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8" r:id="rId2"/>
    <p:sldId id="272" r:id="rId3"/>
    <p:sldId id="273" r:id="rId4"/>
    <p:sldId id="274" r:id="rId5"/>
    <p:sldId id="287" r:id="rId6"/>
    <p:sldId id="275" r:id="rId7"/>
    <p:sldId id="292" r:id="rId8"/>
    <p:sldId id="284" r:id="rId9"/>
    <p:sldId id="289" r:id="rId10"/>
    <p:sldId id="290" r:id="rId11"/>
    <p:sldId id="294" r:id="rId12"/>
    <p:sldId id="293" r:id="rId13"/>
    <p:sldId id="283" r:id="rId14"/>
    <p:sldId id="264" r:id="rId15"/>
    <p:sldId id="295" r:id="rId16"/>
    <p:sldId id="282" r:id="rId17"/>
    <p:sldId id="269" r:id="rId18"/>
    <p:sldId id="270" r:id="rId19"/>
    <p:sldId id="278" r:id="rId20"/>
    <p:sldId id="271" r:id="rId21"/>
    <p:sldId id="280" r:id="rId22"/>
    <p:sldId id="281"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E1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D0B8BB-E48E-4F06-946D-0352D5A43B8F}" type="datetimeFigureOut">
              <a:rPr lang="en-US" smtClean="0"/>
              <a:t>9/10/2021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E9D58B-F039-4ADD-99E5-47AE7F46E76F}" type="slidenum">
              <a:rPr lang="en-US" smtClean="0"/>
              <a:t>‹#›</a:t>
            </a:fld>
            <a:endParaRPr lang="en-US"/>
          </a:p>
        </p:txBody>
      </p:sp>
    </p:spTree>
    <p:extLst>
      <p:ext uri="{BB962C8B-B14F-4D97-AF65-F5344CB8AC3E}">
        <p14:creationId xmlns:p14="http://schemas.microsoft.com/office/powerpoint/2010/main" val="2820870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E9D58B-F039-4ADD-99E5-47AE7F46E76F}" type="slidenum">
              <a:rPr lang="en-US" smtClean="0"/>
              <a:pPr/>
              <a:t>2</a:t>
            </a:fld>
            <a:endParaRPr lang="en-US"/>
          </a:p>
        </p:txBody>
      </p:sp>
    </p:spTree>
    <p:extLst>
      <p:ext uri="{BB962C8B-B14F-4D97-AF65-F5344CB8AC3E}">
        <p14:creationId xmlns:p14="http://schemas.microsoft.com/office/powerpoint/2010/main" val="2760896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CE9D58B-F039-4ADD-99E5-47AE7F46E76F}" type="slidenum">
              <a:rPr lang="en-US" smtClean="0"/>
              <a:pPr/>
              <a:t>4</a:t>
            </a:fld>
            <a:endParaRPr lang="en-US"/>
          </a:p>
        </p:txBody>
      </p:sp>
    </p:spTree>
    <p:extLst>
      <p:ext uri="{BB962C8B-B14F-4D97-AF65-F5344CB8AC3E}">
        <p14:creationId xmlns:p14="http://schemas.microsoft.com/office/powerpoint/2010/main" val="3057228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CE9D58B-F039-4ADD-99E5-47AE7F46E76F}" type="slidenum">
              <a:rPr lang="en-US" smtClean="0"/>
              <a:pPr/>
              <a:t>5</a:t>
            </a:fld>
            <a:endParaRPr lang="en-US"/>
          </a:p>
        </p:txBody>
      </p:sp>
    </p:spTree>
    <p:extLst>
      <p:ext uri="{BB962C8B-B14F-4D97-AF65-F5344CB8AC3E}">
        <p14:creationId xmlns:p14="http://schemas.microsoft.com/office/powerpoint/2010/main" val="16099688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E9D58B-F039-4ADD-99E5-47AE7F46E76F}" type="slidenum">
              <a:rPr lang="en-US" smtClean="0"/>
              <a:pPr/>
              <a:t>6</a:t>
            </a:fld>
            <a:endParaRPr lang="en-US"/>
          </a:p>
        </p:txBody>
      </p:sp>
    </p:spTree>
    <p:extLst>
      <p:ext uri="{BB962C8B-B14F-4D97-AF65-F5344CB8AC3E}">
        <p14:creationId xmlns:p14="http://schemas.microsoft.com/office/powerpoint/2010/main" val="18034177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E9D58B-F039-4ADD-99E5-47AE7F46E76F}" type="slidenum">
              <a:rPr lang="en-US" smtClean="0"/>
              <a:pPr/>
              <a:t>16</a:t>
            </a:fld>
            <a:endParaRPr lang="en-US"/>
          </a:p>
        </p:txBody>
      </p:sp>
    </p:spTree>
    <p:extLst>
      <p:ext uri="{BB962C8B-B14F-4D97-AF65-F5344CB8AC3E}">
        <p14:creationId xmlns:p14="http://schemas.microsoft.com/office/powerpoint/2010/main" val="23148805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E9D58B-F039-4ADD-99E5-47AE7F46E76F}" type="slidenum">
              <a:rPr lang="en-US" smtClean="0"/>
              <a:t>17</a:t>
            </a:fld>
            <a:endParaRPr lang="en-US"/>
          </a:p>
        </p:txBody>
      </p:sp>
    </p:spTree>
    <p:extLst>
      <p:ext uri="{BB962C8B-B14F-4D97-AF65-F5344CB8AC3E}">
        <p14:creationId xmlns:p14="http://schemas.microsoft.com/office/powerpoint/2010/main" val="13531459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E9D58B-F039-4ADD-99E5-47AE7F46E76F}" type="slidenum">
              <a:rPr lang="en-US" smtClean="0"/>
              <a:t>18</a:t>
            </a:fld>
            <a:endParaRPr lang="en-US"/>
          </a:p>
        </p:txBody>
      </p:sp>
    </p:spTree>
    <p:extLst>
      <p:ext uri="{BB962C8B-B14F-4D97-AF65-F5344CB8AC3E}">
        <p14:creationId xmlns:p14="http://schemas.microsoft.com/office/powerpoint/2010/main" val="13531459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E9D58B-F039-4ADD-99E5-47AE7F46E76F}" type="slidenum">
              <a:rPr lang="en-US" smtClean="0"/>
              <a:t>20</a:t>
            </a:fld>
            <a:endParaRPr lang="en-US"/>
          </a:p>
        </p:txBody>
      </p:sp>
    </p:spTree>
    <p:extLst>
      <p:ext uri="{BB962C8B-B14F-4D97-AF65-F5344CB8AC3E}">
        <p14:creationId xmlns:p14="http://schemas.microsoft.com/office/powerpoint/2010/main" val="13531459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38F6965-7732-4B52-A5DC-F669A7E4174F}" type="datetimeFigureOut">
              <a:rPr lang="en-US" smtClean="0"/>
              <a:t>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F1923E-DC89-4426-B1F3-C7ABD0DE4A4B}" type="slidenum">
              <a:rPr lang="en-US" smtClean="0"/>
              <a:t>‹#›</a:t>
            </a:fld>
            <a:endParaRPr lang="en-US"/>
          </a:p>
        </p:txBody>
      </p:sp>
    </p:spTree>
    <p:extLst>
      <p:ext uri="{BB962C8B-B14F-4D97-AF65-F5344CB8AC3E}">
        <p14:creationId xmlns:p14="http://schemas.microsoft.com/office/powerpoint/2010/main" val="1568451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8F6965-7732-4B52-A5DC-F669A7E4174F}" type="datetimeFigureOut">
              <a:rPr lang="en-US" smtClean="0"/>
              <a:t>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F1923E-DC89-4426-B1F3-C7ABD0DE4A4B}" type="slidenum">
              <a:rPr lang="en-US" smtClean="0"/>
              <a:t>‹#›</a:t>
            </a:fld>
            <a:endParaRPr lang="en-US"/>
          </a:p>
        </p:txBody>
      </p:sp>
    </p:spTree>
    <p:extLst>
      <p:ext uri="{BB962C8B-B14F-4D97-AF65-F5344CB8AC3E}">
        <p14:creationId xmlns:p14="http://schemas.microsoft.com/office/powerpoint/2010/main" val="2667011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8F6965-7732-4B52-A5DC-F669A7E4174F}" type="datetimeFigureOut">
              <a:rPr lang="en-US" smtClean="0"/>
              <a:t>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F1923E-DC89-4426-B1F3-C7ABD0DE4A4B}" type="slidenum">
              <a:rPr lang="en-US" smtClean="0"/>
              <a:t>‹#›</a:t>
            </a:fld>
            <a:endParaRPr lang="en-US"/>
          </a:p>
        </p:txBody>
      </p:sp>
    </p:spTree>
    <p:extLst>
      <p:ext uri="{BB962C8B-B14F-4D97-AF65-F5344CB8AC3E}">
        <p14:creationId xmlns:p14="http://schemas.microsoft.com/office/powerpoint/2010/main" val="1520691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8F6965-7732-4B52-A5DC-F669A7E4174F}" type="datetimeFigureOut">
              <a:rPr lang="en-US" smtClean="0"/>
              <a:t>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F1923E-DC89-4426-B1F3-C7ABD0DE4A4B}" type="slidenum">
              <a:rPr lang="en-US" smtClean="0"/>
              <a:t>‹#›</a:t>
            </a:fld>
            <a:endParaRPr lang="en-US"/>
          </a:p>
        </p:txBody>
      </p:sp>
    </p:spTree>
    <p:extLst>
      <p:ext uri="{BB962C8B-B14F-4D97-AF65-F5344CB8AC3E}">
        <p14:creationId xmlns:p14="http://schemas.microsoft.com/office/powerpoint/2010/main" val="3593506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38F6965-7732-4B52-A5DC-F669A7E4174F}" type="datetimeFigureOut">
              <a:rPr lang="en-US" smtClean="0"/>
              <a:t>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F1923E-DC89-4426-B1F3-C7ABD0DE4A4B}" type="slidenum">
              <a:rPr lang="en-US" smtClean="0"/>
              <a:t>‹#›</a:t>
            </a:fld>
            <a:endParaRPr lang="en-US"/>
          </a:p>
        </p:txBody>
      </p:sp>
    </p:spTree>
    <p:extLst>
      <p:ext uri="{BB962C8B-B14F-4D97-AF65-F5344CB8AC3E}">
        <p14:creationId xmlns:p14="http://schemas.microsoft.com/office/powerpoint/2010/main" val="1843619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8F6965-7732-4B52-A5DC-F669A7E4174F}" type="datetimeFigureOut">
              <a:rPr lang="en-US" smtClean="0"/>
              <a:t>9/10/2021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F1923E-DC89-4426-B1F3-C7ABD0DE4A4B}" type="slidenum">
              <a:rPr lang="en-US" smtClean="0"/>
              <a:t>‹#›</a:t>
            </a:fld>
            <a:endParaRPr lang="en-US"/>
          </a:p>
        </p:txBody>
      </p:sp>
    </p:spTree>
    <p:extLst>
      <p:ext uri="{BB962C8B-B14F-4D97-AF65-F5344CB8AC3E}">
        <p14:creationId xmlns:p14="http://schemas.microsoft.com/office/powerpoint/2010/main" val="1910105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38F6965-7732-4B52-A5DC-F669A7E4174F}" type="datetimeFigureOut">
              <a:rPr lang="en-US" smtClean="0"/>
              <a:t>9/10/2021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F1923E-DC89-4426-B1F3-C7ABD0DE4A4B}" type="slidenum">
              <a:rPr lang="en-US" smtClean="0"/>
              <a:t>‹#›</a:t>
            </a:fld>
            <a:endParaRPr lang="en-US"/>
          </a:p>
        </p:txBody>
      </p:sp>
    </p:spTree>
    <p:extLst>
      <p:ext uri="{BB962C8B-B14F-4D97-AF65-F5344CB8AC3E}">
        <p14:creationId xmlns:p14="http://schemas.microsoft.com/office/powerpoint/2010/main" val="348050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8F6965-7732-4B52-A5DC-F669A7E4174F}" type="datetimeFigureOut">
              <a:rPr lang="en-US" smtClean="0"/>
              <a:t>9/10/2021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F1923E-DC89-4426-B1F3-C7ABD0DE4A4B}" type="slidenum">
              <a:rPr lang="en-US" smtClean="0"/>
              <a:t>‹#›</a:t>
            </a:fld>
            <a:endParaRPr lang="en-US"/>
          </a:p>
        </p:txBody>
      </p:sp>
    </p:spTree>
    <p:extLst>
      <p:ext uri="{BB962C8B-B14F-4D97-AF65-F5344CB8AC3E}">
        <p14:creationId xmlns:p14="http://schemas.microsoft.com/office/powerpoint/2010/main" val="4114088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8F6965-7732-4B52-A5DC-F669A7E4174F}" type="datetimeFigureOut">
              <a:rPr lang="en-US" smtClean="0"/>
              <a:t>9/10/2021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F1923E-DC89-4426-B1F3-C7ABD0DE4A4B}" type="slidenum">
              <a:rPr lang="en-US" smtClean="0"/>
              <a:t>‹#›</a:t>
            </a:fld>
            <a:endParaRPr lang="en-US"/>
          </a:p>
        </p:txBody>
      </p:sp>
    </p:spTree>
    <p:extLst>
      <p:ext uri="{BB962C8B-B14F-4D97-AF65-F5344CB8AC3E}">
        <p14:creationId xmlns:p14="http://schemas.microsoft.com/office/powerpoint/2010/main" val="3822202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8F6965-7732-4B52-A5DC-F669A7E4174F}" type="datetimeFigureOut">
              <a:rPr lang="en-US" smtClean="0"/>
              <a:t>9/10/2021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F1923E-DC89-4426-B1F3-C7ABD0DE4A4B}" type="slidenum">
              <a:rPr lang="en-US" smtClean="0"/>
              <a:t>‹#›</a:t>
            </a:fld>
            <a:endParaRPr lang="en-US"/>
          </a:p>
        </p:txBody>
      </p:sp>
    </p:spTree>
    <p:extLst>
      <p:ext uri="{BB962C8B-B14F-4D97-AF65-F5344CB8AC3E}">
        <p14:creationId xmlns:p14="http://schemas.microsoft.com/office/powerpoint/2010/main" val="1708206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8F6965-7732-4B52-A5DC-F669A7E4174F}" type="datetimeFigureOut">
              <a:rPr lang="en-US" smtClean="0"/>
              <a:t>9/10/2021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F1923E-DC89-4426-B1F3-C7ABD0DE4A4B}" type="slidenum">
              <a:rPr lang="en-US" smtClean="0"/>
              <a:t>‹#›</a:t>
            </a:fld>
            <a:endParaRPr lang="en-US"/>
          </a:p>
        </p:txBody>
      </p:sp>
    </p:spTree>
    <p:extLst>
      <p:ext uri="{BB962C8B-B14F-4D97-AF65-F5344CB8AC3E}">
        <p14:creationId xmlns:p14="http://schemas.microsoft.com/office/powerpoint/2010/main" val="2513900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8F6965-7732-4B52-A5DC-F669A7E4174F}" type="datetimeFigureOut">
              <a:rPr lang="en-US" smtClean="0"/>
              <a:t>9/10/2021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F1923E-DC89-4426-B1F3-C7ABD0DE4A4B}" type="slidenum">
              <a:rPr lang="en-US" smtClean="0"/>
              <a:t>‹#›</a:t>
            </a:fld>
            <a:endParaRPr lang="en-US"/>
          </a:p>
        </p:txBody>
      </p:sp>
    </p:spTree>
    <p:extLst>
      <p:ext uri="{BB962C8B-B14F-4D97-AF65-F5344CB8AC3E}">
        <p14:creationId xmlns:p14="http://schemas.microsoft.com/office/powerpoint/2010/main" val="2406600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2.png"/><Relationship Id="rId4"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2.png"/><Relationship Id="rId4"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0" y="2133600"/>
            <a:ext cx="2819400" cy="1470025"/>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u="sng" dirty="0" smtClean="0">
                <a:latin typeface="Times New Roman" pitchFamily="18" charset="0"/>
                <a:cs typeface="Times New Roman" pitchFamily="18" charset="0"/>
              </a:rPr>
              <a:t>BÀI 1:</a:t>
            </a:r>
            <a:endParaRPr lang="en-US" b="1" u="sng" dirty="0">
              <a:latin typeface="Times New Roman" pitchFamily="18" charset="0"/>
              <a:cs typeface="Times New Roman" pitchFamily="18" charset="0"/>
            </a:endParaRPr>
          </a:p>
        </p:txBody>
      </p:sp>
      <p:sp>
        <p:nvSpPr>
          <p:cNvPr id="4" name="Subtitle 2"/>
          <p:cNvSpPr txBox="1">
            <a:spLocks/>
          </p:cNvSpPr>
          <p:nvPr/>
        </p:nvSpPr>
        <p:spPr>
          <a:xfrm>
            <a:off x="685800" y="3657600"/>
            <a:ext cx="8458200" cy="1752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6000" b="1" dirty="0" smtClean="0">
                <a:latin typeface="Times New Roman" pitchFamily="18" charset="0"/>
                <a:cs typeface="Times New Roman" pitchFamily="18" charset="0"/>
              </a:rPr>
              <a:t>CHÍ CÔNG VÔ TƯ</a:t>
            </a:r>
            <a:endParaRPr lang="en-US" sz="6000" b="1" dirty="0">
              <a:latin typeface="Times New Roman" pitchFamily="18" charset="0"/>
              <a:cs typeface="Times New Roman" pitchFamily="18" charset="0"/>
            </a:endParaRPr>
          </a:p>
        </p:txBody>
      </p:sp>
    </p:spTree>
    <p:extLst>
      <p:ext uri="{BB962C8B-B14F-4D97-AF65-F5344CB8AC3E}">
        <p14:creationId xmlns:p14="http://schemas.microsoft.com/office/powerpoint/2010/main" val="4070208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13129"/>
            <a:ext cx="8686800" cy="758671"/>
          </a:xfrm>
          <a:solidFill>
            <a:srgbClr val="92D050"/>
          </a:solidFill>
        </p:spPr>
        <p:txBody>
          <a:bodyPr>
            <a:normAutofit/>
          </a:bodyPr>
          <a:lstStyle/>
          <a:p>
            <a:r>
              <a:rPr lang="en-US" sz="3200" b="1" dirty="0" err="1" smtClean="0">
                <a:latin typeface="Times New Roman" panose="02020603050405020304" pitchFamily="18" charset="0"/>
                <a:cs typeface="Times New Roman" panose="02020603050405020304" pitchFamily="18" charset="0"/>
              </a:rPr>
              <a:t>Hành</a:t>
            </a:r>
            <a:r>
              <a:rPr lang="en-US" sz="3200" b="1" dirty="0" smtClean="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vi </a:t>
            </a:r>
            <a:r>
              <a:rPr lang="en-US" sz="3200" b="1" dirty="0" err="1">
                <a:latin typeface="Times New Roman" panose="02020603050405020304" pitchFamily="18" charset="0"/>
                <a:cs typeface="Times New Roman" panose="02020603050405020304" pitchFamily="18" charset="0"/>
              </a:rPr>
              <a:t>nào</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dưới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đây</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thể</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hiện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chí</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công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vô</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tư</a:t>
            </a:r>
            <a:r>
              <a:rPr lang="en-US" sz="3200" b="1" dirty="0">
                <a:latin typeface="Times New Roman" panose="02020603050405020304" pitchFamily="18" charset="0"/>
                <a:cs typeface="Times New Roman" panose="02020603050405020304" pitchFamily="18" charset="0"/>
              </a:rPr>
              <a:t> ?</a:t>
            </a:r>
          </a:p>
        </p:txBody>
      </p:sp>
      <p:sp>
        <p:nvSpPr>
          <p:cNvPr id="3" name="Content Placeholder 2"/>
          <p:cNvSpPr>
            <a:spLocks noGrp="1"/>
          </p:cNvSpPr>
          <p:nvPr>
            <p:ph idx="1"/>
          </p:nvPr>
        </p:nvSpPr>
        <p:spPr>
          <a:xfrm>
            <a:off x="457200" y="3124200"/>
            <a:ext cx="8229600" cy="3001963"/>
          </a:xfrm>
          <a:solidFill>
            <a:schemeClr val="accent6">
              <a:lumMod val="60000"/>
              <a:lumOff val="40000"/>
            </a:schemeClr>
          </a:solidFill>
        </p:spPr>
        <p:txBody>
          <a:bodyPr>
            <a:normAutofit fontScale="85000" lnSpcReduction="20000"/>
          </a:bodyPr>
          <a:lstStyle/>
          <a:p>
            <a:pPr algn="just"/>
            <a:r>
              <a:rPr lang="en-US" dirty="0">
                <a:latin typeface="Times New Roman" panose="02020603050405020304" pitchFamily="18" charset="0"/>
                <a:cs typeface="Times New Roman" panose="02020603050405020304" pitchFamily="18" charset="0"/>
              </a:rPr>
              <a:t>A.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cuộc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bầu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Hậu</a:t>
            </a:r>
            <a:r>
              <a:rPr lang="en-US" dirty="0">
                <a:latin typeface="Times New Roman" panose="02020603050405020304" pitchFamily="18" charset="0"/>
                <a:cs typeface="Times New Roman" panose="02020603050405020304" pitchFamily="18" charset="0"/>
              </a:rPr>
              <a:t> hay </a:t>
            </a:r>
            <a:r>
              <a:rPr lang="en-US" dirty="0" err="1">
                <a:latin typeface="Times New Roman" panose="02020603050405020304" pitchFamily="18" charset="0"/>
                <a:cs typeface="Times New Roman" panose="02020603050405020304" pitchFamily="18" charset="0"/>
              </a:rPr>
              <a:t>bỏ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phiếu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mình</a:t>
            </a:r>
            <a:r>
              <a:rPr lang="en-US" dirty="0">
                <a:latin typeface="Times New Roman" panose="02020603050405020304" pitchFamily="18" charset="0"/>
                <a:cs typeface="Times New Roman" panose="02020603050405020304" pitchFamily="18" charset="0"/>
              </a:rPr>
              <a:t>.</a:t>
            </a:r>
          </a:p>
          <a:p>
            <a:pPr algn="just"/>
            <a:r>
              <a:rPr lang="en-US" dirty="0">
                <a:latin typeface="Times New Roman" panose="02020603050405020304" pitchFamily="18" charset="0"/>
                <a:cs typeface="Times New Roman" panose="02020603050405020304" pitchFamily="18" charset="0"/>
              </a:rPr>
              <a:t>B. </a:t>
            </a:r>
            <a:r>
              <a:rPr lang="en-US" dirty="0" err="1">
                <a:latin typeface="Times New Roman" panose="02020603050405020304" pitchFamily="18" charset="0"/>
                <a:cs typeface="Times New Roman" panose="02020603050405020304" pitchFamily="18" charset="0"/>
              </a:rPr>
              <a:t>Hiền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chỉ</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chăm</a:t>
            </a:r>
            <a:r>
              <a:rPr lang="en-US" dirty="0">
                <a:latin typeface="Times New Roman" panose="02020603050405020304" pitchFamily="18" charset="0"/>
                <a:cs typeface="Times New Roman" panose="02020603050405020304" pitchFamily="18" charset="0"/>
              </a:rPr>
              <a:t> lo </a:t>
            </a:r>
            <a:r>
              <a:rPr lang="en-US" dirty="0" err="1">
                <a:latin typeface="Times New Roman" panose="02020603050405020304" pitchFamily="18" charset="0"/>
                <a:cs typeface="Times New Roman" panose="02020603050405020304" pitchFamily="18" charset="0"/>
              </a:rPr>
              <a:t>việc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còn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lớp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tâm</a:t>
            </a:r>
            <a:r>
              <a:rPr lang="en-US" dirty="0">
                <a:latin typeface="Times New Roman" panose="02020603050405020304" pitchFamily="18" charset="0"/>
                <a:cs typeface="Times New Roman" panose="02020603050405020304" pitchFamily="18" charset="0"/>
              </a:rPr>
              <a:t>.</a:t>
            </a:r>
          </a:p>
          <a:p>
            <a:pPr algn="just"/>
            <a:r>
              <a:rPr lang="en-US" dirty="0">
                <a:latin typeface="Times New Roman" panose="02020603050405020304" pitchFamily="18" charset="0"/>
                <a:cs typeface="Times New Roman" panose="02020603050405020304" pitchFamily="18" charset="0"/>
              </a:rPr>
              <a:t>C. </a:t>
            </a:r>
            <a:r>
              <a:rPr lang="en-US" dirty="0" err="1">
                <a:latin typeface="Times New Roman" panose="02020603050405020304" pitchFamily="18" charset="0"/>
                <a:cs typeface="Times New Roman" panose="02020603050405020304" pitchFamily="18" charset="0"/>
              </a:rPr>
              <a:t>Hôm</a:t>
            </a:r>
            <a:r>
              <a:rPr lang="en-US" dirty="0">
                <a:latin typeface="Times New Roman" panose="02020603050405020304" pitchFamily="18" charset="0"/>
                <a:cs typeface="Times New Roman" panose="02020603050405020304" pitchFamily="18" charset="0"/>
              </a:rPr>
              <a:t> nay </a:t>
            </a:r>
            <a:r>
              <a:rPr lang="en-US" dirty="0" err="1">
                <a:latin typeface="Times New Roman" panose="02020603050405020304" pitchFamily="18" charset="0"/>
                <a:cs typeface="Times New Roman" panose="02020603050405020304" pitchFamily="18" charset="0"/>
              </a:rPr>
              <a:t>đến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lớp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thấy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muộn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chưa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vệ</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lớp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An </a:t>
            </a:r>
            <a:r>
              <a:rPr lang="en-US" dirty="0" err="1">
                <a:latin typeface="Times New Roman" panose="02020603050405020304" pitchFamily="18" charset="0"/>
                <a:cs typeface="Times New Roman" panose="02020603050405020304" pitchFamily="18" charset="0"/>
              </a:rPr>
              <a:t>tự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quét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dọn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lớp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kịp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giờ</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a:t>
            </a:r>
          </a:p>
          <a:p>
            <a:pPr algn="just"/>
            <a:r>
              <a:rPr lang="en-US" dirty="0">
                <a:latin typeface="Times New Roman" panose="02020603050405020304" pitchFamily="18" charset="0"/>
                <a:cs typeface="Times New Roman" panose="02020603050405020304" pitchFamily="18" charset="0"/>
              </a:rPr>
              <a:t>D. </a:t>
            </a:r>
            <a:r>
              <a:rPr lang="en-US" dirty="0" err="1">
                <a:latin typeface="Times New Roman" panose="02020603050405020304" pitchFamily="18" charset="0"/>
                <a:cs typeface="Times New Roman" panose="02020603050405020304" pitchFamily="18" charset="0"/>
              </a:rPr>
              <a:t>Vinh</a:t>
            </a:r>
            <a:r>
              <a:rPr lang="en-US" dirty="0">
                <a:latin typeface="Times New Roman" panose="02020603050405020304" pitchFamily="18" charset="0"/>
                <a:cs typeface="Times New Roman" panose="02020603050405020304" pitchFamily="18" charset="0"/>
              </a:rPr>
              <a:t> hay </a:t>
            </a:r>
            <a:r>
              <a:rPr lang="en-US" dirty="0" err="1">
                <a:latin typeface="Times New Roman" panose="02020603050405020304" pitchFamily="18" charset="0"/>
                <a:cs typeface="Times New Roman" panose="02020603050405020304" pitchFamily="18" charset="0"/>
              </a:rPr>
              <a:t>bao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khuyết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điểm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Nhân</a:t>
            </a:r>
            <a:r>
              <a:rPr lang="en-US" dirty="0">
                <a:latin typeface="Times New Roman" panose="02020603050405020304" pitchFamily="18" charset="0"/>
                <a:cs typeface="Times New Roman" panose="02020603050405020304" pitchFamily="18" charset="0"/>
              </a:rPr>
              <a:t> hay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nhìn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bài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kiểm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tra</a:t>
            </a:r>
            <a:r>
              <a:rPr lang="en-US" dirty="0">
                <a:latin typeface="Times New Roman" panose="02020603050405020304" pitchFamily="18" charset="0"/>
                <a:cs typeface="Times New Roman" panose="02020603050405020304" pitchFamily="18" charset="0"/>
              </a:rPr>
              <a:t>.</a:t>
            </a:r>
          </a:p>
          <a:p>
            <a:pPr algn="just"/>
            <a:endParaRPr lang="en-US" dirty="0">
              <a:latin typeface="Times New Roman" panose="02020603050405020304" pitchFamily="18" charset="0"/>
              <a:cs typeface="Times New Roman" panose="02020603050405020304" pitchFamily="18" charset="0"/>
            </a:endParaRPr>
          </a:p>
        </p:txBody>
      </p:sp>
      <p:sp>
        <p:nvSpPr>
          <p:cNvPr id="4" name="Oval 3"/>
          <p:cNvSpPr/>
          <p:nvPr/>
        </p:nvSpPr>
        <p:spPr>
          <a:xfrm>
            <a:off x="838200" y="4625181"/>
            <a:ext cx="3810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41222" y="697527"/>
            <a:ext cx="5715000" cy="800219"/>
          </a:xfrm>
          <a:prstGeom prst="rect">
            <a:avLst/>
          </a:prstGeom>
          <a:noFill/>
        </p:spPr>
        <p:txBody>
          <a:bodyPr wrap="square" rtlCol="0">
            <a:spAutoFit/>
          </a:bodyPr>
          <a:lstStyle/>
          <a:p>
            <a:r>
              <a:rPr lang="en-US" sz="2800" b="1" u="sng" dirty="0" smtClean="0">
                <a:latin typeface="Times New Roman" pitchFamily="18" charset="0"/>
                <a:cs typeface="Times New Roman" pitchFamily="18" charset="0"/>
              </a:rPr>
              <a:t>I.ĐẶT VẤN ĐỀ:</a:t>
            </a:r>
          </a:p>
          <a:p>
            <a:endParaRPr lang="en-US" dirty="0"/>
          </a:p>
        </p:txBody>
      </p:sp>
      <p:sp>
        <p:nvSpPr>
          <p:cNvPr id="6" name="Subtitle 2"/>
          <p:cNvSpPr txBox="1">
            <a:spLocks/>
          </p:cNvSpPr>
          <p:nvPr/>
        </p:nvSpPr>
        <p:spPr>
          <a:xfrm>
            <a:off x="381000" y="337967"/>
            <a:ext cx="8458200" cy="1600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u="sng" dirty="0" smtClean="0">
                <a:solidFill>
                  <a:srgbClr val="0000CC"/>
                </a:solidFill>
                <a:latin typeface="Times New Roman" pitchFamily="18" charset="0"/>
                <a:cs typeface="Times New Roman" pitchFamily="18" charset="0"/>
              </a:rPr>
              <a:t>Tiết 1</a:t>
            </a:r>
            <a:r>
              <a:rPr lang="en-US" sz="2400" b="1" dirty="0" smtClean="0">
                <a:solidFill>
                  <a:srgbClr val="0000CC"/>
                </a:solidFill>
                <a:latin typeface="Times New Roman" pitchFamily="18" charset="0"/>
                <a:cs typeface="Times New Roman" pitchFamily="18" charset="0"/>
              </a:rPr>
              <a:t>: BÀI 1: CHÍ CÔNG VÔ TƯ</a:t>
            </a:r>
            <a:endParaRPr lang="en-US" sz="2400" b="1" dirty="0">
              <a:solidFill>
                <a:srgbClr val="0000CC"/>
              </a:solidFill>
              <a:latin typeface="Times New Roman" pitchFamily="18" charset="0"/>
              <a:cs typeface="Times New Roman" pitchFamily="18" charset="0"/>
            </a:endParaRPr>
          </a:p>
        </p:txBody>
      </p:sp>
      <p:sp>
        <p:nvSpPr>
          <p:cNvPr id="7" name="TextBox 6"/>
          <p:cNvSpPr txBox="1"/>
          <p:nvPr/>
        </p:nvSpPr>
        <p:spPr>
          <a:xfrm>
            <a:off x="227367" y="1269918"/>
            <a:ext cx="4224233"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II. NỘI DUNG BÀI HỌC:</a:t>
            </a:r>
            <a:endParaRPr lang="en-US" sz="2800" b="1" dirty="0">
              <a:latin typeface="Times New Roman" panose="02020603050405020304" pitchFamily="18" charset="0"/>
              <a:cs typeface="Times New Roman" panose="02020603050405020304" pitchFamily="18" charset="0"/>
            </a:endParaRPr>
          </a:p>
        </p:txBody>
      </p:sp>
      <p:sp>
        <p:nvSpPr>
          <p:cNvPr id="8" name="TextBox 7"/>
          <p:cNvSpPr txBox="1"/>
          <p:nvPr/>
        </p:nvSpPr>
        <p:spPr>
          <a:xfrm>
            <a:off x="1007918" y="1689909"/>
            <a:ext cx="2270173"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1. Khái niệm:</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3831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additive="base">
                                        <p:cTn id="3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 calcmode="lin" valueType="num">
                                      <p:cBhvr additive="base">
                                        <p:cTn id="3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barn(inVertical)">
                                      <p:cBhvr>
                                        <p:cTn id="4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4294967295"/>
          </p:nvPr>
        </p:nvSpPr>
        <p:spPr>
          <a:xfrm>
            <a:off x="152400" y="3810000"/>
            <a:ext cx="8458200" cy="2817812"/>
          </a:xfrm>
          <a:solidFill>
            <a:srgbClr val="92D050"/>
          </a:solidFill>
        </p:spPr>
        <p:txBody>
          <a:bodyPr/>
          <a:lstStyle/>
          <a:p>
            <a:pPr algn="just">
              <a:lnSpc>
                <a:spcPct val="90000"/>
              </a:lnSpc>
              <a:buFontTx/>
              <a:buChar char="-"/>
            </a:pP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Nói</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thì</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thể</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hiện</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chí</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công</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vô</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t</a:t>
            </a:r>
            <a:r>
              <a:rPr lang="vi-VN"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ư</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nh</a:t>
            </a:r>
            <a:r>
              <a:rPr lang="vi-VN"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ư</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ng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việc</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làm</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thì</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thể</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hiện</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sự</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tham</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lam,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ích</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kỉ</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vi-VN"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đ</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ặt</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lợi</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ích</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cá</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nhân</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lên</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smtClean="0">
                <a:effectLst>
                  <a:outerShdw blurRad="38100" dist="38100" dir="2700000" algn="tl">
                    <a:srgbClr val="C0C0C0"/>
                  </a:outerShdw>
                </a:effectLst>
                <a:latin typeface="Times New Roman" panose="02020603050405020304" pitchFamily="18" charset="0"/>
                <a:cs typeface="Times New Roman" panose="02020603050405020304" pitchFamily="18" charset="0"/>
              </a:rPr>
              <a:t>trên</a:t>
            </a:r>
            <a:r>
              <a:rPr lang="vi-VN" altLang="en-US" sz="2800" dirty="0" smtClean="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smtClean="0">
                <a:effectLst>
                  <a:outerShdw blurRad="38100" dist="38100" dir="2700000" algn="tl">
                    <a:srgbClr val="C0C0C0"/>
                  </a:outerShdw>
                </a:effectLst>
                <a:latin typeface="Times New Roman" panose="02020603050405020304" pitchFamily="18" charset="0"/>
                <a:cs typeface="Times New Roman" panose="02020603050405020304" pitchFamily="18" charset="0"/>
              </a:rPr>
              <a:t>(</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lời</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nói</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không</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vi-VN"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đ</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i</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vi-VN"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đ</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ôi</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với</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việc</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làm</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a:t>
            </a:r>
          </a:p>
          <a:p>
            <a:pPr algn="just">
              <a:lnSpc>
                <a:spcPct val="90000"/>
              </a:lnSpc>
              <a:buFontTx/>
              <a:buNone/>
            </a:pPr>
            <a:r>
              <a:rPr lang="vi-VN"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Giải</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quyết</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công</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việc</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theo</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sự</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yêu</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ghét</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các</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nhân</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xử</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lý</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cảm</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tình</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tình</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cảm</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lấn</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át</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lí</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8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trí</a:t>
            </a:r>
            <a:r>
              <a:rPr lang="en-US"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a:t>
            </a:r>
            <a:endParaRPr lang="vi-VN" altLang="en-US" sz="2800" dirty="0">
              <a:effectLst>
                <a:outerShdw blurRad="38100" dist="38100" dir="2700000" algn="tl">
                  <a:srgbClr val="C0C0C0"/>
                </a:outerShdw>
              </a:effectLst>
              <a:latin typeface="Times New Roman" panose="02020603050405020304" pitchFamily="18" charset="0"/>
              <a:cs typeface="Times New Roman" panose="02020603050405020304" pitchFamily="18" charset="0"/>
            </a:endParaRPr>
          </a:p>
        </p:txBody>
      </p:sp>
      <p:sp>
        <p:nvSpPr>
          <p:cNvPr id="2" name="Oval Callout 1"/>
          <p:cNvSpPr/>
          <p:nvPr/>
        </p:nvSpPr>
        <p:spPr>
          <a:xfrm flipH="1">
            <a:off x="4114800" y="1524000"/>
            <a:ext cx="4800600" cy="190500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smtClean="0">
                <a:latin typeface="Times New Roman" panose="02020603050405020304" pitchFamily="18" charset="0"/>
                <a:cs typeface="Times New Roman" panose="02020603050405020304" pitchFamily="18" charset="0"/>
              </a:rPr>
              <a:t>Lấy</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ví</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dụ</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trái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với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chí</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công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vô</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tư</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trong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cuộc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sống</a:t>
            </a:r>
            <a:r>
              <a:rPr lang="en-US" sz="3200"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241222" y="697527"/>
            <a:ext cx="5715000" cy="800219"/>
          </a:xfrm>
          <a:prstGeom prst="rect">
            <a:avLst/>
          </a:prstGeom>
          <a:noFill/>
        </p:spPr>
        <p:txBody>
          <a:bodyPr wrap="square" rtlCol="0">
            <a:spAutoFit/>
          </a:bodyPr>
          <a:lstStyle/>
          <a:p>
            <a:r>
              <a:rPr lang="en-US" sz="2800" b="1" u="sng" dirty="0" smtClean="0">
                <a:latin typeface="Times New Roman" pitchFamily="18" charset="0"/>
                <a:cs typeface="Times New Roman" pitchFamily="18" charset="0"/>
              </a:rPr>
              <a:t>I.ĐẶT VẤN ĐỀ:</a:t>
            </a:r>
          </a:p>
          <a:p>
            <a:endParaRPr lang="en-US" dirty="0"/>
          </a:p>
        </p:txBody>
      </p:sp>
      <p:sp>
        <p:nvSpPr>
          <p:cNvPr id="5" name="TextBox 4"/>
          <p:cNvSpPr txBox="1"/>
          <p:nvPr/>
        </p:nvSpPr>
        <p:spPr>
          <a:xfrm>
            <a:off x="227367" y="1269918"/>
            <a:ext cx="4224233"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II. NỘI DUNG BÀI HỌC:</a:t>
            </a:r>
            <a:endParaRPr lang="en-US" sz="2800" b="1" dirty="0">
              <a:latin typeface="Times New Roman" panose="02020603050405020304" pitchFamily="18" charset="0"/>
              <a:cs typeface="Times New Roman" panose="02020603050405020304" pitchFamily="18" charset="0"/>
            </a:endParaRPr>
          </a:p>
        </p:txBody>
      </p:sp>
      <p:sp>
        <p:nvSpPr>
          <p:cNvPr id="6" name="TextBox 5"/>
          <p:cNvSpPr txBox="1"/>
          <p:nvPr/>
        </p:nvSpPr>
        <p:spPr>
          <a:xfrm>
            <a:off x="1007918" y="1689909"/>
            <a:ext cx="2270173"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1. Khái niệm:</a:t>
            </a:r>
            <a:endParaRPr lang="en-US" sz="2800" b="1" dirty="0">
              <a:latin typeface="Times New Roman" panose="02020603050405020304" pitchFamily="18" charset="0"/>
              <a:cs typeface="Times New Roman" panose="02020603050405020304" pitchFamily="18" charset="0"/>
            </a:endParaRPr>
          </a:p>
        </p:txBody>
      </p:sp>
      <p:sp>
        <p:nvSpPr>
          <p:cNvPr id="7" name="Subtitle 2"/>
          <p:cNvSpPr txBox="1">
            <a:spLocks/>
          </p:cNvSpPr>
          <p:nvPr/>
        </p:nvSpPr>
        <p:spPr>
          <a:xfrm>
            <a:off x="491836" y="124345"/>
            <a:ext cx="8458200" cy="1600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u="sng" dirty="0" smtClean="0">
                <a:solidFill>
                  <a:srgbClr val="0000CC"/>
                </a:solidFill>
                <a:latin typeface="Times New Roman" pitchFamily="18" charset="0"/>
                <a:cs typeface="Times New Roman" pitchFamily="18" charset="0"/>
              </a:rPr>
              <a:t>Tiết 1</a:t>
            </a:r>
            <a:r>
              <a:rPr lang="en-US" sz="2400" b="1" dirty="0" smtClean="0">
                <a:solidFill>
                  <a:srgbClr val="0000CC"/>
                </a:solidFill>
                <a:latin typeface="Times New Roman" pitchFamily="18" charset="0"/>
                <a:cs typeface="Times New Roman" pitchFamily="18" charset="0"/>
              </a:rPr>
              <a:t>: BÀI 1: CHÍ CÔNG VÔ TƯ</a:t>
            </a:r>
            <a:endParaRPr lang="en-US" sz="24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211141147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5363">
                                            <p:bg/>
                                          </p:spTgt>
                                        </p:tgtEl>
                                        <p:attrNameLst>
                                          <p:attrName>style.visibility</p:attrName>
                                        </p:attrNameLst>
                                      </p:cBhvr>
                                      <p:to>
                                        <p:strVal val="visible"/>
                                      </p:to>
                                    </p:set>
                                    <p:anim calcmode="lin" valueType="num">
                                      <p:cBhvr additive="base">
                                        <p:cTn id="12" dur="500" fill="hold"/>
                                        <p:tgtEl>
                                          <p:spTgt spid="1536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1536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5363">
                                            <p:txEl>
                                              <p:pRg st="0" end="0"/>
                                            </p:txEl>
                                          </p:spTgt>
                                        </p:tgtEl>
                                        <p:attrNameLst>
                                          <p:attrName>style.visibility</p:attrName>
                                        </p:attrNameLst>
                                      </p:cBhvr>
                                      <p:to>
                                        <p:strVal val="visible"/>
                                      </p:to>
                                    </p:set>
                                    <p:anim calcmode="lin" valueType="num">
                                      <p:cBhvr additive="base">
                                        <p:cTn id="18" dur="500" fill="hold"/>
                                        <p:tgtEl>
                                          <p:spTgt spid="1536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53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5363">
                                            <p:txEl>
                                              <p:pRg st="1" end="1"/>
                                            </p:txEl>
                                          </p:spTgt>
                                        </p:tgtEl>
                                        <p:attrNameLst>
                                          <p:attrName>style.visibility</p:attrName>
                                        </p:attrNameLst>
                                      </p:cBhvr>
                                      <p:to>
                                        <p:strVal val="visible"/>
                                      </p:to>
                                    </p:set>
                                    <p:anim calcmode="lin" valueType="num">
                                      <p:cBhvr additive="base">
                                        <p:cTn id="24" dur="5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536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animBg="1"/>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7433" y="2162050"/>
            <a:ext cx="8305800" cy="800219"/>
          </a:xfrm>
          <a:prstGeom prst="rect">
            <a:avLst/>
          </a:prstGeom>
          <a:noFill/>
        </p:spPr>
        <p:txBody>
          <a:bodyPr wrap="square" rtlCol="0">
            <a:spAutoFit/>
          </a:bodyPr>
          <a:lstStyle/>
          <a:p>
            <a:r>
              <a:rPr lang="vi-VN" sz="2800" b="1" u="sng" dirty="0" smtClean="0">
                <a:latin typeface="Times New Roman" pitchFamily="18" charset="0"/>
                <a:cs typeface="Times New Roman" pitchFamily="18" charset="0"/>
              </a:rPr>
              <a:t>***</a:t>
            </a:r>
            <a:r>
              <a:rPr lang="en-US" sz="2800" b="1" u="sng" dirty="0" err="1" smtClean="0">
                <a:latin typeface="Times New Roman" pitchFamily="18" charset="0"/>
                <a:cs typeface="Times New Roman" pitchFamily="18" charset="0"/>
              </a:rPr>
              <a:t>Điều</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mong</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muốn</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của</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Bác</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Hồ</a:t>
            </a:r>
            <a:endParaRPr lang="en-US" sz="2800" b="1" u="sng" dirty="0" smtClean="0">
              <a:latin typeface="Times New Roman" pitchFamily="18" charset="0"/>
              <a:cs typeface="Times New Roman" pitchFamily="18" charset="0"/>
            </a:endParaRPr>
          </a:p>
          <a:p>
            <a:endParaRPr lang="en-US" dirty="0"/>
          </a:p>
        </p:txBody>
      </p:sp>
      <p:sp>
        <p:nvSpPr>
          <p:cNvPr id="3" name="TextBox 2"/>
          <p:cNvSpPr txBox="1"/>
          <p:nvPr/>
        </p:nvSpPr>
        <p:spPr>
          <a:xfrm>
            <a:off x="290945" y="3993901"/>
            <a:ext cx="1927276" cy="400110"/>
          </a:xfrm>
          <a:prstGeom prst="rect">
            <a:avLst/>
          </a:prstGeom>
          <a:solidFill>
            <a:schemeClr val="accent6">
              <a:lumMod val="40000"/>
              <a:lumOff val="60000"/>
            </a:schemeClr>
          </a:solidFill>
          <a:ln w="38100">
            <a:solidFill>
              <a:srgbClr val="C00000"/>
            </a:solidFill>
          </a:ln>
        </p:spPr>
        <p:txBody>
          <a:bodyPr wrap="square" rtlCol="0">
            <a:spAutoFit/>
          </a:bodyPr>
          <a:lstStyle/>
          <a:p>
            <a:r>
              <a:rPr lang="en-US" sz="2000" b="1" dirty="0" err="1" smtClean="0">
                <a:latin typeface="Times New Roman" pitchFamily="18" charset="0"/>
                <a:cs typeface="Times New Roman" pitchFamily="18" charset="0"/>
              </a:rPr>
              <a:t>Mục</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đích</a:t>
            </a:r>
            <a:r>
              <a:rPr lang="en-US" sz="2000" b="1" dirty="0" smtClean="0">
                <a:latin typeface="Times New Roman" pitchFamily="18" charset="0"/>
                <a:cs typeface="Times New Roman" pitchFamily="18" charset="0"/>
              </a:rPr>
              <a:t> </a:t>
            </a:r>
            <a:endParaRPr lang="en-US" sz="2000" b="1" dirty="0">
              <a:latin typeface="Times New Roman" pitchFamily="18" charset="0"/>
              <a:cs typeface="Times New Roman" pitchFamily="18" charset="0"/>
            </a:endParaRPr>
          </a:p>
        </p:txBody>
      </p:sp>
      <p:sp>
        <p:nvSpPr>
          <p:cNvPr id="7" name="TextBox 6"/>
          <p:cNvSpPr txBox="1"/>
          <p:nvPr/>
        </p:nvSpPr>
        <p:spPr>
          <a:xfrm>
            <a:off x="2209800" y="3286015"/>
            <a:ext cx="1931833" cy="707886"/>
          </a:xfrm>
          <a:prstGeom prst="rect">
            <a:avLst/>
          </a:prstGeom>
          <a:solidFill>
            <a:schemeClr val="accent6">
              <a:lumMod val="40000"/>
              <a:lumOff val="60000"/>
            </a:schemeClr>
          </a:solidFill>
          <a:ln w="57150">
            <a:solidFill>
              <a:srgbClr val="C00000"/>
            </a:solidFill>
          </a:ln>
        </p:spPr>
        <p:txBody>
          <a:bodyPr wrap="square" rtlCol="0">
            <a:spAutoFit/>
          </a:bodyPr>
          <a:lstStyle/>
          <a:p>
            <a:r>
              <a:rPr lang="en-US" sz="2000" b="1" dirty="0" err="1" smtClean="0">
                <a:latin typeface="Times New Roman" pitchFamily="18" charset="0"/>
                <a:cs typeface="Times New Roman" pitchFamily="18" charset="0"/>
              </a:rPr>
              <a:t>Quyền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lợi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của</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dân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tộc</a:t>
            </a:r>
            <a:endParaRPr lang="en-US" sz="2000" b="1" dirty="0">
              <a:latin typeface="Times New Roman" pitchFamily="18" charset="0"/>
              <a:cs typeface="Times New Roman" pitchFamily="18" charset="0"/>
            </a:endParaRPr>
          </a:p>
        </p:txBody>
      </p:sp>
      <p:sp>
        <p:nvSpPr>
          <p:cNvPr id="10" name="TextBox 9"/>
          <p:cNvSpPr txBox="1"/>
          <p:nvPr/>
        </p:nvSpPr>
        <p:spPr>
          <a:xfrm>
            <a:off x="2232076" y="4424208"/>
            <a:ext cx="1909557" cy="707886"/>
          </a:xfrm>
          <a:prstGeom prst="rect">
            <a:avLst/>
          </a:prstGeom>
          <a:solidFill>
            <a:schemeClr val="accent6">
              <a:lumMod val="40000"/>
              <a:lumOff val="60000"/>
            </a:schemeClr>
          </a:solidFill>
          <a:ln w="57150">
            <a:solidFill>
              <a:srgbClr val="C00000"/>
            </a:solidFill>
          </a:ln>
        </p:spPr>
        <p:txBody>
          <a:bodyPr wrap="square" rtlCol="0">
            <a:spAutoFit/>
          </a:bodyPr>
          <a:lstStyle/>
          <a:p>
            <a:r>
              <a:rPr lang="en-US" sz="2000" b="1" dirty="0" err="1" smtClean="0">
                <a:latin typeface="Times New Roman" pitchFamily="18" charset="0"/>
                <a:cs typeface="Times New Roman" pitchFamily="18" charset="0"/>
              </a:rPr>
              <a:t>Hạnh</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phúc</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của</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nhân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dân</a:t>
            </a:r>
            <a:endParaRPr lang="en-US" sz="2000" b="1" dirty="0">
              <a:latin typeface="Times New Roman" pitchFamily="18" charset="0"/>
              <a:cs typeface="Times New Roman" pitchFamily="18" charset="0"/>
            </a:endParaRPr>
          </a:p>
        </p:txBody>
      </p:sp>
      <p:sp>
        <p:nvSpPr>
          <p:cNvPr id="13" name="TextBox 12"/>
          <p:cNvSpPr txBox="1"/>
          <p:nvPr/>
        </p:nvSpPr>
        <p:spPr>
          <a:xfrm>
            <a:off x="4914282" y="3264268"/>
            <a:ext cx="944079" cy="707886"/>
          </a:xfrm>
          <a:prstGeom prst="rect">
            <a:avLst/>
          </a:prstGeom>
          <a:solidFill>
            <a:schemeClr val="accent6">
              <a:lumMod val="40000"/>
              <a:lumOff val="60000"/>
            </a:schemeClr>
          </a:solidFill>
          <a:ln w="57150">
            <a:solidFill>
              <a:srgbClr val="C00000"/>
            </a:solidFill>
          </a:ln>
        </p:spPr>
        <p:txBody>
          <a:bodyPr wrap="square" rtlCol="0">
            <a:spAutoFit/>
          </a:bodyPr>
          <a:lstStyle/>
          <a:p>
            <a:r>
              <a:rPr lang="en-US" sz="2000" b="1" dirty="0" err="1">
                <a:latin typeface="Times New Roman" pitchFamily="18" charset="0"/>
                <a:cs typeface="Times New Roman" pitchFamily="18" charset="0"/>
              </a:rPr>
              <a:t>Í</a:t>
            </a:r>
            <a:r>
              <a:rPr lang="en-US" sz="2000" b="1" dirty="0" err="1" smtClean="0">
                <a:latin typeface="Times New Roman" pitchFamily="18" charset="0"/>
                <a:cs typeface="Times New Roman" pitchFamily="18" charset="0"/>
              </a:rPr>
              <a:t>ch</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quốc</a:t>
            </a:r>
            <a:endParaRPr lang="en-US" sz="2000" b="1" dirty="0">
              <a:latin typeface="Times New Roman" pitchFamily="18" charset="0"/>
              <a:cs typeface="Times New Roman" pitchFamily="18" charset="0"/>
            </a:endParaRPr>
          </a:p>
        </p:txBody>
      </p:sp>
      <p:sp>
        <p:nvSpPr>
          <p:cNvPr id="16" name="TextBox 15"/>
          <p:cNvSpPr txBox="1"/>
          <p:nvPr/>
        </p:nvSpPr>
        <p:spPr>
          <a:xfrm>
            <a:off x="4901537" y="4394011"/>
            <a:ext cx="969568" cy="707886"/>
          </a:xfrm>
          <a:prstGeom prst="rect">
            <a:avLst/>
          </a:prstGeom>
          <a:solidFill>
            <a:schemeClr val="accent6">
              <a:lumMod val="40000"/>
              <a:lumOff val="60000"/>
            </a:schemeClr>
          </a:solidFill>
          <a:ln w="57150">
            <a:solidFill>
              <a:srgbClr val="C00000"/>
            </a:solidFill>
          </a:ln>
        </p:spPr>
        <p:txBody>
          <a:bodyPr wrap="square" rtlCol="0">
            <a:spAutoFit/>
          </a:bodyPr>
          <a:lstStyle/>
          <a:p>
            <a:r>
              <a:rPr lang="en-US" sz="2000" b="1" dirty="0" err="1" smtClean="0">
                <a:latin typeface="Times New Roman" pitchFamily="18" charset="0"/>
                <a:cs typeface="Times New Roman" pitchFamily="18" charset="0"/>
              </a:rPr>
              <a:t>Lợi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dân</a:t>
            </a:r>
            <a:endParaRPr lang="en-US" sz="2000" b="1" dirty="0">
              <a:latin typeface="Times New Roman" pitchFamily="18" charset="0"/>
              <a:cs typeface="Times New Roman" pitchFamily="18" charset="0"/>
            </a:endParaRPr>
          </a:p>
        </p:txBody>
      </p:sp>
      <p:sp>
        <p:nvSpPr>
          <p:cNvPr id="23" name="Rounded Rectangle 22"/>
          <p:cNvSpPr/>
          <p:nvPr/>
        </p:nvSpPr>
        <p:spPr>
          <a:xfrm>
            <a:off x="6248400" y="1342566"/>
            <a:ext cx="2514600" cy="2103133"/>
          </a:xfrm>
          <a:prstGeom prst="roundRect">
            <a:avLst/>
          </a:prstGeom>
          <a:solidFill>
            <a:schemeClr val="accent6">
              <a:lumMod val="40000"/>
              <a:lumOff val="6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smtClean="0">
                <a:solidFill>
                  <a:schemeClr val="tx1"/>
                </a:solidFill>
                <a:latin typeface="Times New Roman" pitchFamily="18" charset="0"/>
                <a:cs typeface="Times New Roman" pitchFamily="18" charset="0"/>
              </a:rPr>
              <a:t>Đất</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nước</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giàu</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mạnh</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xã</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hội</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công</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bằng</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dân</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chủ</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văn</a:t>
            </a:r>
            <a:r>
              <a:rPr lang="en-US" sz="2400" b="1" dirty="0" smtClean="0">
                <a:solidFill>
                  <a:schemeClr val="tx1"/>
                </a:solidFill>
                <a:latin typeface="Times New Roman" pitchFamily="18" charset="0"/>
                <a:cs typeface="Times New Roman" pitchFamily="18" charset="0"/>
              </a:rPr>
              <a:t> minh</a:t>
            </a:r>
            <a:endParaRPr lang="en-US" sz="2400" b="1" dirty="0">
              <a:solidFill>
                <a:schemeClr val="tx1"/>
              </a:solidFill>
              <a:latin typeface="Times New Roman" pitchFamily="18" charset="0"/>
              <a:cs typeface="Times New Roman" pitchFamily="18" charset="0"/>
            </a:endParaRPr>
          </a:p>
        </p:txBody>
      </p:sp>
      <p:sp>
        <p:nvSpPr>
          <p:cNvPr id="27" name="TextBox 26"/>
          <p:cNvSpPr txBox="1"/>
          <p:nvPr/>
        </p:nvSpPr>
        <p:spPr>
          <a:xfrm>
            <a:off x="685800" y="5947585"/>
            <a:ext cx="1219200" cy="369332"/>
          </a:xfrm>
          <a:prstGeom prst="rect">
            <a:avLst/>
          </a:prstGeom>
          <a:solidFill>
            <a:schemeClr val="accent6">
              <a:lumMod val="40000"/>
              <a:lumOff val="60000"/>
            </a:schemeClr>
          </a:solidFill>
          <a:ln w="57150">
            <a:solidFill>
              <a:srgbClr val="C00000"/>
            </a:solidFill>
          </a:ln>
        </p:spPr>
        <p:txBody>
          <a:bodyPr wrap="square" rtlCol="0">
            <a:spAutoFit/>
          </a:bodyPr>
          <a:lstStyle/>
          <a:p>
            <a:r>
              <a:rPr lang="en-US" b="1" dirty="0" err="1" smtClean="0"/>
              <a:t>Kính</a:t>
            </a:r>
            <a:r>
              <a:rPr lang="en-US" b="1" dirty="0" smtClean="0"/>
              <a:t> </a:t>
            </a:r>
            <a:r>
              <a:rPr lang="en-US" b="1" dirty="0" err="1" smtClean="0"/>
              <a:t>trọng</a:t>
            </a:r>
            <a:endParaRPr lang="en-US" b="1" dirty="0"/>
          </a:p>
        </p:txBody>
      </p:sp>
      <p:cxnSp>
        <p:nvCxnSpPr>
          <p:cNvPr id="11265" name="Straight Arrow Connector 11264"/>
          <p:cNvCxnSpPr/>
          <p:nvPr/>
        </p:nvCxnSpPr>
        <p:spPr>
          <a:xfrm>
            <a:off x="1295400" y="4433083"/>
            <a:ext cx="0" cy="1509431"/>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endCxn id="13" idx="1"/>
          </p:cNvCxnSpPr>
          <p:nvPr/>
        </p:nvCxnSpPr>
        <p:spPr>
          <a:xfrm flipV="1">
            <a:off x="4141633" y="3618211"/>
            <a:ext cx="772649" cy="1780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V="1">
            <a:off x="4141633" y="4741041"/>
            <a:ext cx="772649" cy="1780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7" name="Rounded Rectangle 36"/>
          <p:cNvSpPr/>
          <p:nvPr/>
        </p:nvSpPr>
        <p:spPr>
          <a:xfrm>
            <a:off x="6248400" y="4665147"/>
            <a:ext cx="2514600" cy="2103133"/>
          </a:xfrm>
          <a:prstGeom prst="roundRect">
            <a:avLst/>
          </a:prstGeom>
          <a:solidFill>
            <a:schemeClr val="accent6">
              <a:lumMod val="40000"/>
              <a:lumOff val="6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smtClean="0">
                <a:solidFill>
                  <a:schemeClr val="tx1"/>
                </a:solidFill>
                <a:latin typeface="Times New Roman" pitchFamily="18" charset="0"/>
                <a:cs typeface="Times New Roman" pitchFamily="18" charset="0"/>
              </a:rPr>
              <a:t>Lợi</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ích</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tập</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thể</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và</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cộng</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đồng</a:t>
            </a:r>
            <a:r>
              <a:rPr lang="en-US" sz="2400" b="1" dirty="0" smtClean="0">
                <a:solidFill>
                  <a:schemeClr val="tx1"/>
                </a:solidFill>
                <a:latin typeface="Times New Roman" pitchFamily="18" charset="0"/>
                <a:cs typeface="Times New Roman" pitchFamily="18" charset="0"/>
              </a:rPr>
              <a:t> </a:t>
            </a:r>
          </a:p>
          <a:p>
            <a:pPr algn="ctr"/>
            <a:r>
              <a:rPr lang="en-US" sz="2400" b="1" dirty="0" err="1" smtClean="0">
                <a:solidFill>
                  <a:schemeClr val="tx1"/>
                </a:solidFill>
                <a:latin typeface="Times New Roman" pitchFamily="18" charset="0"/>
                <a:cs typeface="Times New Roman" pitchFamily="18" charset="0"/>
              </a:rPr>
              <a:t>xã</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hội</a:t>
            </a:r>
            <a:endParaRPr lang="en-US" sz="2400" b="1" dirty="0">
              <a:solidFill>
                <a:schemeClr val="tx1"/>
              </a:solidFill>
              <a:latin typeface="Times New Roman" pitchFamily="18" charset="0"/>
              <a:cs typeface="Times New Roman" pitchFamily="18" charset="0"/>
            </a:endParaRPr>
          </a:p>
        </p:txBody>
      </p:sp>
      <p:cxnSp>
        <p:nvCxnSpPr>
          <p:cNvPr id="26" name="Straight Arrow Connector 25"/>
          <p:cNvCxnSpPr>
            <a:stCxn id="13" idx="3"/>
          </p:cNvCxnSpPr>
          <p:nvPr/>
        </p:nvCxnSpPr>
        <p:spPr>
          <a:xfrm flipV="1">
            <a:off x="5858361" y="3169933"/>
            <a:ext cx="390039" cy="44827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5871105" y="4495800"/>
            <a:ext cx="377295" cy="28235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0" name="Oval 39"/>
          <p:cNvSpPr/>
          <p:nvPr/>
        </p:nvSpPr>
        <p:spPr>
          <a:xfrm>
            <a:off x="2899305" y="2655421"/>
            <a:ext cx="2971800" cy="2676959"/>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latin typeface="Times New Roman" pitchFamily="18" charset="0"/>
                <a:cs typeface="Times New Roman" pitchFamily="18" charset="0"/>
              </a:rPr>
              <a:t>Ý </a:t>
            </a:r>
            <a:r>
              <a:rPr lang="en-US" sz="2800" b="1" dirty="0" err="1" smtClean="0">
                <a:solidFill>
                  <a:schemeClr val="tx1"/>
                </a:solidFill>
                <a:latin typeface="Times New Roman" pitchFamily="18" charset="0"/>
                <a:cs typeface="Times New Roman" pitchFamily="18" charset="0"/>
              </a:rPr>
              <a:t>nghĩa</a:t>
            </a:r>
            <a:r>
              <a:rPr lang="en-US" sz="2800" b="1" dirty="0" smtClean="0">
                <a:solidFill>
                  <a:schemeClr val="tx1"/>
                </a:solidFill>
                <a:latin typeface="Times New Roman" pitchFamily="18" charset="0"/>
                <a:cs typeface="Times New Roman" pitchFamily="18" charset="0"/>
              </a:rPr>
              <a:t>:</a:t>
            </a:r>
            <a:endParaRPr lang="en-US" sz="2800" b="1" dirty="0">
              <a:solidFill>
                <a:schemeClr val="tx1"/>
              </a:solidFill>
              <a:latin typeface="Times New Roman" pitchFamily="18" charset="0"/>
              <a:cs typeface="Times New Roman" pitchFamily="18" charset="0"/>
            </a:endParaRPr>
          </a:p>
        </p:txBody>
      </p:sp>
      <p:cxnSp>
        <p:nvCxnSpPr>
          <p:cNvPr id="42" name="Straight Arrow Connector 41"/>
          <p:cNvCxnSpPr/>
          <p:nvPr/>
        </p:nvCxnSpPr>
        <p:spPr>
          <a:xfrm flipH="1">
            <a:off x="1981200" y="5101897"/>
            <a:ext cx="1418601" cy="10993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248148" y="560884"/>
            <a:ext cx="5715000" cy="800219"/>
          </a:xfrm>
          <a:prstGeom prst="rect">
            <a:avLst/>
          </a:prstGeom>
          <a:noFill/>
        </p:spPr>
        <p:txBody>
          <a:bodyPr wrap="square" rtlCol="0">
            <a:spAutoFit/>
          </a:bodyPr>
          <a:lstStyle/>
          <a:p>
            <a:r>
              <a:rPr lang="en-US" sz="2800" b="1" u="sng" dirty="0" smtClean="0">
                <a:latin typeface="Times New Roman" pitchFamily="18" charset="0"/>
                <a:cs typeface="Times New Roman" pitchFamily="18" charset="0"/>
              </a:rPr>
              <a:t>I.ĐẶT VẤN ĐỀ:</a:t>
            </a:r>
          </a:p>
          <a:p>
            <a:endParaRPr lang="en-US" dirty="0"/>
          </a:p>
        </p:txBody>
      </p:sp>
      <p:sp>
        <p:nvSpPr>
          <p:cNvPr id="20" name="TextBox 19"/>
          <p:cNvSpPr txBox="1"/>
          <p:nvPr/>
        </p:nvSpPr>
        <p:spPr>
          <a:xfrm>
            <a:off x="288636" y="952446"/>
            <a:ext cx="4224233"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II. NỘI DUNG BÀI HỌC:</a:t>
            </a:r>
            <a:endParaRPr lang="en-US" sz="2800" b="1" dirty="0">
              <a:latin typeface="Times New Roman" panose="02020603050405020304" pitchFamily="18" charset="0"/>
              <a:cs typeface="Times New Roman" panose="02020603050405020304" pitchFamily="18" charset="0"/>
            </a:endParaRPr>
          </a:p>
        </p:txBody>
      </p:sp>
      <p:sp>
        <p:nvSpPr>
          <p:cNvPr id="21" name="TextBox 20"/>
          <p:cNvSpPr txBox="1"/>
          <p:nvPr/>
        </p:nvSpPr>
        <p:spPr>
          <a:xfrm>
            <a:off x="603906" y="1318792"/>
            <a:ext cx="2270173"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1. Khái niệm:</a:t>
            </a:r>
            <a:endParaRPr lang="en-US" sz="2800" b="1" dirty="0">
              <a:latin typeface="Times New Roman" panose="02020603050405020304" pitchFamily="18" charset="0"/>
              <a:cs typeface="Times New Roman" panose="02020603050405020304" pitchFamily="18" charset="0"/>
            </a:endParaRPr>
          </a:p>
        </p:txBody>
      </p:sp>
      <p:sp>
        <p:nvSpPr>
          <p:cNvPr id="22" name="Subtitle 2"/>
          <p:cNvSpPr txBox="1">
            <a:spLocks/>
          </p:cNvSpPr>
          <p:nvPr/>
        </p:nvSpPr>
        <p:spPr>
          <a:xfrm>
            <a:off x="603906" y="130974"/>
            <a:ext cx="8458200" cy="1600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u="sng" dirty="0" smtClean="0">
                <a:solidFill>
                  <a:srgbClr val="0000CC"/>
                </a:solidFill>
                <a:latin typeface="Times New Roman" pitchFamily="18" charset="0"/>
                <a:cs typeface="Times New Roman" pitchFamily="18" charset="0"/>
              </a:rPr>
              <a:t>Tiết 1</a:t>
            </a:r>
            <a:r>
              <a:rPr lang="en-US" sz="2400" b="1" dirty="0" smtClean="0">
                <a:solidFill>
                  <a:srgbClr val="0000CC"/>
                </a:solidFill>
                <a:latin typeface="Times New Roman" pitchFamily="18" charset="0"/>
                <a:cs typeface="Times New Roman" pitchFamily="18" charset="0"/>
              </a:rPr>
              <a:t>: BÀI 1: CHÍ CÔNG VÔ TƯ</a:t>
            </a:r>
            <a:endParaRPr lang="en-US" sz="2400" b="1" dirty="0">
              <a:solidFill>
                <a:srgbClr val="0000CC"/>
              </a:solidFill>
              <a:latin typeface="Times New Roman" pitchFamily="18" charset="0"/>
              <a:cs typeface="Times New Roman" pitchFamily="18" charset="0"/>
            </a:endParaRPr>
          </a:p>
        </p:txBody>
      </p:sp>
      <p:sp>
        <p:nvSpPr>
          <p:cNvPr id="5" name="TextBox 4"/>
          <p:cNvSpPr txBox="1"/>
          <p:nvPr/>
        </p:nvSpPr>
        <p:spPr>
          <a:xfrm>
            <a:off x="603906" y="1762780"/>
            <a:ext cx="1872629"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2. Ý nghĩa:</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551708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1000"/>
                                        <p:tgtEl>
                                          <p:spTgt spid="10"/>
                                        </p:tgtEl>
                                      </p:cBhvr>
                                    </p:animEffect>
                                    <p:anim calcmode="lin" valueType="num">
                                      <p:cBhvr>
                                        <p:cTn id="25" dur="1000" fill="hold"/>
                                        <p:tgtEl>
                                          <p:spTgt spid="10"/>
                                        </p:tgtEl>
                                        <p:attrNameLst>
                                          <p:attrName>ppt_x</p:attrName>
                                        </p:attrNameLst>
                                      </p:cBhvr>
                                      <p:tavLst>
                                        <p:tav tm="0">
                                          <p:val>
                                            <p:strVal val="#ppt_x"/>
                                          </p:val>
                                        </p:tav>
                                        <p:tav tm="100000">
                                          <p:val>
                                            <p:strVal val="#ppt_x"/>
                                          </p:val>
                                        </p:tav>
                                      </p:tavLst>
                                    </p:anim>
                                    <p:anim calcmode="lin" valueType="num">
                                      <p:cBhvr>
                                        <p:cTn id="2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ipe(down)">
                                      <p:cBhvr>
                                        <p:cTn id="31" dur="500"/>
                                        <p:tgtEl>
                                          <p:spTgt spid="8"/>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wipe(down)">
                                      <p:cBhvr>
                                        <p:cTn id="34" dur="500"/>
                                        <p:tgtEl>
                                          <p:spTgt spid="13"/>
                                        </p:tgtEl>
                                      </p:cBhvr>
                                    </p:animEffec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nodeType="clickEffect">
                                  <p:stCondLst>
                                    <p:cond delay="0"/>
                                  </p:stCondLst>
                                  <p:childTnLst>
                                    <p:set>
                                      <p:cBhvr>
                                        <p:cTn id="38" dur="1" fill="hold">
                                          <p:stCondLst>
                                            <p:cond delay="0"/>
                                          </p:stCondLst>
                                        </p:cTn>
                                        <p:tgtEl>
                                          <p:spTgt spid="36"/>
                                        </p:tgtEl>
                                        <p:attrNameLst>
                                          <p:attrName>style.visibility</p:attrName>
                                        </p:attrNameLst>
                                      </p:cBhvr>
                                      <p:to>
                                        <p:strVal val="visible"/>
                                      </p:to>
                                    </p:set>
                                    <p:animEffect transition="in" filter="circle(in)">
                                      <p:cBhvr>
                                        <p:cTn id="39" dur="2000"/>
                                        <p:tgtEl>
                                          <p:spTgt spid="36"/>
                                        </p:tgtEl>
                                      </p:cBhvr>
                                    </p:animEffect>
                                  </p:childTnLst>
                                </p:cTn>
                              </p:par>
                              <p:par>
                                <p:cTn id="40" presetID="6" presetClass="entr" presetSubtype="16" fill="hold" grpId="0" nodeType="with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circle(in)">
                                      <p:cBhvr>
                                        <p:cTn id="42" dur="20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nodeType="clickEffect">
                                  <p:stCondLst>
                                    <p:cond delay="0"/>
                                  </p:stCondLst>
                                  <p:childTnLst>
                                    <p:set>
                                      <p:cBhvr>
                                        <p:cTn id="46" dur="1" fill="hold">
                                          <p:stCondLst>
                                            <p:cond delay="0"/>
                                          </p:stCondLst>
                                        </p:cTn>
                                        <p:tgtEl>
                                          <p:spTgt spid="11265"/>
                                        </p:tgtEl>
                                        <p:attrNameLst>
                                          <p:attrName>style.visibility</p:attrName>
                                        </p:attrNameLst>
                                      </p:cBhvr>
                                      <p:to>
                                        <p:strVal val="visible"/>
                                      </p:to>
                                    </p:set>
                                    <p:animEffect transition="in" filter="circle(in)">
                                      <p:cBhvr>
                                        <p:cTn id="47" dur="2000"/>
                                        <p:tgtEl>
                                          <p:spTgt spid="11265"/>
                                        </p:tgtEl>
                                      </p:cBhvr>
                                    </p:animEffect>
                                  </p:childTnLst>
                                </p:cTn>
                              </p:par>
                              <p:par>
                                <p:cTn id="48" presetID="6" presetClass="entr" presetSubtype="16" fill="hold" grpId="0" nodeType="withEffect">
                                  <p:stCondLst>
                                    <p:cond delay="0"/>
                                  </p:stCondLst>
                                  <p:childTnLst>
                                    <p:set>
                                      <p:cBhvr>
                                        <p:cTn id="49" dur="1" fill="hold">
                                          <p:stCondLst>
                                            <p:cond delay="0"/>
                                          </p:stCondLst>
                                        </p:cTn>
                                        <p:tgtEl>
                                          <p:spTgt spid="27"/>
                                        </p:tgtEl>
                                        <p:attrNameLst>
                                          <p:attrName>style.visibility</p:attrName>
                                        </p:attrNameLst>
                                      </p:cBhvr>
                                      <p:to>
                                        <p:strVal val="visible"/>
                                      </p:to>
                                    </p:set>
                                    <p:animEffect transition="in" filter="circle(in)">
                                      <p:cBhvr>
                                        <p:cTn id="50" dur="2000"/>
                                        <p:tgtEl>
                                          <p:spTgt spid="27"/>
                                        </p:tgtEl>
                                      </p:cBhvr>
                                    </p:animEffect>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nodeType="clickEffect">
                                  <p:stCondLst>
                                    <p:cond delay="0"/>
                                  </p:stCondLst>
                                  <p:childTnLst>
                                    <p:set>
                                      <p:cBhvr>
                                        <p:cTn id="54" dur="1" fill="hold">
                                          <p:stCondLst>
                                            <p:cond delay="0"/>
                                          </p:stCondLst>
                                        </p:cTn>
                                        <p:tgtEl>
                                          <p:spTgt spid="26"/>
                                        </p:tgtEl>
                                        <p:attrNameLst>
                                          <p:attrName>style.visibility</p:attrName>
                                        </p:attrNameLst>
                                      </p:cBhvr>
                                      <p:to>
                                        <p:strVal val="visible"/>
                                      </p:to>
                                    </p:set>
                                    <p:animEffect transition="in" filter="fade">
                                      <p:cBhvr>
                                        <p:cTn id="55" dur="1000"/>
                                        <p:tgtEl>
                                          <p:spTgt spid="26"/>
                                        </p:tgtEl>
                                      </p:cBhvr>
                                    </p:animEffect>
                                    <p:anim calcmode="lin" valueType="num">
                                      <p:cBhvr>
                                        <p:cTn id="56" dur="1000" fill="hold"/>
                                        <p:tgtEl>
                                          <p:spTgt spid="26"/>
                                        </p:tgtEl>
                                        <p:attrNameLst>
                                          <p:attrName>ppt_x</p:attrName>
                                        </p:attrNameLst>
                                      </p:cBhvr>
                                      <p:tavLst>
                                        <p:tav tm="0">
                                          <p:val>
                                            <p:strVal val="#ppt_x"/>
                                          </p:val>
                                        </p:tav>
                                        <p:tav tm="100000">
                                          <p:val>
                                            <p:strVal val="#ppt_x"/>
                                          </p:val>
                                        </p:tav>
                                      </p:tavLst>
                                    </p:anim>
                                    <p:anim calcmode="lin" valueType="num">
                                      <p:cBhvr>
                                        <p:cTn id="57" dur="1000" fill="hold"/>
                                        <p:tgtEl>
                                          <p:spTgt spid="26"/>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23"/>
                                        </p:tgtEl>
                                        <p:attrNameLst>
                                          <p:attrName>style.visibility</p:attrName>
                                        </p:attrNameLst>
                                      </p:cBhvr>
                                      <p:to>
                                        <p:strVal val="visible"/>
                                      </p:to>
                                    </p:set>
                                    <p:animEffect transition="in" filter="fade">
                                      <p:cBhvr>
                                        <p:cTn id="60" dur="1000"/>
                                        <p:tgtEl>
                                          <p:spTgt spid="23"/>
                                        </p:tgtEl>
                                      </p:cBhvr>
                                    </p:animEffect>
                                    <p:anim calcmode="lin" valueType="num">
                                      <p:cBhvr>
                                        <p:cTn id="61" dur="1000" fill="hold"/>
                                        <p:tgtEl>
                                          <p:spTgt spid="23"/>
                                        </p:tgtEl>
                                        <p:attrNameLst>
                                          <p:attrName>ppt_x</p:attrName>
                                        </p:attrNameLst>
                                      </p:cBhvr>
                                      <p:tavLst>
                                        <p:tav tm="0">
                                          <p:val>
                                            <p:strVal val="#ppt_x"/>
                                          </p:val>
                                        </p:tav>
                                        <p:tav tm="100000">
                                          <p:val>
                                            <p:strVal val="#ppt_x"/>
                                          </p:val>
                                        </p:tav>
                                      </p:tavLst>
                                    </p:anim>
                                    <p:anim calcmode="lin" valueType="num">
                                      <p:cBhvr>
                                        <p:cTn id="62"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6" presetClass="entr" presetSubtype="16" fill="hold" nodeType="clickEffect">
                                  <p:stCondLst>
                                    <p:cond delay="0"/>
                                  </p:stCondLst>
                                  <p:childTnLst>
                                    <p:set>
                                      <p:cBhvr>
                                        <p:cTn id="66" dur="1" fill="hold">
                                          <p:stCondLst>
                                            <p:cond delay="0"/>
                                          </p:stCondLst>
                                        </p:cTn>
                                        <p:tgtEl>
                                          <p:spTgt spid="39"/>
                                        </p:tgtEl>
                                        <p:attrNameLst>
                                          <p:attrName>style.visibility</p:attrName>
                                        </p:attrNameLst>
                                      </p:cBhvr>
                                      <p:to>
                                        <p:strVal val="visible"/>
                                      </p:to>
                                    </p:set>
                                    <p:animEffect transition="in" filter="circle(in)">
                                      <p:cBhvr>
                                        <p:cTn id="67" dur="2000"/>
                                        <p:tgtEl>
                                          <p:spTgt spid="39"/>
                                        </p:tgtEl>
                                      </p:cBhvr>
                                    </p:animEffect>
                                  </p:childTnLst>
                                </p:cTn>
                              </p:par>
                              <p:par>
                                <p:cTn id="68" presetID="6" presetClass="entr" presetSubtype="16" fill="hold" grpId="0" nodeType="withEffect">
                                  <p:stCondLst>
                                    <p:cond delay="0"/>
                                  </p:stCondLst>
                                  <p:childTnLst>
                                    <p:set>
                                      <p:cBhvr>
                                        <p:cTn id="69" dur="1" fill="hold">
                                          <p:stCondLst>
                                            <p:cond delay="0"/>
                                          </p:stCondLst>
                                        </p:cTn>
                                        <p:tgtEl>
                                          <p:spTgt spid="37"/>
                                        </p:tgtEl>
                                        <p:attrNameLst>
                                          <p:attrName>style.visibility</p:attrName>
                                        </p:attrNameLst>
                                      </p:cBhvr>
                                      <p:to>
                                        <p:strVal val="visible"/>
                                      </p:to>
                                    </p:set>
                                    <p:animEffect transition="in" filter="circle(in)">
                                      <p:cBhvr>
                                        <p:cTn id="70" dur="2000"/>
                                        <p:tgtEl>
                                          <p:spTgt spid="37"/>
                                        </p:tgtEl>
                                      </p:cBhvr>
                                    </p:animEffect>
                                  </p:childTnLst>
                                </p:cTn>
                              </p:par>
                            </p:childTnLst>
                          </p:cTn>
                        </p:par>
                      </p:childTnLst>
                    </p:cTn>
                  </p:par>
                  <p:par>
                    <p:cTn id="71" fill="hold">
                      <p:stCondLst>
                        <p:cond delay="indefinite"/>
                      </p:stCondLst>
                      <p:childTnLst>
                        <p:par>
                          <p:cTn id="72" fill="hold">
                            <p:stCondLst>
                              <p:cond delay="0"/>
                            </p:stCondLst>
                            <p:childTnLst>
                              <p:par>
                                <p:cTn id="73" presetID="2" presetClass="exit" presetSubtype="4" fill="hold" grpId="1" nodeType="clickEffect">
                                  <p:stCondLst>
                                    <p:cond delay="0"/>
                                  </p:stCondLst>
                                  <p:childTnLst>
                                    <p:anim calcmode="lin" valueType="num">
                                      <p:cBhvr additive="base">
                                        <p:cTn id="74" dur="500"/>
                                        <p:tgtEl>
                                          <p:spTgt spid="3"/>
                                        </p:tgtEl>
                                        <p:attrNameLst>
                                          <p:attrName>ppt_x</p:attrName>
                                        </p:attrNameLst>
                                      </p:cBhvr>
                                      <p:tavLst>
                                        <p:tav tm="0">
                                          <p:val>
                                            <p:strVal val="ppt_x"/>
                                          </p:val>
                                        </p:tav>
                                        <p:tav tm="100000">
                                          <p:val>
                                            <p:strVal val="ppt_x"/>
                                          </p:val>
                                        </p:tav>
                                      </p:tavLst>
                                    </p:anim>
                                    <p:anim calcmode="lin" valueType="num">
                                      <p:cBhvr additive="base">
                                        <p:cTn id="75" dur="500"/>
                                        <p:tgtEl>
                                          <p:spTgt spid="3"/>
                                        </p:tgtEl>
                                        <p:attrNameLst>
                                          <p:attrName>ppt_y</p:attrName>
                                        </p:attrNameLst>
                                      </p:cBhvr>
                                      <p:tavLst>
                                        <p:tav tm="0">
                                          <p:val>
                                            <p:strVal val="ppt_y"/>
                                          </p:val>
                                        </p:tav>
                                        <p:tav tm="100000">
                                          <p:val>
                                            <p:strVal val="1+ppt_h/2"/>
                                          </p:val>
                                        </p:tav>
                                      </p:tavLst>
                                    </p:anim>
                                    <p:set>
                                      <p:cBhvr>
                                        <p:cTn id="76" dur="1" fill="hold">
                                          <p:stCondLst>
                                            <p:cond delay="499"/>
                                          </p:stCondLst>
                                        </p:cTn>
                                        <p:tgtEl>
                                          <p:spTgt spid="3"/>
                                        </p:tgtEl>
                                        <p:attrNameLst>
                                          <p:attrName>style.visibility</p:attrName>
                                        </p:attrNameLst>
                                      </p:cBhvr>
                                      <p:to>
                                        <p:strVal val="hidden"/>
                                      </p:to>
                                    </p:set>
                                  </p:childTnLst>
                                </p:cTn>
                              </p:par>
                              <p:par>
                                <p:cTn id="77" presetID="2" presetClass="exit" presetSubtype="4" fill="hold" grpId="1" nodeType="withEffect">
                                  <p:stCondLst>
                                    <p:cond delay="0"/>
                                  </p:stCondLst>
                                  <p:childTnLst>
                                    <p:anim calcmode="lin" valueType="num">
                                      <p:cBhvr additive="base">
                                        <p:cTn id="78" dur="500"/>
                                        <p:tgtEl>
                                          <p:spTgt spid="7"/>
                                        </p:tgtEl>
                                        <p:attrNameLst>
                                          <p:attrName>ppt_x</p:attrName>
                                        </p:attrNameLst>
                                      </p:cBhvr>
                                      <p:tavLst>
                                        <p:tav tm="0">
                                          <p:val>
                                            <p:strVal val="ppt_x"/>
                                          </p:val>
                                        </p:tav>
                                        <p:tav tm="100000">
                                          <p:val>
                                            <p:strVal val="ppt_x"/>
                                          </p:val>
                                        </p:tav>
                                      </p:tavLst>
                                    </p:anim>
                                    <p:anim calcmode="lin" valueType="num">
                                      <p:cBhvr additive="base">
                                        <p:cTn id="79" dur="500"/>
                                        <p:tgtEl>
                                          <p:spTgt spid="7"/>
                                        </p:tgtEl>
                                        <p:attrNameLst>
                                          <p:attrName>ppt_y</p:attrName>
                                        </p:attrNameLst>
                                      </p:cBhvr>
                                      <p:tavLst>
                                        <p:tav tm="0">
                                          <p:val>
                                            <p:strVal val="ppt_y"/>
                                          </p:val>
                                        </p:tav>
                                        <p:tav tm="100000">
                                          <p:val>
                                            <p:strVal val="1+ppt_h/2"/>
                                          </p:val>
                                        </p:tav>
                                      </p:tavLst>
                                    </p:anim>
                                    <p:set>
                                      <p:cBhvr>
                                        <p:cTn id="80" dur="1" fill="hold">
                                          <p:stCondLst>
                                            <p:cond delay="499"/>
                                          </p:stCondLst>
                                        </p:cTn>
                                        <p:tgtEl>
                                          <p:spTgt spid="7"/>
                                        </p:tgtEl>
                                        <p:attrNameLst>
                                          <p:attrName>style.visibility</p:attrName>
                                        </p:attrNameLst>
                                      </p:cBhvr>
                                      <p:to>
                                        <p:strVal val="hidden"/>
                                      </p:to>
                                    </p:set>
                                  </p:childTnLst>
                                </p:cTn>
                              </p:par>
                              <p:par>
                                <p:cTn id="81" presetID="2" presetClass="exit" presetSubtype="4" fill="hold" grpId="1" nodeType="withEffect">
                                  <p:stCondLst>
                                    <p:cond delay="0"/>
                                  </p:stCondLst>
                                  <p:childTnLst>
                                    <p:anim calcmode="lin" valueType="num">
                                      <p:cBhvr additive="base">
                                        <p:cTn id="82" dur="500"/>
                                        <p:tgtEl>
                                          <p:spTgt spid="10"/>
                                        </p:tgtEl>
                                        <p:attrNameLst>
                                          <p:attrName>ppt_x</p:attrName>
                                        </p:attrNameLst>
                                      </p:cBhvr>
                                      <p:tavLst>
                                        <p:tav tm="0">
                                          <p:val>
                                            <p:strVal val="ppt_x"/>
                                          </p:val>
                                        </p:tav>
                                        <p:tav tm="100000">
                                          <p:val>
                                            <p:strVal val="ppt_x"/>
                                          </p:val>
                                        </p:tav>
                                      </p:tavLst>
                                    </p:anim>
                                    <p:anim calcmode="lin" valueType="num">
                                      <p:cBhvr additive="base">
                                        <p:cTn id="83" dur="500"/>
                                        <p:tgtEl>
                                          <p:spTgt spid="10"/>
                                        </p:tgtEl>
                                        <p:attrNameLst>
                                          <p:attrName>ppt_y</p:attrName>
                                        </p:attrNameLst>
                                      </p:cBhvr>
                                      <p:tavLst>
                                        <p:tav tm="0">
                                          <p:val>
                                            <p:strVal val="ppt_y"/>
                                          </p:val>
                                        </p:tav>
                                        <p:tav tm="100000">
                                          <p:val>
                                            <p:strVal val="1+ppt_h/2"/>
                                          </p:val>
                                        </p:tav>
                                      </p:tavLst>
                                    </p:anim>
                                    <p:set>
                                      <p:cBhvr>
                                        <p:cTn id="84" dur="1" fill="hold">
                                          <p:stCondLst>
                                            <p:cond delay="499"/>
                                          </p:stCondLst>
                                        </p:cTn>
                                        <p:tgtEl>
                                          <p:spTgt spid="10"/>
                                        </p:tgtEl>
                                        <p:attrNameLst>
                                          <p:attrName>style.visibility</p:attrName>
                                        </p:attrNameLst>
                                      </p:cBhvr>
                                      <p:to>
                                        <p:strVal val="hidden"/>
                                      </p:to>
                                    </p:set>
                                  </p:childTnLst>
                                </p:cTn>
                              </p:par>
                              <p:par>
                                <p:cTn id="85" presetID="2" presetClass="exit" presetSubtype="4" fill="hold" nodeType="withEffect">
                                  <p:stCondLst>
                                    <p:cond delay="0"/>
                                  </p:stCondLst>
                                  <p:childTnLst>
                                    <p:anim calcmode="lin" valueType="num">
                                      <p:cBhvr additive="base">
                                        <p:cTn id="86" dur="500"/>
                                        <p:tgtEl>
                                          <p:spTgt spid="8"/>
                                        </p:tgtEl>
                                        <p:attrNameLst>
                                          <p:attrName>ppt_x</p:attrName>
                                        </p:attrNameLst>
                                      </p:cBhvr>
                                      <p:tavLst>
                                        <p:tav tm="0">
                                          <p:val>
                                            <p:strVal val="ppt_x"/>
                                          </p:val>
                                        </p:tav>
                                        <p:tav tm="100000">
                                          <p:val>
                                            <p:strVal val="ppt_x"/>
                                          </p:val>
                                        </p:tav>
                                      </p:tavLst>
                                    </p:anim>
                                    <p:anim calcmode="lin" valueType="num">
                                      <p:cBhvr additive="base">
                                        <p:cTn id="87" dur="500"/>
                                        <p:tgtEl>
                                          <p:spTgt spid="8"/>
                                        </p:tgtEl>
                                        <p:attrNameLst>
                                          <p:attrName>ppt_y</p:attrName>
                                        </p:attrNameLst>
                                      </p:cBhvr>
                                      <p:tavLst>
                                        <p:tav tm="0">
                                          <p:val>
                                            <p:strVal val="ppt_y"/>
                                          </p:val>
                                        </p:tav>
                                        <p:tav tm="100000">
                                          <p:val>
                                            <p:strVal val="1+ppt_h/2"/>
                                          </p:val>
                                        </p:tav>
                                      </p:tavLst>
                                    </p:anim>
                                    <p:set>
                                      <p:cBhvr>
                                        <p:cTn id="88" dur="1" fill="hold">
                                          <p:stCondLst>
                                            <p:cond delay="499"/>
                                          </p:stCondLst>
                                        </p:cTn>
                                        <p:tgtEl>
                                          <p:spTgt spid="8"/>
                                        </p:tgtEl>
                                        <p:attrNameLst>
                                          <p:attrName>style.visibility</p:attrName>
                                        </p:attrNameLst>
                                      </p:cBhvr>
                                      <p:to>
                                        <p:strVal val="hidden"/>
                                      </p:to>
                                    </p:set>
                                  </p:childTnLst>
                                </p:cTn>
                              </p:par>
                              <p:par>
                                <p:cTn id="89" presetID="2" presetClass="exit" presetSubtype="4" fill="hold" grpId="1" nodeType="withEffect">
                                  <p:stCondLst>
                                    <p:cond delay="0"/>
                                  </p:stCondLst>
                                  <p:childTnLst>
                                    <p:anim calcmode="lin" valueType="num">
                                      <p:cBhvr additive="base">
                                        <p:cTn id="90" dur="500"/>
                                        <p:tgtEl>
                                          <p:spTgt spid="13"/>
                                        </p:tgtEl>
                                        <p:attrNameLst>
                                          <p:attrName>ppt_x</p:attrName>
                                        </p:attrNameLst>
                                      </p:cBhvr>
                                      <p:tavLst>
                                        <p:tav tm="0">
                                          <p:val>
                                            <p:strVal val="ppt_x"/>
                                          </p:val>
                                        </p:tav>
                                        <p:tav tm="100000">
                                          <p:val>
                                            <p:strVal val="ppt_x"/>
                                          </p:val>
                                        </p:tav>
                                      </p:tavLst>
                                    </p:anim>
                                    <p:anim calcmode="lin" valueType="num">
                                      <p:cBhvr additive="base">
                                        <p:cTn id="91" dur="500"/>
                                        <p:tgtEl>
                                          <p:spTgt spid="13"/>
                                        </p:tgtEl>
                                        <p:attrNameLst>
                                          <p:attrName>ppt_y</p:attrName>
                                        </p:attrNameLst>
                                      </p:cBhvr>
                                      <p:tavLst>
                                        <p:tav tm="0">
                                          <p:val>
                                            <p:strVal val="ppt_y"/>
                                          </p:val>
                                        </p:tav>
                                        <p:tav tm="100000">
                                          <p:val>
                                            <p:strVal val="1+ppt_h/2"/>
                                          </p:val>
                                        </p:tav>
                                      </p:tavLst>
                                    </p:anim>
                                    <p:set>
                                      <p:cBhvr>
                                        <p:cTn id="92" dur="1" fill="hold">
                                          <p:stCondLst>
                                            <p:cond delay="499"/>
                                          </p:stCondLst>
                                        </p:cTn>
                                        <p:tgtEl>
                                          <p:spTgt spid="13"/>
                                        </p:tgtEl>
                                        <p:attrNameLst>
                                          <p:attrName>style.visibility</p:attrName>
                                        </p:attrNameLst>
                                      </p:cBhvr>
                                      <p:to>
                                        <p:strVal val="hidden"/>
                                      </p:to>
                                    </p:set>
                                  </p:childTnLst>
                                </p:cTn>
                              </p:par>
                              <p:par>
                                <p:cTn id="93" presetID="2" presetClass="exit" presetSubtype="4" fill="hold" nodeType="withEffect">
                                  <p:stCondLst>
                                    <p:cond delay="0"/>
                                  </p:stCondLst>
                                  <p:childTnLst>
                                    <p:anim calcmode="lin" valueType="num">
                                      <p:cBhvr additive="base">
                                        <p:cTn id="94" dur="500"/>
                                        <p:tgtEl>
                                          <p:spTgt spid="36"/>
                                        </p:tgtEl>
                                        <p:attrNameLst>
                                          <p:attrName>ppt_x</p:attrName>
                                        </p:attrNameLst>
                                      </p:cBhvr>
                                      <p:tavLst>
                                        <p:tav tm="0">
                                          <p:val>
                                            <p:strVal val="ppt_x"/>
                                          </p:val>
                                        </p:tav>
                                        <p:tav tm="100000">
                                          <p:val>
                                            <p:strVal val="ppt_x"/>
                                          </p:val>
                                        </p:tav>
                                      </p:tavLst>
                                    </p:anim>
                                    <p:anim calcmode="lin" valueType="num">
                                      <p:cBhvr additive="base">
                                        <p:cTn id="95" dur="500"/>
                                        <p:tgtEl>
                                          <p:spTgt spid="36"/>
                                        </p:tgtEl>
                                        <p:attrNameLst>
                                          <p:attrName>ppt_y</p:attrName>
                                        </p:attrNameLst>
                                      </p:cBhvr>
                                      <p:tavLst>
                                        <p:tav tm="0">
                                          <p:val>
                                            <p:strVal val="ppt_y"/>
                                          </p:val>
                                        </p:tav>
                                        <p:tav tm="100000">
                                          <p:val>
                                            <p:strVal val="1+ppt_h/2"/>
                                          </p:val>
                                        </p:tav>
                                      </p:tavLst>
                                    </p:anim>
                                    <p:set>
                                      <p:cBhvr>
                                        <p:cTn id="96" dur="1" fill="hold">
                                          <p:stCondLst>
                                            <p:cond delay="499"/>
                                          </p:stCondLst>
                                        </p:cTn>
                                        <p:tgtEl>
                                          <p:spTgt spid="36"/>
                                        </p:tgtEl>
                                        <p:attrNameLst>
                                          <p:attrName>style.visibility</p:attrName>
                                        </p:attrNameLst>
                                      </p:cBhvr>
                                      <p:to>
                                        <p:strVal val="hidden"/>
                                      </p:to>
                                    </p:set>
                                  </p:childTnLst>
                                </p:cTn>
                              </p:par>
                              <p:par>
                                <p:cTn id="97" presetID="2" presetClass="exit" presetSubtype="4" fill="hold" grpId="1" nodeType="withEffect">
                                  <p:stCondLst>
                                    <p:cond delay="0"/>
                                  </p:stCondLst>
                                  <p:childTnLst>
                                    <p:anim calcmode="lin" valueType="num">
                                      <p:cBhvr additive="base">
                                        <p:cTn id="98" dur="500"/>
                                        <p:tgtEl>
                                          <p:spTgt spid="16"/>
                                        </p:tgtEl>
                                        <p:attrNameLst>
                                          <p:attrName>ppt_x</p:attrName>
                                        </p:attrNameLst>
                                      </p:cBhvr>
                                      <p:tavLst>
                                        <p:tav tm="0">
                                          <p:val>
                                            <p:strVal val="ppt_x"/>
                                          </p:val>
                                        </p:tav>
                                        <p:tav tm="100000">
                                          <p:val>
                                            <p:strVal val="ppt_x"/>
                                          </p:val>
                                        </p:tav>
                                      </p:tavLst>
                                    </p:anim>
                                    <p:anim calcmode="lin" valueType="num">
                                      <p:cBhvr additive="base">
                                        <p:cTn id="99" dur="500"/>
                                        <p:tgtEl>
                                          <p:spTgt spid="16"/>
                                        </p:tgtEl>
                                        <p:attrNameLst>
                                          <p:attrName>ppt_y</p:attrName>
                                        </p:attrNameLst>
                                      </p:cBhvr>
                                      <p:tavLst>
                                        <p:tav tm="0">
                                          <p:val>
                                            <p:strVal val="ppt_y"/>
                                          </p:val>
                                        </p:tav>
                                        <p:tav tm="100000">
                                          <p:val>
                                            <p:strVal val="1+ppt_h/2"/>
                                          </p:val>
                                        </p:tav>
                                      </p:tavLst>
                                    </p:anim>
                                    <p:set>
                                      <p:cBhvr>
                                        <p:cTn id="100" dur="1" fill="hold">
                                          <p:stCondLst>
                                            <p:cond delay="499"/>
                                          </p:stCondLst>
                                        </p:cTn>
                                        <p:tgtEl>
                                          <p:spTgt spid="16"/>
                                        </p:tgtEl>
                                        <p:attrNameLst>
                                          <p:attrName>style.visibility</p:attrName>
                                        </p:attrNameLst>
                                      </p:cBhvr>
                                      <p:to>
                                        <p:strVal val="hidden"/>
                                      </p:to>
                                    </p:set>
                                  </p:childTnLst>
                                </p:cTn>
                              </p:par>
                              <p:par>
                                <p:cTn id="101" presetID="2" presetClass="exit" presetSubtype="4" fill="hold" nodeType="withEffect">
                                  <p:stCondLst>
                                    <p:cond delay="0"/>
                                  </p:stCondLst>
                                  <p:childTnLst>
                                    <p:anim calcmode="lin" valueType="num">
                                      <p:cBhvr additive="base">
                                        <p:cTn id="102" dur="500"/>
                                        <p:tgtEl>
                                          <p:spTgt spid="11265"/>
                                        </p:tgtEl>
                                        <p:attrNameLst>
                                          <p:attrName>ppt_x</p:attrName>
                                        </p:attrNameLst>
                                      </p:cBhvr>
                                      <p:tavLst>
                                        <p:tav tm="0">
                                          <p:val>
                                            <p:strVal val="ppt_x"/>
                                          </p:val>
                                        </p:tav>
                                        <p:tav tm="100000">
                                          <p:val>
                                            <p:strVal val="ppt_x"/>
                                          </p:val>
                                        </p:tav>
                                      </p:tavLst>
                                    </p:anim>
                                    <p:anim calcmode="lin" valueType="num">
                                      <p:cBhvr additive="base">
                                        <p:cTn id="103" dur="500"/>
                                        <p:tgtEl>
                                          <p:spTgt spid="11265"/>
                                        </p:tgtEl>
                                        <p:attrNameLst>
                                          <p:attrName>ppt_y</p:attrName>
                                        </p:attrNameLst>
                                      </p:cBhvr>
                                      <p:tavLst>
                                        <p:tav tm="0">
                                          <p:val>
                                            <p:strVal val="ppt_y"/>
                                          </p:val>
                                        </p:tav>
                                        <p:tav tm="100000">
                                          <p:val>
                                            <p:strVal val="1+ppt_h/2"/>
                                          </p:val>
                                        </p:tav>
                                      </p:tavLst>
                                    </p:anim>
                                    <p:set>
                                      <p:cBhvr>
                                        <p:cTn id="104" dur="1" fill="hold">
                                          <p:stCondLst>
                                            <p:cond delay="499"/>
                                          </p:stCondLst>
                                        </p:cTn>
                                        <p:tgtEl>
                                          <p:spTgt spid="11265"/>
                                        </p:tgtEl>
                                        <p:attrNameLst>
                                          <p:attrName>style.visibility</p:attrName>
                                        </p:attrNameLst>
                                      </p:cBhvr>
                                      <p:to>
                                        <p:strVal val="hidden"/>
                                      </p:to>
                                    </p:set>
                                  </p:childTnLst>
                                </p:cTn>
                              </p:par>
                            </p:childTnLst>
                          </p:cTn>
                        </p:par>
                      </p:childTnLst>
                    </p:cTn>
                  </p:par>
                  <p:par>
                    <p:cTn id="105" fill="hold">
                      <p:stCondLst>
                        <p:cond delay="indefinite"/>
                      </p:stCondLst>
                      <p:childTnLst>
                        <p:par>
                          <p:cTn id="106" fill="hold">
                            <p:stCondLst>
                              <p:cond delay="0"/>
                            </p:stCondLst>
                            <p:childTnLst>
                              <p:par>
                                <p:cTn id="107" presetID="42" presetClass="entr" presetSubtype="0" fill="hold" grpId="0" nodeType="clickEffect">
                                  <p:stCondLst>
                                    <p:cond delay="0"/>
                                  </p:stCondLst>
                                  <p:childTnLst>
                                    <p:set>
                                      <p:cBhvr>
                                        <p:cTn id="108" dur="1" fill="hold">
                                          <p:stCondLst>
                                            <p:cond delay="0"/>
                                          </p:stCondLst>
                                        </p:cTn>
                                        <p:tgtEl>
                                          <p:spTgt spid="40"/>
                                        </p:tgtEl>
                                        <p:attrNameLst>
                                          <p:attrName>style.visibility</p:attrName>
                                        </p:attrNameLst>
                                      </p:cBhvr>
                                      <p:to>
                                        <p:strVal val="visible"/>
                                      </p:to>
                                    </p:set>
                                    <p:animEffect transition="in" filter="fade">
                                      <p:cBhvr>
                                        <p:cTn id="109" dur="1000"/>
                                        <p:tgtEl>
                                          <p:spTgt spid="40"/>
                                        </p:tgtEl>
                                      </p:cBhvr>
                                    </p:animEffect>
                                    <p:anim calcmode="lin" valueType="num">
                                      <p:cBhvr>
                                        <p:cTn id="110" dur="1000" fill="hold"/>
                                        <p:tgtEl>
                                          <p:spTgt spid="40"/>
                                        </p:tgtEl>
                                        <p:attrNameLst>
                                          <p:attrName>ppt_x</p:attrName>
                                        </p:attrNameLst>
                                      </p:cBhvr>
                                      <p:tavLst>
                                        <p:tav tm="0">
                                          <p:val>
                                            <p:strVal val="#ppt_x"/>
                                          </p:val>
                                        </p:tav>
                                        <p:tav tm="100000">
                                          <p:val>
                                            <p:strVal val="#ppt_x"/>
                                          </p:val>
                                        </p:tav>
                                      </p:tavLst>
                                    </p:anim>
                                    <p:anim calcmode="lin" valueType="num">
                                      <p:cBhvr>
                                        <p:cTn id="111" dur="1000" fill="hold"/>
                                        <p:tgtEl>
                                          <p:spTgt spid="40"/>
                                        </p:tgtEl>
                                        <p:attrNameLst>
                                          <p:attrName>ppt_y</p:attrName>
                                        </p:attrNameLst>
                                      </p:cBhvr>
                                      <p:tavLst>
                                        <p:tav tm="0">
                                          <p:val>
                                            <p:strVal val="#ppt_y+.1"/>
                                          </p:val>
                                        </p:tav>
                                        <p:tav tm="100000">
                                          <p:val>
                                            <p:strVal val="#ppt_y"/>
                                          </p:val>
                                        </p:tav>
                                      </p:tavLst>
                                    </p:anim>
                                  </p:childTnLst>
                                </p:cTn>
                              </p:par>
                              <p:par>
                                <p:cTn id="112" presetID="42" presetClass="entr" presetSubtype="0" fill="hold" nodeType="withEffect">
                                  <p:stCondLst>
                                    <p:cond delay="0"/>
                                  </p:stCondLst>
                                  <p:childTnLst>
                                    <p:set>
                                      <p:cBhvr>
                                        <p:cTn id="113" dur="1" fill="hold">
                                          <p:stCondLst>
                                            <p:cond delay="0"/>
                                          </p:stCondLst>
                                        </p:cTn>
                                        <p:tgtEl>
                                          <p:spTgt spid="42"/>
                                        </p:tgtEl>
                                        <p:attrNameLst>
                                          <p:attrName>style.visibility</p:attrName>
                                        </p:attrNameLst>
                                      </p:cBhvr>
                                      <p:to>
                                        <p:strVal val="visible"/>
                                      </p:to>
                                    </p:set>
                                    <p:animEffect transition="in" filter="fade">
                                      <p:cBhvr>
                                        <p:cTn id="114" dur="1000"/>
                                        <p:tgtEl>
                                          <p:spTgt spid="42"/>
                                        </p:tgtEl>
                                      </p:cBhvr>
                                    </p:animEffect>
                                    <p:anim calcmode="lin" valueType="num">
                                      <p:cBhvr>
                                        <p:cTn id="115" dur="1000" fill="hold"/>
                                        <p:tgtEl>
                                          <p:spTgt spid="42"/>
                                        </p:tgtEl>
                                        <p:attrNameLst>
                                          <p:attrName>ppt_x</p:attrName>
                                        </p:attrNameLst>
                                      </p:cBhvr>
                                      <p:tavLst>
                                        <p:tav tm="0">
                                          <p:val>
                                            <p:strVal val="#ppt_x"/>
                                          </p:val>
                                        </p:tav>
                                        <p:tav tm="100000">
                                          <p:val>
                                            <p:strVal val="#ppt_x"/>
                                          </p:val>
                                        </p:tav>
                                      </p:tavLst>
                                    </p:anim>
                                    <p:anim calcmode="lin" valueType="num">
                                      <p:cBhvr>
                                        <p:cTn id="116" dur="1000" fill="hold"/>
                                        <p:tgtEl>
                                          <p:spTgt spid="4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3" grpId="1" animBg="1"/>
      <p:bldP spid="7" grpId="0" animBg="1"/>
      <p:bldP spid="7" grpId="1" animBg="1"/>
      <p:bldP spid="10" grpId="0" animBg="1"/>
      <p:bldP spid="10" grpId="1" animBg="1"/>
      <p:bldP spid="13" grpId="0" animBg="1"/>
      <p:bldP spid="13" grpId="1" animBg="1"/>
      <p:bldP spid="16" grpId="0" animBg="1"/>
      <p:bldP spid="16" grpId="1" animBg="1"/>
      <p:bldP spid="23" grpId="0" animBg="1"/>
      <p:bldP spid="27" grpId="0" animBg="1"/>
      <p:bldP spid="37" grpId="0" animBg="1"/>
      <p:bldP spid="4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1" name="Line 8"/>
          <p:cNvSpPr>
            <a:spLocks noChangeShapeType="1"/>
          </p:cNvSpPr>
          <p:nvPr/>
        </p:nvSpPr>
        <p:spPr bwMode="auto">
          <a:xfrm>
            <a:off x="4724400" y="838200"/>
            <a:ext cx="0" cy="6019800"/>
          </a:xfrm>
          <a:prstGeom prst="line">
            <a:avLst/>
          </a:prstGeom>
          <a:noFill/>
          <a:ln w="9525">
            <a:solidFill>
              <a:schemeClr val="tx1"/>
            </a:solidFill>
            <a:round/>
            <a:headEnd/>
            <a:tailEnd/>
          </a:ln>
        </p:spPr>
        <p:txBody>
          <a:bodyPr/>
          <a:lstStyle/>
          <a:p>
            <a:endParaRPr lang="en-US"/>
          </a:p>
        </p:txBody>
      </p:sp>
      <p:sp>
        <p:nvSpPr>
          <p:cNvPr id="12" name="Subtitle 2"/>
          <p:cNvSpPr txBox="1">
            <a:spLocks/>
          </p:cNvSpPr>
          <p:nvPr/>
        </p:nvSpPr>
        <p:spPr>
          <a:xfrm>
            <a:off x="0" y="0"/>
            <a:ext cx="8458200" cy="457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800" b="1" u="sng" dirty="0" smtClean="0">
                <a:latin typeface="Times New Roman" pitchFamily="18" charset="0"/>
                <a:cs typeface="Times New Roman" pitchFamily="18" charset="0"/>
              </a:rPr>
              <a:t>Tiết 1</a:t>
            </a:r>
            <a:r>
              <a:rPr lang="en-US" sz="2800" b="1" dirty="0" smtClean="0">
                <a:latin typeface="Times New Roman" pitchFamily="18" charset="0"/>
                <a:cs typeface="Times New Roman" pitchFamily="18" charset="0"/>
              </a:rPr>
              <a:t>: BÀI 1: CHÍ CÔNG VÔ TƯ</a:t>
            </a:r>
            <a:endParaRPr lang="en-US" sz="2800" b="1" dirty="0">
              <a:latin typeface="Times New Roman" pitchFamily="18" charset="0"/>
              <a:cs typeface="Times New Roman" pitchFamily="18" charset="0"/>
            </a:endParaRPr>
          </a:p>
        </p:txBody>
      </p:sp>
      <p:sp>
        <p:nvSpPr>
          <p:cNvPr id="23" name="Rectangle 9"/>
          <p:cNvSpPr>
            <a:spLocks noChangeArrowheads="1"/>
          </p:cNvSpPr>
          <p:nvPr/>
        </p:nvSpPr>
        <p:spPr bwMode="auto">
          <a:xfrm>
            <a:off x="4991066" y="1318792"/>
            <a:ext cx="3962400" cy="830997"/>
          </a:xfrm>
          <a:prstGeom prst="rect">
            <a:avLst/>
          </a:prstGeom>
          <a:solidFill>
            <a:srgbClr val="92D050"/>
          </a:solidFill>
          <a:ln w="9525">
            <a:noFill/>
            <a:miter lim="800000"/>
            <a:headEnd/>
            <a:tailEnd/>
          </a:ln>
        </p:spPr>
        <p:txBody>
          <a:bodyPr anchor="ctr">
            <a:spAutoFit/>
          </a:bodyPr>
          <a:lstStyle/>
          <a:p>
            <a:pPr algn="just"/>
            <a:r>
              <a:rPr lang="en-US" sz="2400" b="1" dirty="0">
                <a:solidFill>
                  <a:srgbClr val="FF0000"/>
                </a:solidFill>
                <a:latin typeface="Times New Roman" pitchFamily="18" charset="0"/>
                <a:cs typeface="Times New Roman" pitchFamily="18" charset="0"/>
              </a:rPr>
              <a:t>*Vậy: Chí công vô tư </a:t>
            </a:r>
            <a:r>
              <a:rPr lang="en-US" sz="2400" dirty="0">
                <a:solidFill>
                  <a:srgbClr val="FF0000"/>
                </a:solidFill>
                <a:latin typeface="Times New Roman" pitchFamily="18" charset="0"/>
                <a:cs typeface="Times New Roman" pitchFamily="18" charset="0"/>
              </a:rPr>
              <a:t>mang lại</a:t>
            </a:r>
            <a:r>
              <a:rPr lang="en-US" sz="2400" b="1" dirty="0">
                <a:solidFill>
                  <a:srgbClr val="FF0000"/>
                </a:solidFill>
                <a:latin typeface="Times New Roman" pitchFamily="18" charset="0"/>
                <a:cs typeface="Times New Roman" pitchFamily="18" charset="0"/>
              </a:rPr>
              <a:t> những lợi ích gì</a:t>
            </a:r>
            <a:r>
              <a:rPr lang="en-US" sz="2400" dirty="0">
                <a:solidFill>
                  <a:srgbClr val="FF0000"/>
                </a:solidFill>
                <a:latin typeface="Times New Roman" pitchFamily="18" charset="0"/>
                <a:cs typeface="Times New Roman" pitchFamily="18" charset="0"/>
              </a:rPr>
              <a:t>? </a:t>
            </a:r>
          </a:p>
        </p:txBody>
      </p:sp>
      <p:sp>
        <p:nvSpPr>
          <p:cNvPr id="24" name="Rectangle 10"/>
          <p:cNvSpPr>
            <a:spLocks noChangeArrowheads="1"/>
          </p:cNvSpPr>
          <p:nvPr/>
        </p:nvSpPr>
        <p:spPr bwMode="auto">
          <a:xfrm>
            <a:off x="4682836" y="2244436"/>
            <a:ext cx="4461164" cy="2308324"/>
          </a:xfrm>
          <a:prstGeom prst="rect">
            <a:avLst/>
          </a:prstGeom>
          <a:noFill/>
          <a:ln w="9525">
            <a:noFill/>
            <a:miter lim="800000"/>
            <a:headEnd/>
            <a:tailEnd/>
          </a:ln>
        </p:spPr>
        <p:txBody>
          <a:bodyPr wrap="square" anchor="ctr">
            <a:spAutoFit/>
          </a:bodyPr>
          <a:lstStyle/>
          <a:p>
            <a:pPr algn="just"/>
            <a:endParaRPr lang="en-US" sz="2400" b="1" dirty="0" smtClean="0">
              <a:solidFill>
                <a:srgbClr val="0000CC"/>
              </a:solidFill>
              <a:latin typeface="Times New Roman" pitchFamily="18" charset="0"/>
              <a:cs typeface="Times New Roman" pitchFamily="18" charset="0"/>
            </a:endParaRPr>
          </a:p>
          <a:p>
            <a:pPr algn="just"/>
            <a:r>
              <a:rPr lang="en-US" sz="2400" b="1" dirty="0" smtClean="0">
                <a:solidFill>
                  <a:srgbClr val="0000CC"/>
                </a:solidFill>
                <a:latin typeface="Times New Roman" pitchFamily="18" charset="0"/>
                <a:cs typeface="Times New Roman" pitchFamily="18" charset="0"/>
              </a:rPr>
              <a:t>Đối với cá nhân: </a:t>
            </a:r>
            <a:r>
              <a:rPr lang="en-US" sz="2400" dirty="0" smtClean="0">
                <a:solidFill>
                  <a:srgbClr val="0000CC"/>
                </a:solidFill>
                <a:latin typeface="Times New Roman" pitchFamily="18" charset="0"/>
                <a:cs typeface="Times New Roman" pitchFamily="18" charset="0"/>
              </a:rPr>
              <a:t>Được mọi người tin yêu, quý trong, sống thanh thản</a:t>
            </a:r>
          </a:p>
          <a:p>
            <a:pPr algn="just"/>
            <a:r>
              <a:rPr lang="en-US" sz="2400" b="1" dirty="0" smtClean="0">
                <a:solidFill>
                  <a:srgbClr val="0000CC"/>
                </a:solidFill>
                <a:latin typeface="Times New Roman" pitchFamily="18" charset="0"/>
                <a:cs typeface="Times New Roman" pitchFamily="18" charset="0"/>
              </a:rPr>
              <a:t>Đối với xã hội: </a:t>
            </a:r>
            <a:r>
              <a:rPr lang="en-US" sz="2400" dirty="0" smtClean="0">
                <a:solidFill>
                  <a:srgbClr val="0000CC"/>
                </a:solidFill>
                <a:latin typeface="Times New Roman" pitchFamily="18" charset="0"/>
                <a:cs typeface="Times New Roman" pitchFamily="18" charset="0"/>
              </a:rPr>
              <a:t>làm </a:t>
            </a:r>
            <a:r>
              <a:rPr lang="en-US" sz="2400" dirty="0">
                <a:solidFill>
                  <a:srgbClr val="0000CC"/>
                </a:solidFill>
                <a:latin typeface="Times New Roman" pitchFamily="18" charset="0"/>
                <a:cs typeface="Times New Roman" pitchFamily="18" charset="0"/>
              </a:rPr>
              <a:t>cho quan hệ xã hội thêm tốt đẹp, xã hội công bằng, dân </a:t>
            </a:r>
            <a:r>
              <a:rPr lang="en-US" sz="2400" dirty="0" smtClean="0">
                <a:solidFill>
                  <a:srgbClr val="0000CC"/>
                </a:solidFill>
                <a:latin typeface="Times New Roman" pitchFamily="18" charset="0"/>
                <a:cs typeface="Times New Roman" pitchFamily="18" charset="0"/>
              </a:rPr>
              <a:t>chủ, </a:t>
            </a:r>
            <a:r>
              <a:rPr lang="en-US" sz="2400" dirty="0">
                <a:solidFill>
                  <a:srgbClr val="0000CC"/>
                </a:solidFill>
                <a:latin typeface="Times New Roman" pitchFamily="18" charset="0"/>
                <a:cs typeface="Times New Roman" pitchFamily="18" charset="0"/>
              </a:rPr>
              <a:t>văn </a:t>
            </a:r>
            <a:r>
              <a:rPr lang="en-US" sz="2400" dirty="0" smtClean="0">
                <a:solidFill>
                  <a:srgbClr val="0000CC"/>
                </a:solidFill>
                <a:latin typeface="Times New Roman" pitchFamily="18" charset="0"/>
                <a:cs typeface="Times New Roman" pitchFamily="18" charset="0"/>
              </a:rPr>
              <a:t>minh. </a:t>
            </a:r>
            <a:endParaRPr lang="en-US" sz="2400" dirty="0">
              <a:solidFill>
                <a:srgbClr val="0000CC"/>
              </a:solidFill>
              <a:latin typeface="Times New Roman" pitchFamily="18" charset="0"/>
              <a:cs typeface="Times New Roman" pitchFamily="18" charset="0"/>
            </a:endParaRPr>
          </a:p>
        </p:txBody>
      </p:sp>
      <p:sp>
        <p:nvSpPr>
          <p:cNvPr id="9" name="TextBox 8"/>
          <p:cNvSpPr txBox="1"/>
          <p:nvPr/>
        </p:nvSpPr>
        <p:spPr>
          <a:xfrm>
            <a:off x="288636" y="458511"/>
            <a:ext cx="5715000" cy="800219"/>
          </a:xfrm>
          <a:prstGeom prst="rect">
            <a:avLst/>
          </a:prstGeom>
          <a:noFill/>
        </p:spPr>
        <p:txBody>
          <a:bodyPr wrap="square" rtlCol="0">
            <a:spAutoFit/>
          </a:bodyPr>
          <a:lstStyle/>
          <a:p>
            <a:r>
              <a:rPr lang="en-US" sz="2800" b="1" u="sng" dirty="0" smtClean="0">
                <a:latin typeface="Times New Roman" pitchFamily="18" charset="0"/>
                <a:cs typeface="Times New Roman" pitchFamily="18" charset="0"/>
              </a:rPr>
              <a:t>I.ĐẶT VẤN ĐỀ:</a:t>
            </a:r>
          </a:p>
          <a:p>
            <a:endParaRPr lang="en-US" dirty="0"/>
          </a:p>
        </p:txBody>
      </p:sp>
      <p:sp>
        <p:nvSpPr>
          <p:cNvPr id="10" name="TextBox 9"/>
          <p:cNvSpPr txBox="1"/>
          <p:nvPr/>
        </p:nvSpPr>
        <p:spPr>
          <a:xfrm>
            <a:off x="288636" y="952446"/>
            <a:ext cx="4224233"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II. NỘI DUNG BÀI HỌC:</a:t>
            </a:r>
            <a:endParaRPr lang="en-US" sz="2800" b="1" dirty="0">
              <a:latin typeface="Times New Roman" panose="02020603050405020304" pitchFamily="18" charset="0"/>
              <a:cs typeface="Times New Roman" panose="02020603050405020304" pitchFamily="18" charset="0"/>
            </a:endParaRPr>
          </a:p>
        </p:txBody>
      </p:sp>
      <p:sp>
        <p:nvSpPr>
          <p:cNvPr id="11" name="TextBox 10"/>
          <p:cNvSpPr txBox="1"/>
          <p:nvPr/>
        </p:nvSpPr>
        <p:spPr>
          <a:xfrm>
            <a:off x="603906" y="1318792"/>
            <a:ext cx="2270173"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1. Khái niệm:</a:t>
            </a:r>
            <a:endParaRPr lang="en-US" sz="2800" b="1" dirty="0">
              <a:latin typeface="Times New Roman" panose="02020603050405020304" pitchFamily="18" charset="0"/>
              <a:cs typeface="Times New Roman" panose="02020603050405020304" pitchFamily="18" charset="0"/>
            </a:endParaRPr>
          </a:p>
        </p:txBody>
      </p:sp>
      <p:sp>
        <p:nvSpPr>
          <p:cNvPr id="14" name="TextBox 13"/>
          <p:cNvSpPr txBox="1"/>
          <p:nvPr/>
        </p:nvSpPr>
        <p:spPr>
          <a:xfrm>
            <a:off x="603906" y="1762780"/>
            <a:ext cx="1872629"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2. Ý nghĩa:</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172980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box(in)">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1"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box(in)">
                                      <p:cBhvr>
                                        <p:cTn id="12" dur="500"/>
                                        <p:tgtEl>
                                          <p:spTgt spid="24"/>
                                        </p:tgtEl>
                                      </p:cBhvr>
                                    </p:animEffect>
                                  </p:childTnLst>
                                </p:cTn>
                              </p:par>
                              <p:par>
                                <p:cTn id="13" presetID="35" presetClass="path" presetSubtype="0" accel="50000" decel="50000" fill="hold" grpId="0" nodeType="withEffect">
                                  <p:stCondLst>
                                    <p:cond delay="0"/>
                                  </p:stCondLst>
                                  <p:childTnLst>
                                    <p:animMotion origin="layout" path="M 3.61111E-6 -1.85185E-6 L -0.49775 0.01551 " pathEditMode="relative" rAng="0" ptsTypes="AA">
                                      <p:cBhvr>
                                        <p:cTn id="14" dur="2000" fill="hold"/>
                                        <p:tgtEl>
                                          <p:spTgt spid="24"/>
                                        </p:tgtEl>
                                        <p:attrNameLst>
                                          <p:attrName>ppt_x</p:attrName>
                                          <p:attrName>ppt_y</p:attrName>
                                        </p:attrNameLst>
                                      </p:cBhvr>
                                      <p:rCtr x="-24896" y="76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p:bldP spid="24"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276600" y="2971800"/>
            <a:ext cx="2705100" cy="5334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smtClean="0">
                <a:solidFill>
                  <a:schemeClr val="tx1"/>
                </a:solidFill>
                <a:latin typeface="Times New Roman" pitchFamily="18" charset="0"/>
                <a:cs typeface="Times New Roman" pitchFamily="18" charset="0"/>
              </a:rPr>
              <a:t>Rèn</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luyện</a:t>
            </a:r>
            <a:endParaRPr lang="en-US" sz="3200" b="1" dirty="0">
              <a:solidFill>
                <a:schemeClr val="tx1"/>
              </a:solidFill>
              <a:latin typeface="Times New Roman" pitchFamily="18" charset="0"/>
              <a:cs typeface="Times New Roman" pitchFamily="18" charset="0"/>
            </a:endParaRPr>
          </a:p>
        </p:txBody>
      </p:sp>
      <p:sp>
        <p:nvSpPr>
          <p:cNvPr id="3" name="Rounded Rectangle 2"/>
          <p:cNvSpPr/>
          <p:nvPr/>
        </p:nvSpPr>
        <p:spPr>
          <a:xfrm>
            <a:off x="914400" y="4038600"/>
            <a:ext cx="1600200" cy="25146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u="sng" dirty="0" err="1" smtClean="0">
                <a:solidFill>
                  <a:schemeClr val="tx1"/>
                </a:solidFill>
                <a:latin typeface="Times New Roman" pitchFamily="18" charset="0"/>
                <a:cs typeface="Times New Roman" pitchFamily="18" charset="0"/>
              </a:rPr>
              <a:t>Suy</a:t>
            </a:r>
            <a:r>
              <a:rPr lang="en-US" sz="2400" b="1" u="sng" dirty="0" smtClean="0">
                <a:solidFill>
                  <a:schemeClr val="tx1"/>
                </a:solidFill>
                <a:latin typeface="Times New Roman" pitchFamily="18" charset="0"/>
                <a:cs typeface="Times New Roman" pitchFamily="18" charset="0"/>
              </a:rPr>
              <a:t> </a:t>
            </a:r>
            <a:r>
              <a:rPr lang="en-US" sz="2400" b="1" u="sng" dirty="0" err="1" smtClean="0">
                <a:solidFill>
                  <a:schemeClr val="tx1"/>
                </a:solidFill>
                <a:latin typeface="Times New Roman" pitchFamily="18" charset="0"/>
                <a:cs typeface="Times New Roman" pitchFamily="18" charset="0"/>
              </a:rPr>
              <a:t>nghĩ</a:t>
            </a:r>
            <a:r>
              <a:rPr lang="en-US" sz="2400" b="1" u="sng"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đúng</a:t>
            </a:r>
            <a:r>
              <a:rPr lang="en-US" sz="2400" dirty="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đắn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dựa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trên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lẽ</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phải</a:t>
            </a:r>
            <a:endParaRPr lang="en-US" sz="2400" dirty="0">
              <a:solidFill>
                <a:schemeClr val="tx1"/>
              </a:solidFill>
              <a:latin typeface="Times New Roman" pitchFamily="18" charset="0"/>
              <a:cs typeface="Times New Roman" pitchFamily="18" charset="0"/>
            </a:endParaRPr>
          </a:p>
        </p:txBody>
      </p:sp>
      <p:sp>
        <p:nvSpPr>
          <p:cNvPr id="4" name="Rounded Rectangle 3"/>
          <p:cNvSpPr/>
          <p:nvPr/>
        </p:nvSpPr>
        <p:spPr>
          <a:xfrm>
            <a:off x="2667000" y="4038600"/>
            <a:ext cx="1676400" cy="2500745"/>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u="sng" dirty="0" err="1" smtClean="0">
                <a:solidFill>
                  <a:schemeClr val="tx1"/>
                </a:solidFill>
                <a:latin typeface="Times New Roman" pitchFamily="18" charset="0"/>
                <a:cs typeface="Times New Roman" pitchFamily="18" charset="0"/>
              </a:rPr>
              <a:t>Hành</a:t>
            </a:r>
            <a:r>
              <a:rPr lang="en-US" sz="2400" b="1" u="sng" dirty="0" smtClean="0">
                <a:solidFill>
                  <a:schemeClr val="tx1"/>
                </a:solidFill>
                <a:latin typeface="Times New Roman" pitchFamily="18" charset="0"/>
                <a:cs typeface="Times New Roman" pitchFamily="18" charset="0"/>
              </a:rPr>
              <a:t> </a:t>
            </a:r>
            <a:r>
              <a:rPr lang="en-US" sz="2400" b="1" u="sng" dirty="0" err="1" smtClean="0">
                <a:solidFill>
                  <a:schemeClr val="tx1"/>
                </a:solidFill>
                <a:latin typeface="Times New Roman" pitchFamily="18" charset="0"/>
                <a:cs typeface="Times New Roman" pitchFamily="18" charset="0"/>
              </a:rPr>
              <a:t>động</a:t>
            </a:r>
            <a:r>
              <a:rPr lang="en-US" sz="2400" b="1" u="sng"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ngay</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thẳng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không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thiên</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vị</a:t>
            </a:r>
            <a:endParaRPr lang="en-US" sz="2400" dirty="0">
              <a:solidFill>
                <a:schemeClr val="tx1"/>
              </a:solidFill>
              <a:latin typeface="Times New Roman" pitchFamily="18" charset="0"/>
              <a:cs typeface="Times New Roman" pitchFamily="18" charset="0"/>
            </a:endParaRPr>
          </a:p>
        </p:txBody>
      </p:sp>
      <p:sp>
        <p:nvSpPr>
          <p:cNvPr id="6" name="Rounded Rectangle 5"/>
          <p:cNvSpPr/>
          <p:nvPr/>
        </p:nvSpPr>
        <p:spPr>
          <a:xfrm>
            <a:off x="4495800" y="4038600"/>
            <a:ext cx="1981200" cy="2514601"/>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b="1" u="sng" dirty="0" err="1" smtClean="0">
                <a:solidFill>
                  <a:schemeClr val="tx1"/>
                </a:solidFill>
                <a:latin typeface="Times New Roman" pitchFamily="18" charset="0"/>
                <a:cs typeface="Times New Roman" pitchFamily="18" charset="0"/>
              </a:rPr>
              <a:t>Thái</a:t>
            </a:r>
            <a:r>
              <a:rPr lang="en-US" sz="2200" b="1" u="sng" dirty="0" smtClean="0">
                <a:solidFill>
                  <a:schemeClr val="tx1"/>
                </a:solidFill>
                <a:latin typeface="Times New Roman" pitchFamily="18" charset="0"/>
                <a:cs typeface="Times New Roman" pitchFamily="18" charset="0"/>
              </a:rPr>
              <a:t> </a:t>
            </a:r>
            <a:r>
              <a:rPr lang="en-US" sz="2200" b="1" u="sng" dirty="0" err="1" smtClean="0">
                <a:solidFill>
                  <a:schemeClr val="tx1"/>
                </a:solidFill>
                <a:latin typeface="Times New Roman" pitchFamily="18" charset="0"/>
                <a:cs typeface="Times New Roman" pitchFamily="18" charset="0"/>
              </a:rPr>
              <a:t>độ</a:t>
            </a:r>
            <a:r>
              <a:rPr lang="en-US" sz="2200" b="1" u="sng" dirty="0" smtClean="0">
                <a:solidFill>
                  <a:schemeClr val="tx1"/>
                </a:solidFill>
                <a:latin typeface="Times New Roman" pitchFamily="18" charset="0"/>
                <a:cs typeface="Times New Roman" pitchFamily="18" charset="0"/>
              </a:rPr>
              <a:t>: </a:t>
            </a:r>
            <a:r>
              <a:rPr lang="en-US" sz="2200" dirty="0" err="1" smtClean="0">
                <a:solidFill>
                  <a:schemeClr val="tx1"/>
                </a:solidFill>
                <a:latin typeface="Times New Roman" pitchFamily="18" charset="0"/>
                <a:cs typeface="Times New Roman" pitchFamily="18" charset="0"/>
              </a:rPr>
              <a:t>ủng</a:t>
            </a:r>
            <a:r>
              <a:rPr lang="en-US" sz="2200" dirty="0" smtClean="0">
                <a:solidFill>
                  <a:schemeClr val="tx1"/>
                </a:solidFill>
                <a:latin typeface="Times New Roman" pitchFamily="18" charset="0"/>
                <a:cs typeface="Times New Roman" pitchFamily="18" charset="0"/>
              </a:rPr>
              <a:t> </a:t>
            </a:r>
            <a:r>
              <a:rPr lang="en-US" sz="2200" dirty="0" err="1" smtClean="0">
                <a:solidFill>
                  <a:schemeClr val="tx1"/>
                </a:solidFill>
                <a:latin typeface="Times New Roman" pitchFamily="18" charset="0"/>
                <a:cs typeface="Times New Roman" pitchFamily="18" charset="0"/>
              </a:rPr>
              <a:t>hộ</a:t>
            </a:r>
            <a:r>
              <a:rPr lang="en-US" sz="2200" dirty="0" smtClean="0">
                <a:solidFill>
                  <a:schemeClr val="tx1"/>
                </a:solidFill>
                <a:latin typeface="Times New Roman" pitchFamily="18" charset="0"/>
                <a:cs typeface="Times New Roman" pitchFamily="18" charset="0"/>
              </a:rPr>
              <a:t> </a:t>
            </a:r>
            <a:r>
              <a:rPr lang="en-US" sz="2200" dirty="0" err="1" smtClean="0">
                <a:solidFill>
                  <a:schemeClr val="tx1"/>
                </a:solidFill>
                <a:latin typeface="Times New Roman" pitchFamily="18" charset="0"/>
                <a:cs typeface="Times New Roman" pitchFamily="18" charset="0"/>
              </a:rPr>
              <a:t>người</a:t>
            </a:r>
            <a:r>
              <a:rPr lang="en-US" sz="2200" dirty="0" smtClean="0">
                <a:solidFill>
                  <a:schemeClr val="tx1"/>
                </a:solidFill>
                <a:latin typeface="Times New Roman" pitchFamily="18" charset="0"/>
                <a:cs typeface="Times New Roman" pitchFamily="18" charset="0"/>
              </a:rPr>
              <a:t> </a:t>
            </a:r>
            <a:r>
              <a:rPr lang="en-US" sz="2200" dirty="0" err="1" smtClean="0">
                <a:solidFill>
                  <a:schemeClr val="tx1"/>
                </a:solidFill>
                <a:latin typeface="Times New Roman" pitchFamily="18" charset="0"/>
                <a:cs typeface="Times New Roman" pitchFamily="18" charset="0"/>
              </a:rPr>
              <a:t>chí</a:t>
            </a:r>
            <a:r>
              <a:rPr lang="en-US" sz="2200" dirty="0" smtClean="0">
                <a:solidFill>
                  <a:schemeClr val="tx1"/>
                </a:solidFill>
                <a:latin typeface="Times New Roman" pitchFamily="18" charset="0"/>
                <a:cs typeface="Times New Roman" pitchFamily="18" charset="0"/>
              </a:rPr>
              <a:t> </a:t>
            </a:r>
            <a:r>
              <a:rPr lang="en-US" sz="2200" dirty="0" err="1" smtClean="0">
                <a:solidFill>
                  <a:schemeClr val="tx1"/>
                </a:solidFill>
                <a:latin typeface="Times New Roman" pitchFamily="18" charset="0"/>
                <a:cs typeface="Times New Roman" pitchFamily="18" charset="0"/>
              </a:rPr>
              <a:t>công</a:t>
            </a:r>
            <a:r>
              <a:rPr lang="en-US" sz="2200" dirty="0" smtClean="0">
                <a:solidFill>
                  <a:schemeClr val="tx1"/>
                </a:solidFill>
                <a:latin typeface="Times New Roman" pitchFamily="18" charset="0"/>
                <a:cs typeface="Times New Roman" pitchFamily="18" charset="0"/>
              </a:rPr>
              <a:t> </a:t>
            </a:r>
            <a:r>
              <a:rPr lang="en-US" sz="2200" dirty="0" err="1" smtClean="0">
                <a:solidFill>
                  <a:schemeClr val="tx1"/>
                </a:solidFill>
                <a:latin typeface="Times New Roman" pitchFamily="18" charset="0"/>
                <a:cs typeface="Times New Roman" pitchFamily="18" charset="0"/>
              </a:rPr>
              <a:t>vô</a:t>
            </a:r>
            <a:r>
              <a:rPr lang="en-US" sz="2200" dirty="0" smtClean="0">
                <a:solidFill>
                  <a:schemeClr val="tx1"/>
                </a:solidFill>
                <a:latin typeface="Times New Roman" pitchFamily="18" charset="0"/>
                <a:cs typeface="Times New Roman" pitchFamily="18" charset="0"/>
              </a:rPr>
              <a:t> </a:t>
            </a:r>
            <a:r>
              <a:rPr lang="en-US" sz="2200" dirty="0" err="1" smtClean="0">
                <a:solidFill>
                  <a:schemeClr val="tx1"/>
                </a:solidFill>
                <a:latin typeface="Times New Roman" pitchFamily="18" charset="0"/>
                <a:cs typeface="Times New Roman" pitchFamily="18" charset="0"/>
              </a:rPr>
              <a:t>tư</a:t>
            </a:r>
            <a:r>
              <a:rPr lang="en-US" sz="2200" dirty="0" smtClean="0">
                <a:solidFill>
                  <a:schemeClr val="tx1"/>
                </a:solidFill>
                <a:latin typeface="Times New Roman" pitchFamily="18" charset="0"/>
                <a:cs typeface="Times New Roman" pitchFamily="18" charset="0"/>
              </a:rPr>
              <a:t>; </a:t>
            </a:r>
            <a:r>
              <a:rPr lang="en-US" sz="2200" dirty="0" err="1" smtClean="0">
                <a:solidFill>
                  <a:schemeClr val="tx1"/>
                </a:solidFill>
                <a:latin typeface="Times New Roman" pitchFamily="18" charset="0"/>
                <a:cs typeface="Times New Roman" pitchFamily="18" charset="0"/>
              </a:rPr>
              <a:t>dám</a:t>
            </a:r>
            <a:r>
              <a:rPr lang="en-US" sz="2200" dirty="0" smtClean="0">
                <a:solidFill>
                  <a:schemeClr val="tx1"/>
                </a:solidFill>
                <a:latin typeface="Times New Roman" pitchFamily="18" charset="0"/>
                <a:cs typeface="Times New Roman" pitchFamily="18" charset="0"/>
              </a:rPr>
              <a:t> </a:t>
            </a:r>
            <a:r>
              <a:rPr lang="en-US" sz="2200" dirty="0" err="1" smtClean="0">
                <a:solidFill>
                  <a:schemeClr val="tx1"/>
                </a:solidFill>
                <a:latin typeface="Times New Roman" pitchFamily="18" charset="0"/>
                <a:cs typeface="Times New Roman" pitchFamily="18" charset="0"/>
              </a:rPr>
              <a:t>lên</a:t>
            </a:r>
            <a:r>
              <a:rPr lang="en-US" sz="2200" dirty="0" smtClean="0">
                <a:solidFill>
                  <a:schemeClr val="tx1"/>
                </a:solidFill>
                <a:latin typeface="Times New Roman" pitchFamily="18" charset="0"/>
                <a:cs typeface="Times New Roman" pitchFamily="18" charset="0"/>
              </a:rPr>
              <a:t> </a:t>
            </a:r>
            <a:r>
              <a:rPr lang="en-US" sz="2200" dirty="0" err="1" smtClean="0">
                <a:solidFill>
                  <a:schemeClr val="tx1"/>
                </a:solidFill>
                <a:latin typeface="Times New Roman" pitchFamily="18" charset="0"/>
                <a:cs typeface="Times New Roman" pitchFamily="18" charset="0"/>
              </a:rPr>
              <a:t>án</a:t>
            </a:r>
            <a:r>
              <a:rPr lang="en-US" sz="2200" dirty="0" smtClean="0">
                <a:solidFill>
                  <a:schemeClr val="tx1"/>
                </a:solidFill>
                <a:latin typeface="Times New Roman" pitchFamily="18" charset="0"/>
                <a:cs typeface="Times New Roman" pitchFamily="18" charset="0"/>
              </a:rPr>
              <a:t> </a:t>
            </a:r>
            <a:r>
              <a:rPr lang="en-US" sz="2200" dirty="0" err="1" smtClean="0">
                <a:solidFill>
                  <a:schemeClr val="tx1"/>
                </a:solidFill>
                <a:latin typeface="Times New Roman" pitchFamily="18" charset="0"/>
                <a:cs typeface="Times New Roman" pitchFamily="18" charset="0"/>
              </a:rPr>
              <a:t>người</a:t>
            </a:r>
            <a:r>
              <a:rPr lang="en-US" sz="2200" dirty="0" smtClean="0">
                <a:solidFill>
                  <a:schemeClr val="tx1"/>
                </a:solidFill>
                <a:latin typeface="Times New Roman" pitchFamily="18" charset="0"/>
                <a:cs typeface="Times New Roman" pitchFamily="18" charset="0"/>
              </a:rPr>
              <a:t> </a:t>
            </a:r>
            <a:r>
              <a:rPr lang="en-US" sz="2200" dirty="0" err="1" smtClean="0">
                <a:solidFill>
                  <a:schemeClr val="tx1"/>
                </a:solidFill>
                <a:latin typeface="Times New Roman" pitchFamily="18" charset="0"/>
                <a:cs typeface="Times New Roman" pitchFamily="18" charset="0"/>
              </a:rPr>
              <a:t>thiếu</a:t>
            </a:r>
            <a:r>
              <a:rPr lang="en-US" sz="2200" dirty="0" smtClean="0">
                <a:solidFill>
                  <a:schemeClr val="tx1"/>
                </a:solidFill>
                <a:latin typeface="Times New Roman" pitchFamily="18" charset="0"/>
                <a:cs typeface="Times New Roman" pitchFamily="18" charset="0"/>
              </a:rPr>
              <a:t> </a:t>
            </a:r>
            <a:r>
              <a:rPr lang="en-US" sz="2200" dirty="0" err="1" smtClean="0">
                <a:solidFill>
                  <a:schemeClr val="tx1"/>
                </a:solidFill>
                <a:latin typeface="Times New Roman" pitchFamily="18" charset="0"/>
                <a:cs typeface="Times New Roman" pitchFamily="18" charset="0"/>
              </a:rPr>
              <a:t>chí</a:t>
            </a:r>
            <a:r>
              <a:rPr lang="en-US" sz="2200" dirty="0" smtClean="0">
                <a:solidFill>
                  <a:schemeClr val="tx1"/>
                </a:solidFill>
                <a:latin typeface="Times New Roman" pitchFamily="18" charset="0"/>
                <a:cs typeface="Times New Roman" pitchFamily="18" charset="0"/>
              </a:rPr>
              <a:t> </a:t>
            </a:r>
            <a:r>
              <a:rPr lang="en-US" sz="2200" dirty="0" err="1" smtClean="0">
                <a:solidFill>
                  <a:schemeClr val="tx1"/>
                </a:solidFill>
                <a:latin typeface="Times New Roman" pitchFamily="18" charset="0"/>
                <a:cs typeface="Times New Roman" pitchFamily="18" charset="0"/>
              </a:rPr>
              <a:t>công</a:t>
            </a:r>
            <a:r>
              <a:rPr lang="en-US" sz="2200" dirty="0" smtClean="0">
                <a:solidFill>
                  <a:schemeClr val="tx1"/>
                </a:solidFill>
                <a:latin typeface="Times New Roman" pitchFamily="18" charset="0"/>
                <a:cs typeface="Times New Roman" pitchFamily="18" charset="0"/>
              </a:rPr>
              <a:t> </a:t>
            </a:r>
            <a:r>
              <a:rPr lang="en-US" sz="2200" dirty="0" err="1" smtClean="0">
                <a:solidFill>
                  <a:schemeClr val="tx1"/>
                </a:solidFill>
                <a:latin typeface="Times New Roman" pitchFamily="18" charset="0"/>
                <a:cs typeface="Times New Roman" pitchFamily="18" charset="0"/>
              </a:rPr>
              <a:t>vô</a:t>
            </a:r>
            <a:r>
              <a:rPr lang="en-US" sz="2200" dirty="0" smtClean="0">
                <a:solidFill>
                  <a:schemeClr val="tx1"/>
                </a:solidFill>
                <a:latin typeface="Times New Roman" pitchFamily="18" charset="0"/>
                <a:cs typeface="Times New Roman" pitchFamily="18" charset="0"/>
              </a:rPr>
              <a:t> </a:t>
            </a:r>
            <a:r>
              <a:rPr lang="en-US" sz="2200" dirty="0" err="1" smtClean="0">
                <a:solidFill>
                  <a:schemeClr val="tx1"/>
                </a:solidFill>
                <a:latin typeface="Times New Roman" pitchFamily="18" charset="0"/>
                <a:cs typeface="Times New Roman" pitchFamily="18" charset="0"/>
              </a:rPr>
              <a:t>tư</a:t>
            </a:r>
            <a:r>
              <a:rPr lang="en-US" sz="2200" dirty="0" smtClean="0">
                <a:solidFill>
                  <a:schemeClr val="tx1"/>
                </a:solidFill>
                <a:latin typeface="Times New Roman" pitchFamily="18" charset="0"/>
                <a:cs typeface="Times New Roman" pitchFamily="18" charset="0"/>
              </a:rPr>
              <a:t>	</a:t>
            </a:r>
            <a:endParaRPr lang="en-US" sz="2200" dirty="0">
              <a:solidFill>
                <a:schemeClr val="tx1"/>
              </a:solidFill>
              <a:latin typeface="Times New Roman" pitchFamily="18" charset="0"/>
              <a:cs typeface="Times New Roman" pitchFamily="18" charset="0"/>
            </a:endParaRPr>
          </a:p>
        </p:txBody>
      </p:sp>
      <p:sp>
        <p:nvSpPr>
          <p:cNvPr id="7" name="Rounded Rectangle 6"/>
          <p:cNvSpPr/>
          <p:nvPr/>
        </p:nvSpPr>
        <p:spPr>
          <a:xfrm>
            <a:off x="6781800" y="3990109"/>
            <a:ext cx="1676400" cy="2549236"/>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u="sng" dirty="0" err="1" smtClean="0">
                <a:solidFill>
                  <a:schemeClr val="tx1"/>
                </a:solidFill>
                <a:latin typeface="Times New Roman" pitchFamily="18" charset="0"/>
                <a:cs typeface="Times New Roman" pitchFamily="18" charset="0"/>
              </a:rPr>
              <a:t>Phẩm</a:t>
            </a:r>
            <a:r>
              <a:rPr lang="en-US" sz="2400" b="1" u="sng" dirty="0" smtClean="0">
                <a:solidFill>
                  <a:schemeClr val="tx1"/>
                </a:solidFill>
                <a:latin typeface="Times New Roman" pitchFamily="18" charset="0"/>
                <a:cs typeface="Times New Roman" pitchFamily="18" charset="0"/>
              </a:rPr>
              <a:t> </a:t>
            </a:r>
            <a:r>
              <a:rPr lang="en-US" sz="2400" b="1" u="sng" dirty="0" err="1" smtClean="0">
                <a:solidFill>
                  <a:schemeClr val="tx1"/>
                </a:solidFill>
                <a:latin typeface="Times New Roman" pitchFamily="18" charset="0"/>
                <a:cs typeface="Times New Roman" pitchFamily="18" charset="0"/>
              </a:rPr>
              <a:t>chất</a:t>
            </a:r>
            <a:r>
              <a:rPr lang="en-US" sz="2400" b="1" u="sng"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Liêm</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khiết</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trung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thực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tự</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trọng</a:t>
            </a:r>
            <a:r>
              <a:rPr lang="en-US" sz="2400" dirty="0" smtClean="0">
                <a:solidFill>
                  <a:schemeClr val="tx1"/>
                </a:solidFill>
                <a:latin typeface="Times New Roman" pitchFamily="18" charset="0"/>
                <a:cs typeface="Times New Roman" pitchFamily="18" charset="0"/>
              </a:rPr>
              <a:t>,…</a:t>
            </a:r>
            <a:endParaRPr lang="en-US" sz="2400" dirty="0">
              <a:solidFill>
                <a:schemeClr val="tx1"/>
              </a:solidFill>
              <a:latin typeface="Times New Roman" pitchFamily="18" charset="0"/>
              <a:cs typeface="Times New Roman" pitchFamily="18" charset="0"/>
            </a:endParaRPr>
          </a:p>
        </p:txBody>
      </p:sp>
      <p:sp>
        <p:nvSpPr>
          <p:cNvPr id="8" name="Subtitle 2"/>
          <p:cNvSpPr txBox="1">
            <a:spLocks/>
          </p:cNvSpPr>
          <p:nvPr/>
        </p:nvSpPr>
        <p:spPr>
          <a:xfrm>
            <a:off x="0" y="0"/>
            <a:ext cx="8458200" cy="457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800" b="1" u="sng" dirty="0" smtClean="0">
                <a:latin typeface="Times New Roman" pitchFamily="18" charset="0"/>
                <a:cs typeface="Times New Roman" pitchFamily="18" charset="0"/>
              </a:rPr>
              <a:t>Tiết 1</a:t>
            </a:r>
            <a:r>
              <a:rPr lang="en-US" sz="2800" b="1" dirty="0" smtClean="0">
                <a:latin typeface="Times New Roman" pitchFamily="18" charset="0"/>
                <a:cs typeface="Times New Roman" pitchFamily="18" charset="0"/>
              </a:rPr>
              <a:t>: BÀI 1: CHÍ CÔNG VÔ TƯ</a:t>
            </a:r>
            <a:endParaRPr lang="en-US" sz="2800" b="1" dirty="0">
              <a:latin typeface="Times New Roman" pitchFamily="18" charset="0"/>
              <a:cs typeface="Times New Roman" pitchFamily="18" charset="0"/>
            </a:endParaRPr>
          </a:p>
        </p:txBody>
      </p:sp>
      <p:sp>
        <p:nvSpPr>
          <p:cNvPr id="9" name="TextBox 8"/>
          <p:cNvSpPr txBox="1"/>
          <p:nvPr/>
        </p:nvSpPr>
        <p:spPr>
          <a:xfrm>
            <a:off x="288636" y="458511"/>
            <a:ext cx="5715000" cy="800219"/>
          </a:xfrm>
          <a:prstGeom prst="rect">
            <a:avLst/>
          </a:prstGeom>
          <a:noFill/>
        </p:spPr>
        <p:txBody>
          <a:bodyPr wrap="square" rtlCol="0">
            <a:spAutoFit/>
          </a:bodyPr>
          <a:lstStyle/>
          <a:p>
            <a:r>
              <a:rPr lang="en-US" sz="2800" b="1" u="sng" dirty="0" smtClean="0">
                <a:latin typeface="Times New Roman" pitchFamily="18" charset="0"/>
                <a:cs typeface="Times New Roman" pitchFamily="18" charset="0"/>
              </a:rPr>
              <a:t>I.ĐẶT VẤN ĐỀ:</a:t>
            </a:r>
          </a:p>
          <a:p>
            <a:endParaRPr lang="en-US" dirty="0"/>
          </a:p>
        </p:txBody>
      </p:sp>
      <p:sp>
        <p:nvSpPr>
          <p:cNvPr id="10" name="TextBox 9"/>
          <p:cNvSpPr txBox="1"/>
          <p:nvPr/>
        </p:nvSpPr>
        <p:spPr>
          <a:xfrm>
            <a:off x="288636" y="952446"/>
            <a:ext cx="4224233"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II. NỘI DUNG BÀI HỌC:</a:t>
            </a:r>
            <a:endParaRPr lang="en-US" sz="2800" b="1" dirty="0">
              <a:latin typeface="Times New Roman" panose="02020603050405020304" pitchFamily="18" charset="0"/>
              <a:cs typeface="Times New Roman" panose="02020603050405020304" pitchFamily="18" charset="0"/>
            </a:endParaRPr>
          </a:p>
        </p:txBody>
      </p:sp>
      <p:sp>
        <p:nvSpPr>
          <p:cNvPr id="11" name="TextBox 10"/>
          <p:cNvSpPr txBox="1"/>
          <p:nvPr/>
        </p:nvSpPr>
        <p:spPr>
          <a:xfrm>
            <a:off x="603906" y="1318792"/>
            <a:ext cx="2270173"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1. Khái niệm:</a:t>
            </a:r>
            <a:endParaRPr lang="en-US" sz="2800" b="1" dirty="0">
              <a:latin typeface="Times New Roman" panose="02020603050405020304" pitchFamily="18" charset="0"/>
              <a:cs typeface="Times New Roman" panose="02020603050405020304" pitchFamily="18" charset="0"/>
            </a:endParaRPr>
          </a:p>
        </p:txBody>
      </p:sp>
      <p:sp>
        <p:nvSpPr>
          <p:cNvPr id="12" name="TextBox 11"/>
          <p:cNvSpPr txBox="1"/>
          <p:nvPr/>
        </p:nvSpPr>
        <p:spPr>
          <a:xfrm>
            <a:off x="603906" y="1762780"/>
            <a:ext cx="1872629"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2. Ý nghĩa:</a:t>
            </a:r>
            <a:endParaRPr lang="en-US" sz="2800" b="1" dirty="0">
              <a:latin typeface="Times New Roman" panose="02020603050405020304" pitchFamily="18" charset="0"/>
              <a:cs typeface="Times New Roman" panose="02020603050405020304" pitchFamily="18" charset="0"/>
            </a:endParaRPr>
          </a:p>
        </p:txBody>
      </p:sp>
      <p:sp>
        <p:nvSpPr>
          <p:cNvPr id="5" name="TextBox 4"/>
          <p:cNvSpPr txBox="1"/>
          <p:nvPr/>
        </p:nvSpPr>
        <p:spPr>
          <a:xfrm>
            <a:off x="603906" y="2195092"/>
            <a:ext cx="2300630"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3. Rèn luyện: </a:t>
            </a:r>
            <a:endParaRPr lang="en-US" sz="2800" b="1" dirty="0">
              <a:latin typeface="Times New Roman" panose="02020603050405020304" pitchFamily="18" charset="0"/>
              <a:cs typeface="Times New Roman" panose="02020603050405020304" pitchFamily="18" charset="0"/>
            </a:endParaRPr>
          </a:p>
        </p:txBody>
      </p:sp>
      <p:cxnSp>
        <p:nvCxnSpPr>
          <p:cNvPr id="14" name="Straight Arrow Connector 13"/>
          <p:cNvCxnSpPr>
            <a:stCxn id="2" idx="2"/>
          </p:cNvCxnSpPr>
          <p:nvPr/>
        </p:nvCxnSpPr>
        <p:spPr>
          <a:xfrm>
            <a:off x="4629150" y="3505200"/>
            <a:ext cx="0" cy="304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1754221" y="3733800"/>
            <a:ext cx="5865779"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1754221" y="3837709"/>
            <a:ext cx="0" cy="1613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endCxn id="4" idx="0"/>
          </p:cNvCxnSpPr>
          <p:nvPr/>
        </p:nvCxnSpPr>
        <p:spPr>
          <a:xfrm>
            <a:off x="3505200" y="3771900"/>
            <a:ext cx="0" cy="2667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5562600" y="3771900"/>
            <a:ext cx="0" cy="2271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endCxn id="7" idx="0"/>
          </p:cNvCxnSpPr>
          <p:nvPr/>
        </p:nvCxnSpPr>
        <p:spPr>
          <a:xfrm>
            <a:off x="7620000" y="3733800"/>
            <a:ext cx="0" cy="2563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Cloud Callout 24"/>
          <p:cNvSpPr/>
          <p:nvPr/>
        </p:nvSpPr>
        <p:spPr>
          <a:xfrm>
            <a:off x="3886200" y="858620"/>
            <a:ext cx="5029200" cy="1859692"/>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smtClean="0">
                <a:latin typeface="Times New Roman" panose="02020603050405020304" pitchFamily="18" charset="0"/>
                <a:cs typeface="Times New Roman" panose="02020603050405020304" pitchFamily="18" charset="0"/>
              </a:rPr>
              <a:t>Để trở thành người chí công vô tư chúng ta cần phải làm gì?</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2838114"/>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circle(in)">
                                      <p:cBhvr>
                                        <p:cTn id="7" dur="2000"/>
                                        <p:tgtEl>
                                          <p:spTgt spid="2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arn(inVertical)">
                                      <p:cBhvr>
                                        <p:cTn id="17" dur="500"/>
                                        <p:tgtEl>
                                          <p:spTgt spid="16"/>
                                        </p:tgtEl>
                                      </p:cBhvr>
                                    </p:animEffect>
                                  </p:childTnLst>
                                </p:cTn>
                              </p:par>
                              <p:par>
                                <p:cTn id="18" presetID="16" presetClass="entr" presetSubtype="21" fill="hold" nodeType="with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barn(inVertical)">
                                      <p:cBhvr>
                                        <p:cTn id="20" dur="500"/>
                                        <p:tgtEl>
                                          <p:spTgt spid="14"/>
                                        </p:tgtEl>
                                      </p:cBhvr>
                                    </p:animEffect>
                                  </p:childTnLst>
                                </p:cTn>
                              </p:par>
                              <p:par>
                                <p:cTn id="21" presetID="16" presetClass="entr" presetSubtype="21" fill="hold" nodeType="with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barn(inVertical)">
                                      <p:cBhvr>
                                        <p:cTn id="23" dur="500"/>
                                        <p:tgtEl>
                                          <p:spTgt spid="18"/>
                                        </p:tgtEl>
                                      </p:cBhvr>
                                    </p:animEffect>
                                  </p:childTnLst>
                                </p:cTn>
                              </p:par>
                              <p:par>
                                <p:cTn id="24" presetID="16" presetClass="entr" presetSubtype="21" fill="hold" nodeType="withEffect">
                                  <p:stCondLst>
                                    <p:cond delay="0"/>
                                  </p:stCondLst>
                                  <p:childTnLst>
                                    <p:set>
                                      <p:cBhvr>
                                        <p:cTn id="25" dur="1" fill="hold">
                                          <p:stCondLst>
                                            <p:cond delay="0"/>
                                          </p:stCondLst>
                                        </p:cTn>
                                        <p:tgtEl>
                                          <p:spTgt spid="20"/>
                                        </p:tgtEl>
                                        <p:attrNameLst>
                                          <p:attrName>style.visibility</p:attrName>
                                        </p:attrNameLst>
                                      </p:cBhvr>
                                      <p:to>
                                        <p:strVal val="visible"/>
                                      </p:to>
                                    </p:set>
                                    <p:animEffect transition="in" filter="barn(inVertical)">
                                      <p:cBhvr>
                                        <p:cTn id="26" dur="500"/>
                                        <p:tgtEl>
                                          <p:spTgt spid="20"/>
                                        </p:tgtEl>
                                      </p:cBhvr>
                                    </p:animEffect>
                                  </p:childTnLst>
                                </p:cTn>
                              </p:par>
                              <p:par>
                                <p:cTn id="27" presetID="16" presetClass="entr" presetSubtype="21" fill="hold" nodeType="with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barn(inVertical)">
                                      <p:cBhvr>
                                        <p:cTn id="29" dur="500"/>
                                        <p:tgtEl>
                                          <p:spTgt spid="22"/>
                                        </p:tgtEl>
                                      </p:cBhvr>
                                    </p:animEffect>
                                  </p:childTnLst>
                                </p:cTn>
                              </p:par>
                              <p:par>
                                <p:cTn id="30" presetID="16" presetClass="entr" presetSubtype="21" fill="hold" nodeType="with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barn(inVertical)">
                                      <p:cBhvr>
                                        <p:cTn id="32" dur="500"/>
                                        <p:tgtEl>
                                          <p:spTgt spid="24"/>
                                        </p:tgtEl>
                                      </p:cBhvr>
                                    </p:animEffect>
                                  </p:childTnLst>
                                </p:cTn>
                              </p:par>
                              <p:par>
                                <p:cTn id="33" presetID="16" presetClass="entr" presetSubtype="21" fill="hold" grpId="0" nodeType="with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barn(inVertical)">
                                      <p:cBhvr>
                                        <p:cTn id="35" dur="500"/>
                                        <p:tgtEl>
                                          <p:spTgt spid="7"/>
                                        </p:tgtEl>
                                      </p:cBhvr>
                                    </p:animEffect>
                                  </p:childTnLst>
                                </p:cTn>
                              </p:par>
                              <p:par>
                                <p:cTn id="36" presetID="16" presetClass="entr" presetSubtype="21" fill="hold" grpId="0" nodeType="with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barn(inVertical)">
                                      <p:cBhvr>
                                        <p:cTn id="38" dur="500"/>
                                        <p:tgtEl>
                                          <p:spTgt spid="6"/>
                                        </p:tgtEl>
                                      </p:cBhvr>
                                    </p:animEffect>
                                  </p:childTnLst>
                                </p:cTn>
                              </p:par>
                              <p:par>
                                <p:cTn id="39" presetID="16" presetClass="entr" presetSubtype="21" fill="hold" grpId="0" nodeType="withEffect">
                                  <p:stCondLst>
                                    <p:cond delay="0"/>
                                  </p:stCondLst>
                                  <p:childTnLst>
                                    <p:set>
                                      <p:cBhvr>
                                        <p:cTn id="40" dur="1" fill="hold">
                                          <p:stCondLst>
                                            <p:cond delay="0"/>
                                          </p:stCondLst>
                                        </p:cTn>
                                        <p:tgtEl>
                                          <p:spTgt spid="4"/>
                                        </p:tgtEl>
                                        <p:attrNameLst>
                                          <p:attrName>style.visibility</p:attrName>
                                        </p:attrNameLst>
                                      </p:cBhvr>
                                      <p:to>
                                        <p:strVal val="visible"/>
                                      </p:to>
                                    </p:set>
                                    <p:animEffect transition="in" filter="barn(inVertical)">
                                      <p:cBhvr>
                                        <p:cTn id="41" dur="500"/>
                                        <p:tgtEl>
                                          <p:spTgt spid="4"/>
                                        </p:tgtEl>
                                      </p:cBhvr>
                                    </p:animEffect>
                                  </p:childTnLst>
                                </p:cTn>
                              </p:par>
                              <p:par>
                                <p:cTn id="42" presetID="16" presetClass="entr" presetSubtype="21" fill="hold" grpId="0" nodeType="withEffect">
                                  <p:stCondLst>
                                    <p:cond delay="0"/>
                                  </p:stCondLst>
                                  <p:childTnLst>
                                    <p:set>
                                      <p:cBhvr>
                                        <p:cTn id="43" dur="1" fill="hold">
                                          <p:stCondLst>
                                            <p:cond delay="0"/>
                                          </p:stCondLst>
                                        </p:cTn>
                                        <p:tgtEl>
                                          <p:spTgt spid="3"/>
                                        </p:tgtEl>
                                        <p:attrNameLst>
                                          <p:attrName>style.visibility</p:attrName>
                                        </p:attrNameLst>
                                      </p:cBhvr>
                                      <p:to>
                                        <p:strVal val="visible"/>
                                      </p:to>
                                    </p:set>
                                    <p:animEffect transition="in" filter="barn(inVertical)">
                                      <p:cBhvr>
                                        <p:cTn id="4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6" grpId="0" animBg="1"/>
      <p:bldP spid="7" grpId="0" animBg="1"/>
      <p:bldP spid="2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2"/>
          <p:cNvSpPr txBox="1">
            <a:spLocks/>
          </p:cNvSpPr>
          <p:nvPr/>
        </p:nvSpPr>
        <p:spPr>
          <a:xfrm>
            <a:off x="0" y="0"/>
            <a:ext cx="8458200" cy="457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800" b="1" u="sng" dirty="0" smtClean="0">
                <a:latin typeface="Times New Roman" pitchFamily="18" charset="0"/>
                <a:cs typeface="Times New Roman" pitchFamily="18" charset="0"/>
              </a:rPr>
              <a:t>Tiết 1</a:t>
            </a:r>
            <a:r>
              <a:rPr lang="en-US" sz="2800" b="1" dirty="0" smtClean="0">
                <a:latin typeface="Times New Roman" pitchFamily="18" charset="0"/>
                <a:cs typeface="Times New Roman" pitchFamily="18" charset="0"/>
              </a:rPr>
              <a:t>: BÀI 1: CHÍ CÔNG VÔ TƯ</a:t>
            </a:r>
            <a:endParaRPr lang="en-US" sz="2800" b="1" dirty="0">
              <a:latin typeface="Times New Roman" pitchFamily="18" charset="0"/>
              <a:cs typeface="Times New Roman" pitchFamily="18" charset="0"/>
            </a:endParaRPr>
          </a:p>
        </p:txBody>
      </p:sp>
      <p:sp>
        <p:nvSpPr>
          <p:cNvPr id="9" name="TextBox 8"/>
          <p:cNvSpPr txBox="1"/>
          <p:nvPr/>
        </p:nvSpPr>
        <p:spPr>
          <a:xfrm>
            <a:off x="288636" y="458511"/>
            <a:ext cx="5715000" cy="800219"/>
          </a:xfrm>
          <a:prstGeom prst="rect">
            <a:avLst/>
          </a:prstGeom>
          <a:noFill/>
        </p:spPr>
        <p:txBody>
          <a:bodyPr wrap="square" rtlCol="0">
            <a:spAutoFit/>
          </a:bodyPr>
          <a:lstStyle/>
          <a:p>
            <a:r>
              <a:rPr lang="en-US" sz="2800" b="1" u="sng" dirty="0" smtClean="0">
                <a:latin typeface="Times New Roman" pitchFamily="18" charset="0"/>
                <a:cs typeface="Times New Roman" pitchFamily="18" charset="0"/>
              </a:rPr>
              <a:t>I.ĐẶT VẤN ĐỀ:</a:t>
            </a:r>
          </a:p>
          <a:p>
            <a:endParaRPr lang="en-US" dirty="0"/>
          </a:p>
        </p:txBody>
      </p:sp>
      <p:sp>
        <p:nvSpPr>
          <p:cNvPr id="10" name="TextBox 9"/>
          <p:cNvSpPr txBox="1"/>
          <p:nvPr/>
        </p:nvSpPr>
        <p:spPr>
          <a:xfrm>
            <a:off x="288636" y="952446"/>
            <a:ext cx="4224233"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II. NỘI DUNG BÀI HỌC:</a:t>
            </a:r>
            <a:endParaRPr lang="en-US" sz="2800" b="1" dirty="0">
              <a:latin typeface="Times New Roman" panose="02020603050405020304" pitchFamily="18" charset="0"/>
              <a:cs typeface="Times New Roman" panose="02020603050405020304" pitchFamily="18" charset="0"/>
            </a:endParaRPr>
          </a:p>
        </p:txBody>
      </p:sp>
      <p:sp>
        <p:nvSpPr>
          <p:cNvPr id="11" name="TextBox 10"/>
          <p:cNvSpPr txBox="1"/>
          <p:nvPr/>
        </p:nvSpPr>
        <p:spPr>
          <a:xfrm>
            <a:off x="603906" y="1318792"/>
            <a:ext cx="2270173"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1. Khái niệm:</a:t>
            </a:r>
            <a:endParaRPr lang="en-US" sz="2800" b="1" dirty="0">
              <a:latin typeface="Times New Roman" panose="02020603050405020304" pitchFamily="18" charset="0"/>
              <a:cs typeface="Times New Roman" panose="02020603050405020304" pitchFamily="18" charset="0"/>
            </a:endParaRPr>
          </a:p>
        </p:txBody>
      </p:sp>
      <p:sp>
        <p:nvSpPr>
          <p:cNvPr id="12" name="TextBox 11"/>
          <p:cNvSpPr txBox="1"/>
          <p:nvPr/>
        </p:nvSpPr>
        <p:spPr>
          <a:xfrm>
            <a:off x="603906" y="1762780"/>
            <a:ext cx="1872629"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2. Ý nghĩa:</a:t>
            </a:r>
            <a:endParaRPr lang="en-US" sz="2800" b="1" dirty="0">
              <a:latin typeface="Times New Roman" panose="02020603050405020304" pitchFamily="18" charset="0"/>
              <a:cs typeface="Times New Roman" panose="02020603050405020304" pitchFamily="18" charset="0"/>
            </a:endParaRPr>
          </a:p>
        </p:txBody>
      </p:sp>
      <p:sp>
        <p:nvSpPr>
          <p:cNvPr id="5" name="TextBox 4"/>
          <p:cNvSpPr txBox="1"/>
          <p:nvPr/>
        </p:nvSpPr>
        <p:spPr>
          <a:xfrm>
            <a:off x="603906" y="2195092"/>
            <a:ext cx="2300630"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3. Rèn luyện: </a:t>
            </a:r>
            <a:endParaRPr lang="en-US" sz="2800" b="1" dirty="0">
              <a:latin typeface="Times New Roman" panose="02020603050405020304" pitchFamily="18" charset="0"/>
              <a:cs typeface="Times New Roman" panose="02020603050405020304" pitchFamily="18" charset="0"/>
            </a:endParaRPr>
          </a:p>
        </p:txBody>
      </p:sp>
      <p:sp>
        <p:nvSpPr>
          <p:cNvPr id="13" name="TextBox 12"/>
          <p:cNvSpPr txBox="1"/>
          <p:nvPr/>
        </p:nvSpPr>
        <p:spPr>
          <a:xfrm>
            <a:off x="310651" y="2639080"/>
            <a:ext cx="2342244"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III. BÀI TẬP:</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950388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304800"/>
            <a:ext cx="3048000" cy="523220"/>
          </a:xfrm>
          <a:prstGeom prst="rect">
            <a:avLst/>
          </a:prstGeom>
          <a:noFill/>
        </p:spPr>
        <p:txBody>
          <a:bodyPr wrap="square" rtlCol="0">
            <a:spAutoFit/>
          </a:bodyPr>
          <a:lstStyle/>
          <a:p>
            <a:r>
              <a:rPr lang="en-US" sz="2800" b="1" dirty="0" smtClean="0">
                <a:solidFill>
                  <a:srgbClr val="0000CC"/>
                </a:solidFill>
                <a:latin typeface="Times New Roman" pitchFamily="18" charset="0"/>
                <a:cs typeface="Times New Roman" pitchFamily="18" charset="0"/>
              </a:rPr>
              <a:t>III. LUYỆN TẬP:</a:t>
            </a:r>
            <a:endParaRPr lang="en-US" sz="2800" b="1" dirty="0">
              <a:solidFill>
                <a:srgbClr val="0000CC"/>
              </a:solidFill>
              <a:latin typeface="Times New Roman" pitchFamily="18" charset="0"/>
              <a:cs typeface="Times New Roman" pitchFamily="18" charset="0"/>
            </a:endParaRPr>
          </a:p>
        </p:txBody>
      </p:sp>
      <p:sp>
        <p:nvSpPr>
          <p:cNvPr id="3" name="TextBox 2"/>
          <p:cNvSpPr txBox="1"/>
          <p:nvPr/>
        </p:nvSpPr>
        <p:spPr>
          <a:xfrm>
            <a:off x="471055" y="727501"/>
            <a:ext cx="8229600" cy="830997"/>
          </a:xfrm>
          <a:prstGeom prst="rect">
            <a:avLst/>
          </a:prstGeom>
          <a:noFill/>
        </p:spPr>
        <p:txBody>
          <a:bodyPr wrap="square" rtlCol="0">
            <a:spAutoFit/>
          </a:bodyPr>
          <a:lstStyle/>
          <a:p>
            <a:r>
              <a:rPr lang="en-US" sz="2400" b="1" dirty="0" smtClean="0">
                <a:solidFill>
                  <a:srgbClr val="C00000"/>
                </a:solidFill>
                <a:latin typeface="Times New Roman" pitchFamily="18" charset="0"/>
                <a:cs typeface="Times New Roman" pitchFamily="18" charset="0"/>
              </a:rPr>
              <a:t>1.Trong </a:t>
            </a:r>
            <a:r>
              <a:rPr lang="en-US" sz="2400" b="1" dirty="0" err="1" smtClean="0">
                <a:solidFill>
                  <a:srgbClr val="C00000"/>
                </a:solidFill>
                <a:latin typeface="Times New Roman" pitchFamily="18" charset="0"/>
                <a:cs typeface="Times New Roman" pitchFamily="18" charset="0"/>
              </a:rPr>
              <a:t>những</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hành</a:t>
            </a:r>
            <a:r>
              <a:rPr lang="en-US" sz="2400" b="1" dirty="0" smtClean="0">
                <a:solidFill>
                  <a:srgbClr val="C00000"/>
                </a:solidFill>
                <a:latin typeface="Times New Roman" pitchFamily="18" charset="0"/>
                <a:cs typeface="Times New Roman" pitchFamily="18" charset="0"/>
              </a:rPr>
              <a:t> vi </a:t>
            </a:r>
            <a:r>
              <a:rPr lang="en-US" sz="2400" b="1" dirty="0" err="1" smtClean="0">
                <a:solidFill>
                  <a:srgbClr val="C00000"/>
                </a:solidFill>
                <a:latin typeface="Times New Roman" pitchFamily="18" charset="0"/>
                <a:cs typeface="Times New Roman" pitchFamily="18" charset="0"/>
              </a:rPr>
              <a:t>sau</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đây</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hành</a:t>
            </a:r>
            <a:r>
              <a:rPr lang="en-US" sz="2400" b="1" dirty="0" smtClean="0">
                <a:solidFill>
                  <a:srgbClr val="C00000"/>
                </a:solidFill>
                <a:latin typeface="Times New Roman" pitchFamily="18" charset="0"/>
                <a:cs typeface="Times New Roman" pitchFamily="18" charset="0"/>
              </a:rPr>
              <a:t> vi </a:t>
            </a:r>
            <a:r>
              <a:rPr lang="en-US" sz="2400" b="1" dirty="0" err="1" smtClean="0">
                <a:solidFill>
                  <a:srgbClr val="C00000"/>
                </a:solidFill>
                <a:latin typeface="Times New Roman" pitchFamily="18" charset="0"/>
                <a:cs typeface="Times New Roman" pitchFamily="18" charset="0"/>
              </a:rPr>
              <a:t>nào</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thể</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hiện</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phẩm</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chất</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chí</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công</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vô</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tư</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hoặc</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không</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chí</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công</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vô</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tư</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Vì</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sao</a:t>
            </a:r>
            <a:r>
              <a:rPr lang="en-US" sz="2400" b="1" dirty="0" smtClean="0">
                <a:solidFill>
                  <a:srgbClr val="C00000"/>
                </a:solidFill>
                <a:latin typeface="Times New Roman" pitchFamily="18" charset="0"/>
                <a:cs typeface="Times New Roman" pitchFamily="18" charset="0"/>
              </a:rPr>
              <a:t>?</a:t>
            </a:r>
            <a:endParaRPr lang="en-US" sz="2400" b="1" dirty="0">
              <a:solidFill>
                <a:srgbClr val="C00000"/>
              </a:solidFill>
              <a:latin typeface="Times New Roman" pitchFamily="18" charset="0"/>
              <a:cs typeface="Times New Roman" pitchFamily="18" charset="0"/>
            </a:endParaRPr>
          </a:p>
        </p:txBody>
      </p:sp>
      <p:sp>
        <p:nvSpPr>
          <p:cNvPr id="4" name="TextBox 3"/>
          <p:cNvSpPr txBox="1"/>
          <p:nvPr/>
        </p:nvSpPr>
        <p:spPr>
          <a:xfrm>
            <a:off x="277091" y="1885890"/>
            <a:ext cx="4572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a)</a:t>
            </a:r>
            <a:endParaRPr lang="en-US" sz="2000" b="1" dirty="0">
              <a:latin typeface="Times New Roman" pitchFamily="18" charset="0"/>
              <a:cs typeface="Times New Roman" pitchFamily="18" charset="0"/>
            </a:endParaRPr>
          </a:p>
        </p:txBody>
      </p:sp>
      <p:sp>
        <p:nvSpPr>
          <p:cNvPr id="5" name="TextBox 4"/>
          <p:cNvSpPr txBox="1"/>
          <p:nvPr/>
        </p:nvSpPr>
        <p:spPr>
          <a:xfrm>
            <a:off x="609600" y="1558498"/>
            <a:ext cx="8153400" cy="1015663"/>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Mai </a:t>
            </a:r>
            <a:r>
              <a:rPr lang="en-US" sz="2000" b="1" dirty="0" err="1" smtClean="0">
                <a:latin typeface="Times New Roman" pitchFamily="18" charset="0"/>
                <a:cs typeface="Times New Roman" pitchFamily="18" charset="0"/>
              </a:rPr>
              <a:t>là</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học</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sinh</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giỏi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của</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lớp</a:t>
            </a:r>
            <a:r>
              <a:rPr lang="en-US" sz="2000" b="1" dirty="0" smtClean="0">
                <a:latin typeface="Times New Roman" pitchFamily="18" charset="0"/>
                <a:cs typeface="Times New Roman" pitchFamily="18" charset="0"/>
              </a:rPr>
              <a:t> 9A, </a:t>
            </a:r>
            <a:r>
              <a:rPr lang="en-US" sz="2000" b="1" dirty="0" err="1" smtClean="0">
                <a:latin typeface="Times New Roman" pitchFamily="18" charset="0"/>
                <a:cs typeface="Times New Roman" pitchFamily="18" charset="0"/>
              </a:rPr>
              <a:t>nhưng</a:t>
            </a:r>
            <a:r>
              <a:rPr lang="en-US" sz="2000" b="1" dirty="0" smtClean="0">
                <a:latin typeface="Times New Roman" pitchFamily="18" charset="0"/>
                <a:cs typeface="Times New Roman" pitchFamily="18" charset="0"/>
              </a:rPr>
              <a:t> Mai </a:t>
            </a:r>
            <a:r>
              <a:rPr lang="en-US" sz="2000" b="1" dirty="0" err="1" smtClean="0">
                <a:latin typeface="Times New Roman" pitchFamily="18" charset="0"/>
                <a:cs typeface="Times New Roman" pitchFamily="18" charset="0"/>
              </a:rPr>
              <a:t>không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muốn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tham</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gia</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các</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hoạt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động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tập</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thể</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của</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trường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của</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lớp</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vì</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sợ</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mất</a:t>
            </a:r>
            <a:r>
              <a:rPr lang="en-US" sz="2000" b="1" dirty="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thời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gian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ảnh</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hưởng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đến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kết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quả</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học</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tập</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của</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bản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thân</a:t>
            </a:r>
            <a:r>
              <a:rPr lang="en-US" sz="2000" b="1" dirty="0" smtClean="0">
                <a:latin typeface="Times New Roman" pitchFamily="18" charset="0"/>
                <a:cs typeface="Times New Roman" pitchFamily="18" charset="0"/>
              </a:rPr>
              <a:t>.</a:t>
            </a:r>
            <a:endParaRPr lang="en-US" sz="2000" b="1" dirty="0">
              <a:latin typeface="Times New Roman" pitchFamily="18" charset="0"/>
              <a:cs typeface="Times New Roman" pitchFamily="18" charset="0"/>
            </a:endParaRPr>
          </a:p>
        </p:txBody>
      </p:sp>
      <p:sp>
        <p:nvSpPr>
          <p:cNvPr id="7" name="TextBox 6"/>
          <p:cNvSpPr txBox="1"/>
          <p:nvPr/>
        </p:nvSpPr>
        <p:spPr>
          <a:xfrm>
            <a:off x="304800" y="2763798"/>
            <a:ext cx="457200" cy="400110"/>
          </a:xfrm>
          <a:prstGeom prst="rect">
            <a:avLst/>
          </a:prstGeom>
          <a:noFill/>
        </p:spPr>
        <p:txBody>
          <a:bodyPr wrap="square" rtlCol="0">
            <a:spAutoFit/>
          </a:bodyPr>
          <a:lstStyle/>
          <a:p>
            <a:r>
              <a:rPr lang="en-US" sz="2000" b="1" dirty="0">
                <a:latin typeface="Times New Roman" pitchFamily="18" charset="0"/>
                <a:cs typeface="Times New Roman" pitchFamily="18" charset="0"/>
              </a:rPr>
              <a:t>b</a:t>
            </a:r>
            <a:r>
              <a:rPr lang="en-US" sz="2000" b="1" dirty="0" smtClean="0">
                <a:latin typeface="Times New Roman" pitchFamily="18" charset="0"/>
                <a:cs typeface="Times New Roman" pitchFamily="18" charset="0"/>
              </a:rPr>
              <a:t>)</a:t>
            </a:r>
            <a:endParaRPr lang="en-US" sz="2000" b="1" dirty="0">
              <a:latin typeface="Times New Roman" pitchFamily="18" charset="0"/>
              <a:cs typeface="Times New Roman" pitchFamily="18" charset="0"/>
            </a:endParaRPr>
          </a:p>
        </p:txBody>
      </p:sp>
      <p:sp>
        <p:nvSpPr>
          <p:cNvPr id="8" name="TextBox 7"/>
          <p:cNvSpPr txBox="1"/>
          <p:nvPr/>
        </p:nvSpPr>
        <p:spPr>
          <a:xfrm>
            <a:off x="644236" y="2743200"/>
            <a:ext cx="8153400" cy="707886"/>
          </a:xfrm>
          <a:prstGeom prst="rect">
            <a:avLst/>
          </a:prstGeom>
          <a:noFill/>
        </p:spPr>
        <p:txBody>
          <a:bodyPr wrap="square" rtlCol="0">
            <a:spAutoFit/>
          </a:bodyPr>
          <a:lstStyle/>
          <a:p>
            <a:r>
              <a:rPr lang="en-US" sz="2000" b="1" dirty="0" err="1" smtClean="0">
                <a:latin typeface="Times New Roman" pitchFamily="18" charset="0"/>
                <a:cs typeface="Times New Roman" pitchFamily="18" charset="0"/>
              </a:rPr>
              <a:t>Là</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lớp</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trưởng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Quân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thường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bỏ</a:t>
            </a:r>
            <a:r>
              <a:rPr lang="en-US" sz="2000" b="1" dirty="0" smtClean="0">
                <a:latin typeface="Times New Roman" pitchFamily="18" charset="0"/>
                <a:cs typeface="Times New Roman" pitchFamily="18" charset="0"/>
              </a:rPr>
              <a:t> qua </a:t>
            </a:r>
            <a:r>
              <a:rPr lang="en-US" sz="2000" b="1" dirty="0" err="1" smtClean="0">
                <a:latin typeface="Times New Roman" pitchFamily="18" charset="0"/>
                <a:cs typeface="Times New Roman" pitchFamily="18" charset="0"/>
              </a:rPr>
              <a:t>khuyết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điểm</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cho</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những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bạn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chơi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thân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với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mình</a:t>
            </a:r>
            <a:r>
              <a:rPr lang="en-US" sz="2000" b="1" dirty="0" smtClean="0">
                <a:latin typeface="Times New Roman" pitchFamily="18" charset="0"/>
                <a:cs typeface="Times New Roman" pitchFamily="18" charset="0"/>
              </a:rPr>
              <a:t>.</a:t>
            </a:r>
            <a:endParaRPr lang="en-US" sz="2000" b="1" dirty="0">
              <a:latin typeface="Times New Roman" pitchFamily="18" charset="0"/>
              <a:cs typeface="Times New Roman" pitchFamily="18" charset="0"/>
            </a:endParaRPr>
          </a:p>
        </p:txBody>
      </p:sp>
      <p:sp>
        <p:nvSpPr>
          <p:cNvPr id="9" name="TextBox 8"/>
          <p:cNvSpPr txBox="1"/>
          <p:nvPr/>
        </p:nvSpPr>
        <p:spPr>
          <a:xfrm>
            <a:off x="311728" y="3577266"/>
            <a:ext cx="4572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c)</a:t>
            </a:r>
            <a:endParaRPr lang="en-US" sz="2000" b="1" dirty="0">
              <a:latin typeface="Times New Roman" pitchFamily="18" charset="0"/>
              <a:cs typeface="Times New Roman" pitchFamily="18" charset="0"/>
            </a:endParaRPr>
          </a:p>
        </p:txBody>
      </p:sp>
      <p:sp>
        <p:nvSpPr>
          <p:cNvPr id="10" name="TextBox 9"/>
          <p:cNvSpPr txBox="1"/>
          <p:nvPr/>
        </p:nvSpPr>
        <p:spPr>
          <a:xfrm>
            <a:off x="685800" y="3505200"/>
            <a:ext cx="8153400" cy="707886"/>
          </a:xfrm>
          <a:prstGeom prst="rect">
            <a:avLst/>
          </a:prstGeom>
          <a:noFill/>
        </p:spPr>
        <p:txBody>
          <a:bodyPr wrap="square" rtlCol="0">
            <a:spAutoFit/>
          </a:bodyPr>
          <a:lstStyle/>
          <a:p>
            <a:r>
              <a:rPr lang="en-US" sz="2000" b="1" dirty="0" err="1" smtClean="0">
                <a:latin typeface="Times New Roman" pitchFamily="18" charset="0"/>
                <a:cs typeface="Times New Roman" pitchFamily="18" charset="0"/>
              </a:rPr>
              <a:t>Là</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cán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bộ</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lãnh</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đạo</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nhà</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máy</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ông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Lợi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cho</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rằng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chỉ</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nên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đề</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bạt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những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người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luôn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ủng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hộ</a:t>
            </a:r>
            <a:r>
              <a:rPr lang="en-US" sz="2000" b="1" dirty="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và</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bảo</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vệ</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ông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trong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mọi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việc</a:t>
            </a:r>
            <a:r>
              <a:rPr lang="en-US" sz="2000" b="1" dirty="0" smtClean="0">
                <a:latin typeface="Times New Roman" pitchFamily="18" charset="0"/>
                <a:cs typeface="Times New Roman" pitchFamily="18" charset="0"/>
              </a:rPr>
              <a:t>.</a:t>
            </a:r>
            <a:endParaRPr lang="en-US" sz="2000" b="1" dirty="0">
              <a:latin typeface="Times New Roman" pitchFamily="18" charset="0"/>
              <a:cs typeface="Times New Roman" pitchFamily="18" charset="0"/>
            </a:endParaRPr>
          </a:p>
        </p:txBody>
      </p:sp>
      <p:sp>
        <p:nvSpPr>
          <p:cNvPr id="11" name="TextBox 10"/>
          <p:cNvSpPr txBox="1"/>
          <p:nvPr/>
        </p:nvSpPr>
        <p:spPr>
          <a:xfrm>
            <a:off x="284018" y="4393150"/>
            <a:ext cx="4572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d)</a:t>
            </a:r>
            <a:endParaRPr lang="en-US" sz="2000" b="1" dirty="0">
              <a:latin typeface="Times New Roman" pitchFamily="18" charset="0"/>
              <a:cs typeface="Times New Roman" pitchFamily="18" charset="0"/>
            </a:endParaRPr>
          </a:p>
        </p:txBody>
      </p:sp>
      <p:sp>
        <p:nvSpPr>
          <p:cNvPr id="12" name="TextBox 11"/>
          <p:cNvSpPr txBox="1"/>
          <p:nvPr/>
        </p:nvSpPr>
        <p:spPr>
          <a:xfrm>
            <a:off x="692727" y="4213086"/>
            <a:ext cx="8153400" cy="707886"/>
          </a:xfrm>
          <a:prstGeom prst="rect">
            <a:avLst/>
          </a:prstGeom>
          <a:noFill/>
        </p:spPr>
        <p:txBody>
          <a:bodyPr wrap="square" rtlCol="0">
            <a:spAutoFit/>
          </a:bodyPr>
          <a:lstStyle/>
          <a:p>
            <a:r>
              <a:rPr lang="en-US" sz="2000" b="1" dirty="0" err="1" smtClean="0">
                <a:latin typeface="Times New Roman" pitchFamily="18" charset="0"/>
                <a:cs typeface="Times New Roman" pitchFamily="18" charset="0"/>
              </a:rPr>
              <a:t>Trong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đợt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bình</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xét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thi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đua</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cuối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năm</a:t>
            </a:r>
            <a:r>
              <a:rPr lang="en-US" sz="2000" b="1" dirty="0" smtClean="0">
                <a:latin typeface="Times New Roman" pitchFamily="18" charset="0"/>
                <a:cs typeface="Times New Roman" pitchFamily="18" charset="0"/>
              </a:rPr>
              <a:t>, Lam </a:t>
            </a:r>
            <a:r>
              <a:rPr lang="en-US" sz="2000" b="1" dirty="0" err="1" smtClean="0">
                <a:latin typeface="Times New Roman" pitchFamily="18" charset="0"/>
                <a:cs typeface="Times New Roman" pitchFamily="18" charset="0"/>
              </a:rPr>
              <a:t>cho</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rằng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chỉ</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nên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bầu</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những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bạn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có</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đủ</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tiêu</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chuẩn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đã</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đề</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ra.</a:t>
            </a:r>
            <a:endParaRPr lang="en-US" sz="2000" b="1" dirty="0">
              <a:latin typeface="Times New Roman" pitchFamily="18" charset="0"/>
              <a:cs typeface="Times New Roman" pitchFamily="18" charset="0"/>
            </a:endParaRPr>
          </a:p>
        </p:txBody>
      </p:sp>
      <p:sp>
        <p:nvSpPr>
          <p:cNvPr id="13" name="TextBox 12"/>
          <p:cNvSpPr txBox="1"/>
          <p:nvPr/>
        </p:nvSpPr>
        <p:spPr>
          <a:xfrm>
            <a:off x="290946" y="5163740"/>
            <a:ext cx="457200" cy="400110"/>
          </a:xfrm>
          <a:prstGeom prst="rect">
            <a:avLst/>
          </a:prstGeom>
          <a:noFill/>
        </p:spPr>
        <p:txBody>
          <a:bodyPr wrap="square" rtlCol="0">
            <a:spAutoFit/>
          </a:bodyPr>
          <a:lstStyle/>
          <a:p>
            <a:r>
              <a:rPr lang="en-US" sz="2000" b="1" dirty="0">
                <a:latin typeface="Times New Roman" pitchFamily="18" charset="0"/>
                <a:cs typeface="Times New Roman" pitchFamily="18" charset="0"/>
              </a:rPr>
              <a:t>đ</a:t>
            </a:r>
            <a:r>
              <a:rPr lang="en-US" sz="2000" b="1" dirty="0" smtClean="0">
                <a:latin typeface="Times New Roman" pitchFamily="18" charset="0"/>
                <a:cs typeface="Times New Roman" pitchFamily="18" charset="0"/>
              </a:rPr>
              <a:t>)</a:t>
            </a:r>
            <a:endParaRPr lang="en-US" sz="2000" b="1" dirty="0">
              <a:latin typeface="Times New Roman" pitchFamily="18" charset="0"/>
              <a:cs typeface="Times New Roman" pitchFamily="18" charset="0"/>
            </a:endParaRPr>
          </a:p>
        </p:txBody>
      </p:sp>
      <p:sp>
        <p:nvSpPr>
          <p:cNvPr id="14" name="TextBox 13"/>
          <p:cNvSpPr txBox="1"/>
          <p:nvPr/>
        </p:nvSpPr>
        <p:spPr>
          <a:xfrm>
            <a:off x="651163" y="4976649"/>
            <a:ext cx="8153400" cy="707886"/>
          </a:xfrm>
          <a:prstGeom prst="rect">
            <a:avLst/>
          </a:prstGeom>
          <a:noFill/>
        </p:spPr>
        <p:txBody>
          <a:bodyPr wrap="square" rtlCol="0">
            <a:spAutoFit/>
          </a:bodyPr>
          <a:lstStyle/>
          <a:p>
            <a:r>
              <a:rPr lang="en-US" sz="2000" b="1" dirty="0" err="1" smtClean="0">
                <a:latin typeface="Times New Roman" pitchFamily="18" charset="0"/>
                <a:cs typeface="Times New Roman" pitchFamily="18" charset="0"/>
              </a:rPr>
              <a:t>Để</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chấn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chỉnh</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nền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nếp</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kỉ</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luật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trong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xí</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nghiệp</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theo</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ông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Đĩnh</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cần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phải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xử</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lí</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nghiêm</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những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trường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hợp</a:t>
            </a:r>
            <a:r>
              <a:rPr lang="en-US" sz="2000" b="1" dirty="0" smtClean="0">
                <a:latin typeface="Times New Roman" pitchFamily="18" charset="0"/>
                <a:cs typeface="Times New Roman" pitchFamily="18" charset="0"/>
              </a:rPr>
              <a:t> vi </a:t>
            </a:r>
            <a:r>
              <a:rPr lang="en-US" sz="2000" b="1" dirty="0" err="1" smtClean="0">
                <a:latin typeface="Times New Roman" pitchFamily="18" charset="0"/>
                <a:cs typeface="Times New Roman" pitchFamily="18" charset="0"/>
              </a:rPr>
              <a:t>phạm</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của</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cán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bộ</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cấp</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dưới</a:t>
            </a:r>
            <a:r>
              <a:rPr lang="en-US" sz="2000" b="1" dirty="0" smtClean="0">
                <a:latin typeface="Times New Roman" pitchFamily="18" charset="0"/>
                <a:cs typeface="Times New Roman" pitchFamily="18" charset="0"/>
              </a:rPr>
              <a:t>.</a:t>
            </a:r>
            <a:endParaRPr lang="en-US" sz="2000" b="1" dirty="0">
              <a:latin typeface="Times New Roman" pitchFamily="18" charset="0"/>
              <a:cs typeface="Times New Roman" pitchFamily="18" charset="0"/>
            </a:endParaRPr>
          </a:p>
        </p:txBody>
      </p:sp>
      <p:sp>
        <p:nvSpPr>
          <p:cNvPr id="15" name="TextBox 14"/>
          <p:cNvSpPr txBox="1"/>
          <p:nvPr/>
        </p:nvSpPr>
        <p:spPr>
          <a:xfrm>
            <a:off x="381000" y="5674852"/>
            <a:ext cx="4572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e)</a:t>
            </a:r>
            <a:endParaRPr lang="en-US" sz="2000" b="1" dirty="0">
              <a:latin typeface="Times New Roman" pitchFamily="18" charset="0"/>
              <a:cs typeface="Times New Roman" pitchFamily="18" charset="0"/>
            </a:endParaRPr>
          </a:p>
        </p:txBody>
      </p:sp>
      <p:sp>
        <p:nvSpPr>
          <p:cNvPr id="16" name="TextBox 15"/>
          <p:cNvSpPr txBox="1"/>
          <p:nvPr/>
        </p:nvSpPr>
        <p:spPr>
          <a:xfrm>
            <a:off x="734291" y="5618946"/>
            <a:ext cx="8153400" cy="1015663"/>
          </a:xfrm>
          <a:prstGeom prst="rect">
            <a:avLst/>
          </a:prstGeom>
          <a:noFill/>
        </p:spPr>
        <p:txBody>
          <a:bodyPr wrap="square" rtlCol="0">
            <a:spAutoFit/>
          </a:bodyPr>
          <a:lstStyle/>
          <a:p>
            <a:r>
              <a:rPr lang="en-US" sz="2000" b="1" dirty="0" err="1" smtClean="0">
                <a:latin typeface="Times New Roman" pitchFamily="18" charset="0"/>
                <a:cs typeface="Times New Roman" pitchFamily="18" charset="0"/>
              </a:rPr>
              <a:t>Nhà</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bà</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Nga</a:t>
            </a:r>
            <a:r>
              <a:rPr lang="en-US" sz="2000" b="1" dirty="0" smtClean="0">
                <a:latin typeface="Times New Roman" pitchFamily="18" charset="0"/>
                <a:cs typeface="Times New Roman" pitchFamily="18" charset="0"/>
              </a:rPr>
              <a:t> ở </a:t>
            </a:r>
            <a:r>
              <a:rPr lang="en-US" sz="2000" b="1" dirty="0" err="1" smtClean="0">
                <a:latin typeface="Times New Roman" pitchFamily="18" charset="0"/>
                <a:cs typeface="Times New Roman" pitchFamily="18" charset="0"/>
              </a:rPr>
              <a:t>mặt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phố</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rất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thuận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lợi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cho</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việc</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kinh</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doanh</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nhưng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khi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nhà</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nước</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có</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chủ</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trương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về</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giải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phóng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mặt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bằng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để</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mở</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đường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bà</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Nga</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vui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vẻ</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chấp</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hành</a:t>
            </a:r>
            <a:r>
              <a:rPr lang="en-US" sz="2000" b="1" dirty="0" smtClean="0">
                <a:latin typeface="Times New Roman" pitchFamily="18" charset="0"/>
                <a:cs typeface="Times New Roman" pitchFamily="18" charset="0"/>
              </a:rPr>
              <a:t>.</a:t>
            </a:r>
            <a:endParaRPr lang="en-US" sz="2000" b="1" dirty="0">
              <a:latin typeface="Times New Roman" pitchFamily="18" charset="0"/>
              <a:cs typeface="Times New Roman" pitchFamily="18" charset="0"/>
            </a:endParaRPr>
          </a:p>
        </p:txBody>
      </p:sp>
      <p:sp>
        <p:nvSpPr>
          <p:cNvPr id="6" name="TextBox 5"/>
          <p:cNvSpPr txBox="1"/>
          <p:nvPr/>
        </p:nvSpPr>
        <p:spPr>
          <a:xfrm>
            <a:off x="706581" y="1763524"/>
            <a:ext cx="7994073" cy="1200329"/>
          </a:xfrm>
          <a:prstGeom prst="rect">
            <a:avLst/>
          </a:prstGeom>
          <a:noFill/>
        </p:spPr>
        <p:txBody>
          <a:bodyPr wrap="square" rtlCol="0">
            <a:spAutoFit/>
          </a:bodyPr>
          <a:lstStyle/>
          <a:p>
            <a:r>
              <a:rPr lang="en-US" dirty="0" smtClean="0">
                <a:sym typeface="Wingdings" pitchFamily="2" charset="2"/>
              </a:rPr>
              <a:t></a:t>
            </a:r>
            <a:r>
              <a:rPr lang="en-US" sz="2400" b="1" dirty="0" smtClean="0">
                <a:solidFill>
                  <a:srgbClr val="FF0000"/>
                </a:solidFill>
                <a:latin typeface="Times New Roman" pitchFamily="18" charset="0"/>
                <a:cs typeface="Times New Roman" pitchFamily="18" charset="0"/>
                <a:sym typeface="Wingdings" pitchFamily="2" charset="2"/>
              </a:rPr>
              <a:t>Không chí công vô tư, vì họ vẫn có lối sống ích kỉ, đặt lợi ích cá nhân lên trên lợi ích chung, tính toán, nhỏ nhen hoặc bao che khuyết điểm cho bạn( không công bằng)</a:t>
            </a:r>
            <a:endParaRPr lang="en-US" sz="2400" b="1" dirty="0">
              <a:solidFill>
                <a:srgbClr val="FF0000"/>
              </a:solidFill>
              <a:latin typeface="Times New Roman" pitchFamily="18" charset="0"/>
              <a:cs typeface="Times New Roman" pitchFamily="18" charset="0"/>
            </a:endParaRPr>
          </a:p>
        </p:txBody>
      </p:sp>
      <p:sp>
        <p:nvSpPr>
          <p:cNvPr id="17" name="TextBox 16"/>
          <p:cNvSpPr txBox="1"/>
          <p:nvPr/>
        </p:nvSpPr>
        <p:spPr>
          <a:xfrm>
            <a:off x="848591" y="5019472"/>
            <a:ext cx="7924800" cy="830997"/>
          </a:xfrm>
          <a:prstGeom prst="rect">
            <a:avLst/>
          </a:prstGeom>
          <a:noFill/>
        </p:spPr>
        <p:txBody>
          <a:bodyPr wrap="square" rtlCol="0">
            <a:spAutoFit/>
          </a:bodyPr>
          <a:lstStyle/>
          <a:p>
            <a:r>
              <a:rPr lang="en-US" dirty="0" smtClean="0">
                <a:sym typeface="Wingdings" pitchFamily="2" charset="2"/>
              </a:rPr>
              <a:t> </a:t>
            </a:r>
            <a:r>
              <a:rPr lang="en-US" sz="2400" b="1" dirty="0" err="1" smtClean="0">
                <a:solidFill>
                  <a:srgbClr val="FF0000"/>
                </a:solidFill>
                <a:latin typeface="Times New Roman" pitchFamily="18" charset="0"/>
                <a:cs typeface="Times New Roman" pitchFamily="18" charset="0"/>
                <a:sym typeface="Wingdings" pitchFamily="2" charset="2"/>
              </a:rPr>
              <a:t>Chí</a:t>
            </a:r>
            <a:r>
              <a:rPr lang="en-US" sz="2400" b="1" dirty="0" smtClean="0">
                <a:solidFill>
                  <a:srgbClr val="FF0000"/>
                </a:solidFill>
                <a:latin typeface="Times New Roman" pitchFamily="18" charset="0"/>
                <a:cs typeface="Times New Roman" pitchFamily="18" charset="0"/>
                <a:sym typeface="Wingdings" pitchFamily="2" charset="2"/>
              </a:rPr>
              <a:t> </a:t>
            </a:r>
            <a:r>
              <a:rPr lang="en-US" sz="2400" b="1" dirty="0" err="1" smtClean="0">
                <a:solidFill>
                  <a:srgbClr val="FF0000"/>
                </a:solidFill>
                <a:latin typeface="Times New Roman" pitchFamily="18" charset="0"/>
                <a:cs typeface="Times New Roman" pitchFamily="18" charset="0"/>
                <a:sym typeface="Wingdings" pitchFamily="2" charset="2"/>
              </a:rPr>
              <a:t>công</a:t>
            </a:r>
            <a:r>
              <a:rPr lang="en-US" sz="2400" b="1" dirty="0" smtClean="0">
                <a:solidFill>
                  <a:srgbClr val="FF0000"/>
                </a:solidFill>
                <a:latin typeface="Times New Roman" pitchFamily="18" charset="0"/>
                <a:cs typeface="Times New Roman" pitchFamily="18" charset="0"/>
                <a:sym typeface="Wingdings" pitchFamily="2" charset="2"/>
              </a:rPr>
              <a:t> </a:t>
            </a:r>
            <a:r>
              <a:rPr lang="en-US" sz="2400" b="1" dirty="0" err="1" smtClean="0">
                <a:solidFill>
                  <a:srgbClr val="FF0000"/>
                </a:solidFill>
                <a:latin typeface="Times New Roman" pitchFamily="18" charset="0"/>
                <a:cs typeface="Times New Roman" pitchFamily="18" charset="0"/>
                <a:sym typeface="Wingdings" pitchFamily="2" charset="2"/>
              </a:rPr>
              <a:t>vô</a:t>
            </a:r>
            <a:r>
              <a:rPr lang="en-US" sz="2400" b="1" dirty="0" smtClean="0">
                <a:solidFill>
                  <a:srgbClr val="FF0000"/>
                </a:solidFill>
                <a:latin typeface="Times New Roman" pitchFamily="18" charset="0"/>
                <a:cs typeface="Times New Roman" pitchFamily="18" charset="0"/>
                <a:sym typeface="Wingdings" pitchFamily="2" charset="2"/>
              </a:rPr>
              <a:t> </a:t>
            </a:r>
            <a:r>
              <a:rPr lang="en-US" sz="2400" b="1" dirty="0" err="1" smtClean="0">
                <a:solidFill>
                  <a:srgbClr val="FF0000"/>
                </a:solidFill>
                <a:latin typeface="Times New Roman" pitchFamily="18" charset="0"/>
                <a:cs typeface="Times New Roman" pitchFamily="18" charset="0"/>
                <a:sym typeface="Wingdings" pitchFamily="2" charset="2"/>
              </a:rPr>
              <a:t>tư</a:t>
            </a:r>
            <a:r>
              <a:rPr lang="en-US" sz="2400" b="1" dirty="0" smtClean="0">
                <a:solidFill>
                  <a:srgbClr val="FF0000"/>
                </a:solidFill>
                <a:latin typeface="Times New Roman" pitchFamily="18" charset="0"/>
                <a:cs typeface="Times New Roman" pitchFamily="18" charset="0"/>
                <a:sym typeface="Wingdings" pitchFamily="2" charset="2"/>
              </a:rPr>
              <a:t>, </a:t>
            </a:r>
            <a:r>
              <a:rPr lang="en-US" sz="2400" b="1" dirty="0" err="1" smtClean="0">
                <a:solidFill>
                  <a:srgbClr val="FF0000"/>
                </a:solidFill>
                <a:latin typeface="Times New Roman" pitchFamily="18" charset="0"/>
                <a:cs typeface="Times New Roman" pitchFamily="18" charset="0"/>
                <a:sym typeface="Wingdings" pitchFamily="2" charset="2"/>
              </a:rPr>
              <a:t>làm</a:t>
            </a:r>
            <a:r>
              <a:rPr lang="en-US" sz="2400" b="1" dirty="0" smtClean="0">
                <a:solidFill>
                  <a:srgbClr val="FF0000"/>
                </a:solidFill>
                <a:latin typeface="Times New Roman" pitchFamily="18" charset="0"/>
                <a:cs typeface="Times New Roman" pitchFamily="18" charset="0"/>
                <a:sym typeface="Wingdings" pitchFamily="2" charset="2"/>
              </a:rPr>
              <a:t> </a:t>
            </a:r>
            <a:r>
              <a:rPr lang="en-US" sz="2400" b="1" dirty="0" err="1" smtClean="0">
                <a:solidFill>
                  <a:srgbClr val="FF0000"/>
                </a:solidFill>
                <a:latin typeface="Times New Roman" pitchFamily="18" charset="0"/>
                <a:cs typeface="Times New Roman" pitchFamily="18" charset="0"/>
                <a:sym typeface="Wingdings" pitchFamily="2" charset="2"/>
              </a:rPr>
              <a:t>việc</a:t>
            </a:r>
            <a:r>
              <a:rPr lang="en-US" sz="2400" b="1" dirty="0" smtClean="0">
                <a:solidFill>
                  <a:srgbClr val="FF0000"/>
                </a:solidFill>
                <a:latin typeface="Times New Roman" pitchFamily="18" charset="0"/>
                <a:cs typeface="Times New Roman" pitchFamily="18" charset="0"/>
                <a:sym typeface="Wingdings" pitchFamily="2" charset="2"/>
              </a:rPr>
              <a:t> </a:t>
            </a:r>
            <a:r>
              <a:rPr lang="en-US" sz="2400" b="1" dirty="0" err="1" smtClean="0">
                <a:solidFill>
                  <a:srgbClr val="FF0000"/>
                </a:solidFill>
                <a:latin typeface="Times New Roman" pitchFamily="18" charset="0"/>
                <a:cs typeface="Times New Roman" pitchFamily="18" charset="0"/>
                <a:sym typeface="Wingdings" pitchFamily="2" charset="2"/>
              </a:rPr>
              <a:t>xuất</a:t>
            </a:r>
            <a:r>
              <a:rPr lang="en-US" sz="2400" b="1" dirty="0" smtClean="0">
                <a:solidFill>
                  <a:srgbClr val="FF0000"/>
                </a:solidFill>
                <a:latin typeface="Times New Roman" pitchFamily="18" charset="0"/>
                <a:cs typeface="Times New Roman" pitchFamily="18" charset="0"/>
                <a:sym typeface="Wingdings" pitchFamily="2" charset="2"/>
              </a:rPr>
              <a:t> </a:t>
            </a:r>
            <a:r>
              <a:rPr lang="en-US" sz="2400" b="1" dirty="0" err="1" smtClean="0">
                <a:solidFill>
                  <a:srgbClr val="FF0000"/>
                </a:solidFill>
                <a:latin typeface="Times New Roman" pitchFamily="18" charset="0"/>
                <a:cs typeface="Times New Roman" pitchFamily="18" charset="0"/>
                <a:sym typeface="Wingdings" pitchFamily="2" charset="2"/>
              </a:rPr>
              <a:t>phát</a:t>
            </a:r>
            <a:r>
              <a:rPr lang="en-US" sz="2400" b="1" dirty="0" smtClean="0">
                <a:solidFill>
                  <a:srgbClr val="FF0000"/>
                </a:solidFill>
                <a:latin typeface="Times New Roman" pitchFamily="18" charset="0"/>
                <a:cs typeface="Times New Roman" pitchFamily="18" charset="0"/>
                <a:sym typeface="Wingdings" pitchFamily="2" charset="2"/>
              </a:rPr>
              <a:t> </a:t>
            </a:r>
            <a:r>
              <a:rPr lang="en-US" sz="2400" b="1" dirty="0" err="1" smtClean="0">
                <a:solidFill>
                  <a:srgbClr val="FF0000"/>
                </a:solidFill>
                <a:latin typeface="Times New Roman" pitchFamily="18" charset="0"/>
                <a:cs typeface="Times New Roman" pitchFamily="18" charset="0"/>
                <a:sym typeface="Wingdings" pitchFamily="2" charset="2"/>
              </a:rPr>
              <a:t>từ</a:t>
            </a:r>
            <a:r>
              <a:rPr lang="en-US" sz="2400" b="1" dirty="0" smtClean="0">
                <a:solidFill>
                  <a:srgbClr val="FF0000"/>
                </a:solidFill>
                <a:latin typeface="Times New Roman" pitchFamily="18" charset="0"/>
                <a:cs typeface="Times New Roman" pitchFamily="18" charset="0"/>
                <a:sym typeface="Wingdings" pitchFamily="2" charset="2"/>
              </a:rPr>
              <a:t> </a:t>
            </a:r>
            <a:r>
              <a:rPr lang="en-US" sz="2400" b="1" dirty="0" err="1" smtClean="0">
                <a:solidFill>
                  <a:srgbClr val="FF0000"/>
                </a:solidFill>
                <a:latin typeface="Times New Roman" pitchFamily="18" charset="0"/>
                <a:cs typeface="Times New Roman" pitchFamily="18" charset="0"/>
                <a:sym typeface="Wingdings" pitchFamily="2" charset="2"/>
              </a:rPr>
              <a:t>lợi</a:t>
            </a:r>
            <a:r>
              <a:rPr lang="en-US" sz="2400" b="1" dirty="0" smtClean="0">
                <a:solidFill>
                  <a:srgbClr val="FF0000"/>
                </a:solidFill>
                <a:latin typeface="Times New Roman" pitchFamily="18" charset="0"/>
                <a:cs typeface="Times New Roman" pitchFamily="18" charset="0"/>
                <a:sym typeface="Wingdings" pitchFamily="2" charset="2"/>
              </a:rPr>
              <a:t> </a:t>
            </a:r>
            <a:r>
              <a:rPr lang="en-US" sz="2400" b="1" dirty="0" err="1" smtClean="0">
                <a:solidFill>
                  <a:srgbClr val="FF0000"/>
                </a:solidFill>
                <a:latin typeface="Times New Roman" pitchFamily="18" charset="0"/>
                <a:cs typeface="Times New Roman" pitchFamily="18" charset="0"/>
                <a:sym typeface="Wingdings" pitchFamily="2" charset="2"/>
              </a:rPr>
              <a:t>ích</a:t>
            </a:r>
            <a:r>
              <a:rPr lang="en-US" sz="2400" b="1" dirty="0" smtClean="0">
                <a:solidFill>
                  <a:srgbClr val="FF0000"/>
                </a:solidFill>
                <a:latin typeface="Times New Roman" pitchFamily="18" charset="0"/>
                <a:cs typeface="Times New Roman" pitchFamily="18" charset="0"/>
                <a:sym typeface="Wingdings" pitchFamily="2" charset="2"/>
              </a:rPr>
              <a:t> </a:t>
            </a:r>
            <a:r>
              <a:rPr lang="en-US" sz="2400" b="1" dirty="0" err="1" smtClean="0">
                <a:solidFill>
                  <a:srgbClr val="FF0000"/>
                </a:solidFill>
                <a:latin typeface="Times New Roman" pitchFamily="18" charset="0"/>
                <a:cs typeface="Times New Roman" pitchFamily="18" charset="0"/>
                <a:sym typeface="Wingdings" pitchFamily="2" charset="2"/>
              </a:rPr>
              <a:t>chung</a:t>
            </a:r>
            <a:r>
              <a:rPr lang="en-US" sz="2400" b="1" dirty="0" smtClean="0">
                <a:solidFill>
                  <a:srgbClr val="FF0000"/>
                </a:solidFill>
                <a:latin typeface="Times New Roman" pitchFamily="18" charset="0"/>
                <a:cs typeface="Times New Roman" pitchFamily="18" charset="0"/>
                <a:sym typeface="Wingdings" pitchFamily="2" charset="2"/>
              </a:rPr>
              <a:t>, </a:t>
            </a:r>
            <a:r>
              <a:rPr lang="en-US" sz="2400" b="1" dirty="0" err="1" smtClean="0">
                <a:solidFill>
                  <a:srgbClr val="FF0000"/>
                </a:solidFill>
                <a:latin typeface="Times New Roman" pitchFamily="18" charset="0"/>
                <a:cs typeface="Times New Roman" pitchFamily="18" charset="0"/>
                <a:sym typeface="Wingdings" pitchFamily="2" charset="2"/>
              </a:rPr>
              <a:t>đặt</a:t>
            </a:r>
            <a:r>
              <a:rPr lang="en-US" sz="2400" b="1" dirty="0" smtClean="0">
                <a:solidFill>
                  <a:srgbClr val="FF0000"/>
                </a:solidFill>
                <a:latin typeface="Times New Roman" pitchFamily="18" charset="0"/>
                <a:cs typeface="Times New Roman" pitchFamily="18" charset="0"/>
                <a:sym typeface="Wingdings" pitchFamily="2" charset="2"/>
              </a:rPr>
              <a:t> </a:t>
            </a:r>
            <a:r>
              <a:rPr lang="en-US" sz="2400" b="1" dirty="0" err="1" smtClean="0">
                <a:solidFill>
                  <a:srgbClr val="FF0000"/>
                </a:solidFill>
                <a:latin typeface="Times New Roman" pitchFamily="18" charset="0"/>
                <a:cs typeface="Times New Roman" pitchFamily="18" charset="0"/>
                <a:sym typeface="Wingdings" pitchFamily="2" charset="2"/>
              </a:rPr>
              <a:t>lợi</a:t>
            </a:r>
            <a:r>
              <a:rPr lang="en-US" sz="2400" b="1" dirty="0" smtClean="0">
                <a:solidFill>
                  <a:srgbClr val="FF0000"/>
                </a:solidFill>
                <a:latin typeface="Times New Roman" pitchFamily="18" charset="0"/>
                <a:cs typeface="Times New Roman" pitchFamily="18" charset="0"/>
                <a:sym typeface="Wingdings" pitchFamily="2" charset="2"/>
              </a:rPr>
              <a:t> </a:t>
            </a:r>
            <a:r>
              <a:rPr lang="en-US" sz="2400" b="1" dirty="0" err="1" smtClean="0">
                <a:solidFill>
                  <a:srgbClr val="FF0000"/>
                </a:solidFill>
                <a:latin typeface="Times New Roman" pitchFamily="18" charset="0"/>
                <a:cs typeface="Times New Roman" pitchFamily="18" charset="0"/>
                <a:sym typeface="Wingdings" pitchFamily="2" charset="2"/>
              </a:rPr>
              <a:t>ích</a:t>
            </a:r>
            <a:r>
              <a:rPr lang="en-US" sz="2400" b="1" dirty="0" smtClean="0">
                <a:solidFill>
                  <a:srgbClr val="FF0000"/>
                </a:solidFill>
                <a:latin typeface="Times New Roman" pitchFamily="18" charset="0"/>
                <a:cs typeface="Times New Roman" pitchFamily="18" charset="0"/>
                <a:sym typeface="Wingdings" pitchFamily="2" charset="2"/>
              </a:rPr>
              <a:t> </a:t>
            </a:r>
            <a:r>
              <a:rPr lang="en-US" sz="2400" b="1" dirty="0" err="1" smtClean="0">
                <a:solidFill>
                  <a:srgbClr val="FF0000"/>
                </a:solidFill>
                <a:latin typeface="Times New Roman" pitchFamily="18" charset="0"/>
                <a:cs typeface="Times New Roman" pitchFamily="18" charset="0"/>
                <a:sym typeface="Wingdings" pitchFamily="2" charset="2"/>
              </a:rPr>
              <a:t>chung</a:t>
            </a:r>
            <a:r>
              <a:rPr lang="en-US" sz="2400" b="1" dirty="0" smtClean="0">
                <a:solidFill>
                  <a:srgbClr val="FF0000"/>
                </a:solidFill>
                <a:latin typeface="Times New Roman" pitchFamily="18" charset="0"/>
                <a:cs typeface="Times New Roman" pitchFamily="18" charset="0"/>
                <a:sym typeface="Wingdings" pitchFamily="2" charset="2"/>
              </a:rPr>
              <a:t> </a:t>
            </a:r>
            <a:r>
              <a:rPr lang="en-US" sz="2400" b="1" dirty="0" err="1" smtClean="0">
                <a:solidFill>
                  <a:srgbClr val="FF0000"/>
                </a:solidFill>
                <a:latin typeface="Times New Roman" pitchFamily="18" charset="0"/>
                <a:cs typeface="Times New Roman" pitchFamily="18" charset="0"/>
                <a:sym typeface="Wingdings" pitchFamily="2" charset="2"/>
              </a:rPr>
              <a:t>lên</a:t>
            </a:r>
            <a:r>
              <a:rPr lang="en-US" sz="2400" b="1" dirty="0" smtClean="0">
                <a:solidFill>
                  <a:srgbClr val="FF0000"/>
                </a:solidFill>
                <a:latin typeface="Times New Roman" pitchFamily="18" charset="0"/>
                <a:cs typeface="Times New Roman" pitchFamily="18" charset="0"/>
                <a:sym typeface="Wingdings" pitchFamily="2" charset="2"/>
              </a:rPr>
              <a:t> </a:t>
            </a:r>
            <a:r>
              <a:rPr lang="en-US" sz="2400" b="1" dirty="0" err="1" smtClean="0">
                <a:solidFill>
                  <a:srgbClr val="FF0000"/>
                </a:solidFill>
                <a:latin typeface="Times New Roman" pitchFamily="18" charset="0"/>
                <a:cs typeface="Times New Roman" pitchFamily="18" charset="0"/>
                <a:sym typeface="Wingdings" pitchFamily="2" charset="2"/>
              </a:rPr>
              <a:t>trên</a:t>
            </a:r>
            <a:r>
              <a:rPr lang="en-US" sz="2400" b="1" dirty="0" smtClean="0">
                <a:solidFill>
                  <a:srgbClr val="FF0000"/>
                </a:solidFill>
                <a:latin typeface="Times New Roman" pitchFamily="18" charset="0"/>
                <a:cs typeface="Times New Roman" pitchFamily="18" charset="0"/>
                <a:sym typeface="Wingdings" pitchFamily="2" charset="2"/>
              </a:rPr>
              <a:t> </a:t>
            </a:r>
            <a:r>
              <a:rPr lang="en-US" sz="2400" b="1" dirty="0" err="1" smtClean="0">
                <a:solidFill>
                  <a:srgbClr val="FF0000"/>
                </a:solidFill>
                <a:latin typeface="Times New Roman" pitchFamily="18" charset="0"/>
                <a:cs typeface="Times New Roman" pitchFamily="18" charset="0"/>
                <a:sym typeface="Wingdings" pitchFamily="2" charset="2"/>
              </a:rPr>
              <a:t>lợi</a:t>
            </a:r>
            <a:r>
              <a:rPr lang="en-US" sz="2400" b="1" dirty="0" smtClean="0">
                <a:solidFill>
                  <a:srgbClr val="FF0000"/>
                </a:solidFill>
                <a:latin typeface="Times New Roman" pitchFamily="18" charset="0"/>
                <a:cs typeface="Times New Roman" pitchFamily="18" charset="0"/>
                <a:sym typeface="Wingdings" pitchFamily="2" charset="2"/>
              </a:rPr>
              <a:t> </a:t>
            </a:r>
            <a:r>
              <a:rPr lang="en-US" sz="2400" b="1" dirty="0" err="1" smtClean="0">
                <a:solidFill>
                  <a:srgbClr val="FF0000"/>
                </a:solidFill>
                <a:latin typeface="Times New Roman" pitchFamily="18" charset="0"/>
                <a:cs typeface="Times New Roman" pitchFamily="18" charset="0"/>
                <a:sym typeface="Wingdings" pitchFamily="2" charset="2"/>
              </a:rPr>
              <a:t>ích</a:t>
            </a:r>
            <a:r>
              <a:rPr lang="en-US" sz="2400" b="1" dirty="0" smtClean="0">
                <a:solidFill>
                  <a:srgbClr val="FF0000"/>
                </a:solidFill>
                <a:latin typeface="Times New Roman" pitchFamily="18" charset="0"/>
                <a:cs typeface="Times New Roman" pitchFamily="18" charset="0"/>
                <a:sym typeface="Wingdings" pitchFamily="2" charset="2"/>
              </a:rPr>
              <a:t> </a:t>
            </a:r>
            <a:r>
              <a:rPr lang="en-US" sz="2400" b="1" dirty="0" err="1" smtClean="0">
                <a:solidFill>
                  <a:srgbClr val="FF0000"/>
                </a:solidFill>
                <a:latin typeface="Times New Roman" pitchFamily="18" charset="0"/>
                <a:cs typeface="Times New Roman" pitchFamily="18" charset="0"/>
                <a:sym typeface="Wingdings" pitchFamily="2" charset="2"/>
              </a:rPr>
              <a:t>cá</a:t>
            </a:r>
            <a:r>
              <a:rPr lang="en-US" sz="2400" b="1" dirty="0" smtClean="0">
                <a:solidFill>
                  <a:srgbClr val="FF0000"/>
                </a:solidFill>
                <a:latin typeface="Times New Roman" pitchFamily="18" charset="0"/>
                <a:cs typeface="Times New Roman" pitchFamily="18" charset="0"/>
                <a:sym typeface="Wingdings" pitchFamily="2" charset="2"/>
              </a:rPr>
              <a:t> </a:t>
            </a:r>
            <a:r>
              <a:rPr lang="en-US" sz="2400" b="1" dirty="0" err="1" smtClean="0">
                <a:solidFill>
                  <a:srgbClr val="FF0000"/>
                </a:solidFill>
                <a:latin typeface="Times New Roman" pitchFamily="18" charset="0"/>
                <a:cs typeface="Times New Roman" pitchFamily="18" charset="0"/>
                <a:sym typeface="Wingdings" pitchFamily="2" charset="2"/>
              </a:rPr>
              <a:t>nhân</a:t>
            </a:r>
            <a:r>
              <a:rPr lang="en-US" sz="2400" b="1" dirty="0" smtClean="0">
                <a:solidFill>
                  <a:srgbClr val="FF0000"/>
                </a:solidFill>
                <a:latin typeface="Times New Roman" pitchFamily="18" charset="0"/>
                <a:cs typeface="Times New Roman" pitchFamily="18" charset="0"/>
                <a:sym typeface="Wingdings" pitchFamily="2" charset="2"/>
              </a:rPr>
              <a:t>.</a:t>
            </a:r>
            <a:endParaRPr lang="en-US" sz="24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99646660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5"/>
                                        </p:tgtEl>
                                        <p:attrNameLst>
                                          <p:attrName>ppt_x</p:attrName>
                                        </p:attrNameLst>
                                      </p:cBhvr>
                                      <p:tavLst>
                                        <p:tav tm="0">
                                          <p:val>
                                            <p:strVal val="ppt_x"/>
                                          </p:val>
                                        </p:tav>
                                        <p:tav tm="100000">
                                          <p:val>
                                            <p:strVal val="ppt_x"/>
                                          </p:val>
                                        </p:tav>
                                      </p:tavLst>
                                    </p:anim>
                                    <p:anim calcmode="lin" valueType="num">
                                      <p:cBhvr additive="base">
                                        <p:cTn id="7" dur="500"/>
                                        <p:tgtEl>
                                          <p:spTgt spid="5"/>
                                        </p:tgtEl>
                                        <p:attrNameLst>
                                          <p:attrName>ppt_y</p:attrName>
                                        </p:attrNameLst>
                                      </p:cBhvr>
                                      <p:tavLst>
                                        <p:tav tm="0">
                                          <p:val>
                                            <p:strVal val="ppt_y"/>
                                          </p:val>
                                        </p:tav>
                                        <p:tav tm="100000">
                                          <p:val>
                                            <p:strVal val="1+ppt_h/2"/>
                                          </p:val>
                                        </p:tav>
                                      </p:tavLst>
                                    </p:anim>
                                    <p:set>
                                      <p:cBhvr>
                                        <p:cTn id="8" dur="1" fill="hold">
                                          <p:stCondLst>
                                            <p:cond delay="499"/>
                                          </p:stCondLst>
                                        </p:cTn>
                                        <p:tgtEl>
                                          <p:spTgt spid="5"/>
                                        </p:tgtEl>
                                        <p:attrNameLst>
                                          <p:attrName>style.visibility</p:attrName>
                                        </p:attrNameLst>
                                      </p:cBhvr>
                                      <p:to>
                                        <p:strVal val="hidden"/>
                                      </p:to>
                                    </p:set>
                                  </p:childTnLst>
                                </p:cTn>
                              </p:par>
                              <p:par>
                                <p:cTn id="9" presetID="2" presetClass="exit" presetSubtype="4" fill="hold" grpId="0" nodeType="withEffect">
                                  <p:stCondLst>
                                    <p:cond delay="0"/>
                                  </p:stCondLst>
                                  <p:childTnLst>
                                    <p:anim calcmode="lin" valueType="num">
                                      <p:cBhvr additive="base">
                                        <p:cTn id="10" dur="500"/>
                                        <p:tgtEl>
                                          <p:spTgt spid="8"/>
                                        </p:tgtEl>
                                        <p:attrNameLst>
                                          <p:attrName>ppt_x</p:attrName>
                                        </p:attrNameLst>
                                      </p:cBhvr>
                                      <p:tavLst>
                                        <p:tav tm="0">
                                          <p:val>
                                            <p:strVal val="ppt_x"/>
                                          </p:val>
                                        </p:tav>
                                        <p:tav tm="100000">
                                          <p:val>
                                            <p:strVal val="ppt_x"/>
                                          </p:val>
                                        </p:tav>
                                      </p:tavLst>
                                    </p:anim>
                                    <p:anim calcmode="lin" valueType="num">
                                      <p:cBhvr additive="base">
                                        <p:cTn id="11" dur="500"/>
                                        <p:tgtEl>
                                          <p:spTgt spid="8"/>
                                        </p:tgtEl>
                                        <p:attrNameLst>
                                          <p:attrName>ppt_y</p:attrName>
                                        </p:attrNameLst>
                                      </p:cBhvr>
                                      <p:tavLst>
                                        <p:tav tm="0">
                                          <p:val>
                                            <p:strVal val="ppt_y"/>
                                          </p:val>
                                        </p:tav>
                                        <p:tav tm="100000">
                                          <p:val>
                                            <p:strVal val="1+ppt_h/2"/>
                                          </p:val>
                                        </p:tav>
                                      </p:tavLst>
                                    </p:anim>
                                    <p:set>
                                      <p:cBhvr>
                                        <p:cTn id="12" dur="1" fill="hold">
                                          <p:stCondLst>
                                            <p:cond delay="499"/>
                                          </p:stCondLst>
                                        </p:cTn>
                                        <p:tgtEl>
                                          <p:spTgt spid="8"/>
                                        </p:tgtEl>
                                        <p:attrNameLst>
                                          <p:attrName>style.visibility</p:attrName>
                                        </p:attrNameLst>
                                      </p:cBhvr>
                                      <p:to>
                                        <p:strVal val="hidden"/>
                                      </p:to>
                                    </p:set>
                                  </p:childTnLst>
                                </p:cTn>
                              </p:par>
                              <p:par>
                                <p:cTn id="13" presetID="2" presetClass="exit" presetSubtype="4" fill="hold" grpId="0" nodeType="withEffect">
                                  <p:stCondLst>
                                    <p:cond delay="0"/>
                                  </p:stCondLst>
                                  <p:childTnLst>
                                    <p:anim calcmode="lin" valueType="num">
                                      <p:cBhvr additive="base">
                                        <p:cTn id="14" dur="500"/>
                                        <p:tgtEl>
                                          <p:spTgt spid="10"/>
                                        </p:tgtEl>
                                        <p:attrNameLst>
                                          <p:attrName>ppt_x</p:attrName>
                                        </p:attrNameLst>
                                      </p:cBhvr>
                                      <p:tavLst>
                                        <p:tav tm="0">
                                          <p:val>
                                            <p:strVal val="ppt_x"/>
                                          </p:val>
                                        </p:tav>
                                        <p:tav tm="100000">
                                          <p:val>
                                            <p:strVal val="ppt_x"/>
                                          </p:val>
                                        </p:tav>
                                      </p:tavLst>
                                    </p:anim>
                                    <p:anim calcmode="lin" valueType="num">
                                      <p:cBhvr additive="base">
                                        <p:cTn id="15" dur="500"/>
                                        <p:tgtEl>
                                          <p:spTgt spid="10"/>
                                        </p:tgtEl>
                                        <p:attrNameLst>
                                          <p:attrName>ppt_y</p:attrName>
                                        </p:attrNameLst>
                                      </p:cBhvr>
                                      <p:tavLst>
                                        <p:tav tm="0">
                                          <p:val>
                                            <p:strVal val="ppt_y"/>
                                          </p:val>
                                        </p:tav>
                                        <p:tav tm="100000">
                                          <p:val>
                                            <p:strVal val="1+ppt_h/2"/>
                                          </p:val>
                                        </p:tav>
                                      </p:tavLst>
                                    </p:anim>
                                    <p:set>
                                      <p:cBhvr>
                                        <p:cTn id="16" dur="1" fill="hold">
                                          <p:stCondLst>
                                            <p:cond delay="499"/>
                                          </p:stCondLst>
                                        </p:cTn>
                                        <p:tgtEl>
                                          <p:spTgt spid="10"/>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circle(in)">
                                      <p:cBhvr>
                                        <p:cTn id="21" dur="20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circle(in)">
                                      <p:cBhvr>
                                        <p:cTn id="26" dur="2000"/>
                                        <p:tgtEl>
                                          <p:spTgt spid="12"/>
                                        </p:tgtEl>
                                      </p:cBhvr>
                                    </p:animEffect>
                                  </p:childTnLst>
                                </p:cTn>
                              </p:par>
                              <p:par>
                                <p:cTn id="27" presetID="6" presetClass="entr" presetSubtype="16"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circle(in)">
                                      <p:cBhvr>
                                        <p:cTn id="29" dur="2000"/>
                                        <p:tgtEl>
                                          <p:spTgt spid="14"/>
                                        </p:tgtEl>
                                      </p:cBhvr>
                                    </p:animEffect>
                                  </p:childTnLst>
                                </p:cTn>
                              </p:par>
                              <p:par>
                                <p:cTn id="30" presetID="6" presetClass="entr" presetSubtype="16" fill="hold" grpId="0" nodeType="with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circle(in)">
                                      <p:cBhvr>
                                        <p:cTn id="32" dur="2000"/>
                                        <p:tgtEl>
                                          <p:spTgt spid="16"/>
                                        </p:tgtEl>
                                      </p:cBhvr>
                                    </p:animEffect>
                                  </p:childTnLst>
                                </p:cTn>
                              </p:par>
                              <p:par>
                                <p:cTn id="33" presetID="6" presetClass="entr" presetSubtype="16" fill="hold" grpId="0" nodeType="with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circle(in)">
                                      <p:cBhvr>
                                        <p:cTn id="35" dur="2000"/>
                                        <p:tgtEl>
                                          <p:spTgt spid="11"/>
                                        </p:tgtEl>
                                      </p:cBhvr>
                                    </p:animEffect>
                                  </p:childTnLst>
                                </p:cTn>
                              </p:par>
                              <p:par>
                                <p:cTn id="36" presetID="6" presetClass="entr" presetSubtype="16" fill="hold" grpId="0" nodeType="with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circle(in)">
                                      <p:cBhvr>
                                        <p:cTn id="38" dur="2000"/>
                                        <p:tgtEl>
                                          <p:spTgt spid="13"/>
                                        </p:tgtEl>
                                      </p:cBhvr>
                                    </p:animEffect>
                                  </p:childTnLst>
                                </p:cTn>
                              </p:par>
                              <p:par>
                                <p:cTn id="39" presetID="6" presetClass="entr" presetSubtype="16"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circle(in)">
                                      <p:cBhvr>
                                        <p:cTn id="41" dur="2000"/>
                                        <p:tgtEl>
                                          <p:spTgt spid="15"/>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xit" presetSubtype="4" fill="hold" grpId="1" nodeType="clickEffect">
                                  <p:stCondLst>
                                    <p:cond delay="0"/>
                                  </p:stCondLst>
                                  <p:childTnLst>
                                    <p:anim calcmode="lin" valueType="num">
                                      <p:cBhvr additive="base">
                                        <p:cTn id="45" dur="500"/>
                                        <p:tgtEl>
                                          <p:spTgt spid="12"/>
                                        </p:tgtEl>
                                        <p:attrNameLst>
                                          <p:attrName>ppt_x</p:attrName>
                                        </p:attrNameLst>
                                      </p:cBhvr>
                                      <p:tavLst>
                                        <p:tav tm="0">
                                          <p:val>
                                            <p:strVal val="ppt_x"/>
                                          </p:val>
                                        </p:tav>
                                        <p:tav tm="100000">
                                          <p:val>
                                            <p:strVal val="ppt_x"/>
                                          </p:val>
                                        </p:tav>
                                      </p:tavLst>
                                    </p:anim>
                                    <p:anim calcmode="lin" valueType="num">
                                      <p:cBhvr additive="base">
                                        <p:cTn id="46" dur="500"/>
                                        <p:tgtEl>
                                          <p:spTgt spid="12"/>
                                        </p:tgtEl>
                                        <p:attrNameLst>
                                          <p:attrName>ppt_y</p:attrName>
                                        </p:attrNameLst>
                                      </p:cBhvr>
                                      <p:tavLst>
                                        <p:tav tm="0">
                                          <p:val>
                                            <p:strVal val="ppt_y"/>
                                          </p:val>
                                        </p:tav>
                                        <p:tav tm="100000">
                                          <p:val>
                                            <p:strVal val="1+ppt_h/2"/>
                                          </p:val>
                                        </p:tav>
                                      </p:tavLst>
                                    </p:anim>
                                    <p:set>
                                      <p:cBhvr>
                                        <p:cTn id="47" dur="1" fill="hold">
                                          <p:stCondLst>
                                            <p:cond delay="499"/>
                                          </p:stCondLst>
                                        </p:cTn>
                                        <p:tgtEl>
                                          <p:spTgt spid="12"/>
                                        </p:tgtEl>
                                        <p:attrNameLst>
                                          <p:attrName>style.visibility</p:attrName>
                                        </p:attrNameLst>
                                      </p:cBhvr>
                                      <p:to>
                                        <p:strVal val="hidden"/>
                                      </p:to>
                                    </p:set>
                                  </p:childTnLst>
                                </p:cTn>
                              </p:par>
                              <p:par>
                                <p:cTn id="48" presetID="2" presetClass="exit" presetSubtype="4" fill="hold" grpId="1" nodeType="withEffect">
                                  <p:stCondLst>
                                    <p:cond delay="0"/>
                                  </p:stCondLst>
                                  <p:childTnLst>
                                    <p:anim calcmode="lin" valueType="num">
                                      <p:cBhvr additive="base">
                                        <p:cTn id="49" dur="500"/>
                                        <p:tgtEl>
                                          <p:spTgt spid="14"/>
                                        </p:tgtEl>
                                        <p:attrNameLst>
                                          <p:attrName>ppt_x</p:attrName>
                                        </p:attrNameLst>
                                      </p:cBhvr>
                                      <p:tavLst>
                                        <p:tav tm="0">
                                          <p:val>
                                            <p:strVal val="ppt_x"/>
                                          </p:val>
                                        </p:tav>
                                        <p:tav tm="100000">
                                          <p:val>
                                            <p:strVal val="ppt_x"/>
                                          </p:val>
                                        </p:tav>
                                      </p:tavLst>
                                    </p:anim>
                                    <p:anim calcmode="lin" valueType="num">
                                      <p:cBhvr additive="base">
                                        <p:cTn id="50" dur="500"/>
                                        <p:tgtEl>
                                          <p:spTgt spid="14"/>
                                        </p:tgtEl>
                                        <p:attrNameLst>
                                          <p:attrName>ppt_y</p:attrName>
                                        </p:attrNameLst>
                                      </p:cBhvr>
                                      <p:tavLst>
                                        <p:tav tm="0">
                                          <p:val>
                                            <p:strVal val="ppt_y"/>
                                          </p:val>
                                        </p:tav>
                                        <p:tav tm="100000">
                                          <p:val>
                                            <p:strVal val="1+ppt_h/2"/>
                                          </p:val>
                                        </p:tav>
                                      </p:tavLst>
                                    </p:anim>
                                    <p:set>
                                      <p:cBhvr>
                                        <p:cTn id="51" dur="1" fill="hold">
                                          <p:stCondLst>
                                            <p:cond delay="499"/>
                                          </p:stCondLst>
                                        </p:cTn>
                                        <p:tgtEl>
                                          <p:spTgt spid="14"/>
                                        </p:tgtEl>
                                        <p:attrNameLst>
                                          <p:attrName>style.visibility</p:attrName>
                                        </p:attrNameLst>
                                      </p:cBhvr>
                                      <p:to>
                                        <p:strVal val="hidden"/>
                                      </p:to>
                                    </p:set>
                                  </p:childTnLst>
                                </p:cTn>
                              </p:par>
                              <p:par>
                                <p:cTn id="52" presetID="2" presetClass="exit" presetSubtype="4" fill="hold" grpId="1" nodeType="withEffect">
                                  <p:stCondLst>
                                    <p:cond delay="0"/>
                                  </p:stCondLst>
                                  <p:childTnLst>
                                    <p:anim calcmode="lin" valueType="num">
                                      <p:cBhvr additive="base">
                                        <p:cTn id="53" dur="500"/>
                                        <p:tgtEl>
                                          <p:spTgt spid="16"/>
                                        </p:tgtEl>
                                        <p:attrNameLst>
                                          <p:attrName>ppt_x</p:attrName>
                                        </p:attrNameLst>
                                      </p:cBhvr>
                                      <p:tavLst>
                                        <p:tav tm="0">
                                          <p:val>
                                            <p:strVal val="ppt_x"/>
                                          </p:val>
                                        </p:tav>
                                        <p:tav tm="100000">
                                          <p:val>
                                            <p:strVal val="ppt_x"/>
                                          </p:val>
                                        </p:tav>
                                      </p:tavLst>
                                    </p:anim>
                                    <p:anim calcmode="lin" valueType="num">
                                      <p:cBhvr additive="base">
                                        <p:cTn id="54" dur="500"/>
                                        <p:tgtEl>
                                          <p:spTgt spid="16"/>
                                        </p:tgtEl>
                                        <p:attrNameLst>
                                          <p:attrName>ppt_y</p:attrName>
                                        </p:attrNameLst>
                                      </p:cBhvr>
                                      <p:tavLst>
                                        <p:tav tm="0">
                                          <p:val>
                                            <p:strVal val="ppt_y"/>
                                          </p:val>
                                        </p:tav>
                                        <p:tav tm="100000">
                                          <p:val>
                                            <p:strVal val="1+ppt_h/2"/>
                                          </p:val>
                                        </p:tav>
                                      </p:tavLst>
                                    </p:anim>
                                    <p:set>
                                      <p:cBhvr>
                                        <p:cTn id="55" dur="1" fill="hold">
                                          <p:stCondLst>
                                            <p:cond delay="499"/>
                                          </p:stCondLst>
                                        </p:cTn>
                                        <p:tgtEl>
                                          <p:spTgt spid="16"/>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6" presetClass="entr" presetSubtype="16" fill="hold" grpId="0" nodeType="clickEffect">
                                  <p:stCondLst>
                                    <p:cond delay="0"/>
                                  </p:stCondLst>
                                  <p:childTnLst>
                                    <p:set>
                                      <p:cBhvr>
                                        <p:cTn id="59" dur="1" fill="hold">
                                          <p:stCondLst>
                                            <p:cond delay="0"/>
                                          </p:stCondLst>
                                        </p:cTn>
                                        <p:tgtEl>
                                          <p:spTgt spid="17"/>
                                        </p:tgtEl>
                                        <p:attrNameLst>
                                          <p:attrName>style.visibility</p:attrName>
                                        </p:attrNameLst>
                                      </p:cBhvr>
                                      <p:to>
                                        <p:strVal val="visible"/>
                                      </p:to>
                                    </p:set>
                                    <p:animEffect transition="in" filter="circle(in)">
                                      <p:cBhvr>
                                        <p:cTn id="60"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10" grpId="0"/>
      <p:bldP spid="11" grpId="0"/>
      <p:bldP spid="12" grpId="0"/>
      <p:bldP spid="12" grpId="1"/>
      <p:bldP spid="13" grpId="0"/>
      <p:bldP spid="14" grpId="0"/>
      <p:bldP spid="14" grpId="1"/>
      <p:bldP spid="15" grpId="0"/>
      <p:bldP spid="16" grpId="0"/>
      <p:bldP spid="16" grpId="1"/>
      <p:bldP spid="6" grpId="0"/>
      <p:bldP spid="1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304800"/>
            <a:ext cx="3048000" cy="523220"/>
          </a:xfrm>
          <a:prstGeom prst="rect">
            <a:avLst/>
          </a:prstGeom>
          <a:noFill/>
        </p:spPr>
        <p:txBody>
          <a:bodyPr wrap="square" rtlCol="0">
            <a:spAutoFit/>
          </a:bodyPr>
          <a:lstStyle/>
          <a:p>
            <a:r>
              <a:rPr lang="en-US" sz="2800" b="1" u="sng" dirty="0" smtClean="0">
                <a:latin typeface="Times New Roman" pitchFamily="18" charset="0"/>
                <a:cs typeface="Times New Roman" pitchFamily="18" charset="0"/>
              </a:rPr>
              <a:t>III.LUYỆN TẬP:</a:t>
            </a:r>
            <a:endParaRPr lang="en-US" sz="2800" b="1" u="sng" dirty="0">
              <a:latin typeface="Times New Roman" pitchFamily="18" charset="0"/>
              <a:cs typeface="Times New Roman" pitchFamily="18" charset="0"/>
            </a:endParaRPr>
          </a:p>
        </p:txBody>
      </p:sp>
      <p:sp>
        <p:nvSpPr>
          <p:cNvPr id="3" name="TextBox 2"/>
          <p:cNvSpPr txBox="1"/>
          <p:nvPr/>
        </p:nvSpPr>
        <p:spPr>
          <a:xfrm>
            <a:off x="471055" y="727501"/>
            <a:ext cx="8229600" cy="830997"/>
          </a:xfrm>
          <a:prstGeom prst="rect">
            <a:avLst/>
          </a:prstGeom>
          <a:noFill/>
        </p:spPr>
        <p:txBody>
          <a:bodyPr wrap="square" rtlCol="0">
            <a:spAutoFit/>
          </a:bodyPr>
          <a:lstStyle/>
          <a:p>
            <a:r>
              <a:rPr lang="en-US" sz="2400" b="1" dirty="0" smtClean="0">
                <a:solidFill>
                  <a:srgbClr val="C00000"/>
                </a:solidFill>
                <a:latin typeface="Times New Roman" pitchFamily="18" charset="0"/>
                <a:cs typeface="Times New Roman" pitchFamily="18" charset="0"/>
              </a:rPr>
              <a:t>2.Em </a:t>
            </a:r>
            <a:r>
              <a:rPr lang="en-US" sz="2400" b="1" dirty="0" err="1" smtClean="0">
                <a:solidFill>
                  <a:srgbClr val="C00000"/>
                </a:solidFill>
                <a:latin typeface="Times New Roman" pitchFamily="18" charset="0"/>
                <a:cs typeface="Times New Roman" pitchFamily="18" charset="0"/>
              </a:rPr>
              <a:t>tán</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thành</a:t>
            </a:r>
            <a:r>
              <a:rPr lang="en-US" sz="2400" b="1" dirty="0" smtClean="0">
                <a:solidFill>
                  <a:srgbClr val="C00000"/>
                </a:solidFill>
                <a:latin typeface="Times New Roman" pitchFamily="18" charset="0"/>
                <a:cs typeface="Times New Roman" pitchFamily="18" charset="0"/>
              </a:rPr>
              <a:t> hay </a:t>
            </a:r>
            <a:r>
              <a:rPr lang="en-US" sz="2400" b="1" dirty="0" err="1" smtClean="0">
                <a:solidFill>
                  <a:srgbClr val="C00000"/>
                </a:solidFill>
                <a:latin typeface="Times New Roman" pitchFamily="18" charset="0"/>
                <a:cs typeface="Times New Roman" pitchFamily="18" charset="0"/>
              </a:rPr>
              <a:t>không</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tán</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thành</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với</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những</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quan</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điểm</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nào</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sau</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đây</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Vì</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sao</a:t>
            </a:r>
            <a:r>
              <a:rPr lang="en-US" sz="2400" b="1" dirty="0" smtClean="0">
                <a:solidFill>
                  <a:srgbClr val="C00000"/>
                </a:solidFill>
                <a:latin typeface="Times New Roman" pitchFamily="18" charset="0"/>
                <a:cs typeface="Times New Roman" pitchFamily="18" charset="0"/>
              </a:rPr>
              <a:t>?</a:t>
            </a:r>
            <a:endParaRPr lang="en-US" sz="2400" b="1" dirty="0">
              <a:solidFill>
                <a:srgbClr val="C00000"/>
              </a:solidFill>
              <a:latin typeface="Times New Roman" pitchFamily="18" charset="0"/>
              <a:cs typeface="Times New Roman" pitchFamily="18" charset="0"/>
            </a:endParaRPr>
          </a:p>
        </p:txBody>
      </p:sp>
      <p:sp>
        <p:nvSpPr>
          <p:cNvPr id="4" name="TextBox 3"/>
          <p:cNvSpPr txBox="1"/>
          <p:nvPr/>
        </p:nvSpPr>
        <p:spPr>
          <a:xfrm>
            <a:off x="277091" y="1885890"/>
            <a:ext cx="4572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a)</a:t>
            </a:r>
            <a:endParaRPr lang="en-US" sz="2000" b="1" dirty="0">
              <a:latin typeface="Times New Roman" pitchFamily="18" charset="0"/>
              <a:cs typeface="Times New Roman" pitchFamily="18" charset="0"/>
            </a:endParaRPr>
          </a:p>
        </p:txBody>
      </p:sp>
      <p:sp>
        <p:nvSpPr>
          <p:cNvPr id="5" name="TextBox 4"/>
          <p:cNvSpPr txBox="1"/>
          <p:nvPr/>
        </p:nvSpPr>
        <p:spPr>
          <a:xfrm>
            <a:off x="609600" y="1558498"/>
            <a:ext cx="8153400" cy="400110"/>
          </a:xfrm>
          <a:prstGeom prst="rect">
            <a:avLst/>
          </a:prstGeom>
          <a:noFill/>
        </p:spPr>
        <p:txBody>
          <a:bodyPr wrap="square" rtlCol="0">
            <a:spAutoFit/>
          </a:bodyPr>
          <a:lstStyle/>
          <a:p>
            <a:r>
              <a:rPr lang="en-US" sz="2000" b="1" dirty="0" err="1" smtClean="0">
                <a:latin typeface="Times New Roman" pitchFamily="18" charset="0"/>
                <a:cs typeface="Times New Roman" pitchFamily="18" charset="0"/>
              </a:rPr>
              <a:t>Chỉ</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những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người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có</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chức</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có</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quyền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mới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cần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phải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chí</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công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vô</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tư</a:t>
            </a:r>
            <a:r>
              <a:rPr lang="en-US" sz="2000" b="1" dirty="0" smtClean="0">
                <a:latin typeface="Times New Roman" pitchFamily="18" charset="0"/>
                <a:cs typeface="Times New Roman" pitchFamily="18" charset="0"/>
              </a:rPr>
              <a:t>.</a:t>
            </a:r>
            <a:endParaRPr lang="en-US" sz="2000" b="1" dirty="0">
              <a:latin typeface="Times New Roman" pitchFamily="18" charset="0"/>
              <a:cs typeface="Times New Roman" pitchFamily="18" charset="0"/>
            </a:endParaRPr>
          </a:p>
        </p:txBody>
      </p:sp>
      <p:sp>
        <p:nvSpPr>
          <p:cNvPr id="7" name="TextBox 6"/>
          <p:cNvSpPr txBox="1"/>
          <p:nvPr/>
        </p:nvSpPr>
        <p:spPr>
          <a:xfrm>
            <a:off x="304800" y="2763798"/>
            <a:ext cx="457200" cy="400110"/>
          </a:xfrm>
          <a:prstGeom prst="rect">
            <a:avLst/>
          </a:prstGeom>
          <a:noFill/>
        </p:spPr>
        <p:txBody>
          <a:bodyPr wrap="square" rtlCol="0">
            <a:spAutoFit/>
          </a:bodyPr>
          <a:lstStyle/>
          <a:p>
            <a:r>
              <a:rPr lang="en-US" sz="2000" b="1" dirty="0">
                <a:latin typeface="Times New Roman" pitchFamily="18" charset="0"/>
                <a:cs typeface="Times New Roman" pitchFamily="18" charset="0"/>
              </a:rPr>
              <a:t>b</a:t>
            </a:r>
            <a:r>
              <a:rPr lang="en-US" sz="2000" b="1" dirty="0" smtClean="0">
                <a:latin typeface="Times New Roman" pitchFamily="18" charset="0"/>
                <a:cs typeface="Times New Roman" pitchFamily="18" charset="0"/>
              </a:rPr>
              <a:t>)</a:t>
            </a:r>
            <a:endParaRPr lang="en-US" sz="2000" b="1" dirty="0">
              <a:latin typeface="Times New Roman" pitchFamily="18" charset="0"/>
              <a:cs typeface="Times New Roman" pitchFamily="18" charset="0"/>
            </a:endParaRPr>
          </a:p>
        </p:txBody>
      </p:sp>
      <p:sp>
        <p:nvSpPr>
          <p:cNvPr id="8" name="TextBox 7"/>
          <p:cNvSpPr txBox="1"/>
          <p:nvPr/>
        </p:nvSpPr>
        <p:spPr>
          <a:xfrm>
            <a:off x="644236" y="2743200"/>
            <a:ext cx="8153400" cy="400110"/>
          </a:xfrm>
          <a:prstGeom prst="rect">
            <a:avLst/>
          </a:prstGeom>
          <a:noFill/>
        </p:spPr>
        <p:txBody>
          <a:bodyPr wrap="square" rtlCol="0">
            <a:spAutoFit/>
          </a:bodyPr>
          <a:lstStyle/>
          <a:p>
            <a:r>
              <a:rPr lang="en-US" sz="2000" b="1" dirty="0" err="1" smtClean="0">
                <a:latin typeface="Times New Roman" pitchFamily="18" charset="0"/>
                <a:cs typeface="Times New Roman" pitchFamily="18" charset="0"/>
              </a:rPr>
              <a:t>Người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sống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chí</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công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vô</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tư</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chỉ</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thiệt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cho</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mình</a:t>
            </a:r>
            <a:r>
              <a:rPr lang="en-US" sz="2000" b="1" dirty="0" smtClean="0">
                <a:latin typeface="Times New Roman" pitchFamily="18" charset="0"/>
                <a:cs typeface="Times New Roman" pitchFamily="18" charset="0"/>
              </a:rPr>
              <a:t>.</a:t>
            </a:r>
            <a:endParaRPr lang="en-US" sz="2000" b="1" dirty="0">
              <a:latin typeface="Times New Roman" pitchFamily="18" charset="0"/>
              <a:cs typeface="Times New Roman" pitchFamily="18" charset="0"/>
            </a:endParaRPr>
          </a:p>
        </p:txBody>
      </p:sp>
      <p:sp>
        <p:nvSpPr>
          <p:cNvPr id="9" name="TextBox 8"/>
          <p:cNvSpPr txBox="1"/>
          <p:nvPr/>
        </p:nvSpPr>
        <p:spPr>
          <a:xfrm>
            <a:off x="311728" y="3859980"/>
            <a:ext cx="4572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c)</a:t>
            </a:r>
            <a:endParaRPr lang="en-US" sz="2000" b="1" dirty="0">
              <a:latin typeface="Times New Roman" pitchFamily="18" charset="0"/>
              <a:cs typeface="Times New Roman" pitchFamily="18" charset="0"/>
            </a:endParaRPr>
          </a:p>
        </p:txBody>
      </p:sp>
      <p:sp>
        <p:nvSpPr>
          <p:cNvPr id="10" name="TextBox 9"/>
          <p:cNvSpPr txBox="1"/>
          <p:nvPr/>
        </p:nvSpPr>
        <p:spPr>
          <a:xfrm>
            <a:off x="609600" y="3787914"/>
            <a:ext cx="82296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HS </a:t>
            </a:r>
            <a:r>
              <a:rPr lang="en-US" sz="2000" b="1" dirty="0" err="1" smtClean="0">
                <a:latin typeface="Times New Roman" pitchFamily="18" charset="0"/>
                <a:cs typeface="Times New Roman" pitchFamily="18" charset="0"/>
              </a:rPr>
              <a:t>còn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nhỏ</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tuổi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thì</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không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thể</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rèn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luyện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được</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phẩm</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chất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chí</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công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vô</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tư</a:t>
            </a:r>
            <a:endParaRPr lang="en-US" sz="2000" b="1" dirty="0">
              <a:latin typeface="Times New Roman" pitchFamily="18" charset="0"/>
              <a:cs typeface="Times New Roman" pitchFamily="18" charset="0"/>
            </a:endParaRPr>
          </a:p>
        </p:txBody>
      </p:sp>
      <p:sp>
        <p:nvSpPr>
          <p:cNvPr id="11" name="TextBox 10"/>
          <p:cNvSpPr txBox="1"/>
          <p:nvPr/>
        </p:nvSpPr>
        <p:spPr>
          <a:xfrm>
            <a:off x="290946" y="4752945"/>
            <a:ext cx="4572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d)</a:t>
            </a:r>
            <a:endParaRPr lang="en-US" sz="2000" b="1" dirty="0">
              <a:latin typeface="Times New Roman" pitchFamily="18" charset="0"/>
              <a:cs typeface="Times New Roman" pitchFamily="18" charset="0"/>
            </a:endParaRPr>
          </a:p>
        </p:txBody>
      </p:sp>
      <p:sp>
        <p:nvSpPr>
          <p:cNvPr id="12" name="TextBox 11"/>
          <p:cNvSpPr txBox="1"/>
          <p:nvPr/>
        </p:nvSpPr>
        <p:spPr>
          <a:xfrm>
            <a:off x="651163" y="4779157"/>
            <a:ext cx="8153400" cy="400110"/>
          </a:xfrm>
          <a:prstGeom prst="rect">
            <a:avLst/>
          </a:prstGeom>
          <a:noFill/>
        </p:spPr>
        <p:txBody>
          <a:bodyPr wrap="square" rtlCol="0">
            <a:spAutoFit/>
          </a:bodyPr>
          <a:lstStyle/>
          <a:p>
            <a:r>
              <a:rPr lang="en-US" sz="2000" b="1" dirty="0" err="1" smtClean="0">
                <a:latin typeface="Times New Roman" pitchFamily="18" charset="0"/>
                <a:cs typeface="Times New Roman" pitchFamily="18" charset="0"/>
              </a:rPr>
              <a:t>Chí</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công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vô</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tư</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là</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phẩm</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chất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tốt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đẹp</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của</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công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dân</a:t>
            </a:r>
            <a:r>
              <a:rPr lang="en-US" sz="2000" b="1" dirty="0" smtClean="0">
                <a:latin typeface="Times New Roman" pitchFamily="18" charset="0"/>
                <a:cs typeface="Times New Roman" pitchFamily="18" charset="0"/>
              </a:rPr>
              <a:t>.</a:t>
            </a:r>
            <a:endParaRPr lang="en-US" sz="2000" b="1" dirty="0">
              <a:latin typeface="Times New Roman" pitchFamily="18" charset="0"/>
              <a:cs typeface="Times New Roman" pitchFamily="18" charset="0"/>
            </a:endParaRPr>
          </a:p>
        </p:txBody>
      </p:sp>
      <p:sp>
        <p:nvSpPr>
          <p:cNvPr id="13" name="TextBox 12"/>
          <p:cNvSpPr txBox="1"/>
          <p:nvPr/>
        </p:nvSpPr>
        <p:spPr>
          <a:xfrm>
            <a:off x="290946" y="5163740"/>
            <a:ext cx="457200" cy="400110"/>
          </a:xfrm>
          <a:prstGeom prst="rect">
            <a:avLst/>
          </a:prstGeom>
          <a:noFill/>
        </p:spPr>
        <p:txBody>
          <a:bodyPr wrap="square" rtlCol="0">
            <a:spAutoFit/>
          </a:bodyPr>
          <a:lstStyle/>
          <a:p>
            <a:r>
              <a:rPr lang="en-US" sz="2000" b="1" dirty="0">
                <a:latin typeface="Times New Roman" pitchFamily="18" charset="0"/>
                <a:cs typeface="Times New Roman" pitchFamily="18" charset="0"/>
              </a:rPr>
              <a:t>đ</a:t>
            </a:r>
            <a:r>
              <a:rPr lang="en-US" sz="2000" b="1" dirty="0" smtClean="0">
                <a:latin typeface="Times New Roman" pitchFamily="18" charset="0"/>
                <a:cs typeface="Times New Roman" pitchFamily="18" charset="0"/>
              </a:rPr>
              <a:t>)</a:t>
            </a:r>
            <a:endParaRPr lang="en-US" sz="2000" b="1" dirty="0">
              <a:latin typeface="Times New Roman" pitchFamily="18" charset="0"/>
              <a:cs typeface="Times New Roman" pitchFamily="18" charset="0"/>
            </a:endParaRPr>
          </a:p>
        </p:txBody>
      </p:sp>
      <p:sp>
        <p:nvSpPr>
          <p:cNvPr id="14" name="TextBox 13"/>
          <p:cNvSpPr txBox="1"/>
          <p:nvPr/>
        </p:nvSpPr>
        <p:spPr>
          <a:xfrm>
            <a:off x="651163" y="5238690"/>
            <a:ext cx="8153400" cy="400110"/>
          </a:xfrm>
          <a:prstGeom prst="rect">
            <a:avLst/>
          </a:prstGeom>
          <a:noFill/>
        </p:spPr>
        <p:txBody>
          <a:bodyPr wrap="square" rtlCol="0">
            <a:spAutoFit/>
          </a:bodyPr>
          <a:lstStyle/>
          <a:p>
            <a:r>
              <a:rPr lang="en-US" sz="2000" b="1" dirty="0" err="1" smtClean="0">
                <a:latin typeface="Times New Roman" pitchFamily="18" charset="0"/>
                <a:cs typeface="Times New Roman" pitchFamily="18" charset="0"/>
              </a:rPr>
              <a:t>Chí</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công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vô</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tư</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phải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được</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thể</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hiện</a:t>
            </a:r>
            <a:r>
              <a:rPr lang="en-US" sz="2000" b="1" dirty="0" smtClean="0">
                <a:latin typeface="Times New Roman" pitchFamily="18" charset="0"/>
                <a:cs typeface="Times New Roman" pitchFamily="18" charset="0"/>
              </a:rPr>
              <a:t> ở </a:t>
            </a:r>
            <a:r>
              <a:rPr lang="en-US" sz="2000" b="1" dirty="0" err="1" smtClean="0">
                <a:latin typeface="Times New Roman" pitchFamily="18" charset="0"/>
                <a:cs typeface="Times New Roman" pitchFamily="18" charset="0"/>
              </a:rPr>
              <a:t>cả</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lời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nói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và</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việc</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làm</a:t>
            </a:r>
            <a:r>
              <a:rPr lang="en-US" sz="2000" b="1" dirty="0" smtClean="0">
                <a:latin typeface="Times New Roman" pitchFamily="18" charset="0"/>
                <a:cs typeface="Times New Roman" pitchFamily="18" charset="0"/>
              </a:rPr>
              <a:t>.</a:t>
            </a:r>
            <a:endParaRPr lang="en-US" sz="2000" b="1" dirty="0">
              <a:latin typeface="Times New Roman" pitchFamily="18" charset="0"/>
              <a:cs typeface="Times New Roman" pitchFamily="18" charset="0"/>
            </a:endParaRPr>
          </a:p>
        </p:txBody>
      </p:sp>
      <p:sp>
        <p:nvSpPr>
          <p:cNvPr id="6" name="TextBox 5"/>
          <p:cNvSpPr txBox="1"/>
          <p:nvPr/>
        </p:nvSpPr>
        <p:spPr>
          <a:xfrm>
            <a:off x="658090" y="1962834"/>
            <a:ext cx="8104909" cy="646331"/>
          </a:xfrm>
          <a:prstGeom prst="rect">
            <a:avLst/>
          </a:prstGeom>
          <a:noFill/>
        </p:spPr>
        <p:txBody>
          <a:bodyPr wrap="square" rtlCol="0">
            <a:spAutoFit/>
          </a:bodyPr>
          <a:lstStyle/>
          <a:p>
            <a:pPr algn="just"/>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rPr>
              <a:t>Sai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Vì</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tất</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cả</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chúng</a:t>
            </a:r>
            <a:r>
              <a:rPr lang="en-US" dirty="0" smtClean="0">
                <a:latin typeface="Times New Roman" panose="02020603050405020304" pitchFamily="18" charset="0"/>
                <a:cs typeface="Times New Roman" panose="02020603050405020304" pitchFamily="18" charset="0"/>
              </a:rPr>
              <a:t> ta </a:t>
            </a:r>
            <a:r>
              <a:rPr lang="en-US" dirty="0" err="1" smtClean="0">
                <a:latin typeface="Times New Roman" panose="02020603050405020304" pitchFamily="18" charset="0"/>
                <a:cs typeface="Times New Roman" panose="02020603050405020304" pitchFamily="18" charset="0"/>
              </a:rPr>
              <a:t>phải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sống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chí</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công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vô</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tư</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để</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xây</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dựng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xã</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hội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lành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mạnh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dân</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chủ</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công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bằng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văn</a:t>
            </a:r>
            <a:r>
              <a:rPr lang="en-US" dirty="0" smtClean="0">
                <a:latin typeface="Times New Roman" panose="02020603050405020304" pitchFamily="18" charset="0"/>
                <a:cs typeface="Times New Roman" panose="02020603050405020304" pitchFamily="18" charset="0"/>
              </a:rPr>
              <a:t> minh </a:t>
            </a:r>
            <a:r>
              <a:rPr lang="en-US" dirty="0" err="1" smtClean="0">
                <a:latin typeface="Times New Roman" panose="02020603050405020304" pitchFamily="18" charset="0"/>
                <a:cs typeface="Times New Roman" panose="02020603050405020304" pitchFamily="18" charset="0"/>
              </a:rPr>
              <a:t>và</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đem</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lại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lợi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ích</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chung</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cho</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mọi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người</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17" name="TextBox 16"/>
          <p:cNvSpPr txBox="1"/>
          <p:nvPr/>
        </p:nvSpPr>
        <p:spPr>
          <a:xfrm>
            <a:off x="540329" y="3163908"/>
            <a:ext cx="8264234" cy="646331"/>
          </a:xfrm>
          <a:prstGeom prst="rect">
            <a:avLst/>
          </a:prstGeom>
          <a:noFill/>
        </p:spPr>
        <p:txBody>
          <a:bodyPr wrap="square" rtlCol="0">
            <a:spAutoFit/>
          </a:bodyPr>
          <a:lstStyle/>
          <a:p>
            <a:pPr algn="just"/>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Sai</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Vì</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họ</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là</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những</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người</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liêm</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khiết</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a:latin typeface="Times New Roman" panose="02020603050405020304" pitchFamily="18" charset="0"/>
                <a:cs typeface="Times New Roman" panose="02020603050405020304" pitchFamily="18" charset="0"/>
                <a:sym typeface="Wingdings" pitchFamily="2" charset="2"/>
              </a:rPr>
              <a:t>n</a:t>
            </a:r>
            <a:r>
              <a:rPr lang="en-US" dirty="0" err="1" smtClean="0">
                <a:latin typeface="Times New Roman" panose="02020603050405020304" pitchFamily="18" charset="0"/>
                <a:cs typeface="Times New Roman" panose="02020603050405020304" pitchFamily="18" charset="0"/>
                <a:sym typeface="Wingdings" pitchFamily="2" charset="2"/>
              </a:rPr>
              <a:t>gay</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thẳng</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tự</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trọng</a:t>
            </a:r>
            <a:r>
              <a:rPr lang="en-US" dirty="0" smtClean="0">
                <a:latin typeface="Times New Roman" panose="02020603050405020304" pitchFamily="18" charset="0"/>
                <a:cs typeface="Times New Roman" panose="02020603050405020304" pitchFamily="18" charset="0"/>
                <a:sym typeface="Wingdings" pitchFamily="2" charset="2"/>
              </a:rPr>
              <a:t> … </a:t>
            </a:r>
            <a:r>
              <a:rPr lang="en-US" dirty="0" err="1" smtClean="0">
                <a:latin typeface="Times New Roman" panose="02020603050405020304" pitchFamily="18" charset="0"/>
                <a:cs typeface="Times New Roman" panose="02020603050405020304" pitchFamily="18" charset="0"/>
                <a:sym typeface="Wingdings" pitchFamily="2" charset="2"/>
              </a:rPr>
              <a:t>sẽ</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được</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mọi</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người</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nể</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phục</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sẵn</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sàng</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hợp</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tác</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trong</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mọi</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công</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việc</a:t>
            </a:r>
            <a:r>
              <a:rPr lang="en-US" dirty="0" smtClean="0">
                <a:latin typeface="Times New Roman" panose="02020603050405020304" pitchFamily="18" charset="0"/>
                <a:cs typeface="Times New Roman" panose="02020603050405020304" pitchFamily="18" charset="0"/>
                <a:sym typeface="Wingdings" pitchFamily="2" charset="2"/>
              </a:rPr>
              <a:t>.</a:t>
            </a:r>
            <a:endParaRPr lang="en-US" dirty="0">
              <a:latin typeface="Times New Roman" panose="02020603050405020304" pitchFamily="18" charset="0"/>
              <a:cs typeface="Times New Roman" panose="02020603050405020304" pitchFamily="18" charset="0"/>
            </a:endParaRPr>
          </a:p>
        </p:txBody>
      </p:sp>
      <p:sp>
        <p:nvSpPr>
          <p:cNvPr id="18" name="TextBox 17"/>
          <p:cNvSpPr txBox="1"/>
          <p:nvPr/>
        </p:nvSpPr>
        <p:spPr>
          <a:xfrm>
            <a:off x="637308" y="4188024"/>
            <a:ext cx="8201891" cy="646331"/>
          </a:xfrm>
          <a:prstGeom prst="rect">
            <a:avLst/>
          </a:prstGeom>
          <a:noFill/>
        </p:spPr>
        <p:txBody>
          <a:bodyPr wrap="square" rtlCol="0">
            <a:spAutoFit/>
          </a:bodyPr>
          <a:lstStyle/>
          <a:p>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Sai</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Mọi</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người</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cần</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phải</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rèn</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chí</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công</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vô</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tư</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ngay</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từ</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những</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việc</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nhỏ</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nhặt</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nhất</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trong</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cuộc</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sống</a:t>
            </a:r>
            <a:r>
              <a:rPr lang="en-US" dirty="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và</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rèn</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từ</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khi</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còn</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nhỏ</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rèn</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mọi</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lúc</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mọi</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nơi</a:t>
            </a:r>
            <a:r>
              <a:rPr lang="en-US" dirty="0" smtClean="0">
                <a:latin typeface="Times New Roman" panose="02020603050405020304" pitchFamily="18" charset="0"/>
                <a:cs typeface="Times New Roman" panose="02020603050405020304" pitchFamily="18" charset="0"/>
                <a:sym typeface="Wingdings" pitchFamily="2" charset="2"/>
              </a:rPr>
              <a:t>.</a:t>
            </a:r>
            <a:endParaRPr lang="en-US" dirty="0">
              <a:latin typeface="Times New Roman" panose="02020603050405020304" pitchFamily="18" charset="0"/>
              <a:cs typeface="Times New Roman" panose="02020603050405020304" pitchFamily="18" charset="0"/>
            </a:endParaRPr>
          </a:p>
        </p:txBody>
      </p:sp>
      <p:sp>
        <p:nvSpPr>
          <p:cNvPr id="19" name="TextBox 18"/>
          <p:cNvSpPr txBox="1"/>
          <p:nvPr/>
        </p:nvSpPr>
        <p:spPr>
          <a:xfrm>
            <a:off x="748145" y="5715000"/>
            <a:ext cx="7952509" cy="646331"/>
          </a:xfrm>
          <a:prstGeom prst="rect">
            <a:avLst/>
          </a:prstGeom>
          <a:noFill/>
        </p:spPr>
        <p:txBody>
          <a:bodyPr wrap="square" rtlCol="0">
            <a:spAutoFit/>
          </a:bodyPr>
          <a:lstStyle/>
          <a:p>
            <a:pPr algn="just"/>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Đúng</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Vì</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nó</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là</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phẩm</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chất</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đáng</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quý</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của</a:t>
            </a:r>
            <a:r>
              <a:rPr lang="en-US" dirty="0" smtClean="0">
                <a:latin typeface="Times New Roman" panose="02020603050405020304" pitchFamily="18" charset="0"/>
                <a:cs typeface="Times New Roman" panose="02020603050405020304" pitchFamily="18" charset="0"/>
                <a:sym typeface="Wingdings" pitchFamily="2" charset="2"/>
              </a:rPr>
              <a:t> con </a:t>
            </a:r>
            <a:r>
              <a:rPr lang="en-US" dirty="0" err="1" smtClean="0">
                <a:latin typeface="Times New Roman" panose="02020603050405020304" pitchFamily="18" charset="0"/>
                <a:cs typeface="Times New Roman" panose="02020603050405020304" pitchFamily="18" charset="0"/>
                <a:sym typeface="Wingdings" pitchFamily="2" charset="2"/>
              </a:rPr>
              <a:t>người</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Nó</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đem</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lại</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lợi</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ích</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cho</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cá</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nhân</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và</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tập</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thể</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cộng</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đồng</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xã</a:t>
            </a:r>
            <a:r>
              <a:rPr lang="en-US" dirty="0" smtClean="0">
                <a:latin typeface="Times New Roman" panose="02020603050405020304" pitchFamily="18" charset="0"/>
                <a:cs typeface="Times New Roman" panose="02020603050405020304" pitchFamily="18" charset="0"/>
                <a:sym typeface="Wingdings" pitchFamily="2" charset="2"/>
              </a:rPr>
              <a:t> </a:t>
            </a:r>
            <a:r>
              <a:rPr lang="en-US" dirty="0" err="1" smtClean="0">
                <a:latin typeface="Times New Roman" panose="02020603050405020304" pitchFamily="18" charset="0"/>
                <a:cs typeface="Times New Roman" panose="02020603050405020304" pitchFamily="18" charset="0"/>
                <a:sym typeface="Wingdings" pitchFamily="2" charset="2"/>
              </a:rPr>
              <a:t>hội</a:t>
            </a:r>
            <a:r>
              <a:rPr lang="en-US" dirty="0" smtClean="0">
                <a:latin typeface="Times New Roman" panose="02020603050405020304" pitchFamily="18" charset="0"/>
                <a:cs typeface="Times New Roman" panose="02020603050405020304" pitchFamily="18" charset="0"/>
                <a:sym typeface="Wingdings" pitchFamily="2" charset="2"/>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039857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par>
                                <p:cTn id="18" presetID="6" presetClass="entr" presetSubtype="16"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circle(in)">
                                      <p:cBhvr>
                                        <p:cTn id="20" dur="20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barn(inVertical)">
                                      <p:cBhvr>
                                        <p:cTn id="25" dur="500"/>
                                        <p:tgtEl>
                                          <p:spTgt spid="8"/>
                                        </p:tgtEl>
                                      </p:cBhvr>
                                    </p:animEffect>
                                  </p:childTnLst>
                                </p:cTn>
                              </p:par>
                              <p:par>
                                <p:cTn id="26" presetID="16" presetClass="entr" presetSubtype="21" fill="hold" grpId="0" nodeType="with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barn(inVertical)">
                                      <p:cBhvr>
                                        <p:cTn id="28" dur="500"/>
                                        <p:tgtEl>
                                          <p:spTgt spid="7"/>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barn(inVertical)">
                                      <p:cBhvr>
                                        <p:cTn id="33" dur="500"/>
                                        <p:tgtEl>
                                          <p:spTgt spid="9"/>
                                        </p:tgtEl>
                                      </p:cBhvr>
                                    </p:animEffect>
                                  </p:childTnLst>
                                </p:cTn>
                              </p:par>
                              <p:par>
                                <p:cTn id="34" presetID="16" presetClass="entr" presetSubtype="21" fill="hold" grpId="0" nodeType="with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barn(inVertical)">
                                      <p:cBhvr>
                                        <p:cTn id="36" dur="500"/>
                                        <p:tgtEl>
                                          <p:spTgt spid="10"/>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barn(inVertical)">
                                      <p:cBhvr>
                                        <p:cTn id="41" dur="500"/>
                                        <p:tgtEl>
                                          <p:spTgt spid="11"/>
                                        </p:tgtEl>
                                      </p:cBhvr>
                                    </p:animEffect>
                                  </p:childTnLst>
                                </p:cTn>
                              </p:par>
                              <p:par>
                                <p:cTn id="42" presetID="16" presetClass="entr" presetSubtype="21" fill="hold" grpId="0" nodeType="withEffect">
                                  <p:stCondLst>
                                    <p:cond delay="0"/>
                                  </p:stCondLst>
                                  <p:childTnLst>
                                    <p:set>
                                      <p:cBhvr>
                                        <p:cTn id="43" dur="1" fill="hold">
                                          <p:stCondLst>
                                            <p:cond delay="0"/>
                                          </p:stCondLst>
                                        </p:cTn>
                                        <p:tgtEl>
                                          <p:spTgt spid="12"/>
                                        </p:tgtEl>
                                        <p:attrNameLst>
                                          <p:attrName>style.visibility</p:attrName>
                                        </p:attrNameLst>
                                      </p:cBhvr>
                                      <p:to>
                                        <p:strVal val="visible"/>
                                      </p:to>
                                    </p:set>
                                    <p:animEffect transition="in" filter="barn(inVertical)">
                                      <p:cBhvr>
                                        <p:cTn id="44" dur="500"/>
                                        <p:tgtEl>
                                          <p:spTgt spid="12"/>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animEffect transition="in" filter="barn(inVertical)">
                                      <p:cBhvr>
                                        <p:cTn id="49" dur="500"/>
                                        <p:tgtEl>
                                          <p:spTgt spid="14"/>
                                        </p:tgtEl>
                                      </p:cBhvr>
                                    </p:animEffect>
                                  </p:childTnLst>
                                </p:cTn>
                              </p:par>
                              <p:par>
                                <p:cTn id="50" presetID="16" presetClass="entr" presetSubtype="21" fill="hold" grpId="0" nodeType="with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barn(inVertical)">
                                      <p:cBhvr>
                                        <p:cTn id="52" dur="500"/>
                                        <p:tgtEl>
                                          <p:spTgt spid="13"/>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6"/>
                                        </p:tgtEl>
                                        <p:attrNameLst>
                                          <p:attrName>style.visibility</p:attrName>
                                        </p:attrNameLst>
                                      </p:cBhvr>
                                      <p:to>
                                        <p:strVal val="visible"/>
                                      </p:to>
                                    </p:set>
                                    <p:animEffect transition="in" filter="barn(inVertical)">
                                      <p:cBhvr>
                                        <p:cTn id="57" dur="500"/>
                                        <p:tgtEl>
                                          <p:spTgt spid="6"/>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barn(inVertical)">
                                      <p:cBhvr>
                                        <p:cTn id="62" dur="500"/>
                                        <p:tgtEl>
                                          <p:spTgt spid="17"/>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18"/>
                                        </p:tgtEl>
                                        <p:attrNameLst>
                                          <p:attrName>style.visibility</p:attrName>
                                        </p:attrNameLst>
                                      </p:cBhvr>
                                      <p:to>
                                        <p:strVal val="visible"/>
                                      </p:to>
                                    </p:set>
                                    <p:animEffect transition="in" filter="barn(inVertical)">
                                      <p:cBhvr>
                                        <p:cTn id="67" dur="500"/>
                                        <p:tgtEl>
                                          <p:spTgt spid="18"/>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19"/>
                                        </p:tgtEl>
                                        <p:attrNameLst>
                                          <p:attrName>style.visibility</p:attrName>
                                        </p:attrNameLst>
                                      </p:cBhvr>
                                      <p:to>
                                        <p:strVal val="visible"/>
                                      </p:to>
                                    </p:set>
                                    <p:animEffect transition="in" filter="barn(inVertical)">
                                      <p:cBhvr>
                                        <p:cTn id="7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7" grpId="0"/>
      <p:bldP spid="8" grpId="0"/>
      <p:bldP spid="9" grpId="0"/>
      <p:bldP spid="10" grpId="0"/>
      <p:bldP spid="11" grpId="0"/>
      <p:bldP spid="12" grpId="0"/>
      <p:bldP spid="13" grpId="0"/>
      <p:bldP spid="14" grpId="0"/>
      <p:bldP spid="6" grpId="0"/>
      <p:bldP spid="17" grpId="0"/>
      <p:bldP spid="18" grpId="0"/>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304800"/>
            <a:ext cx="3048000" cy="523220"/>
          </a:xfrm>
          <a:prstGeom prst="rect">
            <a:avLst/>
          </a:prstGeom>
          <a:noFill/>
        </p:spPr>
        <p:txBody>
          <a:bodyPr wrap="square" rtlCol="0">
            <a:spAutoFit/>
          </a:bodyPr>
          <a:lstStyle/>
          <a:p>
            <a:r>
              <a:rPr lang="en-US" sz="2800" b="1" u="sng" dirty="0" smtClean="0">
                <a:latin typeface="Times New Roman" pitchFamily="18" charset="0"/>
                <a:cs typeface="Times New Roman" pitchFamily="18" charset="0"/>
              </a:rPr>
              <a:t>III.LUYỆN TẬP:</a:t>
            </a:r>
            <a:endParaRPr lang="en-US" sz="2800" b="1" u="sng" dirty="0">
              <a:latin typeface="Times New Roman" pitchFamily="18" charset="0"/>
              <a:cs typeface="Times New Roman" pitchFamily="18" charset="0"/>
            </a:endParaRPr>
          </a:p>
        </p:txBody>
      </p:sp>
      <p:sp>
        <p:nvSpPr>
          <p:cNvPr id="3" name="TextBox 2"/>
          <p:cNvSpPr txBox="1"/>
          <p:nvPr/>
        </p:nvSpPr>
        <p:spPr>
          <a:xfrm>
            <a:off x="471055" y="727501"/>
            <a:ext cx="8229600" cy="830997"/>
          </a:xfrm>
          <a:prstGeom prst="rect">
            <a:avLst/>
          </a:prstGeom>
          <a:noFill/>
        </p:spPr>
        <p:txBody>
          <a:bodyPr wrap="square" rtlCol="0">
            <a:spAutoFit/>
          </a:bodyPr>
          <a:lstStyle/>
          <a:p>
            <a:r>
              <a:rPr lang="en-US" sz="2400" b="1" dirty="0" smtClean="0">
                <a:solidFill>
                  <a:srgbClr val="C00000"/>
                </a:solidFill>
                <a:latin typeface="Times New Roman" pitchFamily="18" charset="0"/>
                <a:cs typeface="Times New Roman" pitchFamily="18" charset="0"/>
              </a:rPr>
              <a:t>3.Em </a:t>
            </a:r>
            <a:r>
              <a:rPr lang="en-US" sz="2400" b="1" dirty="0" err="1" smtClean="0">
                <a:solidFill>
                  <a:srgbClr val="C00000"/>
                </a:solidFill>
                <a:latin typeface="Times New Roman" pitchFamily="18" charset="0"/>
                <a:cs typeface="Times New Roman" pitchFamily="18" charset="0"/>
              </a:rPr>
              <a:t>sẽ</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làm</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gì</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trong</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mỗi</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trường</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hợp</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sau</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đây</a:t>
            </a:r>
            <a:r>
              <a:rPr lang="en-US" sz="2400" b="1" dirty="0" smtClean="0">
                <a:solidFill>
                  <a:srgbClr val="C00000"/>
                </a:solidFill>
                <a:latin typeface="Times New Roman" pitchFamily="18" charset="0"/>
                <a:cs typeface="Times New Roman" pitchFamily="18" charset="0"/>
              </a:rPr>
              <a:t> ( </a:t>
            </a:r>
            <a:r>
              <a:rPr lang="en-US" sz="2400" b="1" dirty="0" err="1" smtClean="0">
                <a:solidFill>
                  <a:srgbClr val="C00000"/>
                </a:solidFill>
                <a:latin typeface="Times New Roman" pitchFamily="18" charset="0"/>
                <a:cs typeface="Times New Roman" pitchFamily="18" charset="0"/>
              </a:rPr>
              <a:t>im</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lặng</a:t>
            </a:r>
            <a:r>
              <a:rPr lang="en-US" sz="2400" b="1" dirty="0" smtClean="0">
                <a:solidFill>
                  <a:srgbClr val="C00000"/>
                </a:solidFill>
                <a:latin typeface="Times New Roman" pitchFamily="18" charset="0"/>
                <a:cs typeface="Times New Roman" pitchFamily="18" charset="0"/>
              </a:rPr>
              <a:t> , </a:t>
            </a:r>
            <a:r>
              <a:rPr lang="en-US" sz="2400" b="1" dirty="0" err="1" smtClean="0">
                <a:solidFill>
                  <a:srgbClr val="C00000"/>
                </a:solidFill>
                <a:latin typeface="Times New Roman" pitchFamily="18" charset="0"/>
                <a:cs typeface="Times New Roman" pitchFamily="18" charset="0"/>
              </a:rPr>
              <a:t>phản</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đối</a:t>
            </a:r>
            <a:r>
              <a:rPr lang="en-US" sz="2400" b="1" dirty="0" smtClean="0">
                <a:solidFill>
                  <a:srgbClr val="C00000"/>
                </a:solidFill>
                <a:latin typeface="Times New Roman" pitchFamily="18" charset="0"/>
                <a:cs typeface="Times New Roman" pitchFamily="18" charset="0"/>
              </a:rPr>
              <a:t> hay </a:t>
            </a:r>
            <a:r>
              <a:rPr lang="en-US" sz="2400" b="1" dirty="0" err="1" smtClean="0">
                <a:solidFill>
                  <a:srgbClr val="C00000"/>
                </a:solidFill>
                <a:latin typeface="Times New Roman" pitchFamily="18" charset="0"/>
                <a:cs typeface="Times New Roman" pitchFamily="18" charset="0"/>
              </a:rPr>
              <a:t>đồng</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tình</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và</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giải</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thích</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vì</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sao</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em</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lại</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làm</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như</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vậy</a:t>
            </a:r>
            <a:r>
              <a:rPr lang="en-US" sz="2400" b="1" dirty="0" smtClean="0">
                <a:solidFill>
                  <a:srgbClr val="C00000"/>
                </a:solidFill>
                <a:latin typeface="Times New Roman" pitchFamily="18" charset="0"/>
                <a:cs typeface="Times New Roman" pitchFamily="18" charset="0"/>
              </a:rPr>
              <a:t>?</a:t>
            </a:r>
            <a:endParaRPr lang="en-US" sz="2400" b="1" dirty="0">
              <a:solidFill>
                <a:srgbClr val="C00000"/>
              </a:solidFill>
              <a:latin typeface="Times New Roman" pitchFamily="18" charset="0"/>
              <a:cs typeface="Times New Roman" pitchFamily="18" charset="0"/>
            </a:endParaRPr>
          </a:p>
        </p:txBody>
      </p:sp>
      <p:sp>
        <p:nvSpPr>
          <p:cNvPr id="4" name="TextBox 3"/>
          <p:cNvSpPr txBox="1"/>
          <p:nvPr/>
        </p:nvSpPr>
        <p:spPr>
          <a:xfrm>
            <a:off x="277091" y="1676400"/>
            <a:ext cx="4572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a)</a:t>
            </a:r>
            <a:endParaRPr lang="en-US" sz="2000" b="1" dirty="0">
              <a:latin typeface="Times New Roman" pitchFamily="18" charset="0"/>
              <a:cs typeface="Times New Roman" pitchFamily="18" charset="0"/>
            </a:endParaRPr>
          </a:p>
        </p:txBody>
      </p:sp>
      <p:sp>
        <p:nvSpPr>
          <p:cNvPr id="5" name="TextBox 4"/>
          <p:cNvSpPr txBox="1"/>
          <p:nvPr/>
        </p:nvSpPr>
        <p:spPr>
          <a:xfrm>
            <a:off x="609600" y="1558498"/>
            <a:ext cx="8153400" cy="707886"/>
          </a:xfrm>
          <a:prstGeom prst="rect">
            <a:avLst/>
          </a:prstGeom>
          <a:noFill/>
        </p:spPr>
        <p:txBody>
          <a:bodyPr wrap="square" rtlCol="0">
            <a:spAutoFit/>
          </a:bodyPr>
          <a:lstStyle/>
          <a:p>
            <a:r>
              <a:rPr lang="en-US" sz="2000" b="1" dirty="0" err="1" smtClean="0">
                <a:latin typeface="Times New Roman" pitchFamily="18" charset="0"/>
                <a:cs typeface="Times New Roman" pitchFamily="18" charset="0"/>
              </a:rPr>
              <a:t>Em</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biết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ông</a:t>
            </a:r>
            <a:r>
              <a:rPr lang="en-US" sz="2000" b="1" dirty="0" smtClean="0">
                <a:latin typeface="Times New Roman" pitchFamily="18" charset="0"/>
                <a:cs typeface="Times New Roman" pitchFamily="18" charset="0"/>
              </a:rPr>
              <a:t> Ba </a:t>
            </a:r>
            <a:r>
              <a:rPr lang="en-US" sz="2000" b="1" dirty="0" err="1" smtClean="0">
                <a:latin typeface="Times New Roman" pitchFamily="18" charset="0"/>
                <a:cs typeface="Times New Roman" pitchFamily="18" charset="0"/>
              </a:rPr>
              <a:t>làm</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nhiều</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việc</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sai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trái</a:t>
            </a:r>
            <a:r>
              <a:rPr lang="en-US" sz="2000" b="1" dirty="0" smtClean="0">
                <a:latin typeface="Times New Roman" pitchFamily="18" charset="0"/>
                <a:cs typeface="Times New Roman" pitchFamily="18" charset="0"/>
              </a:rPr>
              <a:t> , </a:t>
            </a:r>
            <a:r>
              <a:rPr lang="en-US" sz="2000" b="1" dirty="0" err="1" smtClean="0">
                <a:latin typeface="Times New Roman" pitchFamily="18" charset="0"/>
                <a:cs typeface="Times New Roman" pitchFamily="18" charset="0"/>
              </a:rPr>
              <a:t>nhưng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ông</a:t>
            </a:r>
            <a:r>
              <a:rPr lang="en-US" sz="2000" b="1" dirty="0" smtClean="0">
                <a:latin typeface="Times New Roman" pitchFamily="18" charset="0"/>
                <a:cs typeface="Times New Roman" pitchFamily="18" charset="0"/>
              </a:rPr>
              <a:t> Ba </a:t>
            </a:r>
            <a:r>
              <a:rPr lang="en-US" sz="2000" b="1" dirty="0" err="1" smtClean="0">
                <a:latin typeface="Times New Roman" pitchFamily="18" charset="0"/>
                <a:cs typeface="Times New Roman" pitchFamily="18" charset="0"/>
              </a:rPr>
              <a:t>lại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là</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ân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nhân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của</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gia</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đình</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em</a:t>
            </a:r>
            <a:r>
              <a:rPr lang="en-US" sz="2000" b="1" dirty="0" smtClean="0">
                <a:latin typeface="Times New Roman" pitchFamily="18" charset="0"/>
                <a:cs typeface="Times New Roman" pitchFamily="18" charset="0"/>
              </a:rPr>
              <a:t>.</a:t>
            </a:r>
            <a:endParaRPr lang="en-US" sz="2000" b="1" dirty="0">
              <a:latin typeface="Times New Roman" pitchFamily="18" charset="0"/>
              <a:cs typeface="Times New Roman" pitchFamily="18" charset="0"/>
            </a:endParaRPr>
          </a:p>
        </p:txBody>
      </p:sp>
      <p:sp>
        <p:nvSpPr>
          <p:cNvPr id="7" name="TextBox 6"/>
          <p:cNvSpPr txBox="1"/>
          <p:nvPr/>
        </p:nvSpPr>
        <p:spPr>
          <a:xfrm>
            <a:off x="221673" y="3840410"/>
            <a:ext cx="457200" cy="400110"/>
          </a:xfrm>
          <a:prstGeom prst="rect">
            <a:avLst/>
          </a:prstGeom>
          <a:noFill/>
        </p:spPr>
        <p:txBody>
          <a:bodyPr wrap="square" rtlCol="0">
            <a:spAutoFit/>
          </a:bodyPr>
          <a:lstStyle/>
          <a:p>
            <a:r>
              <a:rPr lang="en-US" sz="2000" b="1" dirty="0">
                <a:latin typeface="Times New Roman" pitchFamily="18" charset="0"/>
                <a:cs typeface="Times New Roman" pitchFamily="18" charset="0"/>
              </a:rPr>
              <a:t>b</a:t>
            </a:r>
            <a:r>
              <a:rPr lang="en-US" sz="2000" b="1" dirty="0" smtClean="0">
                <a:latin typeface="Times New Roman" pitchFamily="18" charset="0"/>
                <a:cs typeface="Times New Roman" pitchFamily="18" charset="0"/>
              </a:rPr>
              <a:t>)</a:t>
            </a:r>
            <a:endParaRPr lang="en-US" sz="2000" b="1" dirty="0">
              <a:latin typeface="Times New Roman" pitchFamily="18" charset="0"/>
              <a:cs typeface="Times New Roman" pitchFamily="18" charset="0"/>
            </a:endParaRPr>
          </a:p>
        </p:txBody>
      </p:sp>
      <p:sp>
        <p:nvSpPr>
          <p:cNvPr id="8" name="TextBox 7"/>
          <p:cNvSpPr txBox="1"/>
          <p:nvPr/>
        </p:nvSpPr>
        <p:spPr>
          <a:xfrm>
            <a:off x="640773" y="3835348"/>
            <a:ext cx="8153400" cy="707886"/>
          </a:xfrm>
          <a:prstGeom prst="rect">
            <a:avLst/>
          </a:prstGeom>
          <a:noFill/>
        </p:spPr>
        <p:txBody>
          <a:bodyPr wrap="square" rtlCol="0">
            <a:spAutoFit/>
          </a:bodyPr>
          <a:lstStyle/>
          <a:p>
            <a:r>
              <a:rPr lang="en-US" sz="2000" b="1" dirty="0" err="1" smtClean="0">
                <a:latin typeface="Times New Roman" pitchFamily="18" charset="0"/>
                <a:cs typeface="Times New Roman" pitchFamily="18" charset="0"/>
              </a:rPr>
              <a:t>Em</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biết</a:t>
            </a:r>
            <a:r>
              <a:rPr lang="en-US" sz="2000" b="1" dirty="0" smtClean="0">
                <a:latin typeface="Times New Roman" pitchFamily="18" charset="0"/>
                <a:cs typeface="Times New Roman" pitchFamily="18" charset="0"/>
              </a:rPr>
              <a:t> ý </a:t>
            </a:r>
            <a:r>
              <a:rPr lang="en-US" sz="2000" b="1" dirty="0" err="1" smtClean="0">
                <a:latin typeface="Times New Roman" pitchFamily="18" charset="0"/>
                <a:cs typeface="Times New Roman" pitchFamily="18" charset="0"/>
              </a:rPr>
              <a:t>kiến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của</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bạn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Trung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là</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đúng</a:t>
            </a:r>
            <a:r>
              <a:rPr lang="en-US" sz="2000" b="1" dirty="0" smtClean="0">
                <a:latin typeface="Times New Roman" pitchFamily="18" charset="0"/>
                <a:cs typeface="Times New Roman" pitchFamily="18" charset="0"/>
              </a:rPr>
              <a:t> , song ý </a:t>
            </a:r>
            <a:r>
              <a:rPr lang="en-US" sz="2000" b="1" dirty="0" err="1" smtClean="0">
                <a:latin typeface="Times New Roman" pitchFamily="18" charset="0"/>
                <a:cs typeface="Times New Roman" pitchFamily="18" charset="0"/>
              </a:rPr>
              <a:t>kiến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đó</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lại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bị</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đa</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số</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các</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bạn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trong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lớp</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phản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đối</a:t>
            </a:r>
            <a:r>
              <a:rPr lang="en-US" sz="2000" b="1" dirty="0" smtClean="0">
                <a:latin typeface="Times New Roman" pitchFamily="18" charset="0"/>
                <a:cs typeface="Times New Roman" pitchFamily="18" charset="0"/>
              </a:rPr>
              <a:t>.</a:t>
            </a:r>
            <a:endParaRPr lang="en-US" sz="2000" b="1" dirty="0">
              <a:latin typeface="Times New Roman" pitchFamily="18" charset="0"/>
              <a:cs typeface="Times New Roman" pitchFamily="18" charset="0"/>
            </a:endParaRPr>
          </a:p>
        </p:txBody>
      </p:sp>
      <p:sp>
        <p:nvSpPr>
          <p:cNvPr id="9" name="TextBox 8"/>
          <p:cNvSpPr txBox="1"/>
          <p:nvPr/>
        </p:nvSpPr>
        <p:spPr>
          <a:xfrm>
            <a:off x="311728" y="5381003"/>
            <a:ext cx="457200"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c)</a:t>
            </a:r>
            <a:endParaRPr lang="en-US" sz="2000" b="1" dirty="0">
              <a:latin typeface="Times New Roman" pitchFamily="18" charset="0"/>
              <a:cs typeface="Times New Roman" pitchFamily="18" charset="0"/>
            </a:endParaRPr>
          </a:p>
        </p:txBody>
      </p:sp>
      <p:sp>
        <p:nvSpPr>
          <p:cNvPr id="10" name="TextBox 9"/>
          <p:cNvSpPr txBox="1"/>
          <p:nvPr/>
        </p:nvSpPr>
        <p:spPr>
          <a:xfrm>
            <a:off x="685800" y="5308937"/>
            <a:ext cx="8153400" cy="1015663"/>
          </a:xfrm>
          <a:prstGeom prst="rect">
            <a:avLst/>
          </a:prstGeom>
          <a:noFill/>
        </p:spPr>
        <p:txBody>
          <a:bodyPr wrap="square" rtlCol="0">
            <a:spAutoFit/>
          </a:bodyPr>
          <a:lstStyle/>
          <a:p>
            <a:r>
              <a:rPr lang="en-US" sz="2000" b="1" dirty="0" err="1" smtClean="0">
                <a:latin typeface="Times New Roman" pitchFamily="18" charset="0"/>
                <a:cs typeface="Times New Roman" pitchFamily="18" charset="0"/>
              </a:rPr>
              <a:t>Khi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đề</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cử</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đại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biểu</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tham</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dự</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Đại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hội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Cháu</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ngoan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bác</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Hồ</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của</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thành</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phốp</a:t>
            </a:r>
            <a:r>
              <a:rPr lang="en-US" sz="2000" b="1" dirty="0" smtClean="0">
                <a:latin typeface="Times New Roman" pitchFamily="18" charset="0"/>
                <a:cs typeface="Times New Roman" pitchFamily="18" charset="0"/>
              </a:rPr>
              <a:t> , </a:t>
            </a:r>
            <a:r>
              <a:rPr lang="en-US" sz="2000" b="1" dirty="0" err="1" smtClean="0">
                <a:latin typeface="Times New Roman" pitchFamily="18" charset="0"/>
                <a:cs typeface="Times New Roman" pitchFamily="18" charset="0"/>
              </a:rPr>
              <a:t>một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số</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bạn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biết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Trang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hoàn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toàn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xứng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đáng</a:t>
            </a:r>
            <a:r>
              <a:rPr lang="en-US" sz="2000" b="1" dirty="0" smtClean="0">
                <a:latin typeface="Times New Roman" pitchFamily="18" charset="0"/>
                <a:cs typeface="Times New Roman" pitchFamily="18" charset="0"/>
              </a:rPr>
              <a:t>, song </a:t>
            </a:r>
            <a:r>
              <a:rPr lang="en-US" sz="2000" b="1" dirty="0" err="1" smtClean="0">
                <a:latin typeface="Times New Roman" pitchFamily="18" charset="0"/>
                <a:cs typeface="Times New Roman" pitchFamily="18" charset="0"/>
              </a:rPr>
              <a:t>lại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không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đồng</a:t>
            </a:r>
            <a:r>
              <a:rPr lang="en-US" sz="2000" b="1" dirty="0" smtClean="0">
                <a:latin typeface="Times New Roman" pitchFamily="18" charset="0"/>
                <a:cs typeface="Times New Roman" pitchFamily="18" charset="0"/>
              </a:rPr>
              <a:t> ý </a:t>
            </a:r>
            <a:r>
              <a:rPr lang="en-US" sz="2000" b="1" dirty="0" err="1" smtClean="0">
                <a:latin typeface="Times New Roman" pitchFamily="18" charset="0"/>
                <a:cs typeface="Times New Roman" pitchFamily="18" charset="0"/>
              </a:rPr>
              <a:t>cử</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Trang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vì</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Trang</a:t>
            </a:r>
            <a:r>
              <a:rPr lang="en-US" sz="2000" b="1" dirty="0" smtClean="0">
                <a:latin typeface="Times New Roman" pitchFamily="18" charset="0"/>
                <a:cs typeface="Times New Roman" pitchFamily="18" charset="0"/>
              </a:rPr>
              <a:t> hay </a:t>
            </a:r>
            <a:r>
              <a:rPr lang="en-US" sz="2000" b="1" dirty="0" err="1" smtClean="0">
                <a:latin typeface="Times New Roman" pitchFamily="18" charset="0"/>
                <a:cs typeface="Times New Roman" pitchFamily="18" charset="0"/>
              </a:rPr>
              <a:t>phê</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bình</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mỗi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khi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các</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bạn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có</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khuyết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điểm</a:t>
            </a:r>
            <a:r>
              <a:rPr lang="en-US" sz="2000" b="1" dirty="0" smtClean="0">
                <a:latin typeface="Times New Roman" pitchFamily="18" charset="0"/>
                <a:cs typeface="Times New Roman" pitchFamily="18" charset="0"/>
              </a:rPr>
              <a:t>.</a:t>
            </a:r>
            <a:endParaRPr lang="en-US" sz="2000" b="1" dirty="0">
              <a:latin typeface="Times New Roman" pitchFamily="18" charset="0"/>
              <a:cs typeface="Times New Roman" pitchFamily="18" charset="0"/>
            </a:endParaRPr>
          </a:p>
        </p:txBody>
      </p:sp>
      <p:sp>
        <p:nvSpPr>
          <p:cNvPr id="6" name="TextBox 5"/>
          <p:cNvSpPr txBox="1"/>
          <p:nvPr/>
        </p:nvSpPr>
        <p:spPr>
          <a:xfrm>
            <a:off x="609600" y="1558498"/>
            <a:ext cx="8184573" cy="2308324"/>
          </a:xfrm>
          <a:prstGeom prst="rect">
            <a:avLst/>
          </a:prstGeom>
          <a:noFill/>
        </p:spPr>
        <p:txBody>
          <a:bodyPr wrap="square" rtlCol="0">
            <a:spAutoFit/>
          </a:bodyPr>
          <a:lstStyle/>
          <a:p>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Nhờ</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lớn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khuyên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ông</a:t>
            </a:r>
            <a:r>
              <a:rPr lang="en-US" sz="2400" dirty="0" smtClean="0">
                <a:latin typeface="Times New Roman" pitchFamily="18" charset="0"/>
                <a:cs typeface="Times New Roman" pitchFamily="18" charset="0"/>
              </a:rPr>
              <a:t> Ba </a:t>
            </a:r>
            <a:r>
              <a:rPr lang="en-US" sz="2400" dirty="0" err="1" smtClean="0">
                <a:latin typeface="Times New Roman" pitchFamily="18" charset="0"/>
                <a:cs typeface="Times New Roman" pitchFamily="18" charset="0"/>
              </a:rPr>
              <a:t>thôi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làm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những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việc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nữa</a:t>
            </a:r>
            <a:r>
              <a:rPr lang="en-US" sz="2400" dirty="0" smtClean="0">
                <a:latin typeface="Times New Roman" pitchFamily="18" charset="0"/>
                <a:cs typeface="Times New Roman" pitchFamily="18" charset="0"/>
              </a:rPr>
              <a:t>.</a:t>
            </a:r>
          </a:p>
          <a:p>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Phân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tích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ông</a:t>
            </a:r>
            <a:r>
              <a:rPr lang="en-US" sz="2400" dirty="0" smtClean="0">
                <a:latin typeface="Times New Roman" pitchFamily="18" charset="0"/>
                <a:cs typeface="Times New Roman" pitchFamily="18" charset="0"/>
              </a:rPr>
              <a:t> Ba </a:t>
            </a:r>
            <a:r>
              <a:rPr lang="en-US" sz="2400" dirty="0" err="1" smtClean="0">
                <a:latin typeface="Times New Roman" pitchFamily="18" charset="0"/>
                <a:cs typeface="Times New Roman" pitchFamily="18" charset="0"/>
              </a:rPr>
              <a:t>thấy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việc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đang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làm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nói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với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ông</a:t>
            </a:r>
            <a:r>
              <a:rPr lang="en-US" sz="2400" dirty="0" smtClean="0">
                <a:latin typeface="Times New Roman" pitchFamily="18" charset="0"/>
                <a:cs typeface="Times New Roman" pitchFamily="18" charset="0"/>
              </a:rPr>
              <a:t> Ba </a:t>
            </a:r>
            <a:r>
              <a:rPr lang="en-US" sz="2400" dirty="0" err="1" smtClean="0">
                <a:latin typeface="Times New Roman" pitchFamily="18" charset="0"/>
                <a:cs typeface="Times New Roman" pitchFamily="18" charset="0"/>
              </a:rPr>
              <a:t>không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làm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những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việc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nữa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vì</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ảnh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hưởng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đến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dự</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lợi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ích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mọi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p>
          <a:p>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Tố</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việc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làm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với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chính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quyền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phương</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
        <p:nvSpPr>
          <p:cNvPr id="15" name="TextBox 14"/>
          <p:cNvSpPr txBox="1"/>
          <p:nvPr/>
        </p:nvSpPr>
        <p:spPr>
          <a:xfrm>
            <a:off x="540329" y="3823747"/>
            <a:ext cx="8298872" cy="1569660"/>
          </a:xfrm>
          <a:prstGeom prst="rect">
            <a:avLst/>
          </a:prstGeom>
          <a:noFill/>
        </p:spPr>
        <p:txBody>
          <a:bodyPr wrap="square" rtlCol="0">
            <a:spAutoFit/>
          </a:bodyPr>
          <a:lstStyle/>
          <a:p>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Bảo</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vệ</a:t>
            </a:r>
            <a:r>
              <a:rPr lang="en-US" sz="2400" dirty="0" smtClean="0">
                <a:solidFill>
                  <a:srgbClr val="FF0000"/>
                </a:solidFill>
                <a:latin typeface="Times New Roman" pitchFamily="18" charset="0"/>
                <a:cs typeface="Times New Roman" pitchFamily="18" charset="0"/>
              </a:rPr>
              <a:t> ý </a:t>
            </a:r>
            <a:r>
              <a:rPr lang="en-US" sz="2400" dirty="0" err="1" smtClean="0">
                <a:solidFill>
                  <a:srgbClr val="FF0000"/>
                </a:solidFill>
                <a:latin typeface="Times New Roman" pitchFamily="18" charset="0"/>
                <a:cs typeface="Times New Roman" pitchFamily="18" charset="0"/>
              </a:rPr>
              <a:t>kiến</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của</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bạn</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Trung</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vì</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đấy</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là</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lẽ</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phải</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thuyết</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phục</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các</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bạn</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khác</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công</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nhận</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lẽ</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phải</a:t>
            </a:r>
            <a:r>
              <a:rPr lang="en-US" sz="2400" dirty="0" smtClean="0">
                <a:solidFill>
                  <a:srgbClr val="FF0000"/>
                </a:solidFill>
                <a:latin typeface="Times New Roman" pitchFamily="18" charset="0"/>
                <a:cs typeface="Times New Roman" pitchFamily="18" charset="0"/>
              </a:rPr>
              <a:t>.</a:t>
            </a:r>
          </a:p>
          <a:p>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Không</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được</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im</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lặng</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vì</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như</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thế</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mình</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là</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kẻ</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ba</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phải</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không</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chí</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công</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vô</a:t>
            </a:r>
            <a:r>
              <a:rPr lang="en-US" sz="2400" dirty="0" smtClean="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tư</a:t>
            </a:r>
            <a:r>
              <a:rPr lang="en-US" sz="2400" dirty="0" smtClean="0">
                <a:solidFill>
                  <a:srgbClr val="FF0000"/>
                </a:solidFill>
                <a:latin typeface="Times New Roman" pitchFamily="18" charset="0"/>
                <a:cs typeface="Times New Roman" pitchFamily="18" charset="0"/>
              </a:rPr>
              <a:t>.</a:t>
            </a:r>
            <a:endParaRPr lang="en-US" sz="2400" dirty="0">
              <a:solidFill>
                <a:srgbClr val="FF0000"/>
              </a:solidFill>
              <a:latin typeface="Times New Roman" pitchFamily="18" charset="0"/>
              <a:cs typeface="Times New Roman" pitchFamily="18" charset="0"/>
            </a:endParaRPr>
          </a:p>
        </p:txBody>
      </p:sp>
      <p:sp>
        <p:nvSpPr>
          <p:cNvPr id="16" name="TextBox 15"/>
          <p:cNvSpPr txBox="1"/>
          <p:nvPr/>
        </p:nvSpPr>
        <p:spPr>
          <a:xfrm>
            <a:off x="710045" y="5181600"/>
            <a:ext cx="8104909" cy="1569660"/>
          </a:xfrm>
          <a:prstGeom prst="rect">
            <a:avLst/>
          </a:prstGeom>
          <a:noFill/>
        </p:spPr>
        <p:txBody>
          <a:bodyPr wrap="square" rtlCol="0">
            <a:spAutoFit/>
          </a:bodyPr>
          <a:lstStyle/>
          <a:p>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Ủng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Trang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tham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biểu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vì</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xứng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nhất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vì</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ấy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vô</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tư</a:t>
            </a:r>
            <a:r>
              <a:rPr lang="en-US" sz="2400" dirty="0" smtClean="0">
                <a:latin typeface="Times New Roman" pitchFamily="18" charset="0"/>
                <a:cs typeface="Times New Roman" pitchFamily="18" charset="0"/>
              </a:rPr>
              <a:t>.</a:t>
            </a:r>
          </a:p>
          <a:p>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Chỉ</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rõ</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thấy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ích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kỉ</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đặt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lợi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ích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nhân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lợi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ích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chung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giải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quyết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việc</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09087347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arn(inVertical)">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1" nodeType="clickEffect">
                                  <p:stCondLst>
                                    <p:cond delay="0"/>
                                  </p:stCondLst>
                                  <p:childTnLst>
                                    <p:anim calcmode="lin" valueType="num">
                                      <p:cBhvr additive="base">
                                        <p:cTn id="24" dur="500"/>
                                        <p:tgtEl>
                                          <p:spTgt spid="5"/>
                                        </p:tgtEl>
                                        <p:attrNameLst>
                                          <p:attrName>ppt_x</p:attrName>
                                        </p:attrNameLst>
                                      </p:cBhvr>
                                      <p:tavLst>
                                        <p:tav tm="0">
                                          <p:val>
                                            <p:strVal val="ppt_x"/>
                                          </p:val>
                                        </p:tav>
                                        <p:tav tm="100000">
                                          <p:val>
                                            <p:strVal val="ppt_x"/>
                                          </p:val>
                                        </p:tav>
                                      </p:tavLst>
                                    </p:anim>
                                    <p:anim calcmode="lin" valueType="num">
                                      <p:cBhvr additive="base">
                                        <p:cTn id="25" dur="500"/>
                                        <p:tgtEl>
                                          <p:spTgt spid="5"/>
                                        </p:tgtEl>
                                        <p:attrNameLst>
                                          <p:attrName>ppt_y</p:attrName>
                                        </p:attrNameLst>
                                      </p:cBhvr>
                                      <p:tavLst>
                                        <p:tav tm="0">
                                          <p:val>
                                            <p:strVal val="ppt_y"/>
                                          </p:val>
                                        </p:tav>
                                        <p:tav tm="100000">
                                          <p:val>
                                            <p:strVal val="1+ppt_h/2"/>
                                          </p:val>
                                        </p:tav>
                                      </p:tavLst>
                                    </p:anim>
                                    <p:set>
                                      <p:cBhvr>
                                        <p:cTn id="26" dur="1" fill="hold">
                                          <p:stCondLst>
                                            <p:cond delay="499"/>
                                          </p:stCondLst>
                                        </p:cTn>
                                        <p:tgtEl>
                                          <p:spTgt spid="5"/>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circle(in)">
                                      <p:cBhvr>
                                        <p:cTn id="31" dur="2000"/>
                                        <p:tgtEl>
                                          <p:spTgt spid="6"/>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 calcmode="lin" valueType="num">
                                      <p:cBhvr additive="base">
                                        <p:cTn id="36" dur="500" fill="hold"/>
                                        <p:tgtEl>
                                          <p:spTgt spid="7"/>
                                        </p:tgtEl>
                                        <p:attrNameLst>
                                          <p:attrName>ppt_x</p:attrName>
                                        </p:attrNameLst>
                                      </p:cBhvr>
                                      <p:tavLst>
                                        <p:tav tm="0">
                                          <p:val>
                                            <p:strVal val="#ppt_x"/>
                                          </p:val>
                                        </p:tav>
                                        <p:tav tm="100000">
                                          <p:val>
                                            <p:strVal val="#ppt_x"/>
                                          </p:val>
                                        </p:tav>
                                      </p:tavLst>
                                    </p:anim>
                                    <p:anim calcmode="lin" valueType="num">
                                      <p:cBhvr additive="base">
                                        <p:cTn id="37" dur="500" fill="hold"/>
                                        <p:tgtEl>
                                          <p:spTgt spid="7"/>
                                        </p:tgtEl>
                                        <p:attrNameLst>
                                          <p:attrName>ppt_y</p:attrName>
                                        </p:attrNameLst>
                                      </p:cBhvr>
                                      <p:tavLst>
                                        <p:tav tm="0">
                                          <p:val>
                                            <p:strVal val="1+#ppt_h/2"/>
                                          </p:val>
                                        </p:tav>
                                        <p:tav tm="100000">
                                          <p:val>
                                            <p:strVal val="#ppt_y"/>
                                          </p:val>
                                        </p:tav>
                                      </p:tavLst>
                                    </p:anim>
                                  </p:childTnLst>
                                </p:cTn>
                              </p:par>
                              <p:par>
                                <p:cTn id="38" presetID="2" presetClass="entr" presetSubtype="4" fill="hold" grpId="0" nodeType="withEffect">
                                  <p:stCondLst>
                                    <p:cond delay="0"/>
                                  </p:stCondLst>
                                  <p:childTnLst>
                                    <p:set>
                                      <p:cBhvr>
                                        <p:cTn id="39" dur="1" fill="hold">
                                          <p:stCondLst>
                                            <p:cond delay="0"/>
                                          </p:stCondLst>
                                        </p:cTn>
                                        <p:tgtEl>
                                          <p:spTgt spid="8"/>
                                        </p:tgtEl>
                                        <p:attrNameLst>
                                          <p:attrName>style.visibility</p:attrName>
                                        </p:attrNameLst>
                                      </p:cBhvr>
                                      <p:to>
                                        <p:strVal val="visible"/>
                                      </p:to>
                                    </p:set>
                                    <p:anim calcmode="lin" valueType="num">
                                      <p:cBhvr additive="base">
                                        <p:cTn id="40" dur="500" fill="hold"/>
                                        <p:tgtEl>
                                          <p:spTgt spid="8"/>
                                        </p:tgtEl>
                                        <p:attrNameLst>
                                          <p:attrName>ppt_x</p:attrName>
                                        </p:attrNameLst>
                                      </p:cBhvr>
                                      <p:tavLst>
                                        <p:tav tm="0">
                                          <p:val>
                                            <p:strVal val="#ppt_x"/>
                                          </p:val>
                                        </p:tav>
                                        <p:tav tm="100000">
                                          <p:val>
                                            <p:strVal val="#ppt_x"/>
                                          </p:val>
                                        </p:tav>
                                      </p:tavLst>
                                    </p:anim>
                                    <p:anim calcmode="lin" valueType="num">
                                      <p:cBhvr additive="base">
                                        <p:cTn id="41"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xit" presetSubtype="4" fill="hold" grpId="1" nodeType="clickEffect">
                                  <p:stCondLst>
                                    <p:cond delay="0"/>
                                  </p:stCondLst>
                                  <p:childTnLst>
                                    <p:anim calcmode="lin" valueType="num">
                                      <p:cBhvr additive="base">
                                        <p:cTn id="45" dur="500"/>
                                        <p:tgtEl>
                                          <p:spTgt spid="8"/>
                                        </p:tgtEl>
                                        <p:attrNameLst>
                                          <p:attrName>ppt_x</p:attrName>
                                        </p:attrNameLst>
                                      </p:cBhvr>
                                      <p:tavLst>
                                        <p:tav tm="0">
                                          <p:val>
                                            <p:strVal val="ppt_x"/>
                                          </p:val>
                                        </p:tav>
                                        <p:tav tm="100000">
                                          <p:val>
                                            <p:strVal val="ppt_x"/>
                                          </p:val>
                                        </p:tav>
                                      </p:tavLst>
                                    </p:anim>
                                    <p:anim calcmode="lin" valueType="num">
                                      <p:cBhvr additive="base">
                                        <p:cTn id="46" dur="500"/>
                                        <p:tgtEl>
                                          <p:spTgt spid="8"/>
                                        </p:tgtEl>
                                        <p:attrNameLst>
                                          <p:attrName>ppt_y</p:attrName>
                                        </p:attrNameLst>
                                      </p:cBhvr>
                                      <p:tavLst>
                                        <p:tav tm="0">
                                          <p:val>
                                            <p:strVal val="ppt_y"/>
                                          </p:val>
                                        </p:tav>
                                        <p:tav tm="100000">
                                          <p:val>
                                            <p:strVal val="1+ppt_h/2"/>
                                          </p:val>
                                        </p:tav>
                                      </p:tavLst>
                                    </p:anim>
                                    <p:set>
                                      <p:cBhvr>
                                        <p:cTn id="47" dur="1" fill="hold">
                                          <p:stCondLst>
                                            <p:cond delay="499"/>
                                          </p:stCondLst>
                                        </p:cTn>
                                        <p:tgtEl>
                                          <p:spTgt spid="8"/>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15">
                                            <p:txEl>
                                              <p:pRg st="0" end="0"/>
                                            </p:txEl>
                                          </p:spTgt>
                                        </p:tgtEl>
                                        <p:attrNameLst>
                                          <p:attrName>style.visibility</p:attrName>
                                        </p:attrNameLst>
                                      </p:cBhvr>
                                      <p:to>
                                        <p:strVal val="visible"/>
                                      </p:to>
                                    </p:set>
                                    <p:animEffect transition="in" filter="wipe(down)">
                                      <p:cBhvr>
                                        <p:cTn id="52" dur="500"/>
                                        <p:tgtEl>
                                          <p:spTgt spid="15">
                                            <p:txEl>
                                              <p:pRg st="0" end="0"/>
                                            </p:txEl>
                                          </p:spTgt>
                                        </p:tgtEl>
                                      </p:cBhvr>
                                    </p:animEffect>
                                  </p:childTnLst>
                                </p:cTn>
                              </p:par>
                              <p:par>
                                <p:cTn id="53" presetID="22" presetClass="entr" presetSubtype="4" fill="hold" nodeType="withEffect">
                                  <p:stCondLst>
                                    <p:cond delay="0"/>
                                  </p:stCondLst>
                                  <p:childTnLst>
                                    <p:set>
                                      <p:cBhvr>
                                        <p:cTn id="54" dur="1" fill="hold">
                                          <p:stCondLst>
                                            <p:cond delay="0"/>
                                          </p:stCondLst>
                                        </p:cTn>
                                        <p:tgtEl>
                                          <p:spTgt spid="15">
                                            <p:txEl>
                                              <p:pRg st="1" end="1"/>
                                            </p:txEl>
                                          </p:spTgt>
                                        </p:tgtEl>
                                        <p:attrNameLst>
                                          <p:attrName>style.visibility</p:attrName>
                                        </p:attrNameLst>
                                      </p:cBhvr>
                                      <p:to>
                                        <p:strVal val="visible"/>
                                      </p:to>
                                    </p:set>
                                    <p:animEffect transition="in" filter="wipe(down)">
                                      <p:cBhvr>
                                        <p:cTn id="55" dur="500"/>
                                        <p:tgtEl>
                                          <p:spTgt spid="15">
                                            <p:txEl>
                                              <p:pRg st="1" end="1"/>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6" presetClass="entr" presetSubtype="16" fill="hold" grpId="0" nodeType="clickEffect">
                                  <p:stCondLst>
                                    <p:cond delay="0"/>
                                  </p:stCondLst>
                                  <p:childTnLst>
                                    <p:set>
                                      <p:cBhvr>
                                        <p:cTn id="59" dur="1" fill="hold">
                                          <p:stCondLst>
                                            <p:cond delay="0"/>
                                          </p:stCondLst>
                                        </p:cTn>
                                        <p:tgtEl>
                                          <p:spTgt spid="9"/>
                                        </p:tgtEl>
                                        <p:attrNameLst>
                                          <p:attrName>style.visibility</p:attrName>
                                        </p:attrNameLst>
                                      </p:cBhvr>
                                      <p:to>
                                        <p:strVal val="visible"/>
                                      </p:to>
                                    </p:set>
                                    <p:animEffect transition="in" filter="circle(in)">
                                      <p:cBhvr>
                                        <p:cTn id="60" dur="2000"/>
                                        <p:tgtEl>
                                          <p:spTgt spid="9"/>
                                        </p:tgtEl>
                                      </p:cBhvr>
                                    </p:animEffect>
                                  </p:childTnLst>
                                </p:cTn>
                              </p:par>
                              <p:par>
                                <p:cTn id="61" presetID="6" presetClass="entr" presetSubtype="16" fill="hold" grpId="0" nodeType="withEffect">
                                  <p:stCondLst>
                                    <p:cond delay="0"/>
                                  </p:stCondLst>
                                  <p:childTnLst>
                                    <p:set>
                                      <p:cBhvr>
                                        <p:cTn id="62" dur="1" fill="hold">
                                          <p:stCondLst>
                                            <p:cond delay="0"/>
                                          </p:stCondLst>
                                        </p:cTn>
                                        <p:tgtEl>
                                          <p:spTgt spid="10"/>
                                        </p:tgtEl>
                                        <p:attrNameLst>
                                          <p:attrName>style.visibility</p:attrName>
                                        </p:attrNameLst>
                                      </p:cBhvr>
                                      <p:to>
                                        <p:strVal val="visible"/>
                                      </p:to>
                                    </p:set>
                                    <p:animEffect transition="in" filter="circle(in)">
                                      <p:cBhvr>
                                        <p:cTn id="63" dur="2000"/>
                                        <p:tgtEl>
                                          <p:spTgt spid="10"/>
                                        </p:tgtEl>
                                      </p:cBhvr>
                                    </p:animEffect>
                                  </p:childTnLst>
                                </p:cTn>
                              </p:par>
                            </p:childTnLst>
                          </p:cTn>
                        </p:par>
                      </p:childTnLst>
                    </p:cTn>
                  </p:par>
                  <p:par>
                    <p:cTn id="64" fill="hold">
                      <p:stCondLst>
                        <p:cond delay="indefinite"/>
                      </p:stCondLst>
                      <p:childTnLst>
                        <p:par>
                          <p:cTn id="65" fill="hold">
                            <p:stCondLst>
                              <p:cond delay="0"/>
                            </p:stCondLst>
                            <p:childTnLst>
                              <p:par>
                                <p:cTn id="66" presetID="2" presetClass="exit" presetSubtype="4" fill="hold" grpId="1" nodeType="clickEffect">
                                  <p:stCondLst>
                                    <p:cond delay="0"/>
                                  </p:stCondLst>
                                  <p:childTnLst>
                                    <p:anim calcmode="lin" valueType="num">
                                      <p:cBhvr additive="base">
                                        <p:cTn id="67" dur="500"/>
                                        <p:tgtEl>
                                          <p:spTgt spid="10"/>
                                        </p:tgtEl>
                                        <p:attrNameLst>
                                          <p:attrName>ppt_x</p:attrName>
                                        </p:attrNameLst>
                                      </p:cBhvr>
                                      <p:tavLst>
                                        <p:tav tm="0">
                                          <p:val>
                                            <p:strVal val="ppt_x"/>
                                          </p:val>
                                        </p:tav>
                                        <p:tav tm="100000">
                                          <p:val>
                                            <p:strVal val="ppt_x"/>
                                          </p:val>
                                        </p:tav>
                                      </p:tavLst>
                                    </p:anim>
                                    <p:anim calcmode="lin" valueType="num">
                                      <p:cBhvr additive="base">
                                        <p:cTn id="68" dur="500"/>
                                        <p:tgtEl>
                                          <p:spTgt spid="10"/>
                                        </p:tgtEl>
                                        <p:attrNameLst>
                                          <p:attrName>ppt_y</p:attrName>
                                        </p:attrNameLst>
                                      </p:cBhvr>
                                      <p:tavLst>
                                        <p:tav tm="0">
                                          <p:val>
                                            <p:strVal val="ppt_y"/>
                                          </p:val>
                                        </p:tav>
                                        <p:tav tm="100000">
                                          <p:val>
                                            <p:strVal val="1+ppt_h/2"/>
                                          </p:val>
                                        </p:tav>
                                      </p:tavLst>
                                    </p:anim>
                                    <p:set>
                                      <p:cBhvr>
                                        <p:cTn id="69" dur="1" fill="hold">
                                          <p:stCondLst>
                                            <p:cond delay="499"/>
                                          </p:stCondLst>
                                        </p:cTn>
                                        <p:tgtEl>
                                          <p:spTgt spid="10"/>
                                        </p:tgtEl>
                                        <p:attrNameLst>
                                          <p:attrName>style.visibility</p:attrName>
                                        </p:attrNameLst>
                                      </p:cBhvr>
                                      <p:to>
                                        <p:strVal val="hidden"/>
                                      </p:to>
                                    </p:set>
                                  </p:childTnLst>
                                </p:cTn>
                              </p:par>
                            </p:childTnLst>
                          </p:cTn>
                        </p:par>
                      </p:childTnLst>
                    </p:cTn>
                  </p:par>
                  <p:par>
                    <p:cTn id="70" fill="hold">
                      <p:stCondLst>
                        <p:cond delay="indefinite"/>
                      </p:stCondLst>
                      <p:childTnLst>
                        <p:par>
                          <p:cTn id="71" fill="hold">
                            <p:stCondLst>
                              <p:cond delay="0"/>
                            </p:stCondLst>
                            <p:childTnLst>
                              <p:par>
                                <p:cTn id="72" presetID="6" presetClass="entr" presetSubtype="16" fill="hold" grpId="0" nodeType="clickEffect">
                                  <p:stCondLst>
                                    <p:cond delay="0"/>
                                  </p:stCondLst>
                                  <p:childTnLst>
                                    <p:set>
                                      <p:cBhvr>
                                        <p:cTn id="73" dur="1" fill="hold">
                                          <p:stCondLst>
                                            <p:cond delay="0"/>
                                          </p:stCondLst>
                                        </p:cTn>
                                        <p:tgtEl>
                                          <p:spTgt spid="16"/>
                                        </p:tgtEl>
                                        <p:attrNameLst>
                                          <p:attrName>style.visibility</p:attrName>
                                        </p:attrNameLst>
                                      </p:cBhvr>
                                      <p:to>
                                        <p:strVal val="visible"/>
                                      </p:to>
                                    </p:set>
                                    <p:animEffect transition="in" filter="circle(in)">
                                      <p:cBhvr>
                                        <p:cTn id="74"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5" grpId="1"/>
      <p:bldP spid="7" grpId="0"/>
      <p:bldP spid="8" grpId="0"/>
      <p:bldP spid="8" grpId="1"/>
      <p:bldP spid="9" grpId="0"/>
      <p:bldP spid="10" grpId="0"/>
      <p:bldP spid="10" grpId="1"/>
      <p:bldP spid="6" grpId="0"/>
      <p:bldP spid="1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069" y="3108989"/>
            <a:ext cx="8229600" cy="795203"/>
          </a:xfrm>
          <a:solidFill>
            <a:schemeClr val="accent5">
              <a:lumMod val="40000"/>
              <a:lumOff val="60000"/>
            </a:schemeClr>
          </a:solidFill>
        </p:spPr>
        <p:txBody>
          <a:bodyPr>
            <a:noAutofit/>
          </a:bodyPr>
          <a:lstStyle/>
          <a:p>
            <a:r>
              <a:rPr lang="en-US" sz="2800" b="1" dirty="0" err="1">
                <a:latin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hỏi</a:t>
            </a:r>
            <a:r>
              <a:rPr lang="en-US" sz="2800" b="1" dirty="0">
                <a:latin typeface="Times New Roman" panose="02020603050405020304" pitchFamily="18" charset="0"/>
                <a:cs typeface="Times New Roman" panose="02020603050405020304" pitchFamily="18" charset="0"/>
              </a:rPr>
              <a:t>  4: </a:t>
            </a:r>
            <a:r>
              <a:rPr lang="en-US" sz="2800" b="1" dirty="0" err="1">
                <a:latin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cs typeface="Times New Roman" panose="02020603050405020304" pitchFamily="18" charset="0"/>
              </a:rPr>
              <a:t> </a:t>
            </a:r>
            <a:r>
              <a:rPr lang="en-US" sz="2800" b="1" dirty="0" smtClean="0">
                <a:latin typeface="Times New Roman" panose="02020603050405020304" pitchFamily="18" charset="0"/>
                <a:cs typeface="Times New Roman" panose="02020603050405020304" pitchFamily="18" charset="0"/>
              </a:rPr>
              <a:t>ca </a:t>
            </a:r>
            <a:r>
              <a:rPr lang="en-US" sz="2800" b="1" dirty="0" err="1">
                <a:latin typeface="Times New Roman" panose="02020603050405020304" pitchFamily="18" charset="0"/>
                <a:cs typeface="Times New Roman" panose="02020603050405020304" pitchFamily="18" charset="0"/>
              </a:rPr>
              <a:t>dao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tục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ngữ</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nào</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thể</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hiện</a:t>
            </a:r>
            <a:r>
              <a:rPr lang="en-US" sz="2800" b="1" dirty="0">
                <a:latin typeface="Times New Roman" panose="02020603050405020304" pitchFamily="18" charset="0"/>
                <a:cs typeface="Times New Roman" panose="02020603050405020304" pitchFamily="18" charset="0"/>
              </a:rPr>
              <a:t> </a:t>
            </a:r>
            <a:r>
              <a:rPr lang="vi-VN" sz="2800" b="1" dirty="0" smtClean="0">
                <a:latin typeface="Times New Roman" panose="02020603050405020304" pitchFamily="18" charset="0"/>
                <a:cs typeface="Times New Roman" panose="02020603050405020304" pitchFamily="18" charset="0"/>
              </a:rPr>
              <a:t/>
            </a:r>
            <a:br>
              <a:rPr lang="vi-VN" sz="2800" b="1" dirty="0" smtClean="0">
                <a:latin typeface="Times New Roman" panose="02020603050405020304" pitchFamily="18" charset="0"/>
                <a:cs typeface="Times New Roman" panose="02020603050405020304" pitchFamily="18" charset="0"/>
              </a:rPr>
            </a:br>
            <a:r>
              <a:rPr lang="en-US" sz="2800" b="1" dirty="0" err="1" smtClean="0">
                <a:latin typeface="Times New Roman" panose="02020603050405020304" pitchFamily="18" charset="0"/>
                <a:cs typeface="Times New Roman" panose="02020603050405020304" pitchFamily="18" charset="0"/>
              </a:rPr>
              <a:t>Chí</a:t>
            </a:r>
            <a:r>
              <a:rPr lang="en-US" sz="2800" b="1" dirty="0" smtClean="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công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vô</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tư</a:t>
            </a:r>
            <a:r>
              <a:rPr lang="en-US" sz="2800" b="1" dirty="0" smtClean="0">
                <a:latin typeface="Times New Roman" panose="02020603050405020304" pitchFamily="18" charset="0"/>
                <a:cs typeface="Times New Roman" panose="02020603050405020304" pitchFamily="18" charset="0"/>
              </a:rPr>
              <a:t>:</a:t>
            </a:r>
            <a:endParaRPr lang="en-US" sz="2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3906" y="3948547"/>
            <a:ext cx="7625694" cy="2909454"/>
          </a:xfrm>
          <a:solidFill>
            <a:srgbClr val="92D050"/>
          </a:solidFill>
        </p:spPr>
        <p:txBody>
          <a:bodyPr>
            <a:normAutofit lnSpcReduction="10000"/>
          </a:bodyPr>
          <a:lstStyle/>
          <a:p>
            <a:r>
              <a:rPr lang="en-US" dirty="0">
                <a:latin typeface="Times New Roman" panose="02020603050405020304" pitchFamily="18" charset="0"/>
                <a:cs typeface="Times New Roman" panose="02020603050405020304" pitchFamily="18" charset="0"/>
              </a:rPr>
              <a:t>A. </a:t>
            </a:r>
            <a:r>
              <a:rPr lang="en-US" dirty="0" err="1">
                <a:latin typeface="Times New Roman" panose="02020603050405020304" pitchFamily="18" charset="0"/>
                <a:cs typeface="Times New Roman" panose="02020603050405020304" pitchFamily="18" charset="0"/>
              </a:rPr>
              <a:t>Quân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thân</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B. </a:t>
            </a:r>
            <a:r>
              <a:rPr lang="en-US" dirty="0" err="1">
                <a:latin typeface="Times New Roman" panose="02020603050405020304" pitchFamily="18" charset="0"/>
                <a:cs typeface="Times New Roman" panose="02020603050405020304" pitchFamily="18" charset="0"/>
              </a:rPr>
              <a:t>Thượng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bất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tắc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loạn</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 </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Bề</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trên</a:t>
            </a:r>
            <a:r>
              <a:rPr lang="en-US" dirty="0">
                <a:latin typeface="Times New Roman" panose="02020603050405020304" pitchFamily="18" charset="0"/>
                <a:cs typeface="Times New Roman" panose="02020603050405020304" pitchFamily="18" charset="0"/>
              </a:rPr>
              <a:t> ở </a:t>
            </a:r>
            <a:r>
              <a:rPr lang="en-US" dirty="0" err="1">
                <a:latin typeface="Times New Roman" panose="02020603050405020304" pitchFamily="18" charset="0"/>
                <a:cs typeface="Times New Roman" panose="02020603050405020304" pitchFamily="18" charset="0"/>
              </a:rPr>
              <a:t>chẳng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kỷ</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cương</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Cho </a:t>
            </a:r>
            <a:r>
              <a:rPr lang="en-US" dirty="0" err="1">
                <a:latin typeface="Times New Roman" panose="02020603050405020304" pitchFamily="18" charset="0"/>
                <a:cs typeface="Times New Roman" panose="02020603050405020304" pitchFamily="18" charset="0"/>
              </a:rPr>
              <a:t>nên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dưới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mây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mưa</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D. </a:t>
            </a:r>
            <a:r>
              <a:rPr lang="en-US" dirty="0" err="1">
                <a:latin typeface="Times New Roman" panose="02020603050405020304" pitchFamily="18" charset="0"/>
                <a:cs typeface="Times New Roman" panose="02020603050405020304" pitchFamily="18" charset="0"/>
              </a:rPr>
              <a:t>Tha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người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ngay</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4" name="Subtitle 2"/>
          <p:cNvSpPr txBox="1">
            <a:spLocks/>
          </p:cNvSpPr>
          <p:nvPr/>
        </p:nvSpPr>
        <p:spPr>
          <a:xfrm>
            <a:off x="0" y="0"/>
            <a:ext cx="8458200" cy="457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800" b="1" u="sng" dirty="0" smtClean="0">
                <a:latin typeface="Times New Roman" pitchFamily="18" charset="0"/>
                <a:cs typeface="Times New Roman" pitchFamily="18" charset="0"/>
              </a:rPr>
              <a:t>Tiết 1</a:t>
            </a:r>
            <a:r>
              <a:rPr lang="en-US" sz="2800" b="1" dirty="0" smtClean="0">
                <a:latin typeface="Times New Roman" pitchFamily="18" charset="0"/>
                <a:cs typeface="Times New Roman" pitchFamily="18" charset="0"/>
              </a:rPr>
              <a:t>: BÀI 1: CHÍ CÔNG VÔ TƯ</a:t>
            </a:r>
            <a:endParaRPr lang="en-US" sz="2800" b="1" dirty="0">
              <a:latin typeface="Times New Roman" pitchFamily="18" charset="0"/>
              <a:cs typeface="Times New Roman" pitchFamily="18" charset="0"/>
            </a:endParaRPr>
          </a:p>
        </p:txBody>
      </p:sp>
      <p:sp>
        <p:nvSpPr>
          <p:cNvPr id="5" name="TextBox 4"/>
          <p:cNvSpPr txBox="1"/>
          <p:nvPr/>
        </p:nvSpPr>
        <p:spPr>
          <a:xfrm>
            <a:off x="288636" y="458511"/>
            <a:ext cx="5715000" cy="800219"/>
          </a:xfrm>
          <a:prstGeom prst="rect">
            <a:avLst/>
          </a:prstGeom>
          <a:noFill/>
        </p:spPr>
        <p:txBody>
          <a:bodyPr wrap="square" rtlCol="0">
            <a:spAutoFit/>
          </a:bodyPr>
          <a:lstStyle/>
          <a:p>
            <a:r>
              <a:rPr lang="en-US" sz="2800" b="1" u="sng" dirty="0" smtClean="0">
                <a:latin typeface="Times New Roman" pitchFamily="18" charset="0"/>
                <a:cs typeface="Times New Roman" pitchFamily="18" charset="0"/>
              </a:rPr>
              <a:t>I.ĐẶT VẤN ĐỀ:</a:t>
            </a:r>
          </a:p>
          <a:p>
            <a:endParaRPr lang="en-US" dirty="0"/>
          </a:p>
        </p:txBody>
      </p:sp>
      <p:sp>
        <p:nvSpPr>
          <p:cNvPr id="6" name="TextBox 5"/>
          <p:cNvSpPr txBox="1"/>
          <p:nvPr/>
        </p:nvSpPr>
        <p:spPr>
          <a:xfrm>
            <a:off x="288636" y="952446"/>
            <a:ext cx="4224233"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II. NỘI DUNG BÀI HỌC:</a:t>
            </a:r>
            <a:endParaRPr lang="en-US" sz="2800" b="1" dirty="0">
              <a:latin typeface="Times New Roman" panose="02020603050405020304" pitchFamily="18" charset="0"/>
              <a:cs typeface="Times New Roman" panose="02020603050405020304" pitchFamily="18" charset="0"/>
            </a:endParaRPr>
          </a:p>
        </p:txBody>
      </p:sp>
      <p:sp>
        <p:nvSpPr>
          <p:cNvPr id="7" name="TextBox 6"/>
          <p:cNvSpPr txBox="1"/>
          <p:nvPr/>
        </p:nvSpPr>
        <p:spPr>
          <a:xfrm>
            <a:off x="603906" y="1318792"/>
            <a:ext cx="2270173"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1. Khái niệm:</a:t>
            </a:r>
            <a:endParaRPr lang="en-US" sz="2800" b="1" dirty="0">
              <a:latin typeface="Times New Roman" panose="02020603050405020304" pitchFamily="18" charset="0"/>
              <a:cs typeface="Times New Roman" panose="02020603050405020304" pitchFamily="18" charset="0"/>
            </a:endParaRPr>
          </a:p>
        </p:txBody>
      </p:sp>
      <p:sp>
        <p:nvSpPr>
          <p:cNvPr id="8" name="TextBox 7"/>
          <p:cNvSpPr txBox="1"/>
          <p:nvPr/>
        </p:nvSpPr>
        <p:spPr>
          <a:xfrm>
            <a:off x="603906" y="1762780"/>
            <a:ext cx="1872629"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2. Ý nghĩa:</a:t>
            </a:r>
            <a:endParaRPr lang="en-US" sz="2800" b="1" dirty="0">
              <a:latin typeface="Times New Roman" panose="02020603050405020304" pitchFamily="18" charset="0"/>
              <a:cs typeface="Times New Roman" panose="02020603050405020304" pitchFamily="18" charset="0"/>
            </a:endParaRPr>
          </a:p>
        </p:txBody>
      </p:sp>
      <p:sp>
        <p:nvSpPr>
          <p:cNvPr id="9" name="TextBox 8"/>
          <p:cNvSpPr txBox="1"/>
          <p:nvPr/>
        </p:nvSpPr>
        <p:spPr>
          <a:xfrm>
            <a:off x="603906" y="2195092"/>
            <a:ext cx="2300630"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3. Rèn luyện: </a:t>
            </a:r>
            <a:endParaRPr lang="en-US" sz="2800" b="1"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310651" y="2602338"/>
            <a:ext cx="2342244"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III. BÀI TẬP:</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398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1000"/>
                                        <p:tgtEl>
                                          <p:spTgt spid="3">
                                            <p:bg/>
                                          </p:spTgt>
                                        </p:tgtEl>
                                      </p:cBhvr>
                                    </p:animEffect>
                                    <p:anim calcmode="lin" valueType="num">
                                      <p:cBhvr>
                                        <p:cTn id="13" dur="1000" fill="hold"/>
                                        <p:tgtEl>
                                          <p:spTgt spid="3">
                                            <p:bg/>
                                          </p:spTgt>
                                        </p:tgtEl>
                                        <p:attrNameLst>
                                          <p:attrName>ppt_x</p:attrName>
                                        </p:attrNameLst>
                                      </p:cBhvr>
                                      <p:tavLst>
                                        <p:tav tm="0">
                                          <p:val>
                                            <p:strVal val="#ppt_x"/>
                                          </p:val>
                                        </p:tav>
                                        <p:tav tm="100000">
                                          <p:val>
                                            <p:strVal val="#ppt_x"/>
                                          </p:val>
                                        </p:tav>
                                      </p:tavLst>
                                    </p:anim>
                                    <p:anim calcmode="lin" valueType="num">
                                      <p:cBhvr>
                                        <p:cTn id="14"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Effect transition="in" filter="fade">
                                      <p:cBhvr>
                                        <p:cTn id="26" dur="1000"/>
                                        <p:tgtEl>
                                          <p:spTgt spid="3">
                                            <p:txEl>
                                              <p:pRg st="1" end="1"/>
                                            </p:txEl>
                                          </p:spTgt>
                                        </p:tgtEl>
                                      </p:cBhvr>
                                    </p:animEffect>
                                    <p:anim calcmode="lin" valueType="num">
                                      <p:cBhvr>
                                        <p:cTn id="2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fade">
                                      <p:cBhvr>
                                        <p:cTn id="33" dur="1000"/>
                                        <p:tgtEl>
                                          <p:spTgt spid="3">
                                            <p:txEl>
                                              <p:pRg st="2" end="2"/>
                                            </p:txEl>
                                          </p:spTgt>
                                        </p:tgtEl>
                                      </p:cBhvr>
                                    </p:animEffect>
                                    <p:anim calcmode="lin" valueType="num">
                                      <p:cBhvr>
                                        <p:cTn id="3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Effect transition="in" filter="fade">
                                      <p:cBhvr>
                                        <p:cTn id="40" dur="1000"/>
                                        <p:tgtEl>
                                          <p:spTgt spid="3">
                                            <p:txEl>
                                              <p:pRg st="3" end="3"/>
                                            </p:txEl>
                                          </p:spTgt>
                                        </p:tgtEl>
                                      </p:cBhvr>
                                    </p:animEffect>
                                    <p:anim calcmode="lin" valueType="num">
                                      <p:cBhvr>
                                        <p:cTn id="4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fade">
                                      <p:cBhvr>
                                        <p:cTn id="47" dur="1000"/>
                                        <p:tgtEl>
                                          <p:spTgt spid="3">
                                            <p:txEl>
                                              <p:pRg st="4" end="4"/>
                                            </p:txEl>
                                          </p:spTgt>
                                        </p:tgtEl>
                                      </p:cBhvr>
                                    </p:animEffect>
                                    <p:anim calcmode="lin" valueType="num">
                                      <p:cBhvr>
                                        <p:cTn id="4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2590" y="978417"/>
            <a:ext cx="5715000" cy="800219"/>
          </a:xfrm>
          <a:prstGeom prst="rect">
            <a:avLst/>
          </a:prstGeom>
          <a:noFill/>
        </p:spPr>
        <p:txBody>
          <a:bodyPr wrap="square" rtlCol="0">
            <a:spAutoFit/>
          </a:bodyPr>
          <a:lstStyle/>
          <a:p>
            <a:r>
              <a:rPr lang="en-US" sz="2800" b="1" dirty="0" smtClean="0">
                <a:solidFill>
                  <a:srgbClr val="0000CC"/>
                </a:solidFill>
                <a:latin typeface="Times New Roman" pitchFamily="18" charset="0"/>
                <a:cs typeface="Times New Roman" pitchFamily="18" charset="0"/>
              </a:rPr>
              <a:t>I. ĐẶT VẤN ĐỀ:</a:t>
            </a:r>
          </a:p>
          <a:p>
            <a:endParaRPr lang="en-US" dirty="0">
              <a:solidFill>
                <a:srgbClr val="0000CC"/>
              </a:solidFill>
            </a:endParaRPr>
          </a:p>
        </p:txBody>
      </p:sp>
      <p:sp>
        <p:nvSpPr>
          <p:cNvPr id="4" name="TextBox 3"/>
          <p:cNvSpPr txBox="1"/>
          <p:nvPr/>
        </p:nvSpPr>
        <p:spPr>
          <a:xfrm>
            <a:off x="457200" y="2057400"/>
            <a:ext cx="8305800" cy="800219"/>
          </a:xfrm>
          <a:prstGeom prst="rect">
            <a:avLst/>
          </a:prstGeom>
          <a:noFill/>
        </p:spPr>
        <p:txBody>
          <a:bodyPr wrap="square" rtlCol="0">
            <a:spAutoFit/>
          </a:bodyPr>
          <a:lstStyle/>
          <a:p>
            <a:r>
              <a:rPr lang="en-US" sz="2000" b="1" dirty="0" smtClean="0">
                <a:solidFill>
                  <a:srgbClr val="0000CC"/>
                </a:solidFill>
                <a:latin typeface="Times New Roman" pitchFamily="18" charset="0"/>
                <a:cs typeface="Times New Roman" pitchFamily="18" charset="0"/>
              </a:rPr>
              <a:t>1)</a:t>
            </a:r>
            <a:r>
              <a:rPr lang="en-US" sz="2800" b="1" dirty="0" smtClean="0">
                <a:solidFill>
                  <a:srgbClr val="0000CC"/>
                </a:solidFill>
                <a:latin typeface="Times New Roman" pitchFamily="18" charset="0"/>
                <a:cs typeface="Times New Roman" pitchFamily="18" charset="0"/>
              </a:rPr>
              <a:t> Tô Hiến Thành - Một tấm gương về chí công vô tư</a:t>
            </a:r>
          </a:p>
          <a:p>
            <a:endParaRPr lang="en-US" dirty="0">
              <a:solidFill>
                <a:srgbClr val="0000CC"/>
              </a:solidFill>
            </a:endParaRPr>
          </a:p>
        </p:txBody>
      </p:sp>
      <p:sp>
        <p:nvSpPr>
          <p:cNvPr id="21" name="Subtitle 2"/>
          <p:cNvSpPr txBox="1">
            <a:spLocks/>
          </p:cNvSpPr>
          <p:nvPr/>
        </p:nvSpPr>
        <p:spPr>
          <a:xfrm>
            <a:off x="457200" y="304800"/>
            <a:ext cx="8458200" cy="1600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b="1" u="sng" dirty="0" smtClean="0">
                <a:solidFill>
                  <a:srgbClr val="0000CC"/>
                </a:solidFill>
                <a:latin typeface="Times New Roman" pitchFamily="18" charset="0"/>
                <a:cs typeface="Times New Roman" pitchFamily="18" charset="0"/>
              </a:rPr>
              <a:t>Tiết 1</a:t>
            </a:r>
            <a:r>
              <a:rPr lang="en-US" b="1" dirty="0" smtClean="0">
                <a:solidFill>
                  <a:srgbClr val="0000CC"/>
                </a:solidFill>
                <a:latin typeface="Times New Roman" pitchFamily="18" charset="0"/>
                <a:cs typeface="Times New Roman" pitchFamily="18" charset="0"/>
              </a:rPr>
              <a:t>: BÀI 1: CHÍ CÔNG VÔ TƯ</a:t>
            </a:r>
            <a:endParaRPr lang="en-US" b="1" dirty="0">
              <a:solidFill>
                <a:srgbClr val="0000CC"/>
              </a:solidFill>
              <a:latin typeface="Times New Roman" pitchFamily="18" charset="0"/>
              <a:cs typeface="Times New Roman" pitchFamily="18" charset="0"/>
            </a:endParaRPr>
          </a:p>
        </p:txBody>
      </p:sp>
      <p:pic>
        <p:nvPicPr>
          <p:cNvPr id="24" name="~PP1024.WAV">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8696325" y="6410325"/>
            <a:ext cx="304800" cy="304800"/>
          </a:xfrm>
          <a:prstGeom prst="rect">
            <a:avLst/>
          </a:prstGeom>
        </p:spPr>
      </p:pic>
      <p:sp>
        <p:nvSpPr>
          <p:cNvPr id="23" name="TextBox 22"/>
          <p:cNvSpPr txBox="1"/>
          <p:nvPr/>
        </p:nvSpPr>
        <p:spPr>
          <a:xfrm>
            <a:off x="457200" y="2743200"/>
            <a:ext cx="8374210" cy="954107"/>
          </a:xfrm>
          <a:prstGeom prst="rect">
            <a:avLst/>
          </a:prstGeom>
          <a:noFill/>
        </p:spPr>
        <p:txBody>
          <a:bodyPr wrap="square" rtlCol="0">
            <a:spAutoFit/>
          </a:bodyPr>
          <a:lstStyle/>
          <a:p>
            <a:r>
              <a:rPr lang="en-US" sz="2000" b="1" dirty="0" smtClean="0">
                <a:solidFill>
                  <a:srgbClr val="0000CC"/>
                </a:solidFill>
                <a:latin typeface="Times New Roman" pitchFamily="18" charset="0"/>
                <a:cs typeface="Times New Roman" pitchFamily="18" charset="0"/>
              </a:rPr>
              <a:t>2)</a:t>
            </a:r>
            <a:r>
              <a:rPr lang="en-US" sz="2800" b="1" dirty="0" smtClean="0">
                <a:solidFill>
                  <a:srgbClr val="0000CC"/>
                </a:solidFill>
                <a:latin typeface="Times New Roman" pitchFamily="18" charset="0"/>
                <a:cs typeface="Times New Roman" pitchFamily="18" charset="0"/>
              </a:rPr>
              <a:t> Điều mong muốn của Bác Hồ</a:t>
            </a:r>
          </a:p>
          <a:p>
            <a:endParaRPr lang="en-US" sz="2800" dirty="0">
              <a:solidFill>
                <a:srgbClr val="0000CC"/>
              </a:solidFill>
            </a:endParaRPr>
          </a:p>
        </p:txBody>
      </p:sp>
      <p:sp>
        <p:nvSpPr>
          <p:cNvPr id="25" name="TextBox 24"/>
          <p:cNvSpPr txBox="1"/>
          <p:nvPr/>
        </p:nvSpPr>
        <p:spPr>
          <a:xfrm>
            <a:off x="464990" y="1485781"/>
            <a:ext cx="5715000" cy="800219"/>
          </a:xfrm>
          <a:prstGeom prst="rect">
            <a:avLst/>
          </a:prstGeom>
          <a:noFill/>
        </p:spPr>
        <p:txBody>
          <a:bodyPr wrap="square" rtlCol="0">
            <a:spAutoFit/>
          </a:bodyPr>
          <a:lstStyle/>
          <a:p>
            <a:r>
              <a:rPr lang="en-US" sz="2800" b="1" dirty="0" smtClean="0">
                <a:solidFill>
                  <a:srgbClr val="0000CC"/>
                </a:solidFill>
                <a:latin typeface="Times New Roman" pitchFamily="18" charset="0"/>
                <a:cs typeface="Times New Roman" pitchFamily="18" charset="0"/>
              </a:rPr>
              <a:t>1. </a:t>
            </a:r>
            <a:r>
              <a:rPr lang="en-US" sz="2800" b="1" u="sng" dirty="0" err="1" smtClean="0">
                <a:solidFill>
                  <a:srgbClr val="0000CC"/>
                </a:solidFill>
                <a:latin typeface="Times New Roman" pitchFamily="18" charset="0"/>
                <a:cs typeface="Times New Roman" pitchFamily="18" charset="0"/>
              </a:rPr>
              <a:t>Đọc</a:t>
            </a:r>
            <a:r>
              <a:rPr lang="en-US" sz="2800" b="1" u="sng" dirty="0" smtClean="0">
                <a:solidFill>
                  <a:srgbClr val="0000CC"/>
                </a:solidFill>
                <a:latin typeface="Times New Roman" pitchFamily="18" charset="0"/>
                <a:cs typeface="Times New Roman" pitchFamily="18" charset="0"/>
              </a:rPr>
              <a:t> </a:t>
            </a:r>
            <a:r>
              <a:rPr lang="vi-VN" sz="2800" b="1" u="sng" dirty="0" smtClean="0">
                <a:solidFill>
                  <a:srgbClr val="0000CC"/>
                </a:solidFill>
                <a:latin typeface="Times New Roman" pitchFamily="18" charset="0"/>
                <a:cs typeface="Times New Roman" pitchFamily="18" charset="0"/>
              </a:rPr>
              <a:t>truyện:</a:t>
            </a:r>
            <a:endParaRPr lang="en-US" sz="2800" b="1" dirty="0" smtClean="0">
              <a:solidFill>
                <a:srgbClr val="0000CC"/>
              </a:solidFill>
              <a:latin typeface="Times New Roman" pitchFamily="18" charset="0"/>
              <a:cs typeface="Times New Roman" pitchFamily="18" charset="0"/>
            </a:endParaRPr>
          </a:p>
          <a:p>
            <a:endParaRPr lang="en-US" dirty="0">
              <a:solidFill>
                <a:srgbClr val="0000CC"/>
              </a:solidFill>
            </a:endParaRPr>
          </a:p>
        </p:txBody>
      </p:sp>
    </p:spTree>
    <p:extLst>
      <p:ext uri="{BB962C8B-B14F-4D97-AF65-F5344CB8AC3E}">
        <p14:creationId xmlns:p14="http://schemas.microsoft.com/office/powerpoint/2010/main" val="9791552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arn(inVertical)">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circle(in)">
                                      <p:cBhvr>
                                        <p:cTn id="17" dur="2000"/>
                                        <p:tgtEl>
                                          <p:spTgt spid="25"/>
                                        </p:tgtEl>
                                      </p:cBhvr>
                                    </p:animEffect>
                                  </p:childTnLst>
                                </p:cTn>
                              </p:par>
                            </p:childTnLst>
                          </p:cTn>
                        </p:par>
                        <p:par>
                          <p:cTn id="18" fill="hold">
                            <p:stCondLst>
                              <p:cond delay="2000"/>
                            </p:stCondLst>
                            <p:childTnLst>
                              <p:par>
                                <p:cTn id="19" presetID="1" presetClass="mediacall" presetSubtype="0" fill="hold" nodeType="afterEffect">
                                  <p:stCondLst>
                                    <p:cond delay="0"/>
                                  </p:stCondLst>
                                  <p:childTnLst>
                                    <p:cmd type="call" cmd="playFrom(0.0)">
                                      <p:cBhvr>
                                        <p:cTn id="20" dur="1" fill="hold"/>
                                        <p:tgtEl>
                                          <p:spTgt spid="24"/>
                                        </p:tgtEl>
                                      </p:cBhvr>
                                    </p:cmd>
                                  </p:childTnLst>
                                </p:cTn>
                              </p:par>
                              <p:par>
                                <p:cTn id="21" presetID="6" presetClass="entr" presetSubtype="16"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circle(in)">
                                      <p:cBhvr>
                                        <p:cTn id="23" dur="20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circle(in)">
                                      <p:cBhvr>
                                        <p:cTn id="28" dur="2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29" fill="hold" display="0">
                  <p:stCondLst>
                    <p:cond delay="indefinite"/>
                  </p:stCondLst>
                  <p:endCondLst>
                    <p:cond evt="onPrev" delay="0">
                      <p:tgtEl>
                        <p:sldTgt/>
                      </p:tgtEl>
                    </p:cond>
                    <p:cond evt="onStopAudio" delay="0">
                      <p:tgtEl>
                        <p:sldTgt/>
                      </p:tgtEl>
                    </p:cond>
                  </p:endCondLst>
                </p:cTn>
                <p:tgtEl>
                  <p:spTgt spid="24"/>
                </p:tgtEl>
              </p:cMediaNode>
            </p:audio>
          </p:childTnLst>
        </p:cTn>
      </p:par>
    </p:tnLst>
    <p:bldLst>
      <p:bldP spid="2" grpId="0"/>
      <p:bldP spid="4" grpId="0"/>
      <p:bldP spid="21" grpId="0"/>
      <p:bldP spid="23" grpId="0"/>
      <p:bldP spid="2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524000"/>
            <a:ext cx="3048000" cy="523220"/>
          </a:xfrm>
          <a:prstGeom prst="rect">
            <a:avLst/>
          </a:prstGeom>
          <a:noFill/>
        </p:spPr>
        <p:txBody>
          <a:bodyPr wrap="square" rtlCol="0">
            <a:spAutoFit/>
          </a:bodyPr>
          <a:lstStyle/>
          <a:p>
            <a:r>
              <a:rPr lang="en-US" sz="2800" b="1" u="sng" dirty="0" smtClean="0">
                <a:latin typeface="Times New Roman" pitchFamily="18" charset="0"/>
                <a:cs typeface="Times New Roman" pitchFamily="18" charset="0"/>
              </a:rPr>
              <a:t>III.LUYỆN TẬP:</a:t>
            </a:r>
            <a:endParaRPr lang="en-US" sz="2800" b="1" u="sng" dirty="0">
              <a:latin typeface="Times New Roman" pitchFamily="18" charset="0"/>
              <a:cs typeface="Times New Roman" pitchFamily="18" charset="0"/>
            </a:endParaRPr>
          </a:p>
        </p:txBody>
      </p:sp>
      <p:sp>
        <p:nvSpPr>
          <p:cNvPr id="3" name="TextBox 2"/>
          <p:cNvSpPr txBox="1"/>
          <p:nvPr/>
        </p:nvSpPr>
        <p:spPr>
          <a:xfrm>
            <a:off x="381000" y="2286000"/>
            <a:ext cx="8229600" cy="1200329"/>
          </a:xfrm>
          <a:prstGeom prst="rect">
            <a:avLst/>
          </a:prstGeom>
          <a:solidFill>
            <a:srgbClr val="92D050"/>
          </a:solidFill>
        </p:spPr>
        <p:txBody>
          <a:bodyPr wrap="square" rtlCol="0">
            <a:spAutoFit/>
          </a:bodyPr>
          <a:lstStyle/>
          <a:p>
            <a:r>
              <a:rPr lang="en-US" sz="2400" b="1" dirty="0" smtClean="0">
                <a:solidFill>
                  <a:srgbClr val="C00000"/>
                </a:solidFill>
                <a:latin typeface="Times New Roman" pitchFamily="18" charset="0"/>
                <a:cs typeface="Times New Roman" pitchFamily="18" charset="0"/>
              </a:rPr>
              <a:t>4. </a:t>
            </a:r>
            <a:r>
              <a:rPr lang="en-US" sz="2400" b="1" dirty="0" err="1" smtClean="0">
                <a:solidFill>
                  <a:srgbClr val="C00000"/>
                </a:solidFill>
                <a:latin typeface="Times New Roman" pitchFamily="18" charset="0"/>
                <a:cs typeface="Times New Roman" pitchFamily="18" charset="0"/>
              </a:rPr>
              <a:t>Hãy</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nêu</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một</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ví</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dụ</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về</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việc</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làm</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thể</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hiện</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phẩm</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chất</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chí</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công</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vô</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tư</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của</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một</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bạn</a:t>
            </a:r>
            <a:r>
              <a:rPr lang="en-US" sz="2400" b="1" dirty="0" smtClean="0">
                <a:solidFill>
                  <a:srgbClr val="C00000"/>
                </a:solidFill>
                <a:latin typeface="Times New Roman" pitchFamily="18" charset="0"/>
                <a:cs typeface="Times New Roman" pitchFamily="18" charset="0"/>
              </a:rPr>
              <a:t> , </a:t>
            </a:r>
            <a:r>
              <a:rPr lang="en-US" sz="2400" b="1" dirty="0" err="1" smtClean="0">
                <a:solidFill>
                  <a:srgbClr val="C00000"/>
                </a:solidFill>
                <a:latin typeface="Times New Roman" pitchFamily="18" charset="0"/>
                <a:cs typeface="Times New Roman" pitchFamily="18" charset="0"/>
              </a:rPr>
              <a:t>một</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thầy</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cô</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giáo</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hoặc</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của</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những</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người</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xung</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quanh</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mà</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em</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biết</a:t>
            </a:r>
            <a:r>
              <a:rPr lang="en-US" sz="2400" b="1" dirty="0" smtClean="0">
                <a:solidFill>
                  <a:srgbClr val="C00000"/>
                </a:solidFill>
                <a:latin typeface="Times New Roman" pitchFamily="18" charset="0"/>
                <a:cs typeface="Times New Roman" pitchFamily="18" charset="0"/>
              </a:rPr>
              <a:t>.</a:t>
            </a:r>
            <a:endParaRPr lang="en-US" sz="2400" b="1" dirty="0">
              <a:solidFill>
                <a:srgbClr val="C00000"/>
              </a:solidFill>
              <a:latin typeface="Times New Roman" pitchFamily="18" charset="0"/>
              <a:cs typeface="Times New Roman" pitchFamily="18" charset="0"/>
            </a:endParaRPr>
          </a:p>
        </p:txBody>
      </p:sp>
      <p:sp>
        <p:nvSpPr>
          <p:cNvPr id="5" name="Subtitle 2"/>
          <p:cNvSpPr txBox="1">
            <a:spLocks/>
          </p:cNvSpPr>
          <p:nvPr/>
        </p:nvSpPr>
        <p:spPr>
          <a:xfrm>
            <a:off x="0" y="0"/>
            <a:ext cx="8458200" cy="457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800" b="1" u="sng" dirty="0" smtClean="0">
                <a:latin typeface="Times New Roman" pitchFamily="18" charset="0"/>
                <a:cs typeface="Times New Roman" pitchFamily="18" charset="0"/>
              </a:rPr>
              <a:t>Tiết 1</a:t>
            </a:r>
            <a:r>
              <a:rPr lang="en-US" sz="2800" b="1" dirty="0" smtClean="0">
                <a:latin typeface="Times New Roman" pitchFamily="18" charset="0"/>
                <a:cs typeface="Times New Roman" pitchFamily="18" charset="0"/>
              </a:rPr>
              <a:t>: BÀI 1: CHÍ CÔNG VÔ TƯ</a:t>
            </a:r>
            <a:endParaRPr lang="en-US"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242680263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838450" y="1600200"/>
            <a:ext cx="3162300" cy="110836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smtClean="0">
                <a:solidFill>
                  <a:schemeClr val="tx1"/>
                </a:solidFill>
                <a:latin typeface="Times New Roman" pitchFamily="18" charset="0"/>
                <a:cs typeface="Times New Roman" pitchFamily="18" charset="0"/>
              </a:rPr>
              <a:t>Chí</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công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vô</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tư</a:t>
            </a:r>
            <a:endParaRPr lang="en-US" sz="3200" b="1" dirty="0">
              <a:solidFill>
                <a:schemeClr val="tx1"/>
              </a:solidFill>
              <a:latin typeface="Times New Roman" pitchFamily="18" charset="0"/>
              <a:cs typeface="Times New Roman" pitchFamily="18" charset="0"/>
            </a:endParaRPr>
          </a:p>
        </p:txBody>
      </p:sp>
      <p:sp>
        <p:nvSpPr>
          <p:cNvPr id="3" name="Rounded Rectangle 2"/>
          <p:cNvSpPr/>
          <p:nvPr/>
        </p:nvSpPr>
        <p:spPr>
          <a:xfrm>
            <a:off x="838200" y="3581400"/>
            <a:ext cx="1600200" cy="236220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latin typeface="Times New Roman" pitchFamily="18" charset="0"/>
                <a:cs typeface="Times New Roman" pitchFamily="18" charset="0"/>
              </a:rPr>
              <a:t>1. </a:t>
            </a:r>
            <a:r>
              <a:rPr lang="en-US" sz="2800" b="1" dirty="0" err="1" smtClean="0">
                <a:solidFill>
                  <a:schemeClr val="tx1"/>
                </a:solidFill>
                <a:latin typeface="Times New Roman" pitchFamily="18" charset="0"/>
                <a:cs typeface="Times New Roman" pitchFamily="18" charset="0"/>
              </a:rPr>
              <a:t>Khái</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niệm</a:t>
            </a:r>
            <a:endParaRPr lang="en-US" sz="2800" b="1" dirty="0">
              <a:solidFill>
                <a:schemeClr val="tx1"/>
              </a:solidFill>
              <a:latin typeface="Times New Roman" pitchFamily="18" charset="0"/>
              <a:cs typeface="Times New Roman" pitchFamily="18" charset="0"/>
            </a:endParaRPr>
          </a:p>
        </p:txBody>
      </p:sp>
      <p:sp>
        <p:nvSpPr>
          <p:cNvPr id="4" name="Rounded Rectangle 3"/>
          <p:cNvSpPr/>
          <p:nvPr/>
        </p:nvSpPr>
        <p:spPr>
          <a:xfrm>
            <a:off x="2743200" y="3567545"/>
            <a:ext cx="1676400" cy="2348345"/>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latin typeface="Times New Roman" pitchFamily="18" charset="0"/>
                <a:cs typeface="Times New Roman" pitchFamily="18" charset="0"/>
              </a:rPr>
              <a:t>2. </a:t>
            </a:r>
            <a:r>
              <a:rPr lang="en-US" sz="2800" b="1" dirty="0" err="1" smtClean="0">
                <a:solidFill>
                  <a:schemeClr val="tx1"/>
                </a:solidFill>
                <a:latin typeface="Times New Roman" pitchFamily="18" charset="0"/>
                <a:cs typeface="Times New Roman" pitchFamily="18" charset="0"/>
              </a:rPr>
              <a:t>Biểu</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hiện</a:t>
            </a:r>
            <a:endParaRPr lang="en-US" sz="2800" b="1" dirty="0">
              <a:solidFill>
                <a:schemeClr val="tx1"/>
              </a:solidFill>
              <a:latin typeface="Times New Roman" pitchFamily="18" charset="0"/>
              <a:cs typeface="Times New Roman" pitchFamily="18" charset="0"/>
            </a:endParaRPr>
          </a:p>
        </p:txBody>
      </p:sp>
      <p:sp>
        <p:nvSpPr>
          <p:cNvPr id="6" name="Rounded Rectangle 5"/>
          <p:cNvSpPr/>
          <p:nvPr/>
        </p:nvSpPr>
        <p:spPr>
          <a:xfrm>
            <a:off x="4648200" y="3581400"/>
            <a:ext cx="1600200" cy="2362201"/>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latin typeface="Times New Roman" pitchFamily="18" charset="0"/>
                <a:cs typeface="Times New Roman" pitchFamily="18" charset="0"/>
              </a:rPr>
              <a:t>3. Ý </a:t>
            </a:r>
            <a:r>
              <a:rPr lang="en-US" sz="2800" b="1" dirty="0" err="1" smtClean="0">
                <a:solidFill>
                  <a:schemeClr val="tx1"/>
                </a:solidFill>
                <a:latin typeface="Times New Roman" pitchFamily="18" charset="0"/>
                <a:cs typeface="Times New Roman" pitchFamily="18" charset="0"/>
              </a:rPr>
              <a:t>nghĩa</a:t>
            </a:r>
            <a:endParaRPr lang="en-US" sz="2800" b="1" dirty="0">
              <a:solidFill>
                <a:schemeClr val="tx1"/>
              </a:solidFill>
              <a:latin typeface="Times New Roman" pitchFamily="18" charset="0"/>
              <a:cs typeface="Times New Roman" pitchFamily="18" charset="0"/>
            </a:endParaRPr>
          </a:p>
        </p:txBody>
      </p:sp>
      <p:sp>
        <p:nvSpPr>
          <p:cNvPr id="7" name="Rounded Rectangle 6"/>
          <p:cNvSpPr/>
          <p:nvPr/>
        </p:nvSpPr>
        <p:spPr>
          <a:xfrm>
            <a:off x="6477000" y="3560616"/>
            <a:ext cx="1676400" cy="236220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latin typeface="Times New Roman" pitchFamily="18" charset="0"/>
                <a:cs typeface="Times New Roman" pitchFamily="18" charset="0"/>
              </a:rPr>
              <a:t>4. </a:t>
            </a:r>
            <a:r>
              <a:rPr lang="en-US" sz="2800" b="1" dirty="0" err="1" smtClean="0">
                <a:solidFill>
                  <a:schemeClr val="tx1"/>
                </a:solidFill>
                <a:latin typeface="Times New Roman" pitchFamily="18" charset="0"/>
                <a:cs typeface="Times New Roman" pitchFamily="18" charset="0"/>
              </a:rPr>
              <a:t>Cách</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rèn</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luyện</a:t>
            </a:r>
            <a:endParaRPr lang="en-US" sz="2800" b="1" dirty="0">
              <a:solidFill>
                <a:schemeClr val="tx1"/>
              </a:solidFill>
              <a:latin typeface="Times New Roman" pitchFamily="18" charset="0"/>
              <a:cs typeface="Times New Roman" pitchFamily="18" charset="0"/>
            </a:endParaRPr>
          </a:p>
        </p:txBody>
      </p:sp>
      <p:sp>
        <p:nvSpPr>
          <p:cNvPr id="8" name="Subtitle 2"/>
          <p:cNvSpPr txBox="1">
            <a:spLocks/>
          </p:cNvSpPr>
          <p:nvPr/>
        </p:nvSpPr>
        <p:spPr>
          <a:xfrm>
            <a:off x="190500" y="381000"/>
            <a:ext cx="8458200" cy="457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800" b="1" u="sng" dirty="0" smtClean="0">
                <a:latin typeface="Times New Roman" pitchFamily="18" charset="0"/>
                <a:cs typeface="Times New Roman" pitchFamily="18" charset="0"/>
              </a:rPr>
              <a:t>Tiết 1</a:t>
            </a:r>
            <a:r>
              <a:rPr lang="en-US" sz="2800" b="1" dirty="0" smtClean="0">
                <a:latin typeface="Times New Roman" pitchFamily="18" charset="0"/>
                <a:cs typeface="Times New Roman" pitchFamily="18" charset="0"/>
              </a:rPr>
              <a:t>: BÀI 1: CHÍ CÔNG VÔ TƯ</a:t>
            </a:r>
            <a:endParaRPr lang="en-US" sz="2800" b="1" dirty="0">
              <a:latin typeface="Times New Roman" pitchFamily="18" charset="0"/>
              <a:cs typeface="Times New Roman" pitchFamily="18" charset="0"/>
            </a:endParaRPr>
          </a:p>
        </p:txBody>
      </p:sp>
      <p:cxnSp>
        <p:nvCxnSpPr>
          <p:cNvPr id="9" name="Straight Connector 8"/>
          <p:cNvCxnSpPr>
            <a:stCxn id="2" idx="2"/>
          </p:cNvCxnSpPr>
          <p:nvPr/>
        </p:nvCxnSpPr>
        <p:spPr>
          <a:xfrm>
            <a:off x="4419600" y="2708564"/>
            <a:ext cx="0" cy="33943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1905000" y="2971800"/>
            <a:ext cx="51054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7086600" y="2895600"/>
            <a:ext cx="0" cy="6650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5410200" y="3048000"/>
            <a:ext cx="0" cy="5126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endCxn id="4" idx="0"/>
          </p:cNvCxnSpPr>
          <p:nvPr/>
        </p:nvCxnSpPr>
        <p:spPr>
          <a:xfrm>
            <a:off x="3581400" y="3048000"/>
            <a:ext cx="0" cy="5195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1905000" y="3048000"/>
            <a:ext cx="0" cy="5126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656481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barn(inVertical)">
                                      <p:cBhvr>
                                        <p:cTn id="21" dur="500"/>
                                        <p:tgtEl>
                                          <p:spTgt spid="7"/>
                                        </p:tgtEl>
                                      </p:cBhvr>
                                    </p:animEffect>
                                  </p:childTnLst>
                                </p:cTn>
                              </p:par>
                              <p:par>
                                <p:cTn id="22" presetID="16" presetClass="entr" presetSubtype="21"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barn(inVertical)">
                                      <p:cBhvr>
                                        <p:cTn id="24" dur="500"/>
                                        <p:tgtEl>
                                          <p:spTgt spid="9"/>
                                        </p:tgtEl>
                                      </p:cBhvr>
                                    </p:animEffect>
                                  </p:childTnLst>
                                </p:cTn>
                              </p:par>
                              <p:par>
                                <p:cTn id="25" presetID="16" presetClass="entr" presetSubtype="21"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arn(inVertical)">
                                      <p:cBhvr>
                                        <p:cTn id="27" dur="500"/>
                                        <p:tgtEl>
                                          <p:spTgt spid="11"/>
                                        </p:tgtEl>
                                      </p:cBhvr>
                                    </p:animEffect>
                                  </p:childTnLst>
                                </p:cTn>
                              </p:par>
                              <p:par>
                                <p:cTn id="28" presetID="16" presetClass="entr" presetSubtype="21" fill="hold" nodeType="with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barn(inVertical)">
                                      <p:cBhvr>
                                        <p:cTn id="30" dur="500"/>
                                        <p:tgtEl>
                                          <p:spTgt spid="19"/>
                                        </p:tgtEl>
                                      </p:cBhvr>
                                    </p:animEffect>
                                  </p:childTnLst>
                                </p:cTn>
                              </p:par>
                              <p:par>
                                <p:cTn id="31" presetID="16" presetClass="entr" presetSubtype="21" fill="hold" nodeType="with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barn(inVertical)">
                                      <p:cBhvr>
                                        <p:cTn id="33" dur="500"/>
                                        <p:tgtEl>
                                          <p:spTgt spid="17"/>
                                        </p:tgtEl>
                                      </p:cBhvr>
                                    </p:animEffect>
                                  </p:childTnLst>
                                </p:cTn>
                              </p:par>
                              <p:par>
                                <p:cTn id="34" presetID="16" presetClass="entr" presetSubtype="21" fill="hold" nodeType="with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barn(inVertical)">
                                      <p:cBhvr>
                                        <p:cTn id="36" dur="500"/>
                                        <p:tgtEl>
                                          <p:spTgt spid="15"/>
                                        </p:tgtEl>
                                      </p:cBhvr>
                                    </p:animEffect>
                                  </p:childTnLst>
                                </p:cTn>
                              </p:par>
                              <p:par>
                                <p:cTn id="37" presetID="16" presetClass="entr" presetSubtype="21" fill="hold" nodeType="with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barn(inVertical)">
                                      <p:cBhvr>
                                        <p:cTn id="3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6" grpId="0" animBg="1"/>
      <p:bldP spid="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rrowheads="1"/>
          </p:cNvSpPr>
          <p:nvPr>
            <p:ph type="title" idx="4294967295"/>
          </p:nvPr>
        </p:nvSpPr>
        <p:spPr>
          <a:xfrm>
            <a:off x="457200" y="914400"/>
            <a:ext cx="8382000" cy="4038600"/>
          </a:xfrm>
        </p:spPr>
        <p:txBody>
          <a:bodyPr>
            <a:normAutofit fontScale="90000"/>
          </a:bodyPr>
          <a:lstStyle/>
          <a:p>
            <a:r>
              <a:rPr lang="en-US" altLang="en-US" sz="7200" b="1" dirty="0" smtClean="0">
                <a:solidFill>
                  <a:srgbClr val="FF0000"/>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DẶN DÒ</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r>
            <a:b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b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Tiếp</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tục</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tìm</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biểu</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hiện</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của</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chí</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công</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vô</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t</a:t>
            </a:r>
            <a:r>
              <a:rPr lang="vi-VN"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ư</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và</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thiếu</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chí</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công</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vô</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t</a:t>
            </a:r>
            <a:r>
              <a:rPr lang="vi-VN"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ư</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trong</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cuộc</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sống</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a:t>
            </a:r>
            <a:b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b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Nắm</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vững</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nội</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dung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bài</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smtClean="0">
                <a:effectLst>
                  <a:outerShdw blurRad="38100" dist="38100" dir="2700000" algn="tl">
                    <a:srgbClr val="C0C0C0"/>
                  </a:outerShdw>
                </a:effectLst>
                <a:latin typeface="Times New Roman" panose="02020603050405020304" pitchFamily="18" charset="0"/>
                <a:cs typeface="Times New Roman" panose="02020603050405020304" pitchFamily="18" charset="0"/>
              </a:rPr>
              <a:t>học</a:t>
            </a:r>
            <a:r>
              <a:rPr lang="en-US" altLang="en-US" sz="3200" dirty="0" smtClean="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smtClean="0">
                <a:effectLst>
                  <a:outerShdw blurRad="38100" dist="38100" dir="2700000" algn="tl">
                    <a:srgbClr val="C0C0C0"/>
                  </a:outerShdw>
                </a:effectLst>
                <a:latin typeface="Times New Roman" panose="02020603050405020304" pitchFamily="18" charset="0"/>
                <a:cs typeface="Times New Roman" panose="02020603050405020304" pitchFamily="18" charset="0"/>
              </a:rPr>
              <a:t>cũng</a:t>
            </a:r>
            <a:r>
              <a:rPr lang="en-US" altLang="en-US" sz="3200" dirty="0" smtClean="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nh</a:t>
            </a:r>
            <a:r>
              <a:rPr lang="vi-VN"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ư</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cách</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rèn</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luyện</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phẩm</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chất</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vi-VN"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đ</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ạo</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vi-VN"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đ</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ức</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quý</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báu</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này</a:t>
            </a:r>
            <a:r>
              <a:rPr lang="en-US" altLang="en-US" sz="3200" dirty="0" smtClean="0">
                <a:effectLst>
                  <a:outerShdw blurRad="38100" dist="38100" dir="2700000" algn="tl">
                    <a:srgbClr val="C0C0C0"/>
                  </a:outerShdw>
                </a:effectLst>
                <a:latin typeface="Times New Roman" panose="02020603050405020304" pitchFamily="18" charset="0"/>
                <a:cs typeface="Times New Roman" panose="02020603050405020304" pitchFamily="18" charset="0"/>
              </a:rPr>
              <a:t>.</a:t>
            </a:r>
            <a:br>
              <a:rPr lang="en-US" altLang="en-US" sz="3200" dirty="0" smtClean="0">
                <a:effectLst>
                  <a:outerShdw blurRad="38100" dist="38100" dir="2700000" algn="tl">
                    <a:srgbClr val="C0C0C0"/>
                  </a:outerShdw>
                </a:effectLst>
                <a:latin typeface="Times New Roman" panose="02020603050405020304" pitchFamily="18" charset="0"/>
                <a:cs typeface="Times New Roman" panose="02020603050405020304" pitchFamily="18" charset="0"/>
              </a:rPr>
            </a:br>
            <a:r>
              <a:rPr lang="en-US" altLang="en-US" sz="3200" dirty="0" smtClean="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Chuẩn</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bị</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bài</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tự</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chủ</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tìm</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g</a:t>
            </a:r>
            <a:r>
              <a:rPr lang="vi-VN"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ươ</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ng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tự</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chủ</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trong</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cuộc</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sống</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lao</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vi-VN"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đ</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ộng</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học</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3200" dirty="0" err="1">
                <a:effectLst>
                  <a:outerShdw blurRad="38100" dist="38100" dir="2700000" algn="tl">
                    <a:srgbClr val="C0C0C0"/>
                  </a:outerShdw>
                </a:effectLst>
                <a:latin typeface="Times New Roman" panose="02020603050405020304" pitchFamily="18" charset="0"/>
                <a:cs typeface="Times New Roman" panose="02020603050405020304" pitchFamily="18" charset="0"/>
              </a:rPr>
              <a:t>tập</a:t>
            </a:r>
            <a:r>
              <a:rPr lang="en-US"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rPr>
              <a:t>.</a:t>
            </a:r>
            <a:endParaRPr lang="vi-VN" altLang="en-US" sz="3200" dirty="0">
              <a:effectLst>
                <a:outerShdw blurRad="38100" dist="38100" dir="2700000" algn="tl">
                  <a:srgbClr val="C0C0C0"/>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730696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24578"/>
                                        </p:tgtEl>
                                        <p:attrNameLst>
                                          <p:attrName>style.visibility</p:attrName>
                                        </p:attrNameLst>
                                      </p:cBhvr>
                                      <p:to>
                                        <p:strVal val="visible"/>
                                      </p:to>
                                    </p:set>
                                    <p:anim calcmode="lin" valueType="num">
                                      <p:cBhvr>
                                        <p:cTn id="7" dur="500" fill="hold"/>
                                        <p:tgtEl>
                                          <p:spTgt spid="24578"/>
                                        </p:tgtEl>
                                        <p:attrNameLst>
                                          <p:attrName>ppt_w</p:attrName>
                                        </p:attrNameLst>
                                      </p:cBhvr>
                                      <p:tavLst>
                                        <p:tav tm="0">
                                          <p:val>
                                            <p:strVal val="#ppt_w*0.05"/>
                                          </p:val>
                                        </p:tav>
                                        <p:tav tm="100000">
                                          <p:val>
                                            <p:strVal val="#ppt_w"/>
                                          </p:val>
                                        </p:tav>
                                      </p:tavLst>
                                    </p:anim>
                                    <p:anim calcmode="lin" valueType="num">
                                      <p:cBhvr>
                                        <p:cTn id="8" dur="500" fill="hold"/>
                                        <p:tgtEl>
                                          <p:spTgt spid="24578"/>
                                        </p:tgtEl>
                                        <p:attrNameLst>
                                          <p:attrName>ppt_h</p:attrName>
                                        </p:attrNameLst>
                                      </p:cBhvr>
                                      <p:tavLst>
                                        <p:tav tm="0">
                                          <p:val>
                                            <p:strVal val="#ppt_h"/>
                                          </p:val>
                                        </p:tav>
                                        <p:tav tm="100000">
                                          <p:val>
                                            <p:strVal val="#ppt_h"/>
                                          </p:val>
                                        </p:tav>
                                      </p:tavLst>
                                    </p:anim>
                                    <p:anim calcmode="lin" valueType="num">
                                      <p:cBhvr>
                                        <p:cTn id="9" dur="500" fill="hold"/>
                                        <p:tgtEl>
                                          <p:spTgt spid="24578"/>
                                        </p:tgtEl>
                                        <p:attrNameLst>
                                          <p:attrName>ppt_x</p:attrName>
                                        </p:attrNameLst>
                                      </p:cBhvr>
                                      <p:tavLst>
                                        <p:tav tm="0">
                                          <p:val>
                                            <p:strVal val="#ppt_x-.2"/>
                                          </p:val>
                                        </p:tav>
                                        <p:tav tm="100000">
                                          <p:val>
                                            <p:strVal val="#ppt_x"/>
                                          </p:val>
                                        </p:tav>
                                      </p:tavLst>
                                    </p:anim>
                                    <p:anim calcmode="lin" valueType="num">
                                      <p:cBhvr>
                                        <p:cTn id="10" dur="500" fill="hold"/>
                                        <p:tgtEl>
                                          <p:spTgt spid="24578"/>
                                        </p:tgtEl>
                                        <p:attrNameLst>
                                          <p:attrName>ppt_y</p:attrName>
                                        </p:attrNameLst>
                                      </p:cBhvr>
                                      <p:tavLst>
                                        <p:tav tm="0">
                                          <p:val>
                                            <p:strVal val="#ppt_y"/>
                                          </p:val>
                                        </p:tav>
                                        <p:tav tm="100000">
                                          <p:val>
                                            <p:strVal val="#ppt_y"/>
                                          </p:val>
                                        </p:tav>
                                      </p:tavLst>
                                    </p:anim>
                                    <p:animEffect transition="in" filter="fade">
                                      <p:cBhvr>
                                        <p:cTn id="11" dur="500"/>
                                        <p:tgtEl>
                                          <p:spTgt spid="245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714289"/>
            <a:ext cx="8763000" cy="523220"/>
          </a:xfrm>
          <a:prstGeom prst="rect">
            <a:avLst/>
          </a:prstGeom>
        </p:spPr>
        <p:txBody>
          <a:bodyPr wrap="square">
            <a:spAutoFit/>
          </a:bodyPr>
          <a:lstStyle/>
          <a:p>
            <a:r>
              <a:rPr lang="en-US" sz="2800" b="1" dirty="0" smtClean="0">
                <a:solidFill>
                  <a:srgbClr val="0000CC"/>
                </a:solidFill>
                <a:latin typeface="Times New Roman" pitchFamily="18" charset="0"/>
                <a:cs typeface="Times New Roman" pitchFamily="18" charset="0"/>
              </a:rPr>
              <a:t>2. </a:t>
            </a:r>
            <a:r>
              <a:rPr lang="en-US" sz="2800" b="1" u="sng" dirty="0" smtClean="0">
                <a:solidFill>
                  <a:srgbClr val="0000CC"/>
                </a:solidFill>
                <a:latin typeface="Times New Roman" pitchFamily="18" charset="0"/>
                <a:cs typeface="Times New Roman" pitchFamily="18" charset="0"/>
              </a:rPr>
              <a:t>Thảo luận bàn:</a:t>
            </a:r>
            <a:endParaRPr lang="en-US" sz="2800" b="1" u="sng" dirty="0">
              <a:solidFill>
                <a:srgbClr val="0000CC"/>
              </a:solidFill>
              <a:latin typeface="Times New Roman" pitchFamily="18" charset="0"/>
              <a:cs typeface="Times New Roman" pitchFamily="18" charset="0"/>
            </a:endParaRPr>
          </a:p>
        </p:txBody>
      </p:sp>
      <p:sp>
        <p:nvSpPr>
          <p:cNvPr id="3" name="Rectangle 2"/>
          <p:cNvSpPr/>
          <p:nvPr/>
        </p:nvSpPr>
        <p:spPr>
          <a:xfrm>
            <a:off x="519544" y="3852023"/>
            <a:ext cx="8548256" cy="1384995"/>
          </a:xfrm>
          <a:prstGeom prst="rect">
            <a:avLst/>
          </a:prstGeom>
          <a:solidFill>
            <a:srgbClr val="92D050"/>
          </a:solidFill>
        </p:spPr>
        <p:txBody>
          <a:bodyPr wrap="square">
            <a:spAutoFit/>
          </a:bodyPr>
          <a:lstStyle/>
          <a:p>
            <a:pPr algn="just"/>
            <a:r>
              <a:rPr lang="en-US" sz="2800" b="1" dirty="0" smtClean="0">
                <a:solidFill>
                  <a:srgbClr val="FF0000"/>
                </a:solidFill>
                <a:latin typeface="Times New Roman" pitchFamily="18" charset="0"/>
                <a:cs typeface="Times New Roman" pitchFamily="18" charset="0"/>
              </a:rPr>
              <a:t>Tổ 2: </a:t>
            </a:r>
            <a:r>
              <a:rPr lang="en-US" sz="2800" b="1" dirty="0" smtClean="0">
                <a:latin typeface="Times New Roman" pitchFamily="18" charset="0"/>
                <a:cs typeface="Times New Roman" pitchFamily="18" charset="0"/>
              </a:rPr>
              <a:t>Em có suy nghĩ gì về cuộc đời và sự nghiệp của chủ tịch Hồ Chí Minh? Có tác động như thế nào đến tình cảm đối với nhân dân ta?</a:t>
            </a:r>
            <a:endParaRPr lang="en-US" sz="2800" b="1" dirty="0">
              <a:latin typeface="Times New Roman" pitchFamily="18" charset="0"/>
              <a:cs typeface="Times New Roman" pitchFamily="18" charset="0"/>
            </a:endParaRPr>
          </a:p>
        </p:txBody>
      </p:sp>
      <p:sp>
        <p:nvSpPr>
          <p:cNvPr id="4" name="Rectangle 3"/>
          <p:cNvSpPr/>
          <p:nvPr/>
        </p:nvSpPr>
        <p:spPr>
          <a:xfrm>
            <a:off x="519544" y="5327532"/>
            <a:ext cx="8322366" cy="954107"/>
          </a:xfrm>
          <a:prstGeom prst="rect">
            <a:avLst/>
          </a:prstGeom>
          <a:solidFill>
            <a:schemeClr val="tx2">
              <a:lumMod val="40000"/>
              <a:lumOff val="60000"/>
            </a:schemeClr>
          </a:solidFill>
        </p:spPr>
        <p:txBody>
          <a:bodyPr wrap="square">
            <a:spAutoFit/>
          </a:bodyPr>
          <a:lstStyle/>
          <a:p>
            <a:pPr algn="just"/>
            <a:r>
              <a:rPr lang="en-US" sz="2800" b="1" dirty="0" err="1" smtClean="0">
                <a:solidFill>
                  <a:srgbClr val="FF0000"/>
                </a:solidFill>
                <a:latin typeface="Times New Roman" pitchFamily="18" charset="0"/>
                <a:cs typeface="Times New Roman" pitchFamily="18" charset="0"/>
              </a:rPr>
              <a:t>Tổ</a:t>
            </a:r>
            <a:r>
              <a:rPr lang="en-US" sz="2800" b="1" dirty="0" smtClean="0">
                <a:solidFill>
                  <a:srgbClr val="FF0000"/>
                </a:solidFill>
                <a:latin typeface="Times New Roman" pitchFamily="18" charset="0"/>
                <a:cs typeface="Times New Roman" pitchFamily="18" charset="0"/>
              </a:rPr>
              <a:t> </a:t>
            </a:r>
            <a:r>
              <a:rPr lang="vi-VN" sz="2800" b="1" dirty="0" smtClean="0">
                <a:solidFill>
                  <a:srgbClr val="FF0000"/>
                </a:solidFill>
                <a:latin typeface="Times New Roman" pitchFamily="18" charset="0"/>
                <a:cs typeface="Times New Roman" pitchFamily="18" charset="0"/>
              </a:rPr>
              <a:t>3, 4</a:t>
            </a:r>
            <a:r>
              <a:rPr lang="en-US" sz="2800" b="1" dirty="0" smtClean="0">
                <a:latin typeface="Times New Roman" pitchFamily="18" charset="0"/>
                <a:cs typeface="Times New Roman" pitchFamily="18" charset="0"/>
              </a:rPr>
              <a:t>: Em rút ra được bài học gì qua 2 câu chuyện trên? </a:t>
            </a:r>
            <a:endParaRPr lang="en-US" sz="2800" b="1" dirty="0">
              <a:latin typeface="Times New Roman" pitchFamily="18" charset="0"/>
              <a:cs typeface="Times New Roman" pitchFamily="18" charset="0"/>
            </a:endParaRPr>
          </a:p>
        </p:txBody>
      </p:sp>
      <p:sp>
        <p:nvSpPr>
          <p:cNvPr id="5" name="Rectangle 4"/>
          <p:cNvSpPr/>
          <p:nvPr/>
        </p:nvSpPr>
        <p:spPr>
          <a:xfrm>
            <a:off x="519545" y="2376514"/>
            <a:ext cx="8548255" cy="1384995"/>
          </a:xfrm>
          <a:prstGeom prst="rect">
            <a:avLst/>
          </a:prstGeom>
          <a:solidFill>
            <a:schemeClr val="tx2">
              <a:lumMod val="40000"/>
              <a:lumOff val="60000"/>
            </a:schemeClr>
          </a:solidFill>
        </p:spPr>
        <p:txBody>
          <a:bodyPr wrap="square">
            <a:spAutoFit/>
          </a:bodyPr>
          <a:lstStyle/>
          <a:p>
            <a:pPr algn="just"/>
            <a:r>
              <a:rPr lang="en-US" sz="2800" b="1" dirty="0" smtClean="0">
                <a:solidFill>
                  <a:srgbClr val="FF0000"/>
                </a:solidFill>
                <a:latin typeface="Times New Roman" pitchFamily="18" charset="0"/>
                <a:cs typeface="Times New Roman" pitchFamily="18" charset="0"/>
              </a:rPr>
              <a:t>Tổ 1</a:t>
            </a:r>
            <a:r>
              <a:rPr lang="en-US" sz="2800" b="1" dirty="0" smtClean="0">
                <a:latin typeface="Times New Roman" pitchFamily="18" charset="0"/>
                <a:cs typeface="Times New Roman" pitchFamily="18" charset="0"/>
              </a:rPr>
              <a:t>: Tô Hiến Thành có suy nghĩ thế nào trong việc dùng người  và giải quyết công việc? (Ông ta căn cứ vào đâu?)</a:t>
            </a:r>
            <a:endParaRPr lang="en-US" sz="2800" b="1" dirty="0">
              <a:latin typeface="Times New Roman" pitchFamily="18" charset="0"/>
              <a:cs typeface="Times New Roman" pitchFamily="18" charset="0"/>
            </a:endParaRPr>
          </a:p>
        </p:txBody>
      </p:sp>
      <p:sp>
        <p:nvSpPr>
          <p:cNvPr id="7" name="Subtitle 2"/>
          <p:cNvSpPr txBox="1">
            <a:spLocks/>
          </p:cNvSpPr>
          <p:nvPr/>
        </p:nvSpPr>
        <p:spPr>
          <a:xfrm>
            <a:off x="457200" y="304800"/>
            <a:ext cx="8458200" cy="1600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b="1" u="sng" dirty="0" smtClean="0">
                <a:solidFill>
                  <a:srgbClr val="0000CC"/>
                </a:solidFill>
                <a:latin typeface="Times New Roman" pitchFamily="18" charset="0"/>
                <a:cs typeface="Times New Roman" pitchFamily="18" charset="0"/>
              </a:rPr>
              <a:t>Tiết 1</a:t>
            </a:r>
            <a:r>
              <a:rPr lang="en-US" b="1" dirty="0" smtClean="0">
                <a:solidFill>
                  <a:srgbClr val="0000CC"/>
                </a:solidFill>
                <a:latin typeface="Times New Roman" pitchFamily="18" charset="0"/>
                <a:cs typeface="Times New Roman" pitchFamily="18" charset="0"/>
              </a:rPr>
              <a:t>: BÀI 1: CHÍ CÔNG VÔ TƯ</a:t>
            </a:r>
            <a:endParaRPr lang="en-US" b="1" dirty="0">
              <a:solidFill>
                <a:srgbClr val="0000CC"/>
              </a:solidFill>
              <a:latin typeface="Times New Roman" pitchFamily="18" charset="0"/>
              <a:cs typeface="Times New Roman" pitchFamily="18" charset="0"/>
            </a:endParaRPr>
          </a:p>
        </p:txBody>
      </p:sp>
      <p:sp>
        <p:nvSpPr>
          <p:cNvPr id="9" name="TextBox 8"/>
          <p:cNvSpPr txBox="1"/>
          <p:nvPr/>
        </p:nvSpPr>
        <p:spPr>
          <a:xfrm>
            <a:off x="519545" y="1238934"/>
            <a:ext cx="5715000" cy="800219"/>
          </a:xfrm>
          <a:prstGeom prst="rect">
            <a:avLst/>
          </a:prstGeom>
          <a:noFill/>
        </p:spPr>
        <p:txBody>
          <a:bodyPr wrap="square" rtlCol="0">
            <a:spAutoFit/>
          </a:bodyPr>
          <a:lstStyle/>
          <a:p>
            <a:r>
              <a:rPr lang="en-US" sz="2800" b="1" dirty="0" smtClean="0">
                <a:solidFill>
                  <a:srgbClr val="0000CC"/>
                </a:solidFill>
                <a:latin typeface="Times New Roman" pitchFamily="18" charset="0"/>
                <a:cs typeface="Times New Roman" pitchFamily="18" charset="0"/>
              </a:rPr>
              <a:t>1. </a:t>
            </a:r>
            <a:r>
              <a:rPr lang="en-US" sz="2800" b="1" u="sng" dirty="0" err="1" smtClean="0">
                <a:solidFill>
                  <a:srgbClr val="0000CC"/>
                </a:solidFill>
                <a:latin typeface="Times New Roman" pitchFamily="18" charset="0"/>
                <a:cs typeface="Times New Roman" pitchFamily="18" charset="0"/>
              </a:rPr>
              <a:t>Đọc</a:t>
            </a:r>
            <a:r>
              <a:rPr lang="en-US" sz="2800" b="1" u="sng" dirty="0" smtClean="0">
                <a:solidFill>
                  <a:srgbClr val="0000CC"/>
                </a:solidFill>
                <a:latin typeface="Times New Roman" pitchFamily="18" charset="0"/>
                <a:cs typeface="Times New Roman" pitchFamily="18" charset="0"/>
              </a:rPr>
              <a:t> </a:t>
            </a:r>
            <a:r>
              <a:rPr lang="vi-VN" sz="2800" b="1" u="sng" dirty="0" smtClean="0">
                <a:solidFill>
                  <a:srgbClr val="0000CC"/>
                </a:solidFill>
                <a:latin typeface="Times New Roman" pitchFamily="18" charset="0"/>
                <a:cs typeface="Times New Roman" pitchFamily="18" charset="0"/>
              </a:rPr>
              <a:t>truyện:</a:t>
            </a:r>
            <a:endParaRPr lang="en-US" sz="2800" b="1" dirty="0" smtClean="0">
              <a:solidFill>
                <a:srgbClr val="0000CC"/>
              </a:solidFill>
              <a:latin typeface="Times New Roman" pitchFamily="18" charset="0"/>
              <a:cs typeface="Times New Roman" pitchFamily="18" charset="0"/>
            </a:endParaRPr>
          </a:p>
          <a:p>
            <a:endParaRPr lang="en-US" dirty="0">
              <a:solidFill>
                <a:srgbClr val="0000CC"/>
              </a:solidFill>
            </a:endParaRPr>
          </a:p>
        </p:txBody>
      </p:sp>
      <p:sp>
        <p:nvSpPr>
          <p:cNvPr id="10" name="TextBox 9"/>
          <p:cNvSpPr txBox="1"/>
          <p:nvPr/>
        </p:nvSpPr>
        <p:spPr>
          <a:xfrm>
            <a:off x="519545" y="857071"/>
            <a:ext cx="5715000" cy="800219"/>
          </a:xfrm>
          <a:prstGeom prst="rect">
            <a:avLst/>
          </a:prstGeom>
          <a:noFill/>
        </p:spPr>
        <p:txBody>
          <a:bodyPr wrap="square" rtlCol="0">
            <a:spAutoFit/>
          </a:bodyPr>
          <a:lstStyle/>
          <a:p>
            <a:r>
              <a:rPr lang="en-US" sz="2800" b="1" dirty="0" smtClean="0">
                <a:solidFill>
                  <a:srgbClr val="0000CC"/>
                </a:solidFill>
                <a:latin typeface="Times New Roman" pitchFamily="18" charset="0"/>
                <a:cs typeface="Times New Roman" pitchFamily="18" charset="0"/>
              </a:rPr>
              <a:t>I. ĐẶT VẤN ĐỀ:</a:t>
            </a:r>
          </a:p>
          <a:p>
            <a:endParaRPr lang="en-US" dirty="0">
              <a:solidFill>
                <a:srgbClr val="0000CC"/>
              </a:solidFill>
            </a:endParaRPr>
          </a:p>
        </p:txBody>
      </p:sp>
    </p:spTree>
    <p:extLst>
      <p:ext uri="{BB962C8B-B14F-4D97-AF65-F5344CB8AC3E}">
        <p14:creationId xmlns:p14="http://schemas.microsoft.com/office/powerpoint/2010/main" val="2413091104"/>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circle(in)">
                                      <p:cBhvr>
                                        <p:cTn id="17"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5" name="Rectangle 7"/>
          <p:cNvSpPr>
            <a:spLocks noChangeArrowheads="1"/>
          </p:cNvSpPr>
          <p:nvPr/>
        </p:nvSpPr>
        <p:spPr bwMode="auto">
          <a:xfrm>
            <a:off x="131618" y="2033297"/>
            <a:ext cx="8783782" cy="3416320"/>
          </a:xfrm>
          <a:prstGeom prst="rect">
            <a:avLst/>
          </a:prstGeom>
          <a:solidFill>
            <a:srgbClr val="92D050"/>
          </a:solidFill>
          <a:ln w="9525">
            <a:noFill/>
            <a:miter lim="800000"/>
            <a:headEnd/>
            <a:tailEnd/>
          </a:ln>
        </p:spPr>
        <p:txBody>
          <a:bodyPr wrap="square" anchor="ctr">
            <a:spAutoFit/>
          </a:bodyPr>
          <a:lstStyle/>
          <a:p>
            <a:pPr algn="just"/>
            <a:r>
              <a:rPr lang="en-US" sz="2400" b="1" dirty="0">
                <a:solidFill>
                  <a:srgbClr val="FF0000"/>
                </a:solidFill>
                <a:latin typeface="Times New Roman" pitchFamily="18" charset="0"/>
                <a:cs typeface="Times New Roman" pitchFamily="18" charset="0"/>
              </a:rPr>
              <a:t>a)Tô Hiến Thành có suy nghĩ thế nào trong việc dùng </a:t>
            </a:r>
            <a:r>
              <a:rPr lang="en-US" sz="2400" b="1" dirty="0" smtClean="0">
                <a:solidFill>
                  <a:srgbClr val="FF0000"/>
                </a:solidFill>
                <a:latin typeface="Times New Roman" pitchFamily="18" charset="0"/>
                <a:cs typeface="Times New Roman" pitchFamily="18" charset="0"/>
              </a:rPr>
              <a:t>người </a:t>
            </a:r>
            <a:r>
              <a:rPr lang="en-US" sz="2400" b="1" dirty="0">
                <a:solidFill>
                  <a:srgbClr val="FF0000"/>
                </a:solidFill>
                <a:latin typeface="Times New Roman" pitchFamily="18" charset="0"/>
                <a:cs typeface="Times New Roman" pitchFamily="18" charset="0"/>
              </a:rPr>
              <a:t>và giải quyết công việc ? (</a:t>
            </a:r>
            <a:r>
              <a:rPr lang="en-US" sz="2400" b="1" dirty="0" err="1" smtClean="0">
                <a:solidFill>
                  <a:srgbClr val="FF0000"/>
                </a:solidFill>
                <a:latin typeface="Times New Roman" pitchFamily="18" charset="0"/>
                <a:cs typeface="Times New Roman" pitchFamily="18" charset="0"/>
              </a:rPr>
              <a:t>Ông</a:t>
            </a:r>
            <a:r>
              <a:rPr lang="en-US" sz="2400" b="1" dirty="0" smtClean="0">
                <a:solidFill>
                  <a:srgbClr val="FF0000"/>
                </a:solidFill>
                <a:latin typeface="Times New Roman" pitchFamily="18" charset="0"/>
                <a:cs typeface="Times New Roman" pitchFamily="18" charset="0"/>
              </a:rPr>
              <a:t> </a:t>
            </a:r>
            <a:r>
              <a:rPr lang="en-US" sz="2400" b="1" dirty="0">
                <a:solidFill>
                  <a:srgbClr val="FF0000"/>
                </a:solidFill>
                <a:latin typeface="Times New Roman" pitchFamily="18" charset="0"/>
                <a:cs typeface="Times New Roman" pitchFamily="18" charset="0"/>
              </a:rPr>
              <a:t>căn cứ vào </a:t>
            </a:r>
            <a:r>
              <a:rPr lang="en-US" sz="2400" b="1" dirty="0" err="1" smtClean="0">
                <a:solidFill>
                  <a:srgbClr val="FF0000"/>
                </a:solidFill>
                <a:latin typeface="Times New Roman" pitchFamily="18" charset="0"/>
                <a:cs typeface="Times New Roman" pitchFamily="18" charset="0"/>
              </a:rPr>
              <a:t>đâu</a:t>
            </a:r>
            <a:r>
              <a:rPr lang="en-US" sz="2400" b="1" dirty="0" smtClean="0">
                <a:solidFill>
                  <a:srgbClr val="FF0000"/>
                </a:solidFill>
                <a:latin typeface="Times New Roman" pitchFamily="18" charset="0"/>
                <a:cs typeface="Times New Roman" pitchFamily="18" charset="0"/>
              </a:rPr>
              <a:t>?)</a:t>
            </a:r>
            <a:endParaRPr lang="vi-VN" sz="2400" b="1" dirty="0" smtClean="0">
              <a:solidFill>
                <a:srgbClr val="FF0000"/>
              </a:solidFill>
              <a:latin typeface="Times New Roman" pitchFamily="18" charset="0"/>
              <a:cs typeface="Times New Roman" pitchFamily="18" charset="0"/>
            </a:endParaRPr>
          </a:p>
          <a:p>
            <a:pPr algn="just"/>
            <a:endParaRPr lang="en-US" sz="2400" b="1" dirty="0">
              <a:solidFill>
                <a:srgbClr val="FF0000"/>
              </a:solidFill>
              <a:latin typeface="Times New Roman" pitchFamily="18" charset="0"/>
              <a:cs typeface="Times New Roman" pitchFamily="18" charset="0"/>
            </a:endParaRPr>
          </a:p>
          <a:p>
            <a:pPr algn="just"/>
            <a:endParaRPr lang="en-US" sz="2400" b="1" dirty="0" smtClean="0">
              <a:solidFill>
                <a:srgbClr val="FF0000"/>
              </a:solidFill>
              <a:latin typeface="Times New Roman" pitchFamily="18" charset="0"/>
              <a:cs typeface="Times New Roman" pitchFamily="18" charset="0"/>
            </a:endParaRPr>
          </a:p>
          <a:p>
            <a:pPr algn="just"/>
            <a:endParaRPr lang="vi-VN" sz="2400" b="1" dirty="0" smtClean="0">
              <a:solidFill>
                <a:srgbClr val="FF0000"/>
              </a:solidFill>
              <a:latin typeface="Times New Roman" pitchFamily="18" charset="0"/>
              <a:cs typeface="Times New Roman" pitchFamily="18" charset="0"/>
            </a:endParaRPr>
          </a:p>
          <a:p>
            <a:pPr algn="just"/>
            <a:endParaRPr lang="vi-VN" sz="2400" b="1" dirty="0" smtClean="0">
              <a:solidFill>
                <a:srgbClr val="FF0000"/>
              </a:solidFill>
              <a:latin typeface="Times New Roman" pitchFamily="18" charset="0"/>
              <a:cs typeface="Times New Roman" pitchFamily="18" charset="0"/>
            </a:endParaRPr>
          </a:p>
          <a:p>
            <a:pPr algn="just"/>
            <a:endParaRPr lang="en-US" sz="2400" b="1" dirty="0">
              <a:solidFill>
                <a:srgbClr val="FF0000"/>
              </a:solidFill>
              <a:latin typeface="Times New Roman" pitchFamily="18" charset="0"/>
              <a:cs typeface="Times New Roman" pitchFamily="18" charset="0"/>
            </a:endParaRPr>
          </a:p>
          <a:p>
            <a:pPr algn="just"/>
            <a:endParaRPr lang="en-US" sz="2400" b="1" dirty="0">
              <a:solidFill>
                <a:srgbClr val="FF0000"/>
              </a:solidFill>
              <a:latin typeface="Times New Roman" pitchFamily="18" charset="0"/>
              <a:cs typeface="Times New Roman" pitchFamily="18" charset="0"/>
            </a:endParaRPr>
          </a:p>
          <a:p>
            <a:pPr algn="just"/>
            <a:endParaRPr lang="en-US" sz="2400" b="1" dirty="0">
              <a:solidFill>
                <a:srgbClr val="FF0000"/>
              </a:solidFill>
              <a:latin typeface="Times New Roman" pitchFamily="18" charset="0"/>
              <a:cs typeface="Times New Roman" pitchFamily="18" charset="0"/>
            </a:endParaRPr>
          </a:p>
        </p:txBody>
      </p:sp>
      <p:sp>
        <p:nvSpPr>
          <p:cNvPr id="12296" name="Rectangle 8"/>
          <p:cNvSpPr>
            <a:spLocks noChangeArrowheads="1"/>
          </p:cNvSpPr>
          <p:nvPr/>
        </p:nvSpPr>
        <p:spPr bwMode="auto">
          <a:xfrm>
            <a:off x="131618" y="3048000"/>
            <a:ext cx="8783782" cy="1569660"/>
          </a:xfrm>
          <a:prstGeom prst="rect">
            <a:avLst/>
          </a:prstGeom>
          <a:solidFill>
            <a:schemeClr val="tx2">
              <a:lumMod val="20000"/>
              <a:lumOff val="80000"/>
            </a:schemeClr>
          </a:solidFill>
          <a:ln w="9525">
            <a:noFill/>
            <a:miter lim="800000"/>
            <a:headEnd/>
            <a:tailEnd/>
          </a:ln>
        </p:spPr>
        <p:txBody>
          <a:bodyPr wrap="square" anchor="ctr">
            <a:spAutoFit/>
          </a:bodyPr>
          <a:lstStyle/>
          <a:p>
            <a:r>
              <a:rPr lang="fr-FR" sz="2400" b="1" dirty="0">
                <a:latin typeface="Times New Roman" pitchFamily="18" charset="0"/>
                <a:cs typeface="Times New Roman" pitchFamily="18" charset="0"/>
              </a:rPr>
              <a:t>* </a:t>
            </a:r>
            <a:r>
              <a:rPr lang="fr-FR" sz="2400" b="1" dirty="0" err="1">
                <a:latin typeface="Times New Roman" pitchFamily="18" charset="0"/>
                <a:cs typeface="Times New Roman" pitchFamily="18" charset="0"/>
              </a:rPr>
              <a:t>Ông</a:t>
            </a:r>
            <a:r>
              <a:rPr lang="fr-FR" sz="2400" b="1" dirty="0">
                <a:latin typeface="Times New Roman" pitchFamily="18" charset="0"/>
                <a:cs typeface="Times New Roman" pitchFamily="18" charset="0"/>
              </a:rPr>
              <a:t> </a:t>
            </a:r>
            <a:r>
              <a:rPr lang="fr-FR" sz="2400" b="1" dirty="0" err="1" smtClean="0">
                <a:latin typeface="Times New Roman" pitchFamily="18" charset="0"/>
                <a:cs typeface="Times New Roman" pitchFamily="18" charset="0"/>
              </a:rPr>
              <a:t>căn</a:t>
            </a:r>
            <a:r>
              <a:rPr lang="fr-FR" sz="2400" b="1" dirty="0" smtClean="0">
                <a:latin typeface="Times New Roman" pitchFamily="18" charset="0"/>
                <a:cs typeface="Times New Roman" pitchFamily="18" charset="0"/>
              </a:rPr>
              <a:t> </a:t>
            </a:r>
            <a:r>
              <a:rPr lang="fr-FR" sz="2400" b="1" dirty="0">
                <a:latin typeface="Times New Roman" pitchFamily="18" charset="0"/>
                <a:cs typeface="Times New Roman" pitchFamily="18" charset="0"/>
              </a:rPr>
              <a:t>cứ </a:t>
            </a:r>
            <a:r>
              <a:rPr lang="fr-FR" sz="2400" b="1" dirty="0" smtClean="0">
                <a:latin typeface="Times New Roman" pitchFamily="18" charset="0"/>
                <a:cs typeface="Times New Roman" pitchFamily="18" charset="0"/>
              </a:rPr>
              <a:t>vào:</a:t>
            </a:r>
            <a:endParaRPr lang="en-US" sz="2400" b="1" dirty="0">
              <a:latin typeface="Times New Roman" pitchFamily="18" charset="0"/>
              <a:cs typeface="Times New Roman" pitchFamily="18" charset="0"/>
            </a:endParaRPr>
          </a:p>
          <a:p>
            <a:r>
              <a:rPr lang="en-US" sz="2400" b="1" dirty="0" smtClean="0">
                <a:latin typeface="Times New Roman" pitchFamily="18" charset="0"/>
                <a:cs typeface="Times New Roman" pitchFamily="18" charset="0"/>
              </a:rPr>
              <a:t>+ Năng lực, trách </a:t>
            </a:r>
            <a:r>
              <a:rPr lang="en-US" sz="2400" b="1" dirty="0" err="1" smtClean="0">
                <a:latin typeface="Times New Roman" pitchFamily="18" charset="0"/>
                <a:cs typeface="Times New Roman" pitchFamily="18" charset="0"/>
              </a:rPr>
              <a:t>nhiệm</a:t>
            </a:r>
            <a:r>
              <a:rPr lang="en-US" sz="2400" b="1" dirty="0" smtClean="0">
                <a:latin typeface="Times New Roman" pitchFamily="18" charset="0"/>
                <a:cs typeface="Times New Roman" pitchFamily="18" charset="0"/>
              </a:rPr>
              <a:t>.</a:t>
            </a:r>
            <a:endParaRPr lang="en-US" sz="2400" b="1" dirty="0">
              <a:latin typeface="Times New Roman" pitchFamily="18" charset="0"/>
              <a:cs typeface="Times New Roman" pitchFamily="18" charset="0"/>
            </a:endParaRPr>
          </a:p>
          <a:p>
            <a:r>
              <a:rPr lang="en-US" sz="2400" b="1" dirty="0" smtClean="0">
                <a:latin typeface="Times New Roman" pitchFamily="18" charset="0"/>
                <a:cs typeface="Times New Roman" pitchFamily="18" charset="0"/>
              </a:rPr>
              <a:t>+ Lợi </a:t>
            </a:r>
            <a:r>
              <a:rPr lang="en-US" sz="2400" b="1" dirty="0">
                <a:latin typeface="Times New Roman" pitchFamily="18" charset="0"/>
                <a:cs typeface="Times New Roman" pitchFamily="18" charset="0"/>
              </a:rPr>
              <a:t>ích </a:t>
            </a:r>
            <a:r>
              <a:rPr lang="en-US" sz="2400" b="1" dirty="0" smtClean="0">
                <a:latin typeface="Times New Roman" pitchFamily="18" charset="0"/>
                <a:cs typeface="Times New Roman" pitchFamily="18" charset="0"/>
              </a:rPr>
              <a:t>chung.</a:t>
            </a:r>
            <a:endParaRPr lang="en-US" sz="2400" b="1" dirty="0">
              <a:latin typeface="Times New Roman" pitchFamily="18" charset="0"/>
              <a:cs typeface="Times New Roman" pitchFamily="18" charset="0"/>
            </a:endParaRPr>
          </a:p>
          <a:p>
            <a:r>
              <a:rPr lang="en-US" sz="2400" dirty="0">
                <a:latin typeface="Times New Roman" pitchFamily="18" charset="0"/>
                <a:cs typeface="Times New Roman" pitchFamily="18" charset="0"/>
                <a:sym typeface="Wingdings" pitchFamily="2" charset="2"/>
              </a:rPr>
              <a:t>Ông</a:t>
            </a:r>
            <a:r>
              <a:rPr lang="en-US" sz="2400" dirty="0">
                <a:latin typeface="Times New Roman" pitchFamily="18" charset="0"/>
                <a:cs typeface="Times New Roman" pitchFamily="18" charset="0"/>
              </a:rPr>
              <a:t> là người </a:t>
            </a:r>
            <a:r>
              <a:rPr lang="en-US" sz="2400" b="1" dirty="0">
                <a:latin typeface="Times New Roman" pitchFamily="18" charset="0"/>
                <a:cs typeface="Times New Roman" pitchFamily="18" charset="0"/>
              </a:rPr>
              <a:t>công bằng</a:t>
            </a:r>
            <a:r>
              <a:rPr lang="en-US" sz="2400" dirty="0">
                <a:latin typeface="Times New Roman" pitchFamily="18" charset="0"/>
                <a:cs typeface="Times New Roman" pitchFamily="18" charset="0"/>
              </a:rPr>
              <a:t>, </a:t>
            </a:r>
            <a:r>
              <a:rPr lang="en-US" sz="2400" b="1" dirty="0">
                <a:latin typeface="Times New Roman" pitchFamily="18" charset="0"/>
                <a:cs typeface="Times New Roman" pitchFamily="18" charset="0"/>
              </a:rPr>
              <a:t>không thiên vị</a:t>
            </a:r>
            <a:r>
              <a:rPr lang="en-US" sz="2400" dirty="0">
                <a:latin typeface="Times New Roman" pitchFamily="18" charset="0"/>
                <a:cs typeface="Times New Roman" pitchFamily="18" charset="0"/>
              </a:rPr>
              <a:t>.</a:t>
            </a:r>
          </a:p>
        </p:txBody>
      </p:sp>
      <p:sp>
        <p:nvSpPr>
          <p:cNvPr id="6" name="Subtitle 2"/>
          <p:cNvSpPr txBox="1">
            <a:spLocks/>
          </p:cNvSpPr>
          <p:nvPr/>
        </p:nvSpPr>
        <p:spPr>
          <a:xfrm>
            <a:off x="457200" y="60600"/>
            <a:ext cx="8458200" cy="1600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u="sng" dirty="0" smtClean="0">
                <a:solidFill>
                  <a:srgbClr val="0000CC"/>
                </a:solidFill>
                <a:latin typeface="Times New Roman" pitchFamily="18" charset="0"/>
                <a:cs typeface="Times New Roman" pitchFamily="18" charset="0"/>
              </a:rPr>
              <a:t>Tiết 1</a:t>
            </a:r>
            <a:r>
              <a:rPr lang="en-US" sz="2400" b="1" dirty="0" smtClean="0">
                <a:solidFill>
                  <a:srgbClr val="0000CC"/>
                </a:solidFill>
                <a:latin typeface="Times New Roman" pitchFamily="18" charset="0"/>
                <a:cs typeface="Times New Roman" pitchFamily="18" charset="0"/>
              </a:rPr>
              <a:t>: BÀI 1: CHÍ CÔNG VÔ TƯ</a:t>
            </a:r>
            <a:endParaRPr lang="en-US" sz="2400" b="1" dirty="0">
              <a:solidFill>
                <a:srgbClr val="0000CC"/>
              </a:solidFill>
              <a:latin typeface="Times New Roman" pitchFamily="18" charset="0"/>
              <a:cs typeface="Times New Roman" pitchFamily="18" charset="0"/>
            </a:endParaRPr>
          </a:p>
        </p:txBody>
      </p:sp>
      <p:sp>
        <p:nvSpPr>
          <p:cNvPr id="7" name="TextBox 6"/>
          <p:cNvSpPr txBox="1"/>
          <p:nvPr/>
        </p:nvSpPr>
        <p:spPr>
          <a:xfrm>
            <a:off x="699655" y="861868"/>
            <a:ext cx="5715000" cy="800219"/>
          </a:xfrm>
          <a:prstGeom prst="rect">
            <a:avLst/>
          </a:prstGeom>
          <a:noFill/>
        </p:spPr>
        <p:txBody>
          <a:bodyPr wrap="square" rtlCol="0">
            <a:spAutoFit/>
          </a:bodyPr>
          <a:lstStyle/>
          <a:p>
            <a:r>
              <a:rPr lang="en-US" sz="2800" b="1" dirty="0" smtClean="0">
                <a:solidFill>
                  <a:srgbClr val="0000CC"/>
                </a:solidFill>
                <a:latin typeface="Times New Roman" pitchFamily="18" charset="0"/>
                <a:cs typeface="Times New Roman" pitchFamily="18" charset="0"/>
              </a:rPr>
              <a:t>1. </a:t>
            </a:r>
            <a:r>
              <a:rPr lang="en-US" sz="2800" b="1" u="sng" dirty="0" err="1" smtClean="0">
                <a:solidFill>
                  <a:srgbClr val="0000CC"/>
                </a:solidFill>
                <a:latin typeface="Times New Roman" pitchFamily="18" charset="0"/>
                <a:cs typeface="Times New Roman" pitchFamily="18" charset="0"/>
              </a:rPr>
              <a:t>Đọc</a:t>
            </a:r>
            <a:r>
              <a:rPr lang="en-US" sz="2800" b="1" u="sng" dirty="0" smtClean="0">
                <a:solidFill>
                  <a:srgbClr val="0000CC"/>
                </a:solidFill>
                <a:latin typeface="Times New Roman" pitchFamily="18" charset="0"/>
                <a:cs typeface="Times New Roman" pitchFamily="18" charset="0"/>
              </a:rPr>
              <a:t> </a:t>
            </a:r>
            <a:r>
              <a:rPr lang="vi-VN" sz="2800" b="1" u="sng" dirty="0" smtClean="0">
                <a:solidFill>
                  <a:srgbClr val="0000CC"/>
                </a:solidFill>
                <a:latin typeface="Times New Roman" pitchFamily="18" charset="0"/>
                <a:cs typeface="Times New Roman" pitchFamily="18" charset="0"/>
              </a:rPr>
              <a:t>truyện:</a:t>
            </a:r>
            <a:endParaRPr lang="en-US" sz="2800" b="1" dirty="0" smtClean="0">
              <a:solidFill>
                <a:srgbClr val="0000CC"/>
              </a:solidFill>
              <a:latin typeface="Times New Roman" pitchFamily="18" charset="0"/>
              <a:cs typeface="Times New Roman" pitchFamily="18" charset="0"/>
            </a:endParaRPr>
          </a:p>
          <a:p>
            <a:endParaRPr lang="en-US" dirty="0">
              <a:solidFill>
                <a:srgbClr val="0000CC"/>
              </a:solidFill>
            </a:endParaRPr>
          </a:p>
        </p:txBody>
      </p:sp>
      <p:sp>
        <p:nvSpPr>
          <p:cNvPr id="8" name="TextBox 7"/>
          <p:cNvSpPr txBox="1"/>
          <p:nvPr/>
        </p:nvSpPr>
        <p:spPr>
          <a:xfrm>
            <a:off x="713510" y="575037"/>
            <a:ext cx="4991100" cy="830997"/>
          </a:xfrm>
          <a:prstGeom prst="rect">
            <a:avLst/>
          </a:prstGeom>
          <a:noFill/>
        </p:spPr>
        <p:txBody>
          <a:bodyPr wrap="square" rtlCol="0">
            <a:spAutoFit/>
          </a:bodyPr>
          <a:lstStyle/>
          <a:p>
            <a:r>
              <a:rPr lang="en-US" sz="2400" b="1" dirty="0" smtClean="0">
                <a:solidFill>
                  <a:srgbClr val="0000CC"/>
                </a:solidFill>
                <a:latin typeface="Times New Roman" pitchFamily="18" charset="0"/>
                <a:cs typeface="Times New Roman" pitchFamily="18" charset="0"/>
              </a:rPr>
              <a:t>I. ĐẶT VẤN ĐỀ:</a:t>
            </a:r>
          </a:p>
          <a:p>
            <a:endParaRPr lang="en-US" sz="2400" dirty="0">
              <a:solidFill>
                <a:srgbClr val="0000CC"/>
              </a:solidFill>
            </a:endParaRPr>
          </a:p>
        </p:txBody>
      </p:sp>
      <p:sp>
        <p:nvSpPr>
          <p:cNvPr id="10" name="Rectangle 9"/>
          <p:cNvSpPr/>
          <p:nvPr/>
        </p:nvSpPr>
        <p:spPr>
          <a:xfrm>
            <a:off x="710046" y="1220510"/>
            <a:ext cx="8763000" cy="523220"/>
          </a:xfrm>
          <a:prstGeom prst="rect">
            <a:avLst/>
          </a:prstGeom>
        </p:spPr>
        <p:txBody>
          <a:bodyPr wrap="square">
            <a:spAutoFit/>
          </a:bodyPr>
          <a:lstStyle/>
          <a:p>
            <a:r>
              <a:rPr lang="en-US" sz="2800" b="1" dirty="0" smtClean="0">
                <a:solidFill>
                  <a:srgbClr val="0000CC"/>
                </a:solidFill>
                <a:latin typeface="Times New Roman" pitchFamily="18" charset="0"/>
                <a:cs typeface="Times New Roman" pitchFamily="18" charset="0"/>
              </a:rPr>
              <a:t>2. </a:t>
            </a:r>
            <a:r>
              <a:rPr lang="en-US" sz="2800" b="1" u="sng" dirty="0" smtClean="0">
                <a:solidFill>
                  <a:srgbClr val="0000CC"/>
                </a:solidFill>
                <a:latin typeface="Times New Roman" pitchFamily="18" charset="0"/>
                <a:cs typeface="Times New Roman" pitchFamily="18" charset="0"/>
              </a:rPr>
              <a:t>Thảo luận bàn:</a:t>
            </a:r>
            <a:endParaRPr lang="en-US" sz="2800" b="1" u="sng"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1774136654"/>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withEffect">
                                  <p:stCondLst>
                                    <p:cond delay="0"/>
                                  </p:stCondLst>
                                  <p:childTnLst>
                                    <p:set>
                                      <p:cBhvr>
                                        <p:cTn id="6" dur="1" fill="hold">
                                          <p:stCondLst>
                                            <p:cond delay="0"/>
                                          </p:stCondLst>
                                        </p:cTn>
                                        <p:tgtEl>
                                          <p:spTgt spid="12295"/>
                                        </p:tgtEl>
                                        <p:attrNameLst>
                                          <p:attrName>style.visibility</p:attrName>
                                        </p:attrNameLst>
                                      </p:cBhvr>
                                      <p:to>
                                        <p:strVal val="visible"/>
                                      </p:to>
                                    </p:set>
                                    <p:animEffect transition="in" filter="box(in)">
                                      <p:cBhvr>
                                        <p:cTn id="7" dur="500"/>
                                        <p:tgtEl>
                                          <p:spTgt spid="1229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2296">
                                            <p:txEl>
                                              <p:pRg st="0" end="0"/>
                                            </p:txEl>
                                          </p:spTgt>
                                        </p:tgtEl>
                                        <p:attrNameLst>
                                          <p:attrName>style.visibility</p:attrName>
                                        </p:attrNameLst>
                                      </p:cBhvr>
                                      <p:to>
                                        <p:strVal val="visible"/>
                                      </p:to>
                                    </p:set>
                                    <p:animEffect transition="in" filter="box(in)">
                                      <p:cBhvr>
                                        <p:cTn id="12" dur="500"/>
                                        <p:tgtEl>
                                          <p:spTgt spid="12296">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12296">
                                            <p:txEl>
                                              <p:pRg st="1" end="1"/>
                                            </p:txEl>
                                          </p:spTgt>
                                        </p:tgtEl>
                                        <p:attrNameLst>
                                          <p:attrName>style.visibility</p:attrName>
                                        </p:attrNameLst>
                                      </p:cBhvr>
                                      <p:to>
                                        <p:strVal val="visible"/>
                                      </p:to>
                                    </p:set>
                                    <p:animEffect transition="in" filter="box(in)">
                                      <p:cBhvr>
                                        <p:cTn id="17" dur="500"/>
                                        <p:tgtEl>
                                          <p:spTgt spid="12296">
                                            <p:txEl>
                                              <p:pRg st="1" end="1"/>
                                            </p:txEl>
                                          </p:spTgt>
                                        </p:tgtEl>
                                      </p:cBhvr>
                                    </p:animEffect>
                                  </p:childTnLst>
                                </p:cTn>
                              </p:par>
                              <p:par>
                                <p:cTn id="18" presetID="4" presetClass="entr" presetSubtype="16" fill="hold" nodeType="withEffect">
                                  <p:stCondLst>
                                    <p:cond delay="0"/>
                                  </p:stCondLst>
                                  <p:childTnLst>
                                    <p:set>
                                      <p:cBhvr>
                                        <p:cTn id="19" dur="1" fill="hold">
                                          <p:stCondLst>
                                            <p:cond delay="0"/>
                                          </p:stCondLst>
                                        </p:cTn>
                                        <p:tgtEl>
                                          <p:spTgt spid="12296">
                                            <p:txEl>
                                              <p:pRg st="2" end="2"/>
                                            </p:txEl>
                                          </p:spTgt>
                                        </p:tgtEl>
                                        <p:attrNameLst>
                                          <p:attrName>style.visibility</p:attrName>
                                        </p:attrNameLst>
                                      </p:cBhvr>
                                      <p:to>
                                        <p:strVal val="visible"/>
                                      </p:to>
                                    </p:set>
                                    <p:animEffect transition="in" filter="box(in)">
                                      <p:cBhvr>
                                        <p:cTn id="20" dur="500"/>
                                        <p:tgtEl>
                                          <p:spTgt spid="12296">
                                            <p:txEl>
                                              <p:pRg st="2" end="2"/>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nodeType="clickEffect">
                                  <p:stCondLst>
                                    <p:cond delay="0"/>
                                  </p:stCondLst>
                                  <p:childTnLst>
                                    <p:set>
                                      <p:cBhvr>
                                        <p:cTn id="24" dur="1" fill="hold">
                                          <p:stCondLst>
                                            <p:cond delay="0"/>
                                          </p:stCondLst>
                                        </p:cTn>
                                        <p:tgtEl>
                                          <p:spTgt spid="12296">
                                            <p:txEl>
                                              <p:pRg st="3" end="3"/>
                                            </p:txEl>
                                          </p:spTgt>
                                        </p:tgtEl>
                                        <p:attrNameLst>
                                          <p:attrName>style.visibility</p:attrName>
                                        </p:attrNameLst>
                                      </p:cBhvr>
                                      <p:to>
                                        <p:strVal val="visible"/>
                                      </p:to>
                                    </p:set>
                                    <p:animEffect transition="in" filter="box(in)">
                                      <p:cBhvr>
                                        <p:cTn id="25" dur="500"/>
                                        <p:tgtEl>
                                          <p:spTgt spid="1229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5" name="Rectangle 7"/>
          <p:cNvSpPr>
            <a:spLocks noChangeArrowheads="1"/>
          </p:cNvSpPr>
          <p:nvPr/>
        </p:nvSpPr>
        <p:spPr bwMode="auto">
          <a:xfrm>
            <a:off x="13855" y="2235011"/>
            <a:ext cx="8991600" cy="830997"/>
          </a:xfrm>
          <a:prstGeom prst="rect">
            <a:avLst/>
          </a:prstGeom>
          <a:solidFill>
            <a:schemeClr val="tx2">
              <a:lumMod val="40000"/>
              <a:lumOff val="60000"/>
            </a:schemeClr>
          </a:solidFill>
          <a:ln w="9525">
            <a:noFill/>
            <a:miter lim="800000"/>
            <a:headEnd/>
            <a:tailEnd/>
          </a:ln>
        </p:spPr>
        <p:txBody>
          <a:bodyPr wrap="square" anchor="ctr">
            <a:spAutoFit/>
          </a:bodyPr>
          <a:lstStyle/>
          <a:p>
            <a:r>
              <a:rPr lang="en-US" sz="2400" b="1" dirty="0" smtClean="0">
                <a:solidFill>
                  <a:srgbClr val="FF0000"/>
                </a:solidFill>
                <a:latin typeface="Times New Roman" pitchFamily="18" charset="0"/>
                <a:cs typeface="Times New Roman" pitchFamily="18" charset="0"/>
              </a:rPr>
              <a:t>b)</a:t>
            </a:r>
            <a:r>
              <a:rPr lang="vi-VN"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Em</a:t>
            </a:r>
            <a:r>
              <a:rPr lang="en-US" sz="2400" b="1" dirty="0" smtClean="0">
                <a:solidFill>
                  <a:srgbClr val="FF0000"/>
                </a:solidFill>
                <a:latin typeface="Times New Roman" pitchFamily="18" charset="0"/>
                <a:cs typeface="Times New Roman" pitchFamily="18" charset="0"/>
              </a:rPr>
              <a:t> </a:t>
            </a:r>
            <a:r>
              <a:rPr lang="en-US" sz="2400" b="1" dirty="0">
                <a:solidFill>
                  <a:srgbClr val="FF0000"/>
                </a:solidFill>
                <a:latin typeface="Times New Roman" pitchFamily="18" charset="0"/>
                <a:cs typeface="Times New Roman" pitchFamily="18" charset="0"/>
              </a:rPr>
              <a:t>có suy nghĩ gì về cuộc đời và sự nghiệp của chủ tịch Hồ Chí Minh? Có tác động như thế nào đến tình cảm đối với nhân dân </a:t>
            </a:r>
            <a:r>
              <a:rPr lang="en-US" sz="2400" b="1" dirty="0" smtClean="0">
                <a:solidFill>
                  <a:srgbClr val="FF0000"/>
                </a:solidFill>
                <a:latin typeface="Times New Roman" pitchFamily="18" charset="0"/>
                <a:cs typeface="Times New Roman" pitchFamily="18" charset="0"/>
              </a:rPr>
              <a:t>ta?</a:t>
            </a:r>
            <a:endParaRPr lang="en-US" sz="2400" b="1" dirty="0">
              <a:solidFill>
                <a:srgbClr val="FF0000"/>
              </a:solidFill>
              <a:latin typeface="Times New Roman" pitchFamily="18" charset="0"/>
              <a:cs typeface="Times New Roman" pitchFamily="18" charset="0"/>
            </a:endParaRPr>
          </a:p>
        </p:txBody>
      </p:sp>
      <p:sp>
        <p:nvSpPr>
          <p:cNvPr id="12297" name="Rectangle 9"/>
          <p:cNvSpPr>
            <a:spLocks noChangeArrowheads="1"/>
          </p:cNvSpPr>
          <p:nvPr/>
        </p:nvSpPr>
        <p:spPr bwMode="auto">
          <a:xfrm>
            <a:off x="204355" y="3352800"/>
            <a:ext cx="8610600" cy="2308324"/>
          </a:xfrm>
          <a:prstGeom prst="rect">
            <a:avLst/>
          </a:prstGeom>
          <a:solidFill>
            <a:srgbClr val="92D050"/>
          </a:solidFill>
          <a:ln w="9525">
            <a:noFill/>
            <a:miter lim="800000"/>
            <a:headEnd/>
            <a:tailEnd/>
          </a:ln>
        </p:spPr>
        <p:txBody>
          <a:bodyPr wrap="square" anchor="ctr">
            <a:spAutoFit/>
          </a:bodyPr>
          <a:lstStyle/>
          <a:p>
            <a:r>
              <a:rPr lang="en-US" sz="2400" b="1" dirty="0">
                <a:latin typeface="Times New Roman" pitchFamily="18" charset="0"/>
                <a:cs typeface="Times New Roman" pitchFamily="18" charset="0"/>
              </a:rPr>
              <a:t>* Cả cuộc đời của Bác  đều vì: </a:t>
            </a:r>
          </a:p>
          <a:p>
            <a:r>
              <a:rPr lang="en-US" sz="2400" b="1" dirty="0" smtClean="0">
                <a:latin typeface="Times New Roman" pitchFamily="18" charset="0"/>
                <a:cs typeface="Times New Roman" pitchFamily="18" charset="0"/>
              </a:rPr>
              <a:t>+ Quyền </a:t>
            </a:r>
            <a:r>
              <a:rPr lang="en-US" sz="2400" b="1" dirty="0">
                <a:latin typeface="Times New Roman" pitchFamily="18" charset="0"/>
                <a:cs typeface="Times New Roman" pitchFamily="18" charset="0"/>
              </a:rPr>
              <a:t>lợi dân </a:t>
            </a:r>
            <a:r>
              <a:rPr lang="en-US" sz="2400" b="1" dirty="0" smtClean="0">
                <a:latin typeface="Times New Roman" pitchFamily="18" charset="0"/>
                <a:cs typeface="Times New Roman" pitchFamily="18" charset="0"/>
              </a:rPr>
              <a:t>tộc, </a:t>
            </a:r>
            <a:r>
              <a:rPr lang="en-US" sz="2400" b="1" dirty="0">
                <a:latin typeface="Times New Roman" pitchFamily="18" charset="0"/>
                <a:cs typeface="Times New Roman" pitchFamily="18" charset="0"/>
              </a:rPr>
              <a:t>quyền lợi </a:t>
            </a:r>
            <a:r>
              <a:rPr lang="en-US" sz="2400" b="1" dirty="0" smtClean="0">
                <a:latin typeface="Times New Roman" pitchFamily="18" charset="0"/>
                <a:cs typeface="Times New Roman" pitchFamily="18" charset="0"/>
              </a:rPr>
              <a:t>đất nước.</a:t>
            </a:r>
            <a:endParaRPr lang="en-US" sz="2400" b="1" dirty="0">
              <a:latin typeface="Times New Roman" pitchFamily="18" charset="0"/>
              <a:cs typeface="Times New Roman" pitchFamily="18" charset="0"/>
            </a:endParaRPr>
          </a:p>
          <a:p>
            <a:r>
              <a:rPr lang="en-US" sz="2400" b="1" dirty="0" smtClean="0">
                <a:latin typeface="Times New Roman" pitchFamily="18" charset="0"/>
                <a:cs typeface="Times New Roman" pitchFamily="18" charset="0"/>
              </a:rPr>
              <a:t>+ Hạnh </a:t>
            </a:r>
            <a:r>
              <a:rPr lang="en-US" sz="2400" b="1" dirty="0">
                <a:latin typeface="Times New Roman" pitchFamily="18" charset="0"/>
                <a:cs typeface="Times New Roman" pitchFamily="18" charset="0"/>
              </a:rPr>
              <a:t>phúc, ấm no của nhân </a:t>
            </a:r>
            <a:r>
              <a:rPr lang="en-US" sz="2400" b="1" dirty="0" smtClean="0">
                <a:latin typeface="Times New Roman" pitchFamily="18" charset="0"/>
                <a:cs typeface="Times New Roman" pitchFamily="18" charset="0"/>
              </a:rPr>
              <a:t>dân.</a:t>
            </a:r>
            <a:endParaRPr lang="en-US" sz="2400" b="1" dirty="0">
              <a:latin typeface="Times New Roman" pitchFamily="18" charset="0"/>
              <a:cs typeface="Times New Roman" pitchFamily="18" charset="0"/>
            </a:endParaRPr>
          </a:p>
          <a:p>
            <a:r>
              <a:rPr lang="en-US" sz="2400" b="1" dirty="0">
                <a:latin typeface="Times New Roman" pitchFamily="18" charset="0"/>
                <a:cs typeface="Times New Roman" pitchFamily="18" charset="0"/>
              </a:rPr>
              <a:t>+ “Ích quốc, lợi dân”.</a:t>
            </a:r>
          </a:p>
          <a:p>
            <a:r>
              <a:rPr lang="en-US" sz="2400" b="1" dirty="0">
                <a:latin typeface="Times New Roman" pitchFamily="18" charset="0"/>
                <a:cs typeface="Times New Roman" pitchFamily="18" charset="0"/>
                <a:sym typeface="Wingdings" pitchFamily="2" charset="2"/>
              </a:rPr>
              <a:t></a:t>
            </a:r>
            <a:r>
              <a:rPr lang="en-US" sz="2400" b="1" dirty="0">
                <a:latin typeface="Times New Roman" pitchFamily="18" charset="0"/>
                <a:cs typeface="Times New Roman" pitchFamily="18" charset="0"/>
              </a:rPr>
              <a:t>Bác được yêu quý, kính trọng</a:t>
            </a:r>
            <a:r>
              <a:rPr lang="en-US" sz="2400" b="1" dirty="0" smtClean="0">
                <a:latin typeface="Times New Roman" pitchFamily="18" charset="0"/>
                <a:cs typeface="Times New Roman" pitchFamily="18" charset="0"/>
              </a:rPr>
              <a:t>;</a:t>
            </a:r>
            <a:r>
              <a:rPr lang="en-US" sz="2400" b="1" dirty="0" smtClean="0">
                <a:latin typeface="Times New Roman" pitchFamily="18" charset="0"/>
                <a:cs typeface="Times New Roman" pitchFamily="18" charset="0"/>
                <a:sym typeface="Wingdings" pitchFamily="2" charset="2"/>
              </a:rPr>
              <a:t> </a:t>
            </a:r>
            <a:r>
              <a:rPr lang="en-US" sz="2400" b="1" dirty="0">
                <a:latin typeface="Times New Roman" pitchFamily="18" charset="0"/>
                <a:cs typeface="Times New Roman" pitchFamily="18" charset="0"/>
                <a:sym typeface="Wingdings" pitchFamily="2" charset="2"/>
              </a:rPr>
              <a:t>được mọi người gọi là:</a:t>
            </a:r>
          </a:p>
          <a:p>
            <a:r>
              <a:rPr lang="en-US" sz="2400" b="1" dirty="0">
                <a:latin typeface="Times New Roman" pitchFamily="18" charset="0"/>
                <a:cs typeface="Times New Roman" pitchFamily="18" charset="0"/>
                <a:sym typeface="Wingdings" pitchFamily="2" charset="2"/>
              </a:rPr>
              <a:t> </a:t>
            </a:r>
            <a:r>
              <a:rPr lang="it-IT" sz="2400" b="1" dirty="0">
                <a:latin typeface="Times New Roman" pitchFamily="18" charset="0"/>
                <a:cs typeface="Times New Roman" pitchFamily="18" charset="0"/>
                <a:sym typeface="Wingdings" pitchFamily="2" charset="2"/>
              </a:rPr>
              <a:t>“Vị cha già </a:t>
            </a:r>
            <a:r>
              <a:rPr lang="it-IT" sz="2400" b="1">
                <a:latin typeface="Times New Roman" pitchFamily="18" charset="0"/>
                <a:cs typeface="Times New Roman" pitchFamily="18" charset="0"/>
                <a:sym typeface="Wingdings" pitchFamily="2" charset="2"/>
              </a:rPr>
              <a:t>dân </a:t>
            </a:r>
            <a:r>
              <a:rPr lang="it-IT" sz="2400" b="1" smtClean="0">
                <a:latin typeface="Times New Roman" pitchFamily="18" charset="0"/>
                <a:cs typeface="Times New Roman" pitchFamily="18" charset="0"/>
                <a:sym typeface="Wingdings" pitchFamily="2" charset="2"/>
              </a:rPr>
              <a:t>tộc”</a:t>
            </a:r>
            <a:endParaRPr lang="it-IT" sz="2400" b="1" dirty="0">
              <a:latin typeface="Times New Roman" pitchFamily="18" charset="0"/>
              <a:cs typeface="Times New Roman" pitchFamily="18" charset="0"/>
              <a:sym typeface="Wingdings" pitchFamily="2" charset="2"/>
            </a:endParaRPr>
          </a:p>
        </p:txBody>
      </p:sp>
      <p:sp>
        <p:nvSpPr>
          <p:cNvPr id="6" name="Subtitle 2"/>
          <p:cNvSpPr txBox="1">
            <a:spLocks/>
          </p:cNvSpPr>
          <p:nvPr/>
        </p:nvSpPr>
        <p:spPr>
          <a:xfrm>
            <a:off x="457200" y="60600"/>
            <a:ext cx="8458200" cy="1600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u="sng" dirty="0" smtClean="0">
                <a:solidFill>
                  <a:srgbClr val="0000CC"/>
                </a:solidFill>
                <a:latin typeface="Times New Roman" pitchFamily="18" charset="0"/>
                <a:cs typeface="Times New Roman" pitchFamily="18" charset="0"/>
              </a:rPr>
              <a:t>Tiết 1</a:t>
            </a:r>
            <a:r>
              <a:rPr lang="en-US" sz="2400" b="1" dirty="0" smtClean="0">
                <a:solidFill>
                  <a:srgbClr val="0000CC"/>
                </a:solidFill>
                <a:latin typeface="Times New Roman" pitchFamily="18" charset="0"/>
                <a:cs typeface="Times New Roman" pitchFamily="18" charset="0"/>
              </a:rPr>
              <a:t>: BÀI 1: CHÍ CÔNG VÔ TƯ</a:t>
            </a:r>
            <a:endParaRPr lang="en-US" sz="2400" b="1" dirty="0">
              <a:solidFill>
                <a:srgbClr val="0000CC"/>
              </a:solidFill>
              <a:latin typeface="Times New Roman" pitchFamily="18" charset="0"/>
              <a:cs typeface="Times New Roman" pitchFamily="18" charset="0"/>
            </a:endParaRPr>
          </a:p>
        </p:txBody>
      </p:sp>
      <p:sp>
        <p:nvSpPr>
          <p:cNvPr id="7" name="TextBox 6"/>
          <p:cNvSpPr txBox="1"/>
          <p:nvPr/>
        </p:nvSpPr>
        <p:spPr>
          <a:xfrm>
            <a:off x="699655" y="861868"/>
            <a:ext cx="5715000" cy="800219"/>
          </a:xfrm>
          <a:prstGeom prst="rect">
            <a:avLst/>
          </a:prstGeom>
          <a:noFill/>
        </p:spPr>
        <p:txBody>
          <a:bodyPr wrap="square" rtlCol="0">
            <a:spAutoFit/>
          </a:bodyPr>
          <a:lstStyle/>
          <a:p>
            <a:r>
              <a:rPr lang="en-US" sz="2800" b="1" dirty="0" smtClean="0">
                <a:solidFill>
                  <a:srgbClr val="0000CC"/>
                </a:solidFill>
                <a:latin typeface="Times New Roman" pitchFamily="18" charset="0"/>
                <a:cs typeface="Times New Roman" pitchFamily="18" charset="0"/>
              </a:rPr>
              <a:t>1. </a:t>
            </a:r>
            <a:r>
              <a:rPr lang="en-US" sz="2800" b="1" u="sng" dirty="0" err="1" smtClean="0">
                <a:solidFill>
                  <a:srgbClr val="0000CC"/>
                </a:solidFill>
                <a:latin typeface="Times New Roman" pitchFamily="18" charset="0"/>
                <a:cs typeface="Times New Roman" pitchFamily="18" charset="0"/>
              </a:rPr>
              <a:t>Đọc</a:t>
            </a:r>
            <a:r>
              <a:rPr lang="en-US" sz="2800" b="1" u="sng" dirty="0" smtClean="0">
                <a:solidFill>
                  <a:srgbClr val="0000CC"/>
                </a:solidFill>
                <a:latin typeface="Times New Roman" pitchFamily="18" charset="0"/>
                <a:cs typeface="Times New Roman" pitchFamily="18" charset="0"/>
              </a:rPr>
              <a:t> </a:t>
            </a:r>
            <a:r>
              <a:rPr lang="vi-VN" sz="2800" b="1" u="sng" dirty="0" smtClean="0">
                <a:solidFill>
                  <a:srgbClr val="0000CC"/>
                </a:solidFill>
                <a:latin typeface="Times New Roman" pitchFamily="18" charset="0"/>
                <a:cs typeface="Times New Roman" pitchFamily="18" charset="0"/>
              </a:rPr>
              <a:t>truyện:</a:t>
            </a:r>
            <a:endParaRPr lang="en-US" sz="2800" b="1" dirty="0" smtClean="0">
              <a:solidFill>
                <a:srgbClr val="0000CC"/>
              </a:solidFill>
              <a:latin typeface="Times New Roman" pitchFamily="18" charset="0"/>
              <a:cs typeface="Times New Roman" pitchFamily="18" charset="0"/>
            </a:endParaRPr>
          </a:p>
          <a:p>
            <a:endParaRPr lang="en-US" dirty="0">
              <a:solidFill>
                <a:srgbClr val="0000CC"/>
              </a:solidFill>
            </a:endParaRPr>
          </a:p>
        </p:txBody>
      </p:sp>
      <p:sp>
        <p:nvSpPr>
          <p:cNvPr id="8" name="TextBox 7"/>
          <p:cNvSpPr txBox="1"/>
          <p:nvPr/>
        </p:nvSpPr>
        <p:spPr>
          <a:xfrm>
            <a:off x="713510" y="575037"/>
            <a:ext cx="4991100" cy="830997"/>
          </a:xfrm>
          <a:prstGeom prst="rect">
            <a:avLst/>
          </a:prstGeom>
          <a:noFill/>
        </p:spPr>
        <p:txBody>
          <a:bodyPr wrap="square" rtlCol="0">
            <a:spAutoFit/>
          </a:bodyPr>
          <a:lstStyle/>
          <a:p>
            <a:r>
              <a:rPr lang="en-US" sz="2400" b="1" dirty="0" smtClean="0">
                <a:solidFill>
                  <a:srgbClr val="0000CC"/>
                </a:solidFill>
                <a:latin typeface="Times New Roman" pitchFamily="18" charset="0"/>
                <a:cs typeface="Times New Roman" pitchFamily="18" charset="0"/>
              </a:rPr>
              <a:t>I. ĐẶT VẤN ĐỀ:</a:t>
            </a:r>
          </a:p>
          <a:p>
            <a:endParaRPr lang="en-US" sz="2400" dirty="0">
              <a:solidFill>
                <a:srgbClr val="0000CC"/>
              </a:solidFill>
            </a:endParaRPr>
          </a:p>
        </p:txBody>
      </p:sp>
      <p:sp>
        <p:nvSpPr>
          <p:cNvPr id="10" name="Rectangle 9"/>
          <p:cNvSpPr/>
          <p:nvPr/>
        </p:nvSpPr>
        <p:spPr>
          <a:xfrm>
            <a:off x="710046" y="1220510"/>
            <a:ext cx="8763000" cy="523220"/>
          </a:xfrm>
          <a:prstGeom prst="rect">
            <a:avLst/>
          </a:prstGeom>
        </p:spPr>
        <p:txBody>
          <a:bodyPr wrap="square">
            <a:spAutoFit/>
          </a:bodyPr>
          <a:lstStyle/>
          <a:p>
            <a:r>
              <a:rPr lang="en-US" sz="2800" b="1" dirty="0" smtClean="0">
                <a:solidFill>
                  <a:srgbClr val="0000CC"/>
                </a:solidFill>
                <a:latin typeface="Times New Roman" pitchFamily="18" charset="0"/>
                <a:cs typeface="Times New Roman" pitchFamily="18" charset="0"/>
              </a:rPr>
              <a:t>2. </a:t>
            </a:r>
            <a:r>
              <a:rPr lang="en-US" sz="2800" b="1" u="sng" dirty="0" smtClean="0">
                <a:solidFill>
                  <a:srgbClr val="0000CC"/>
                </a:solidFill>
                <a:latin typeface="Times New Roman" pitchFamily="18" charset="0"/>
                <a:cs typeface="Times New Roman" pitchFamily="18" charset="0"/>
              </a:rPr>
              <a:t>Thảo luận bàn:</a:t>
            </a:r>
            <a:endParaRPr lang="en-US" sz="2800" b="1" u="sng"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779948281"/>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2297">
                                            <p:txEl>
                                              <p:pRg st="0" end="0"/>
                                            </p:txEl>
                                          </p:spTgt>
                                        </p:tgtEl>
                                        <p:attrNameLst>
                                          <p:attrName>style.visibility</p:attrName>
                                        </p:attrNameLst>
                                      </p:cBhvr>
                                      <p:to>
                                        <p:strVal val="visible"/>
                                      </p:to>
                                    </p:set>
                                    <p:animEffect transition="in" filter="box(in)">
                                      <p:cBhvr>
                                        <p:cTn id="7" dur="500"/>
                                        <p:tgtEl>
                                          <p:spTgt spid="1229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2297">
                                            <p:txEl>
                                              <p:pRg st="1" end="1"/>
                                            </p:txEl>
                                          </p:spTgt>
                                        </p:tgtEl>
                                        <p:attrNameLst>
                                          <p:attrName>style.visibility</p:attrName>
                                        </p:attrNameLst>
                                      </p:cBhvr>
                                      <p:to>
                                        <p:strVal val="visible"/>
                                      </p:to>
                                    </p:set>
                                    <p:animEffect transition="in" filter="box(in)">
                                      <p:cBhvr>
                                        <p:cTn id="12" dur="500"/>
                                        <p:tgtEl>
                                          <p:spTgt spid="12297">
                                            <p:txEl>
                                              <p:pRg st="1" end="1"/>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12297">
                                            <p:txEl>
                                              <p:pRg st="2" end="2"/>
                                            </p:txEl>
                                          </p:spTgt>
                                        </p:tgtEl>
                                        <p:attrNameLst>
                                          <p:attrName>style.visibility</p:attrName>
                                        </p:attrNameLst>
                                      </p:cBhvr>
                                      <p:to>
                                        <p:strVal val="visible"/>
                                      </p:to>
                                    </p:set>
                                    <p:animEffect transition="in" filter="box(in)">
                                      <p:cBhvr>
                                        <p:cTn id="15" dur="500"/>
                                        <p:tgtEl>
                                          <p:spTgt spid="12297">
                                            <p:txEl>
                                              <p:pRg st="2" end="2"/>
                                            </p:txEl>
                                          </p:spTgt>
                                        </p:tgtEl>
                                      </p:cBhvr>
                                    </p:animEffect>
                                  </p:childTnLst>
                                </p:cTn>
                              </p:par>
                              <p:par>
                                <p:cTn id="16" presetID="4" presetClass="entr" presetSubtype="16" fill="hold" nodeType="withEffect">
                                  <p:stCondLst>
                                    <p:cond delay="0"/>
                                  </p:stCondLst>
                                  <p:childTnLst>
                                    <p:set>
                                      <p:cBhvr>
                                        <p:cTn id="17" dur="1" fill="hold">
                                          <p:stCondLst>
                                            <p:cond delay="0"/>
                                          </p:stCondLst>
                                        </p:cTn>
                                        <p:tgtEl>
                                          <p:spTgt spid="12297">
                                            <p:txEl>
                                              <p:pRg st="3" end="3"/>
                                            </p:txEl>
                                          </p:spTgt>
                                        </p:tgtEl>
                                        <p:attrNameLst>
                                          <p:attrName>style.visibility</p:attrName>
                                        </p:attrNameLst>
                                      </p:cBhvr>
                                      <p:to>
                                        <p:strVal val="visible"/>
                                      </p:to>
                                    </p:set>
                                    <p:animEffect transition="in" filter="box(in)">
                                      <p:cBhvr>
                                        <p:cTn id="18" dur="500"/>
                                        <p:tgtEl>
                                          <p:spTgt spid="12297">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nodeType="clickEffect">
                                  <p:stCondLst>
                                    <p:cond delay="0"/>
                                  </p:stCondLst>
                                  <p:childTnLst>
                                    <p:set>
                                      <p:cBhvr>
                                        <p:cTn id="22" dur="1" fill="hold">
                                          <p:stCondLst>
                                            <p:cond delay="0"/>
                                          </p:stCondLst>
                                        </p:cTn>
                                        <p:tgtEl>
                                          <p:spTgt spid="12297">
                                            <p:txEl>
                                              <p:pRg st="4" end="4"/>
                                            </p:txEl>
                                          </p:spTgt>
                                        </p:tgtEl>
                                        <p:attrNameLst>
                                          <p:attrName>style.visibility</p:attrName>
                                        </p:attrNameLst>
                                      </p:cBhvr>
                                      <p:to>
                                        <p:strVal val="visible"/>
                                      </p:to>
                                    </p:set>
                                    <p:animEffect transition="in" filter="box(in)">
                                      <p:cBhvr>
                                        <p:cTn id="23" dur="500"/>
                                        <p:tgtEl>
                                          <p:spTgt spid="12297">
                                            <p:txEl>
                                              <p:pRg st="4" end="4"/>
                                            </p:txEl>
                                          </p:spTgt>
                                        </p:tgtEl>
                                      </p:cBhvr>
                                    </p:animEffect>
                                  </p:childTnLst>
                                </p:cTn>
                              </p:par>
                              <p:par>
                                <p:cTn id="24" presetID="4" presetClass="entr" presetSubtype="16" fill="hold" nodeType="withEffect">
                                  <p:stCondLst>
                                    <p:cond delay="0"/>
                                  </p:stCondLst>
                                  <p:childTnLst>
                                    <p:set>
                                      <p:cBhvr>
                                        <p:cTn id="25" dur="1" fill="hold">
                                          <p:stCondLst>
                                            <p:cond delay="0"/>
                                          </p:stCondLst>
                                        </p:cTn>
                                        <p:tgtEl>
                                          <p:spTgt spid="12297">
                                            <p:txEl>
                                              <p:pRg st="5" end="5"/>
                                            </p:txEl>
                                          </p:spTgt>
                                        </p:tgtEl>
                                        <p:attrNameLst>
                                          <p:attrName>style.visibility</p:attrName>
                                        </p:attrNameLst>
                                      </p:cBhvr>
                                      <p:to>
                                        <p:strVal val="visible"/>
                                      </p:to>
                                    </p:set>
                                    <p:animEffect transition="in" filter="box(in)">
                                      <p:cBhvr>
                                        <p:cTn id="26" dur="500"/>
                                        <p:tgtEl>
                                          <p:spTgt spid="1229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3098722" y="5091360"/>
            <a:ext cx="1939136" cy="400110"/>
          </a:xfrm>
          <a:prstGeom prst="rect">
            <a:avLst/>
          </a:prstGeom>
          <a:noFill/>
        </p:spPr>
        <p:txBody>
          <a:bodyPr wrap="square" rtlCol="0">
            <a:spAutoFit/>
          </a:bodyPr>
          <a:lstStyle/>
          <a:p>
            <a:endParaRPr lang="en-US" sz="2000" b="1" dirty="0">
              <a:latin typeface="Times New Roman" pitchFamily="18" charset="0"/>
              <a:cs typeface="Times New Roman" pitchFamily="18" charset="0"/>
            </a:endParaRPr>
          </a:p>
        </p:txBody>
      </p:sp>
      <p:pic>
        <p:nvPicPr>
          <p:cNvPr id="24" name="~PP1024.WAV">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8696325" y="6410325"/>
            <a:ext cx="304800" cy="304800"/>
          </a:xfrm>
          <a:prstGeom prst="rect">
            <a:avLst/>
          </a:prstGeom>
        </p:spPr>
      </p:pic>
      <p:sp>
        <p:nvSpPr>
          <p:cNvPr id="23" name="Rectangle 9"/>
          <p:cNvSpPr>
            <a:spLocks noChangeArrowheads="1"/>
          </p:cNvSpPr>
          <p:nvPr/>
        </p:nvSpPr>
        <p:spPr bwMode="auto">
          <a:xfrm>
            <a:off x="304800" y="1971478"/>
            <a:ext cx="8229600" cy="3108543"/>
          </a:xfrm>
          <a:prstGeom prst="rect">
            <a:avLst/>
          </a:prstGeom>
          <a:solidFill>
            <a:srgbClr val="92D050"/>
          </a:solidFill>
          <a:ln w="9525">
            <a:noFill/>
            <a:miter lim="800000"/>
            <a:headEnd/>
            <a:tailEnd/>
          </a:ln>
        </p:spPr>
        <p:txBody>
          <a:bodyPr wrap="square" anchor="ctr">
            <a:spAutoFit/>
          </a:bodyPr>
          <a:lstStyle/>
          <a:p>
            <a:pPr algn="just"/>
            <a:r>
              <a:rPr lang="en-US" sz="2800" b="1" dirty="0" smtClean="0">
                <a:solidFill>
                  <a:srgbClr val="FF0000"/>
                </a:solidFill>
                <a:latin typeface="Times New Roman" pitchFamily="18" charset="0"/>
                <a:cs typeface="Times New Roman" pitchFamily="18" charset="0"/>
              </a:rPr>
              <a:t>c) Bài học:</a:t>
            </a:r>
          </a:p>
          <a:p>
            <a:pPr algn="just"/>
            <a:r>
              <a:rPr lang="en-US" sz="2800" b="1" dirty="0" smtClean="0">
                <a:latin typeface="Times New Roman" pitchFamily="18" charset="0"/>
                <a:cs typeface="Times New Roman" pitchFamily="18" charset="0"/>
              </a:rPr>
              <a:t>- Học tập, rèn luyện để có đức tính chí công vô tư.</a:t>
            </a:r>
            <a:endParaRPr lang="en-US" sz="2800" b="1" dirty="0">
              <a:latin typeface="Times New Roman" pitchFamily="18" charset="0"/>
              <a:cs typeface="Times New Roman" pitchFamily="18" charset="0"/>
            </a:endParaRPr>
          </a:p>
          <a:p>
            <a:pPr algn="just">
              <a:buFontTx/>
              <a:buChar char="-"/>
            </a:pPr>
            <a:r>
              <a:rPr lang="en-US" sz="2800" b="1" dirty="0" smtClean="0">
                <a:latin typeface="Times New Roman" pitchFamily="18" charset="0"/>
                <a:cs typeface="Times New Roman" pitchFamily="18" charset="0"/>
              </a:rPr>
              <a:t> Luôn tôn trọng và làm theo lẽ phải.</a:t>
            </a:r>
            <a:endParaRPr lang="en-US" sz="2800" b="1" dirty="0">
              <a:latin typeface="Times New Roman" pitchFamily="18" charset="0"/>
              <a:cs typeface="Times New Roman" pitchFamily="18" charset="0"/>
            </a:endParaRPr>
          </a:p>
          <a:p>
            <a:pPr algn="just">
              <a:buFontTx/>
              <a:buChar char="-"/>
            </a:pPr>
            <a:r>
              <a:rPr lang="en-US" sz="2800" b="1" dirty="0" smtClean="0">
                <a:latin typeface="Times New Roman" pitchFamily="18" charset="0"/>
                <a:cs typeface="Times New Roman" pitchFamily="18" charset="0"/>
              </a:rPr>
              <a:t> Sống chí công vô tư để cuộc sống thanh thản và được mọi người yêu quý.</a:t>
            </a:r>
            <a:endParaRPr lang="en-US" sz="2800" b="1" dirty="0">
              <a:latin typeface="Times New Roman" pitchFamily="18" charset="0"/>
              <a:cs typeface="Times New Roman" pitchFamily="18" charset="0"/>
            </a:endParaRPr>
          </a:p>
          <a:p>
            <a:pPr algn="just"/>
            <a:r>
              <a:rPr lang="it-IT" sz="2800" b="1" dirty="0" smtClean="0">
                <a:latin typeface="Times New Roman" pitchFamily="18" charset="0"/>
                <a:cs typeface="Times New Roman" pitchFamily="18" charset="0"/>
                <a:sym typeface="Wingdings" pitchFamily="2" charset="2"/>
              </a:rPr>
              <a:t>- Góp phần làm cho cuộc sống tốt đẹp, xã hội công bằng, dân chủ...</a:t>
            </a:r>
            <a:endParaRPr lang="it-IT" sz="2800" b="1" dirty="0">
              <a:latin typeface="Times New Roman" pitchFamily="18" charset="0"/>
              <a:cs typeface="Times New Roman" pitchFamily="18" charset="0"/>
              <a:sym typeface="Wingdings" pitchFamily="2" charset="2"/>
            </a:endParaRPr>
          </a:p>
        </p:txBody>
      </p:sp>
      <p:sp>
        <p:nvSpPr>
          <p:cNvPr id="6" name="TextBox 5"/>
          <p:cNvSpPr txBox="1"/>
          <p:nvPr/>
        </p:nvSpPr>
        <p:spPr>
          <a:xfrm>
            <a:off x="671947" y="820400"/>
            <a:ext cx="5715000" cy="800219"/>
          </a:xfrm>
          <a:prstGeom prst="rect">
            <a:avLst/>
          </a:prstGeom>
          <a:noFill/>
        </p:spPr>
        <p:txBody>
          <a:bodyPr wrap="square" rtlCol="0">
            <a:spAutoFit/>
          </a:bodyPr>
          <a:lstStyle/>
          <a:p>
            <a:r>
              <a:rPr lang="en-US" sz="2800" b="1" dirty="0" smtClean="0">
                <a:solidFill>
                  <a:srgbClr val="0000CC"/>
                </a:solidFill>
                <a:latin typeface="Times New Roman" pitchFamily="18" charset="0"/>
                <a:cs typeface="Times New Roman" pitchFamily="18" charset="0"/>
              </a:rPr>
              <a:t>1. </a:t>
            </a:r>
            <a:r>
              <a:rPr lang="en-US" sz="2800" b="1" u="sng" dirty="0" err="1" smtClean="0">
                <a:solidFill>
                  <a:srgbClr val="0000CC"/>
                </a:solidFill>
                <a:latin typeface="Times New Roman" pitchFamily="18" charset="0"/>
                <a:cs typeface="Times New Roman" pitchFamily="18" charset="0"/>
              </a:rPr>
              <a:t>Đọc</a:t>
            </a:r>
            <a:r>
              <a:rPr lang="en-US" sz="2800" b="1" u="sng" dirty="0" smtClean="0">
                <a:solidFill>
                  <a:srgbClr val="0000CC"/>
                </a:solidFill>
                <a:latin typeface="Times New Roman" pitchFamily="18" charset="0"/>
                <a:cs typeface="Times New Roman" pitchFamily="18" charset="0"/>
              </a:rPr>
              <a:t> </a:t>
            </a:r>
            <a:r>
              <a:rPr lang="vi-VN" sz="2800" b="1" u="sng" dirty="0" smtClean="0">
                <a:solidFill>
                  <a:srgbClr val="0000CC"/>
                </a:solidFill>
                <a:latin typeface="Times New Roman" pitchFamily="18" charset="0"/>
                <a:cs typeface="Times New Roman" pitchFamily="18" charset="0"/>
              </a:rPr>
              <a:t>truyện:</a:t>
            </a:r>
            <a:endParaRPr lang="en-US" sz="2800" b="1" dirty="0" smtClean="0">
              <a:solidFill>
                <a:srgbClr val="0000CC"/>
              </a:solidFill>
              <a:latin typeface="Times New Roman" pitchFamily="18" charset="0"/>
              <a:cs typeface="Times New Roman" pitchFamily="18" charset="0"/>
            </a:endParaRPr>
          </a:p>
          <a:p>
            <a:endParaRPr lang="en-US" dirty="0">
              <a:solidFill>
                <a:srgbClr val="0000CC"/>
              </a:solidFill>
            </a:endParaRPr>
          </a:p>
        </p:txBody>
      </p:sp>
      <p:sp>
        <p:nvSpPr>
          <p:cNvPr id="7" name="Rectangle 6"/>
          <p:cNvSpPr/>
          <p:nvPr/>
        </p:nvSpPr>
        <p:spPr>
          <a:xfrm>
            <a:off x="710046" y="1220510"/>
            <a:ext cx="8763000" cy="523220"/>
          </a:xfrm>
          <a:prstGeom prst="rect">
            <a:avLst/>
          </a:prstGeom>
        </p:spPr>
        <p:txBody>
          <a:bodyPr wrap="square">
            <a:spAutoFit/>
          </a:bodyPr>
          <a:lstStyle/>
          <a:p>
            <a:r>
              <a:rPr lang="en-US" sz="2800" b="1" dirty="0" smtClean="0">
                <a:solidFill>
                  <a:srgbClr val="0000CC"/>
                </a:solidFill>
                <a:latin typeface="Times New Roman" pitchFamily="18" charset="0"/>
                <a:cs typeface="Times New Roman" pitchFamily="18" charset="0"/>
              </a:rPr>
              <a:t>2. </a:t>
            </a:r>
            <a:r>
              <a:rPr lang="en-US" sz="2800" b="1" u="sng" dirty="0" smtClean="0">
                <a:solidFill>
                  <a:srgbClr val="0000CC"/>
                </a:solidFill>
                <a:latin typeface="Times New Roman" pitchFamily="18" charset="0"/>
                <a:cs typeface="Times New Roman" pitchFamily="18" charset="0"/>
              </a:rPr>
              <a:t>Thảo luận bàn:</a:t>
            </a:r>
            <a:endParaRPr lang="en-US" sz="2800" b="1" u="sng" dirty="0">
              <a:solidFill>
                <a:srgbClr val="0000CC"/>
              </a:solidFill>
              <a:latin typeface="Times New Roman" pitchFamily="18" charset="0"/>
              <a:cs typeface="Times New Roman" pitchFamily="18" charset="0"/>
            </a:endParaRPr>
          </a:p>
        </p:txBody>
      </p:sp>
      <p:sp>
        <p:nvSpPr>
          <p:cNvPr id="8" name="Subtitle 2"/>
          <p:cNvSpPr txBox="1">
            <a:spLocks/>
          </p:cNvSpPr>
          <p:nvPr/>
        </p:nvSpPr>
        <p:spPr>
          <a:xfrm>
            <a:off x="457200" y="60600"/>
            <a:ext cx="8458200" cy="1600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u="sng" dirty="0" smtClean="0">
                <a:solidFill>
                  <a:srgbClr val="0000CC"/>
                </a:solidFill>
                <a:latin typeface="Times New Roman" pitchFamily="18" charset="0"/>
                <a:cs typeface="Times New Roman" pitchFamily="18" charset="0"/>
              </a:rPr>
              <a:t>Tiết 1</a:t>
            </a:r>
            <a:r>
              <a:rPr lang="en-US" sz="2400" b="1" dirty="0" smtClean="0">
                <a:solidFill>
                  <a:srgbClr val="0000CC"/>
                </a:solidFill>
                <a:latin typeface="Times New Roman" pitchFamily="18" charset="0"/>
                <a:cs typeface="Times New Roman" pitchFamily="18" charset="0"/>
              </a:rPr>
              <a:t>: BÀI 1: CHÍ CÔNG VÔ TƯ</a:t>
            </a:r>
            <a:endParaRPr lang="en-US" sz="2400" b="1" dirty="0">
              <a:solidFill>
                <a:srgbClr val="0000CC"/>
              </a:solidFill>
              <a:latin typeface="Times New Roman" pitchFamily="18" charset="0"/>
              <a:cs typeface="Times New Roman" pitchFamily="18" charset="0"/>
            </a:endParaRPr>
          </a:p>
        </p:txBody>
      </p:sp>
      <p:sp>
        <p:nvSpPr>
          <p:cNvPr id="9" name="TextBox 8"/>
          <p:cNvSpPr txBox="1"/>
          <p:nvPr/>
        </p:nvSpPr>
        <p:spPr>
          <a:xfrm>
            <a:off x="710046" y="511042"/>
            <a:ext cx="4991100" cy="830997"/>
          </a:xfrm>
          <a:prstGeom prst="rect">
            <a:avLst/>
          </a:prstGeom>
          <a:noFill/>
        </p:spPr>
        <p:txBody>
          <a:bodyPr wrap="square" rtlCol="0">
            <a:spAutoFit/>
          </a:bodyPr>
          <a:lstStyle/>
          <a:p>
            <a:r>
              <a:rPr lang="en-US" sz="2400" b="1" dirty="0" smtClean="0">
                <a:solidFill>
                  <a:srgbClr val="0000CC"/>
                </a:solidFill>
                <a:latin typeface="Times New Roman" pitchFamily="18" charset="0"/>
                <a:cs typeface="Times New Roman" pitchFamily="18" charset="0"/>
              </a:rPr>
              <a:t>I. ĐẶT VẤN ĐỀ:</a:t>
            </a:r>
          </a:p>
          <a:p>
            <a:endParaRPr lang="en-US" sz="2400" dirty="0">
              <a:solidFill>
                <a:srgbClr val="0000CC"/>
              </a:solidFill>
            </a:endParaRPr>
          </a:p>
        </p:txBody>
      </p:sp>
    </p:spTree>
    <p:extLst>
      <p:ext uri="{BB962C8B-B14F-4D97-AF65-F5344CB8AC3E}">
        <p14:creationId xmlns:p14="http://schemas.microsoft.com/office/powerpoint/2010/main" val="314296907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4"/>
                                        </p:tgtEl>
                                      </p:cBhvr>
                                    </p:cmd>
                                  </p:childTnLst>
                                </p:cTn>
                              </p:par>
                              <p:par>
                                <p:cTn id="7" presetID="6" presetClass="entr" presetSubtype="16" fill="hold" grpId="0" nodeType="withEffect" nodePh="1">
                                  <p:stCondLst>
                                    <p:cond delay="0"/>
                                  </p:stCondLst>
                                  <p:endCondLst>
                                    <p:cond evt="begin" delay="0">
                                      <p:tn val="7"/>
                                    </p:cond>
                                  </p:endCondLst>
                                  <p:childTnLst>
                                    <p:set>
                                      <p:cBhvr>
                                        <p:cTn id="8" dur="1" fill="hold">
                                          <p:stCondLst>
                                            <p:cond delay="0"/>
                                          </p:stCondLst>
                                        </p:cTn>
                                        <p:tgtEl>
                                          <p:spTgt spid="16"/>
                                        </p:tgtEl>
                                        <p:attrNameLst>
                                          <p:attrName>style.visibility</p:attrName>
                                        </p:attrNameLst>
                                      </p:cBhvr>
                                      <p:to>
                                        <p:strVal val="visible"/>
                                      </p:to>
                                    </p:set>
                                    <p:animEffect transition="in" filter="circle(in)">
                                      <p:cBhvr>
                                        <p:cTn id="9" dur="2000"/>
                                        <p:tgtEl>
                                          <p:spTgt spid="16"/>
                                        </p:tgtEl>
                                      </p:cBhvr>
                                    </p:animEffect>
                                  </p:childTnLst>
                                </p:cTn>
                              </p:par>
                              <p:par>
                                <p:cTn id="10" presetID="2" presetClass="exit" presetSubtype="4" fill="hold" grpId="1" nodeType="withEffect" nodePh="1">
                                  <p:stCondLst>
                                    <p:cond delay="0"/>
                                  </p:stCondLst>
                                  <p:endCondLst>
                                    <p:cond evt="begin" delay="0">
                                      <p:tn val="10"/>
                                    </p:cond>
                                  </p:endCondLst>
                                  <p:childTnLst>
                                    <p:anim calcmode="lin" valueType="num">
                                      <p:cBhvr additive="base">
                                        <p:cTn id="11" dur="500"/>
                                        <p:tgtEl>
                                          <p:spTgt spid="16"/>
                                        </p:tgtEl>
                                        <p:attrNameLst>
                                          <p:attrName>ppt_x</p:attrName>
                                        </p:attrNameLst>
                                      </p:cBhvr>
                                      <p:tavLst>
                                        <p:tav tm="0">
                                          <p:val>
                                            <p:strVal val="ppt_x"/>
                                          </p:val>
                                        </p:tav>
                                        <p:tav tm="100000">
                                          <p:val>
                                            <p:strVal val="ppt_x"/>
                                          </p:val>
                                        </p:tav>
                                      </p:tavLst>
                                    </p:anim>
                                    <p:anim calcmode="lin" valueType="num">
                                      <p:cBhvr additive="base">
                                        <p:cTn id="12" dur="500"/>
                                        <p:tgtEl>
                                          <p:spTgt spid="16"/>
                                        </p:tgtEl>
                                        <p:attrNameLst>
                                          <p:attrName>ppt_y</p:attrName>
                                        </p:attrNameLst>
                                      </p:cBhvr>
                                      <p:tavLst>
                                        <p:tav tm="0">
                                          <p:val>
                                            <p:strVal val="ppt_y"/>
                                          </p:val>
                                        </p:tav>
                                        <p:tav tm="100000">
                                          <p:val>
                                            <p:strVal val="1+ppt_h/2"/>
                                          </p:val>
                                        </p:tav>
                                      </p:tavLst>
                                    </p:anim>
                                    <p:set>
                                      <p:cBhvr>
                                        <p:cTn id="13" dur="1" fill="hold">
                                          <p:stCondLst>
                                            <p:cond delay="499"/>
                                          </p:stCondLst>
                                        </p:cTn>
                                        <p:tgtEl>
                                          <p:spTgt spid="16"/>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23">
                                            <p:txEl>
                                              <p:pRg st="0" end="0"/>
                                            </p:txEl>
                                          </p:spTgt>
                                        </p:tgtEl>
                                        <p:attrNameLst>
                                          <p:attrName>style.visibility</p:attrName>
                                        </p:attrNameLst>
                                      </p:cBhvr>
                                      <p:to>
                                        <p:strVal val="visible"/>
                                      </p:to>
                                    </p:set>
                                    <p:animEffect transition="in" filter="box(in)">
                                      <p:cBhvr>
                                        <p:cTn id="18" dur="500"/>
                                        <p:tgtEl>
                                          <p:spTgt spid="2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23">
                                            <p:txEl>
                                              <p:pRg st="1" end="1"/>
                                            </p:txEl>
                                          </p:spTgt>
                                        </p:tgtEl>
                                        <p:attrNameLst>
                                          <p:attrName>style.visibility</p:attrName>
                                        </p:attrNameLst>
                                      </p:cBhvr>
                                      <p:to>
                                        <p:strVal val="visible"/>
                                      </p:to>
                                    </p:set>
                                    <p:animEffect transition="in" filter="box(in)">
                                      <p:cBhvr>
                                        <p:cTn id="23" dur="500"/>
                                        <p:tgtEl>
                                          <p:spTgt spid="2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23">
                                            <p:txEl>
                                              <p:pRg st="2" end="2"/>
                                            </p:txEl>
                                          </p:spTgt>
                                        </p:tgtEl>
                                        <p:attrNameLst>
                                          <p:attrName>style.visibility</p:attrName>
                                        </p:attrNameLst>
                                      </p:cBhvr>
                                      <p:to>
                                        <p:strVal val="visible"/>
                                      </p:to>
                                    </p:set>
                                    <p:animEffect transition="in" filter="box(in)">
                                      <p:cBhvr>
                                        <p:cTn id="28" dur="500"/>
                                        <p:tgtEl>
                                          <p:spTgt spid="23">
                                            <p:txEl>
                                              <p:pRg st="2" end="2"/>
                                            </p:txEl>
                                          </p:spTgt>
                                        </p:tgtEl>
                                      </p:cBhvr>
                                    </p:animEffect>
                                  </p:childTnLst>
                                </p:cTn>
                              </p:par>
                              <p:par>
                                <p:cTn id="29" presetID="4" presetClass="entr" presetSubtype="16" fill="hold" nodeType="withEffect">
                                  <p:stCondLst>
                                    <p:cond delay="0"/>
                                  </p:stCondLst>
                                  <p:childTnLst>
                                    <p:set>
                                      <p:cBhvr>
                                        <p:cTn id="30" dur="1" fill="hold">
                                          <p:stCondLst>
                                            <p:cond delay="0"/>
                                          </p:stCondLst>
                                        </p:cTn>
                                        <p:tgtEl>
                                          <p:spTgt spid="23">
                                            <p:txEl>
                                              <p:pRg st="3" end="3"/>
                                            </p:txEl>
                                          </p:spTgt>
                                        </p:tgtEl>
                                        <p:attrNameLst>
                                          <p:attrName>style.visibility</p:attrName>
                                        </p:attrNameLst>
                                      </p:cBhvr>
                                      <p:to>
                                        <p:strVal val="visible"/>
                                      </p:to>
                                    </p:set>
                                    <p:animEffect transition="in" filter="box(in)">
                                      <p:cBhvr>
                                        <p:cTn id="31" dur="500"/>
                                        <p:tgtEl>
                                          <p:spTgt spid="23">
                                            <p:txEl>
                                              <p:pRg st="3" end="3"/>
                                            </p:txEl>
                                          </p:spTgt>
                                        </p:tgtEl>
                                      </p:cBhvr>
                                    </p:animEffect>
                                  </p:childTnLst>
                                </p:cTn>
                              </p:par>
                              <p:par>
                                <p:cTn id="32" presetID="4" presetClass="entr" presetSubtype="16" fill="hold" nodeType="withEffect">
                                  <p:stCondLst>
                                    <p:cond delay="0"/>
                                  </p:stCondLst>
                                  <p:childTnLst>
                                    <p:set>
                                      <p:cBhvr>
                                        <p:cTn id="33" dur="1" fill="hold">
                                          <p:stCondLst>
                                            <p:cond delay="0"/>
                                          </p:stCondLst>
                                        </p:cTn>
                                        <p:tgtEl>
                                          <p:spTgt spid="23">
                                            <p:txEl>
                                              <p:pRg st="4" end="4"/>
                                            </p:txEl>
                                          </p:spTgt>
                                        </p:tgtEl>
                                        <p:attrNameLst>
                                          <p:attrName>style.visibility</p:attrName>
                                        </p:attrNameLst>
                                      </p:cBhvr>
                                      <p:to>
                                        <p:strVal val="visible"/>
                                      </p:to>
                                    </p:set>
                                    <p:animEffect transition="in" filter="box(in)">
                                      <p:cBhvr>
                                        <p:cTn id="34" dur="500"/>
                                        <p:tgtEl>
                                          <p:spTgt spid="2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35" fill="hold" display="0">
                  <p:stCondLst>
                    <p:cond delay="indefinite"/>
                  </p:stCondLst>
                  <p:endCondLst>
                    <p:cond evt="onPrev" delay="0">
                      <p:tgtEl>
                        <p:sldTgt/>
                      </p:tgtEl>
                    </p:cond>
                    <p:cond evt="onStopAudio" delay="0">
                      <p:tgtEl>
                        <p:sldTgt/>
                      </p:tgtEl>
                    </p:cond>
                  </p:endCondLst>
                </p:cTn>
                <p:tgtEl>
                  <p:spTgt spid="24"/>
                </p:tgtEl>
              </p:cMediaNode>
            </p:audio>
          </p:childTnLst>
        </p:cTn>
      </p:par>
    </p:tnLst>
    <p:bldLst>
      <p:bldP spid="16" grpId="0"/>
      <p:bldP spid="16"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1222" y="697527"/>
            <a:ext cx="5715000" cy="800219"/>
          </a:xfrm>
          <a:prstGeom prst="rect">
            <a:avLst/>
          </a:prstGeom>
          <a:noFill/>
        </p:spPr>
        <p:txBody>
          <a:bodyPr wrap="square" rtlCol="0">
            <a:spAutoFit/>
          </a:bodyPr>
          <a:lstStyle/>
          <a:p>
            <a:r>
              <a:rPr lang="en-US" sz="2800" b="1" u="sng" dirty="0" smtClean="0">
                <a:latin typeface="Times New Roman" pitchFamily="18" charset="0"/>
                <a:cs typeface="Times New Roman" pitchFamily="18" charset="0"/>
              </a:rPr>
              <a:t>I.ĐẶT VẤN ĐỀ:</a:t>
            </a:r>
          </a:p>
          <a:p>
            <a:endParaRPr lang="en-US" dirty="0"/>
          </a:p>
        </p:txBody>
      </p:sp>
      <p:sp>
        <p:nvSpPr>
          <p:cNvPr id="4" name="TextBox 3"/>
          <p:cNvSpPr txBox="1"/>
          <p:nvPr/>
        </p:nvSpPr>
        <p:spPr>
          <a:xfrm>
            <a:off x="381000" y="2097791"/>
            <a:ext cx="8305800" cy="800219"/>
          </a:xfrm>
          <a:prstGeom prst="rect">
            <a:avLst/>
          </a:prstGeom>
          <a:noFill/>
        </p:spPr>
        <p:txBody>
          <a:bodyPr wrap="square" rtlCol="0">
            <a:spAutoFit/>
          </a:bodyPr>
          <a:lstStyle/>
          <a:p>
            <a:r>
              <a:rPr lang="vi-VN" sz="2800" b="1" u="sng" dirty="0" smtClean="0">
                <a:latin typeface="Times New Roman" pitchFamily="18" charset="0"/>
                <a:cs typeface="Times New Roman" pitchFamily="18" charset="0"/>
              </a:rPr>
              <a:t>***</a:t>
            </a:r>
            <a:r>
              <a:rPr lang="en-US" sz="2800" b="1" u="sng" dirty="0" err="1" smtClean="0">
                <a:latin typeface="Times New Roman" pitchFamily="18" charset="0"/>
                <a:cs typeface="Times New Roman" pitchFamily="18" charset="0"/>
              </a:rPr>
              <a:t>Tô</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Hiến</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Thành</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Một</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tấm</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gương</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về</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chí</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công</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vô</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tư</a:t>
            </a:r>
            <a:endParaRPr lang="en-US" sz="2800" b="1" u="sng" dirty="0" smtClean="0">
              <a:latin typeface="Times New Roman" pitchFamily="18" charset="0"/>
              <a:cs typeface="Times New Roman" pitchFamily="18" charset="0"/>
            </a:endParaRPr>
          </a:p>
          <a:p>
            <a:endParaRPr lang="en-US" dirty="0"/>
          </a:p>
        </p:txBody>
      </p:sp>
      <p:sp>
        <p:nvSpPr>
          <p:cNvPr id="3" name="TextBox 2"/>
          <p:cNvSpPr txBox="1"/>
          <p:nvPr/>
        </p:nvSpPr>
        <p:spPr>
          <a:xfrm>
            <a:off x="290945" y="3993901"/>
            <a:ext cx="1927276" cy="400110"/>
          </a:xfrm>
          <a:prstGeom prst="rect">
            <a:avLst/>
          </a:prstGeom>
          <a:solidFill>
            <a:schemeClr val="accent6">
              <a:lumMod val="40000"/>
              <a:lumOff val="60000"/>
            </a:schemeClr>
          </a:solidFill>
          <a:ln w="38100">
            <a:solidFill>
              <a:srgbClr val="C00000"/>
            </a:solidFill>
          </a:ln>
        </p:spPr>
        <p:txBody>
          <a:bodyPr wrap="square" rtlCol="0">
            <a:spAutoFit/>
          </a:bodyPr>
          <a:lstStyle/>
          <a:p>
            <a:r>
              <a:rPr lang="en-US" sz="2000" b="1" dirty="0" err="1" smtClean="0">
                <a:latin typeface="Times New Roman" pitchFamily="18" charset="0"/>
                <a:cs typeface="Times New Roman" pitchFamily="18" charset="0"/>
              </a:rPr>
              <a:t>Tô</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Hiến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Thành</a:t>
            </a:r>
            <a:endParaRPr lang="en-US" sz="2000" b="1" dirty="0">
              <a:latin typeface="Times New Roman" pitchFamily="18" charset="0"/>
              <a:cs typeface="Times New Roman" pitchFamily="18" charset="0"/>
            </a:endParaRPr>
          </a:p>
        </p:txBody>
      </p:sp>
      <p:cxnSp>
        <p:nvCxnSpPr>
          <p:cNvPr id="6" name="Straight Connector 5"/>
          <p:cNvCxnSpPr/>
          <p:nvPr/>
        </p:nvCxnSpPr>
        <p:spPr>
          <a:xfrm flipV="1">
            <a:off x="2057400" y="2895600"/>
            <a:ext cx="914400" cy="1022866"/>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rot="18745730">
            <a:off x="1401848" y="3059086"/>
            <a:ext cx="1890331" cy="400110"/>
          </a:xfrm>
          <a:prstGeom prst="rect">
            <a:avLst/>
          </a:prstGeom>
          <a:noFill/>
        </p:spPr>
        <p:txBody>
          <a:bodyPr wrap="square" rtlCol="0">
            <a:spAutoFit/>
          </a:bodyPr>
          <a:lstStyle/>
          <a:p>
            <a:r>
              <a:rPr lang="en-US" sz="2000" b="1" dirty="0" smtClean="0">
                <a:latin typeface="Times New Roman" pitchFamily="18" charset="0"/>
                <a:cs typeface="Times New Roman" pitchFamily="18" charset="0"/>
              </a:rPr>
              <a:t>Lo </a:t>
            </a:r>
            <a:r>
              <a:rPr lang="en-US" sz="2000" b="1" dirty="0" err="1" smtClean="0">
                <a:latin typeface="Times New Roman" pitchFamily="18" charset="0"/>
                <a:cs typeface="Times New Roman" pitchFamily="18" charset="0"/>
              </a:rPr>
              <a:t>việc</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nước</a:t>
            </a:r>
            <a:endParaRPr lang="en-US" sz="2000" b="1" dirty="0">
              <a:latin typeface="Times New Roman" pitchFamily="18" charset="0"/>
              <a:cs typeface="Times New Roman" pitchFamily="18" charset="0"/>
            </a:endParaRPr>
          </a:p>
        </p:txBody>
      </p:sp>
      <p:cxnSp>
        <p:nvCxnSpPr>
          <p:cNvPr id="9" name="Straight Connector 8"/>
          <p:cNvCxnSpPr/>
          <p:nvPr/>
        </p:nvCxnSpPr>
        <p:spPr>
          <a:xfrm>
            <a:off x="1905000" y="4479391"/>
            <a:ext cx="1524000" cy="1235609"/>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rot="2311931">
            <a:off x="1742955" y="5105266"/>
            <a:ext cx="1543288" cy="400110"/>
          </a:xfrm>
          <a:prstGeom prst="rect">
            <a:avLst/>
          </a:prstGeom>
          <a:noFill/>
        </p:spPr>
        <p:txBody>
          <a:bodyPr wrap="square" rtlCol="0">
            <a:spAutoFit/>
          </a:bodyPr>
          <a:lstStyle/>
          <a:p>
            <a:r>
              <a:rPr lang="en-US" sz="2000" b="1" dirty="0" err="1" smtClean="0">
                <a:latin typeface="Times New Roman" pitchFamily="18" charset="0"/>
                <a:cs typeface="Times New Roman" pitchFamily="18" charset="0"/>
              </a:rPr>
              <a:t>Hầu</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hạ</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vua</a:t>
            </a:r>
            <a:endParaRPr lang="en-US" sz="2000" b="1" dirty="0">
              <a:latin typeface="Times New Roman" pitchFamily="18" charset="0"/>
              <a:cs typeface="Times New Roman" pitchFamily="18" charset="0"/>
            </a:endParaRPr>
          </a:p>
        </p:txBody>
      </p:sp>
      <p:cxnSp>
        <p:nvCxnSpPr>
          <p:cNvPr id="12" name="Straight Connector 11"/>
          <p:cNvCxnSpPr/>
          <p:nvPr/>
        </p:nvCxnSpPr>
        <p:spPr>
          <a:xfrm>
            <a:off x="2667000" y="3407033"/>
            <a:ext cx="2057400" cy="0"/>
          </a:xfrm>
          <a:prstGeom prst="line">
            <a:avLst/>
          </a:prstGeom>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971800" y="2935976"/>
            <a:ext cx="1981200" cy="400110"/>
          </a:xfrm>
          <a:prstGeom prst="rect">
            <a:avLst/>
          </a:prstGeom>
          <a:noFill/>
        </p:spPr>
        <p:txBody>
          <a:bodyPr wrap="square" rtlCol="0">
            <a:spAutoFit/>
          </a:bodyPr>
          <a:lstStyle/>
          <a:p>
            <a:r>
              <a:rPr lang="en-US" sz="2000" b="1" dirty="0" err="1" smtClean="0">
                <a:latin typeface="Times New Roman" pitchFamily="18" charset="0"/>
                <a:cs typeface="Times New Roman" pitchFamily="18" charset="0"/>
              </a:rPr>
              <a:t>Trần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Trung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Tá</a:t>
            </a:r>
            <a:endParaRPr lang="en-US" sz="2000" b="1" dirty="0">
              <a:latin typeface="Times New Roman" pitchFamily="18" charset="0"/>
              <a:cs typeface="Times New Roman" pitchFamily="18" charset="0"/>
            </a:endParaRPr>
          </a:p>
        </p:txBody>
      </p:sp>
      <p:cxnSp>
        <p:nvCxnSpPr>
          <p:cNvPr id="15" name="Straight Connector 14"/>
          <p:cNvCxnSpPr/>
          <p:nvPr/>
        </p:nvCxnSpPr>
        <p:spPr>
          <a:xfrm>
            <a:off x="2667000" y="5053280"/>
            <a:ext cx="1991591"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3098722" y="5091360"/>
            <a:ext cx="1939136" cy="400110"/>
          </a:xfrm>
          <a:prstGeom prst="rect">
            <a:avLst/>
          </a:prstGeom>
          <a:noFill/>
        </p:spPr>
        <p:txBody>
          <a:bodyPr wrap="square" rtlCol="0">
            <a:spAutoFit/>
          </a:bodyPr>
          <a:lstStyle/>
          <a:p>
            <a:r>
              <a:rPr lang="en-US" sz="2000" b="1" dirty="0" err="1" smtClean="0">
                <a:latin typeface="Times New Roman" pitchFamily="18" charset="0"/>
                <a:cs typeface="Times New Roman" pitchFamily="18" charset="0"/>
              </a:rPr>
              <a:t>Vũ</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Tán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Đường</a:t>
            </a:r>
            <a:endParaRPr lang="en-US" sz="2000" b="1" dirty="0">
              <a:latin typeface="Times New Roman" pitchFamily="18" charset="0"/>
              <a:cs typeface="Times New Roman" pitchFamily="18" charset="0"/>
            </a:endParaRPr>
          </a:p>
        </p:txBody>
      </p:sp>
      <p:sp>
        <p:nvSpPr>
          <p:cNvPr id="18" name="TextBox 17"/>
          <p:cNvSpPr txBox="1"/>
          <p:nvPr/>
        </p:nvSpPr>
        <p:spPr>
          <a:xfrm>
            <a:off x="4970317" y="2582033"/>
            <a:ext cx="1811483" cy="707886"/>
          </a:xfrm>
          <a:prstGeom prst="rect">
            <a:avLst/>
          </a:prstGeom>
          <a:noFill/>
        </p:spPr>
        <p:txBody>
          <a:bodyPr wrap="square" rtlCol="0">
            <a:spAutoFit/>
          </a:bodyPr>
          <a:lstStyle/>
          <a:p>
            <a:r>
              <a:rPr lang="en-US" sz="2000" b="1" dirty="0" err="1" smtClean="0">
                <a:latin typeface="Times New Roman" pitchFamily="18" charset="0"/>
                <a:cs typeface="Times New Roman" pitchFamily="18" charset="0"/>
              </a:rPr>
              <a:t>Mải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việc</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chống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giặc</a:t>
            </a:r>
            <a:endParaRPr lang="en-US" sz="2000" b="1" dirty="0">
              <a:latin typeface="Times New Roman" pitchFamily="18" charset="0"/>
              <a:cs typeface="Times New Roman" pitchFamily="18" charset="0"/>
            </a:endParaRPr>
          </a:p>
        </p:txBody>
      </p:sp>
      <p:sp>
        <p:nvSpPr>
          <p:cNvPr id="20" name="TextBox 19"/>
          <p:cNvSpPr txBox="1"/>
          <p:nvPr/>
        </p:nvSpPr>
        <p:spPr>
          <a:xfrm>
            <a:off x="5037858" y="4992405"/>
            <a:ext cx="1972542" cy="707886"/>
          </a:xfrm>
          <a:prstGeom prst="rect">
            <a:avLst/>
          </a:prstGeom>
          <a:noFill/>
        </p:spPr>
        <p:txBody>
          <a:bodyPr wrap="square" rtlCol="0">
            <a:spAutoFit/>
          </a:bodyPr>
          <a:lstStyle/>
          <a:p>
            <a:r>
              <a:rPr lang="en-US" sz="2000" b="1" dirty="0" err="1" smtClean="0">
                <a:latin typeface="Times New Roman" pitchFamily="18" charset="0"/>
                <a:cs typeface="Times New Roman" pitchFamily="18" charset="0"/>
              </a:rPr>
              <a:t>Tận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tình</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chăm</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sóc</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chu</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đáo</a:t>
            </a:r>
            <a:endParaRPr lang="en-US" sz="2000" b="1" dirty="0">
              <a:latin typeface="Times New Roman" pitchFamily="18" charset="0"/>
              <a:cs typeface="Times New Roman" pitchFamily="18" charset="0"/>
            </a:endParaRPr>
          </a:p>
        </p:txBody>
      </p:sp>
      <p:sp>
        <p:nvSpPr>
          <p:cNvPr id="19" name="Oval 18"/>
          <p:cNvSpPr/>
          <p:nvPr/>
        </p:nvSpPr>
        <p:spPr>
          <a:xfrm>
            <a:off x="2218221" y="3492067"/>
            <a:ext cx="3052795" cy="1500337"/>
          </a:xfrm>
          <a:prstGeom prst="ellipse">
            <a:avLst/>
          </a:prstGeom>
          <a:solidFill>
            <a:schemeClr val="accent6">
              <a:lumMod val="40000"/>
              <a:lumOff val="6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smtClean="0">
                <a:solidFill>
                  <a:schemeClr val="tx1"/>
                </a:solidFill>
                <a:latin typeface="Times New Roman" pitchFamily="18" charset="0"/>
                <a:cs typeface="Times New Roman" pitchFamily="18" charset="0"/>
              </a:rPr>
              <a:t>Công</a:t>
            </a:r>
            <a:r>
              <a:rPr lang="en-US" sz="2000" b="1" dirty="0" smtClean="0">
                <a:solidFill>
                  <a:schemeClr val="tx1"/>
                </a:solidFill>
                <a:latin typeface="Times New Roman" pitchFamily="18" charset="0"/>
                <a:cs typeface="Times New Roman" pitchFamily="18" charset="0"/>
              </a:rPr>
              <a:t> </a:t>
            </a:r>
            <a:r>
              <a:rPr lang="en-US" sz="2000" b="1" dirty="0" err="1" smtClean="0">
                <a:solidFill>
                  <a:schemeClr val="tx1"/>
                </a:solidFill>
                <a:latin typeface="Times New Roman" pitchFamily="18" charset="0"/>
                <a:cs typeface="Times New Roman" pitchFamily="18" charset="0"/>
              </a:rPr>
              <a:t>tư</a:t>
            </a:r>
            <a:r>
              <a:rPr lang="en-US" sz="2000" b="1" dirty="0" smtClean="0">
                <a:solidFill>
                  <a:schemeClr val="tx1"/>
                </a:solidFill>
                <a:latin typeface="Times New Roman" pitchFamily="18" charset="0"/>
                <a:cs typeface="Times New Roman" pitchFamily="18" charset="0"/>
              </a:rPr>
              <a:t> </a:t>
            </a:r>
            <a:r>
              <a:rPr lang="en-US" sz="2000" b="1" dirty="0" err="1" smtClean="0">
                <a:solidFill>
                  <a:schemeClr val="tx1"/>
                </a:solidFill>
                <a:latin typeface="Times New Roman" pitchFamily="18" charset="0"/>
                <a:cs typeface="Times New Roman" pitchFamily="18" charset="0"/>
              </a:rPr>
              <a:t>phân</a:t>
            </a:r>
            <a:r>
              <a:rPr lang="en-US" sz="2000" b="1" dirty="0" smtClean="0">
                <a:solidFill>
                  <a:schemeClr val="tx1"/>
                </a:solidFill>
                <a:latin typeface="Times New Roman" pitchFamily="18" charset="0"/>
                <a:cs typeface="Times New Roman" pitchFamily="18" charset="0"/>
              </a:rPr>
              <a:t> minh, </a:t>
            </a:r>
            <a:r>
              <a:rPr lang="en-US" sz="2000" b="1" dirty="0" err="1" smtClean="0">
                <a:solidFill>
                  <a:schemeClr val="tx1"/>
                </a:solidFill>
                <a:latin typeface="Times New Roman" pitchFamily="18" charset="0"/>
                <a:cs typeface="Times New Roman" pitchFamily="18" charset="0"/>
              </a:rPr>
              <a:t>đánh</a:t>
            </a:r>
            <a:r>
              <a:rPr lang="en-US" sz="2000" b="1" dirty="0" smtClean="0">
                <a:solidFill>
                  <a:schemeClr val="tx1"/>
                </a:solidFill>
                <a:latin typeface="Times New Roman" pitchFamily="18" charset="0"/>
                <a:cs typeface="Times New Roman" pitchFamily="18" charset="0"/>
              </a:rPr>
              <a:t> </a:t>
            </a:r>
            <a:r>
              <a:rPr lang="en-US" sz="2000" b="1" dirty="0" err="1" smtClean="0">
                <a:solidFill>
                  <a:schemeClr val="tx1"/>
                </a:solidFill>
                <a:latin typeface="Times New Roman" pitchFamily="18" charset="0"/>
                <a:cs typeface="Times New Roman" pitchFamily="18" charset="0"/>
              </a:rPr>
              <a:t>giá</a:t>
            </a:r>
            <a:r>
              <a:rPr lang="en-US" sz="2000" b="1" dirty="0" smtClean="0">
                <a:solidFill>
                  <a:schemeClr val="tx1"/>
                </a:solidFill>
                <a:latin typeface="Times New Roman" pitchFamily="18" charset="0"/>
                <a:cs typeface="Times New Roman" pitchFamily="18" charset="0"/>
              </a:rPr>
              <a:t> con </a:t>
            </a:r>
            <a:r>
              <a:rPr lang="en-US" sz="2000" b="1" dirty="0" err="1" smtClean="0">
                <a:solidFill>
                  <a:schemeClr val="tx1"/>
                </a:solidFill>
                <a:latin typeface="Times New Roman" pitchFamily="18" charset="0"/>
                <a:cs typeface="Times New Roman" pitchFamily="18" charset="0"/>
              </a:rPr>
              <a:t>người</a:t>
            </a:r>
            <a:r>
              <a:rPr lang="en-US" sz="2000" b="1" dirty="0" smtClean="0">
                <a:solidFill>
                  <a:schemeClr val="tx1"/>
                </a:solidFill>
                <a:latin typeface="Times New Roman" pitchFamily="18" charset="0"/>
                <a:cs typeface="Times New Roman" pitchFamily="18" charset="0"/>
              </a:rPr>
              <a:t> </a:t>
            </a:r>
            <a:r>
              <a:rPr lang="en-US" sz="2000" b="1" dirty="0" err="1" smtClean="0">
                <a:solidFill>
                  <a:schemeClr val="tx1"/>
                </a:solidFill>
                <a:latin typeface="Times New Roman" pitchFamily="18" charset="0"/>
                <a:cs typeface="Times New Roman" pitchFamily="18" charset="0"/>
              </a:rPr>
              <a:t>dựa</a:t>
            </a:r>
            <a:r>
              <a:rPr lang="en-US" sz="2000" b="1" dirty="0" smtClean="0">
                <a:solidFill>
                  <a:schemeClr val="tx1"/>
                </a:solidFill>
                <a:latin typeface="Times New Roman" pitchFamily="18" charset="0"/>
                <a:cs typeface="Times New Roman" pitchFamily="18" charset="0"/>
              </a:rPr>
              <a:t> </a:t>
            </a:r>
            <a:r>
              <a:rPr lang="en-US" sz="2000" b="1" dirty="0" err="1" smtClean="0">
                <a:solidFill>
                  <a:schemeClr val="tx1"/>
                </a:solidFill>
                <a:latin typeface="Times New Roman" pitchFamily="18" charset="0"/>
                <a:cs typeface="Times New Roman" pitchFamily="18" charset="0"/>
              </a:rPr>
              <a:t>trên</a:t>
            </a:r>
            <a:r>
              <a:rPr lang="en-US" sz="2000" b="1" dirty="0" smtClean="0">
                <a:solidFill>
                  <a:schemeClr val="tx1"/>
                </a:solidFill>
                <a:latin typeface="Times New Roman" pitchFamily="18" charset="0"/>
                <a:cs typeface="Times New Roman" pitchFamily="18" charset="0"/>
              </a:rPr>
              <a:t> </a:t>
            </a:r>
            <a:r>
              <a:rPr lang="en-US" sz="2000" b="1" dirty="0" err="1" smtClean="0">
                <a:solidFill>
                  <a:schemeClr val="tx1"/>
                </a:solidFill>
                <a:latin typeface="Times New Roman" pitchFamily="18" charset="0"/>
                <a:cs typeface="Times New Roman" pitchFamily="18" charset="0"/>
              </a:rPr>
              <a:t>năng</a:t>
            </a:r>
            <a:r>
              <a:rPr lang="en-US" sz="2000" b="1" dirty="0" smtClean="0">
                <a:solidFill>
                  <a:schemeClr val="tx1"/>
                </a:solidFill>
                <a:latin typeface="Times New Roman" pitchFamily="18" charset="0"/>
                <a:cs typeface="Times New Roman" pitchFamily="18" charset="0"/>
              </a:rPr>
              <a:t> </a:t>
            </a:r>
            <a:r>
              <a:rPr lang="en-US" sz="2000" b="1" dirty="0" err="1" smtClean="0">
                <a:solidFill>
                  <a:schemeClr val="tx1"/>
                </a:solidFill>
                <a:latin typeface="Times New Roman" pitchFamily="18" charset="0"/>
                <a:cs typeface="Times New Roman" pitchFamily="18" charset="0"/>
              </a:rPr>
              <a:t>lực</a:t>
            </a:r>
            <a:endParaRPr lang="en-US" sz="2000" b="1" dirty="0">
              <a:solidFill>
                <a:schemeClr val="tx1"/>
              </a:solidFill>
              <a:latin typeface="Times New Roman" pitchFamily="18" charset="0"/>
              <a:cs typeface="Times New Roman" pitchFamily="18" charset="0"/>
            </a:endParaRPr>
          </a:p>
        </p:txBody>
      </p:sp>
      <p:sp>
        <p:nvSpPr>
          <p:cNvPr id="21" name="Isosceles Triangle 20"/>
          <p:cNvSpPr/>
          <p:nvPr/>
        </p:nvSpPr>
        <p:spPr>
          <a:xfrm rot="5400000">
            <a:off x="6088297" y="1925919"/>
            <a:ext cx="745594" cy="2380157"/>
          </a:xfrm>
          <a:prstGeom prst="triangle">
            <a:avLst/>
          </a:prstGeom>
          <a:solidFill>
            <a:schemeClr val="accent6">
              <a:lumMod val="40000"/>
              <a:lumOff val="6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p:cNvSpPr txBox="1"/>
          <p:nvPr/>
        </p:nvSpPr>
        <p:spPr>
          <a:xfrm>
            <a:off x="5181600" y="2898585"/>
            <a:ext cx="2098964" cy="400110"/>
          </a:xfrm>
          <a:prstGeom prst="rect">
            <a:avLst/>
          </a:prstGeom>
          <a:noFill/>
        </p:spPr>
        <p:txBody>
          <a:bodyPr wrap="square" rtlCol="0">
            <a:spAutoFit/>
          </a:bodyPr>
          <a:lstStyle/>
          <a:p>
            <a:r>
              <a:rPr lang="en-US" sz="2000" b="1" dirty="0" err="1" smtClean="0">
                <a:latin typeface="Times New Roman" pitchFamily="18" charset="0"/>
                <a:cs typeface="Times New Roman" pitchFamily="18" charset="0"/>
              </a:rPr>
              <a:t>Không</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thiên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vị</a:t>
            </a:r>
            <a:endParaRPr lang="en-US" sz="2000" b="1" dirty="0">
              <a:latin typeface="Times New Roman" pitchFamily="18" charset="0"/>
              <a:cs typeface="Times New Roman" pitchFamily="18" charset="0"/>
            </a:endParaRPr>
          </a:p>
        </p:txBody>
      </p:sp>
      <p:sp>
        <p:nvSpPr>
          <p:cNvPr id="23" name="Rounded Rectangle 22"/>
          <p:cNvSpPr/>
          <p:nvPr/>
        </p:nvSpPr>
        <p:spPr>
          <a:xfrm>
            <a:off x="7682344" y="2552819"/>
            <a:ext cx="1156856" cy="3389695"/>
          </a:xfrm>
          <a:prstGeom prst="roundRect">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err="1" smtClean="0">
                <a:solidFill>
                  <a:schemeClr val="tx1"/>
                </a:solidFill>
                <a:latin typeface="Times New Roman" pitchFamily="18" charset="0"/>
                <a:cs typeface="Times New Roman" pitchFamily="18" charset="0"/>
              </a:rPr>
              <a:t>Chí</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công</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vô</a:t>
            </a:r>
            <a:r>
              <a:rPr lang="en-US" sz="3200" b="1" dirty="0" smtClean="0">
                <a:solidFill>
                  <a:schemeClr val="tx1"/>
                </a:solidFill>
                <a:latin typeface="Times New Roman" pitchFamily="18" charset="0"/>
                <a:cs typeface="Times New Roman" pitchFamily="18" charset="0"/>
              </a:rPr>
              <a:t> </a:t>
            </a:r>
            <a:r>
              <a:rPr lang="en-US" sz="3200" b="1" dirty="0" err="1" smtClean="0">
                <a:solidFill>
                  <a:schemeClr val="tx1"/>
                </a:solidFill>
                <a:latin typeface="Times New Roman" pitchFamily="18" charset="0"/>
                <a:cs typeface="Times New Roman" pitchFamily="18" charset="0"/>
              </a:rPr>
              <a:t>tư</a:t>
            </a:r>
            <a:endParaRPr lang="en-US" sz="3200" b="1" dirty="0">
              <a:solidFill>
                <a:schemeClr val="tx1"/>
              </a:solidFill>
              <a:latin typeface="Times New Roman" pitchFamily="18" charset="0"/>
              <a:cs typeface="Times New Roman" pitchFamily="18" charset="0"/>
            </a:endParaRPr>
          </a:p>
        </p:txBody>
      </p:sp>
      <p:sp>
        <p:nvSpPr>
          <p:cNvPr id="25" name="Isosceles Triangle 24"/>
          <p:cNvSpPr/>
          <p:nvPr/>
        </p:nvSpPr>
        <p:spPr>
          <a:xfrm rot="5400000">
            <a:off x="6088297" y="2682076"/>
            <a:ext cx="745594" cy="2380157"/>
          </a:xfrm>
          <a:prstGeom prst="triangle">
            <a:avLst/>
          </a:prstGeom>
          <a:solidFill>
            <a:schemeClr val="accent6">
              <a:lumMod val="40000"/>
              <a:lumOff val="6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p:cNvSpPr txBox="1"/>
          <p:nvPr/>
        </p:nvSpPr>
        <p:spPr>
          <a:xfrm>
            <a:off x="5243307" y="3687488"/>
            <a:ext cx="1371600" cy="369332"/>
          </a:xfrm>
          <a:prstGeom prst="rect">
            <a:avLst/>
          </a:prstGeom>
          <a:noFill/>
        </p:spPr>
        <p:txBody>
          <a:bodyPr wrap="square" rtlCol="0">
            <a:spAutoFit/>
          </a:bodyPr>
          <a:lstStyle/>
          <a:p>
            <a:r>
              <a:rPr lang="en-US" b="1" dirty="0" err="1" smtClean="0"/>
              <a:t>Công</a:t>
            </a:r>
            <a:r>
              <a:rPr lang="en-US" b="1" dirty="0" smtClean="0"/>
              <a:t> </a:t>
            </a:r>
            <a:r>
              <a:rPr lang="en-US" b="1" dirty="0" err="1" smtClean="0"/>
              <a:t>bằng</a:t>
            </a:r>
            <a:endParaRPr lang="en-US" b="1" dirty="0"/>
          </a:p>
        </p:txBody>
      </p:sp>
      <p:sp>
        <p:nvSpPr>
          <p:cNvPr id="28" name="Isosceles Triangle 27"/>
          <p:cNvSpPr/>
          <p:nvPr/>
        </p:nvSpPr>
        <p:spPr>
          <a:xfrm rot="5400000">
            <a:off x="6083739" y="3427671"/>
            <a:ext cx="745594" cy="2380157"/>
          </a:xfrm>
          <a:prstGeom prst="triangle">
            <a:avLst/>
          </a:prstGeom>
          <a:solidFill>
            <a:schemeClr val="accent6">
              <a:lumMod val="40000"/>
              <a:lumOff val="6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extBox 28"/>
          <p:cNvSpPr txBox="1"/>
          <p:nvPr/>
        </p:nvSpPr>
        <p:spPr>
          <a:xfrm>
            <a:off x="5231821" y="4433083"/>
            <a:ext cx="1371600" cy="369332"/>
          </a:xfrm>
          <a:prstGeom prst="rect">
            <a:avLst/>
          </a:prstGeom>
          <a:noFill/>
        </p:spPr>
        <p:txBody>
          <a:bodyPr wrap="square" rtlCol="0">
            <a:spAutoFit/>
          </a:bodyPr>
          <a:lstStyle/>
          <a:p>
            <a:r>
              <a:rPr lang="en-US" b="1" dirty="0" err="1" smtClean="0"/>
              <a:t>Lẽ</a:t>
            </a:r>
            <a:r>
              <a:rPr lang="en-US" b="1" dirty="0" smtClean="0"/>
              <a:t> </a:t>
            </a:r>
            <a:r>
              <a:rPr lang="en-US" b="1" dirty="0" err="1" smtClean="0"/>
              <a:t>phải</a:t>
            </a:r>
            <a:endParaRPr lang="en-US" b="1" dirty="0"/>
          </a:p>
        </p:txBody>
      </p:sp>
      <p:sp>
        <p:nvSpPr>
          <p:cNvPr id="30" name="Isosceles Triangle 29"/>
          <p:cNvSpPr/>
          <p:nvPr/>
        </p:nvSpPr>
        <p:spPr>
          <a:xfrm rot="5400000">
            <a:off x="6083738" y="4178293"/>
            <a:ext cx="745594" cy="2380157"/>
          </a:xfrm>
          <a:prstGeom prst="triangle">
            <a:avLst/>
          </a:prstGeom>
          <a:solidFill>
            <a:schemeClr val="accent6">
              <a:lumMod val="40000"/>
              <a:lumOff val="6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extBox 30"/>
          <p:cNvSpPr txBox="1"/>
          <p:nvPr/>
        </p:nvSpPr>
        <p:spPr>
          <a:xfrm>
            <a:off x="5197183" y="5183705"/>
            <a:ext cx="1743943" cy="369332"/>
          </a:xfrm>
          <a:prstGeom prst="rect">
            <a:avLst/>
          </a:prstGeom>
          <a:noFill/>
        </p:spPr>
        <p:txBody>
          <a:bodyPr wrap="square" rtlCol="0">
            <a:spAutoFit/>
          </a:bodyPr>
          <a:lstStyle/>
          <a:p>
            <a:r>
              <a:rPr lang="en-US" b="1" dirty="0" err="1" smtClean="0"/>
              <a:t>Lợi</a:t>
            </a:r>
            <a:r>
              <a:rPr lang="en-US" b="1" dirty="0" smtClean="0"/>
              <a:t> </a:t>
            </a:r>
            <a:r>
              <a:rPr lang="en-US" b="1" dirty="0" err="1" smtClean="0"/>
              <a:t>ích</a:t>
            </a:r>
            <a:r>
              <a:rPr lang="en-US" b="1" dirty="0" smtClean="0"/>
              <a:t> </a:t>
            </a:r>
            <a:r>
              <a:rPr lang="en-US" b="1" dirty="0" err="1" smtClean="0"/>
              <a:t>chung</a:t>
            </a:r>
            <a:endParaRPr lang="en-US" b="1" dirty="0"/>
          </a:p>
        </p:txBody>
      </p:sp>
      <p:sp>
        <p:nvSpPr>
          <p:cNvPr id="27" name="TextBox 26"/>
          <p:cNvSpPr txBox="1"/>
          <p:nvPr/>
        </p:nvSpPr>
        <p:spPr>
          <a:xfrm>
            <a:off x="685800" y="5947585"/>
            <a:ext cx="1219200" cy="369332"/>
          </a:xfrm>
          <a:prstGeom prst="rect">
            <a:avLst/>
          </a:prstGeom>
          <a:solidFill>
            <a:schemeClr val="accent6">
              <a:lumMod val="40000"/>
              <a:lumOff val="60000"/>
            </a:schemeClr>
          </a:solidFill>
          <a:ln w="57150">
            <a:solidFill>
              <a:srgbClr val="C00000"/>
            </a:solidFill>
          </a:ln>
        </p:spPr>
        <p:txBody>
          <a:bodyPr wrap="square" rtlCol="0">
            <a:spAutoFit/>
          </a:bodyPr>
          <a:lstStyle/>
          <a:p>
            <a:r>
              <a:rPr lang="en-US" b="1" dirty="0" smtClean="0"/>
              <a:t>Tin </a:t>
            </a:r>
            <a:r>
              <a:rPr lang="en-US" b="1" dirty="0" err="1" smtClean="0"/>
              <a:t>cậy</a:t>
            </a:r>
            <a:endParaRPr lang="en-US" b="1" dirty="0"/>
          </a:p>
        </p:txBody>
      </p:sp>
      <p:cxnSp>
        <p:nvCxnSpPr>
          <p:cNvPr id="11265" name="Straight Arrow Connector 11264"/>
          <p:cNvCxnSpPr/>
          <p:nvPr/>
        </p:nvCxnSpPr>
        <p:spPr>
          <a:xfrm>
            <a:off x="1295400" y="4433083"/>
            <a:ext cx="0" cy="1509431"/>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1269" name="Rectangle 11268"/>
          <p:cNvSpPr/>
          <p:nvPr/>
        </p:nvSpPr>
        <p:spPr>
          <a:xfrm>
            <a:off x="2667000" y="2734223"/>
            <a:ext cx="2595129" cy="300694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solidFill>
                  <a:schemeClr val="tx1"/>
                </a:solidFill>
                <a:latin typeface="Times New Roman" pitchFamily="18" charset="0"/>
                <a:cs typeface="Times New Roman" pitchFamily="18" charset="0"/>
              </a:rPr>
              <a:t>Khái</a:t>
            </a:r>
            <a:r>
              <a:rPr lang="en-US" sz="2800" b="1" dirty="0" smtClean="0">
                <a:solidFill>
                  <a:schemeClr val="tx1"/>
                </a:solidFill>
                <a:latin typeface="Times New Roman" pitchFamily="18" charset="0"/>
                <a:cs typeface="Times New Roman" pitchFamily="18" charset="0"/>
              </a:rPr>
              <a:t> </a:t>
            </a:r>
            <a:r>
              <a:rPr lang="en-US" sz="2800" b="1" dirty="0" err="1" smtClean="0">
                <a:solidFill>
                  <a:schemeClr val="tx1"/>
                </a:solidFill>
                <a:latin typeface="Times New Roman" pitchFamily="18" charset="0"/>
                <a:cs typeface="Times New Roman" pitchFamily="18" charset="0"/>
              </a:rPr>
              <a:t>niệm</a:t>
            </a:r>
            <a:endParaRPr lang="en-US" sz="2800" b="1" dirty="0">
              <a:solidFill>
                <a:schemeClr val="tx1"/>
              </a:solidFill>
              <a:latin typeface="Times New Roman" pitchFamily="18" charset="0"/>
              <a:cs typeface="Times New Roman" pitchFamily="18" charset="0"/>
            </a:endParaRPr>
          </a:p>
        </p:txBody>
      </p:sp>
      <p:sp>
        <p:nvSpPr>
          <p:cNvPr id="32" name="Subtitle 2"/>
          <p:cNvSpPr txBox="1">
            <a:spLocks/>
          </p:cNvSpPr>
          <p:nvPr/>
        </p:nvSpPr>
        <p:spPr>
          <a:xfrm>
            <a:off x="381000" y="337967"/>
            <a:ext cx="8458200" cy="1600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u="sng" dirty="0" smtClean="0">
                <a:solidFill>
                  <a:srgbClr val="0000CC"/>
                </a:solidFill>
                <a:latin typeface="Times New Roman" pitchFamily="18" charset="0"/>
                <a:cs typeface="Times New Roman" pitchFamily="18" charset="0"/>
              </a:rPr>
              <a:t>Tiết 1</a:t>
            </a:r>
            <a:r>
              <a:rPr lang="en-US" sz="2400" b="1" dirty="0" smtClean="0">
                <a:solidFill>
                  <a:srgbClr val="0000CC"/>
                </a:solidFill>
                <a:latin typeface="Times New Roman" pitchFamily="18" charset="0"/>
                <a:cs typeface="Times New Roman" pitchFamily="18" charset="0"/>
              </a:rPr>
              <a:t>: BÀI 1: CHÍ CÔNG VÔ TƯ</a:t>
            </a:r>
            <a:endParaRPr lang="en-US" sz="2400" b="1" dirty="0">
              <a:solidFill>
                <a:srgbClr val="0000CC"/>
              </a:solidFill>
              <a:latin typeface="Times New Roman" pitchFamily="18" charset="0"/>
              <a:cs typeface="Times New Roman" pitchFamily="18" charset="0"/>
            </a:endParaRPr>
          </a:p>
        </p:txBody>
      </p:sp>
      <p:sp>
        <p:nvSpPr>
          <p:cNvPr id="5" name="TextBox 4"/>
          <p:cNvSpPr txBox="1"/>
          <p:nvPr/>
        </p:nvSpPr>
        <p:spPr>
          <a:xfrm>
            <a:off x="227367" y="1269918"/>
            <a:ext cx="4224233"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II. NỘI DUNG BÀI HỌC:</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235896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500"/>
                                        <p:tgtEl>
                                          <p:spTgt spid="6"/>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circle(in)">
                                      <p:cBhvr>
                                        <p:cTn id="27" dur="2000"/>
                                        <p:tgtEl>
                                          <p:spTgt spid="12"/>
                                        </p:tgtEl>
                                      </p:cBhvr>
                                    </p:animEffect>
                                  </p:childTnLst>
                                </p:cTn>
                              </p:par>
                              <p:par>
                                <p:cTn id="28" presetID="6" presetClass="entr" presetSubtype="16" fill="hold" grpId="0" nodeType="with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circle(in)">
                                      <p:cBhvr>
                                        <p:cTn id="30" dur="2000"/>
                                        <p:tgtEl>
                                          <p:spTgt spid="13"/>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circle(in)">
                                      <p:cBhvr>
                                        <p:cTn id="35" dur="2000"/>
                                        <p:tgtEl>
                                          <p:spTgt spid="18"/>
                                        </p:tgtEl>
                                      </p:cBhvr>
                                    </p:animEffect>
                                  </p:childTnLst>
                                </p:cTn>
                              </p:par>
                            </p:childTnLst>
                          </p:cTn>
                        </p:par>
                      </p:childTnLst>
                    </p:cTn>
                  </p:par>
                  <p:par>
                    <p:cTn id="36" fill="hold">
                      <p:stCondLst>
                        <p:cond delay="indefinite"/>
                      </p:stCondLst>
                      <p:childTnLst>
                        <p:par>
                          <p:cTn id="37" fill="hold">
                            <p:stCondLst>
                              <p:cond delay="0"/>
                            </p:stCondLst>
                            <p:childTnLst>
                              <p:par>
                                <p:cTn id="38" presetID="6" presetClass="entr" presetSubtype="16"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circle(in)">
                                      <p:cBhvr>
                                        <p:cTn id="40" dur="2000"/>
                                        <p:tgtEl>
                                          <p:spTgt spid="10"/>
                                        </p:tgtEl>
                                      </p:cBhvr>
                                    </p:animEffect>
                                  </p:childTnLst>
                                </p:cTn>
                              </p:par>
                              <p:par>
                                <p:cTn id="41" presetID="6" presetClass="entr" presetSubtype="16" fill="hold" nodeType="with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circle(in)">
                                      <p:cBhvr>
                                        <p:cTn id="43" dur="2000"/>
                                        <p:tgtEl>
                                          <p:spTgt spid="9"/>
                                        </p:tgtEl>
                                      </p:cBhvr>
                                    </p:animEffect>
                                  </p:childTnLst>
                                </p:cTn>
                              </p:par>
                            </p:childTnLst>
                          </p:cTn>
                        </p:par>
                      </p:childTnLst>
                    </p:cTn>
                  </p:par>
                  <p:par>
                    <p:cTn id="44" fill="hold">
                      <p:stCondLst>
                        <p:cond delay="indefinite"/>
                      </p:stCondLst>
                      <p:childTnLst>
                        <p:par>
                          <p:cTn id="45" fill="hold">
                            <p:stCondLst>
                              <p:cond delay="0"/>
                            </p:stCondLst>
                            <p:childTnLst>
                              <p:par>
                                <p:cTn id="46" presetID="6" presetClass="entr" presetSubtype="16" fill="hold" nodeType="click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circle(in)">
                                      <p:cBhvr>
                                        <p:cTn id="48" dur="2000"/>
                                        <p:tgtEl>
                                          <p:spTgt spid="15"/>
                                        </p:tgtEl>
                                      </p:cBhvr>
                                    </p:animEffect>
                                  </p:childTnLst>
                                </p:cTn>
                              </p:par>
                              <p:par>
                                <p:cTn id="49" presetID="6" presetClass="entr" presetSubtype="16" fill="hold" grpId="0" nodeType="with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circle(in)">
                                      <p:cBhvr>
                                        <p:cTn id="51" dur="2000"/>
                                        <p:tgtEl>
                                          <p:spTgt spid="16"/>
                                        </p:tgtEl>
                                      </p:cBhvr>
                                    </p:animEffect>
                                  </p:childTnLst>
                                </p:cTn>
                              </p:par>
                            </p:childTnLst>
                          </p:cTn>
                        </p:par>
                      </p:childTnLst>
                    </p:cTn>
                  </p:par>
                  <p:par>
                    <p:cTn id="52" fill="hold">
                      <p:stCondLst>
                        <p:cond delay="indefinite"/>
                      </p:stCondLst>
                      <p:childTnLst>
                        <p:par>
                          <p:cTn id="53" fill="hold">
                            <p:stCondLst>
                              <p:cond delay="0"/>
                            </p:stCondLst>
                            <p:childTnLst>
                              <p:par>
                                <p:cTn id="54" presetID="6" presetClass="entr" presetSubtype="16" fill="hold" grpId="0" nodeType="clickEffect">
                                  <p:stCondLst>
                                    <p:cond delay="0"/>
                                  </p:stCondLst>
                                  <p:childTnLst>
                                    <p:set>
                                      <p:cBhvr>
                                        <p:cTn id="55" dur="1" fill="hold">
                                          <p:stCondLst>
                                            <p:cond delay="0"/>
                                          </p:stCondLst>
                                        </p:cTn>
                                        <p:tgtEl>
                                          <p:spTgt spid="20"/>
                                        </p:tgtEl>
                                        <p:attrNameLst>
                                          <p:attrName>style.visibility</p:attrName>
                                        </p:attrNameLst>
                                      </p:cBhvr>
                                      <p:to>
                                        <p:strVal val="visible"/>
                                      </p:to>
                                    </p:set>
                                    <p:animEffect transition="in" filter="circle(in)">
                                      <p:cBhvr>
                                        <p:cTn id="56" dur="2000"/>
                                        <p:tgtEl>
                                          <p:spTgt spid="20"/>
                                        </p:tgtEl>
                                      </p:cBhvr>
                                    </p:animEffect>
                                  </p:childTnLst>
                                </p:cTn>
                              </p:par>
                            </p:childTnLst>
                          </p:cTn>
                        </p:par>
                      </p:childTnLst>
                    </p:cTn>
                  </p:par>
                  <p:par>
                    <p:cTn id="57" fill="hold">
                      <p:stCondLst>
                        <p:cond delay="indefinite"/>
                      </p:stCondLst>
                      <p:childTnLst>
                        <p:par>
                          <p:cTn id="58" fill="hold">
                            <p:stCondLst>
                              <p:cond delay="0"/>
                            </p:stCondLst>
                            <p:childTnLst>
                              <p:par>
                                <p:cTn id="59" presetID="6" presetClass="entr" presetSubtype="16" fill="hold" grpId="0" nodeType="clickEffect">
                                  <p:stCondLst>
                                    <p:cond delay="0"/>
                                  </p:stCondLst>
                                  <p:childTnLst>
                                    <p:set>
                                      <p:cBhvr>
                                        <p:cTn id="60" dur="1" fill="hold">
                                          <p:stCondLst>
                                            <p:cond delay="0"/>
                                          </p:stCondLst>
                                        </p:cTn>
                                        <p:tgtEl>
                                          <p:spTgt spid="19"/>
                                        </p:tgtEl>
                                        <p:attrNameLst>
                                          <p:attrName>style.visibility</p:attrName>
                                        </p:attrNameLst>
                                      </p:cBhvr>
                                      <p:to>
                                        <p:strVal val="visible"/>
                                      </p:to>
                                    </p:set>
                                    <p:animEffect transition="in" filter="circle(in)">
                                      <p:cBhvr>
                                        <p:cTn id="61" dur="2000"/>
                                        <p:tgtEl>
                                          <p:spTgt spid="19"/>
                                        </p:tgtEl>
                                      </p:cBhvr>
                                    </p:animEffect>
                                  </p:childTnLst>
                                </p:cTn>
                              </p:par>
                            </p:childTnLst>
                          </p:cTn>
                        </p:par>
                      </p:childTnLst>
                    </p:cTn>
                  </p:par>
                  <p:par>
                    <p:cTn id="62" fill="hold">
                      <p:stCondLst>
                        <p:cond delay="indefinite"/>
                      </p:stCondLst>
                      <p:childTnLst>
                        <p:par>
                          <p:cTn id="63" fill="hold">
                            <p:stCondLst>
                              <p:cond delay="0"/>
                            </p:stCondLst>
                            <p:childTnLst>
                              <p:par>
                                <p:cTn id="64" presetID="2" presetClass="exit" presetSubtype="4" fill="hold" grpId="1" nodeType="clickEffect">
                                  <p:stCondLst>
                                    <p:cond delay="0"/>
                                  </p:stCondLst>
                                  <p:childTnLst>
                                    <p:anim calcmode="lin" valueType="num">
                                      <p:cBhvr additive="base">
                                        <p:cTn id="65" dur="500"/>
                                        <p:tgtEl>
                                          <p:spTgt spid="18"/>
                                        </p:tgtEl>
                                        <p:attrNameLst>
                                          <p:attrName>ppt_x</p:attrName>
                                        </p:attrNameLst>
                                      </p:cBhvr>
                                      <p:tavLst>
                                        <p:tav tm="0">
                                          <p:val>
                                            <p:strVal val="ppt_x"/>
                                          </p:val>
                                        </p:tav>
                                        <p:tav tm="100000">
                                          <p:val>
                                            <p:strVal val="ppt_x"/>
                                          </p:val>
                                        </p:tav>
                                      </p:tavLst>
                                    </p:anim>
                                    <p:anim calcmode="lin" valueType="num">
                                      <p:cBhvr additive="base">
                                        <p:cTn id="66" dur="500"/>
                                        <p:tgtEl>
                                          <p:spTgt spid="18"/>
                                        </p:tgtEl>
                                        <p:attrNameLst>
                                          <p:attrName>ppt_y</p:attrName>
                                        </p:attrNameLst>
                                      </p:cBhvr>
                                      <p:tavLst>
                                        <p:tav tm="0">
                                          <p:val>
                                            <p:strVal val="ppt_y"/>
                                          </p:val>
                                        </p:tav>
                                        <p:tav tm="100000">
                                          <p:val>
                                            <p:strVal val="1+ppt_h/2"/>
                                          </p:val>
                                        </p:tav>
                                      </p:tavLst>
                                    </p:anim>
                                    <p:set>
                                      <p:cBhvr>
                                        <p:cTn id="67" dur="1" fill="hold">
                                          <p:stCondLst>
                                            <p:cond delay="499"/>
                                          </p:stCondLst>
                                        </p:cTn>
                                        <p:tgtEl>
                                          <p:spTgt spid="18"/>
                                        </p:tgtEl>
                                        <p:attrNameLst>
                                          <p:attrName>style.visibility</p:attrName>
                                        </p:attrNameLst>
                                      </p:cBhvr>
                                      <p:to>
                                        <p:strVal val="hidden"/>
                                      </p:to>
                                    </p:set>
                                  </p:childTnLst>
                                </p:cTn>
                              </p:par>
                              <p:par>
                                <p:cTn id="68" presetID="2" presetClass="exit" presetSubtype="4" fill="hold" grpId="1" nodeType="withEffect">
                                  <p:stCondLst>
                                    <p:cond delay="0"/>
                                  </p:stCondLst>
                                  <p:childTnLst>
                                    <p:anim calcmode="lin" valueType="num">
                                      <p:cBhvr additive="base">
                                        <p:cTn id="69" dur="500"/>
                                        <p:tgtEl>
                                          <p:spTgt spid="20"/>
                                        </p:tgtEl>
                                        <p:attrNameLst>
                                          <p:attrName>ppt_x</p:attrName>
                                        </p:attrNameLst>
                                      </p:cBhvr>
                                      <p:tavLst>
                                        <p:tav tm="0">
                                          <p:val>
                                            <p:strVal val="ppt_x"/>
                                          </p:val>
                                        </p:tav>
                                        <p:tav tm="100000">
                                          <p:val>
                                            <p:strVal val="ppt_x"/>
                                          </p:val>
                                        </p:tav>
                                      </p:tavLst>
                                    </p:anim>
                                    <p:anim calcmode="lin" valueType="num">
                                      <p:cBhvr additive="base">
                                        <p:cTn id="70" dur="500"/>
                                        <p:tgtEl>
                                          <p:spTgt spid="20"/>
                                        </p:tgtEl>
                                        <p:attrNameLst>
                                          <p:attrName>ppt_y</p:attrName>
                                        </p:attrNameLst>
                                      </p:cBhvr>
                                      <p:tavLst>
                                        <p:tav tm="0">
                                          <p:val>
                                            <p:strVal val="ppt_y"/>
                                          </p:val>
                                        </p:tav>
                                        <p:tav tm="100000">
                                          <p:val>
                                            <p:strVal val="1+ppt_h/2"/>
                                          </p:val>
                                        </p:tav>
                                      </p:tavLst>
                                    </p:anim>
                                    <p:set>
                                      <p:cBhvr>
                                        <p:cTn id="71" dur="1" fill="hold">
                                          <p:stCondLst>
                                            <p:cond delay="499"/>
                                          </p:stCondLst>
                                        </p:cTn>
                                        <p:tgtEl>
                                          <p:spTgt spid="20"/>
                                        </p:tgtEl>
                                        <p:attrNameLst>
                                          <p:attrName>style.visibility</p:attrName>
                                        </p:attrNameLst>
                                      </p:cBhvr>
                                      <p:to>
                                        <p:strVal val="hidden"/>
                                      </p:to>
                                    </p:set>
                                  </p:childTnLst>
                                </p:cTn>
                              </p:par>
                            </p:childTnLst>
                          </p:cTn>
                        </p:par>
                      </p:childTnLst>
                    </p:cTn>
                  </p:par>
                  <p:par>
                    <p:cTn id="72" fill="hold">
                      <p:stCondLst>
                        <p:cond delay="indefinite"/>
                      </p:stCondLst>
                      <p:childTnLst>
                        <p:par>
                          <p:cTn id="73" fill="hold">
                            <p:stCondLst>
                              <p:cond delay="0"/>
                            </p:stCondLst>
                            <p:childTnLst>
                              <p:par>
                                <p:cTn id="74" presetID="6" presetClass="entr" presetSubtype="16" fill="hold" grpId="0" nodeType="clickEffect">
                                  <p:stCondLst>
                                    <p:cond delay="0"/>
                                  </p:stCondLst>
                                  <p:childTnLst>
                                    <p:set>
                                      <p:cBhvr>
                                        <p:cTn id="75" dur="1" fill="hold">
                                          <p:stCondLst>
                                            <p:cond delay="0"/>
                                          </p:stCondLst>
                                        </p:cTn>
                                        <p:tgtEl>
                                          <p:spTgt spid="22"/>
                                        </p:tgtEl>
                                        <p:attrNameLst>
                                          <p:attrName>style.visibility</p:attrName>
                                        </p:attrNameLst>
                                      </p:cBhvr>
                                      <p:to>
                                        <p:strVal val="visible"/>
                                      </p:to>
                                    </p:set>
                                    <p:animEffect transition="in" filter="circle(in)">
                                      <p:cBhvr>
                                        <p:cTn id="76" dur="2000"/>
                                        <p:tgtEl>
                                          <p:spTgt spid="22"/>
                                        </p:tgtEl>
                                      </p:cBhvr>
                                    </p:animEffect>
                                  </p:childTnLst>
                                </p:cTn>
                              </p:par>
                              <p:par>
                                <p:cTn id="77" presetID="6" presetClass="entr" presetSubtype="16" fill="hold" grpId="0" nodeType="withEffect">
                                  <p:stCondLst>
                                    <p:cond delay="0"/>
                                  </p:stCondLst>
                                  <p:childTnLst>
                                    <p:set>
                                      <p:cBhvr>
                                        <p:cTn id="78" dur="1" fill="hold">
                                          <p:stCondLst>
                                            <p:cond delay="0"/>
                                          </p:stCondLst>
                                        </p:cTn>
                                        <p:tgtEl>
                                          <p:spTgt spid="21"/>
                                        </p:tgtEl>
                                        <p:attrNameLst>
                                          <p:attrName>style.visibility</p:attrName>
                                        </p:attrNameLst>
                                      </p:cBhvr>
                                      <p:to>
                                        <p:strVal val="visible"/>
                                      </p:to>
                                    </p:set>
                                    <p:animEffect transition="in" filter="circle(in)">
                                      <p:cBhvr>
                                        <p:cTn id="79" dur="2000"/>
                                        <p:tgtEl>
                                          <p:spTgt spid="21"/>
                                        </p:tgtEl>
                                      </p:cBhvr>
                                    </p:animEffect>
                                  </p:childTnLst>
                                </p:cTn>
                              </p:par>
                            </p:childTnLst>
                          </p:cTn>
                        </p:par>
                      </p:childTnLst>
                    </p:cTn>
                  </p:par>
                  <p:par>
                    <p:cTn id="80" fill="hold">
                      <p:stCondLst>
                        <p:cond delay="indefinite"/>
                      </p:stCondLst>
                      <p:childTnLst>
                        <p:par>
                          <p:cTn id="81" fill="hold">
                            <p:stCondLst>
                              <p:cond delay="0"/>
                            </p:stCondLst>
                            <p:childTnLst>
                              <p:par>
                                <p:cTn id="82" presetID="6" presetClass="entr" presetSubtype="16" fill="hold" grpId="0" nodeType="clickEffect">
                                  <p:stCondLst>
                                    <p:cond delay="0"/>
                                  </p:stCondLst>
                                  <p:childTnLst>
                                    <p:set>
                                      <p:cBhvr>
                                        <p:cTn id="83" dur="1" fill="hold">
                                          <p:stCondLst>
                                            <p:cond delay="0"/>
                                          </p:stCondLst>
                                        </p:cTn>
                                        <p:tgtEl>
                                          <p:spTgt spid="24"/>
                                        </p:tgtEl>
                                        <p:attrNameLst>
                                          <p:attrName>style.visibility</p:attrName>
                                        </p:attrNameLst>
                                      </p:cBhvr>
                                      <p:to>
                                        <p:strVal val="visible"/>
                                      </p:to>
                                    </p:set>
                                    <p:animEffect transition="in" filter="circle(in)">
                                      <p:cBhvr>
                                        <p:cTn id="84" dur="2000"/>
                                        <p:tgtEl>
                                          <p:spTgt spid="24"/>
                                        </p:tgtEl>
                                      </p:cBhvr>
                                    </p:animEffect>
                                  </p:childTnLst>
                                </p:cTn>
                              </p:par>
                              <p:par>
                                <p:cTn id="85" presetID="6" presetClass="entr" presetSubtype="16" fill="hold" grpId="0" nodeType="withEffect">
                                  <p:stCondLst>
                                    <p:cond delay="0"/>
                                  </p:stCondLst>
                                  <p:childTnLst>
                                    <p:set>
                                      <p:cBhvr>
                                        <p:cTn id="86" dur="1" fill="hold">
                                          <p:stCondLst>
                                            <p:cond delay="0"/>
                                          </p:stCondLst>
                                        </p:cTn>
                                        <p:tgtEl>
                                          <p:spTgt spid="25"/>
                                        </p:tgtEl>
                                        <p:attrNameLst>
                                          <p:attrName>style.visibility</p:attrName>
                                        </p:attrNameLst>
                                      </p:cBhvr>
                                      <p:to>
                                        <p:strVal val="visible"/>
                                      </p:to>
                                    </p:set>
                                    <p:animEffect transition="in" filter="circle(in)">
                                      <p:cBhvr>
                                        <p:cTn id="87" dur="2000"/>
                                        <p:tgtEl>
                                          <p:spTgt spid="25"/>
                                        </p:tgtEl>
                                      </p:cBhvr>
                                    </p:animEffect>
                                  </p:childTnLst>
                                </p:cTn>
                              </p:par>
                            </p:childTnLst>
                          </p:cTn>
                        </p:par>
                      </p:childTnLst>
                    </p:cTn>
                  </p:par>
                  <p:par>
                    <p:cTn id="88" fill="hold">
                      <p:stCondLst>
                        <p:cond delay="indefinite"/>
                      </p:stCondLst>
                      <p:childTnLst>
                        <p:par>
                          <p:cTn id="89" fill="hold">
                            <p:stCondLst>
                              <p:cond delay="0"/>
                            </p:stCondLst>
                            <p:childTnLst>
                              <p:par>
                                <p:cTn id="90" presetID="6" presetClass="entr" presetSubtype="16" fill="hold" grpId="0" nodeType="clickEffect">
                                  <p:stCondLst>
                                    <p:cond delay="0"/>
                                  </p:stCondLst>
                                  <p:childTnLst>
                                    <p:set>
                                      <p:cBhvr>
                                        <p:cTn id="91" dur="1" fill="hold">
                                          <p:stCondLst>
                                            <p:cond delay="0"/>
                                          </p:stCondLst>
                                        </p:cTn>
                                        <p:tgtEl>
                                          <p:spTgt spid="29"/>
                                        </p:tgtEl>
                                        <p:attrNameLst>
                                          <p:attrName>style.visibility</p:attrName>
                                        </p:attrNameLst>
                                      </p:cBhvr>
                                      <p:to>
                                        <p:strVal val="visible"/>
                                      </p:to>
                                    </p:set>
                                    <p:animEffect transition="in" filter="circle(in)">
                                      <p:cBhvr>
                                        <p:cTn id="92" dur="2000"/>
                                        <p:tgtEl>
                                          <p:spTgt spid="29"/>
                                        </p:tgtEl>
                                      </p:cBhvr>
                                    </p:animEffect>
                                  </p:childTnLst>
                                </p:cTn>
                              </p:par>
                              <p:par>
                                <p:cTn id="93" presetID="6" presetClass="entr" presetSubtype="16" fill="hold" grpId="0" nodeType="withEffect">
                                  <p:stCondLst>
                                    <p:cond delay="0"/>
                                  </p:stCondLst>
                                  <p:childTnLst>
                                    <p:set>
                                      <p:cBhvr>
                                        <p:cTn id="94" dur="1" fill="hold">
                                          <p:stCondLst>
                                            <p:cond delay="0"/>
                                          </p:stCondLst>
                                        </p:cTn>
                                        <p:tgtEl>
                                          <p:spTgt spid="28"/>
                                        </p:tgtEl>
                                        <p:attrNameLst>
                                          <p:attrName>style.visibility</p:attrName>
                                        </p:attrNameLst>
                                      </p:cBhvr>
                                      <p:to>
                                        <p:strVal val="visible"/>
                                      </p:to>
                                    </p:set>
                                    <p:animEffect transition="in" filter="circle(in)">
                                      <p:cBhvr>
                                        <p:cTn id="95" dur="2000"/>
                                        <p:tgtEl>
                                          <p:spTgt spid="28"/>
                                        </p:tgtEl>
                                      </p:cBhvr>
                                    </p:animEffect>
                                  </p:childTnLst>
                                </p:cTn>
                              </p:par>
                            </p:childTnLst>
                          </p:cTn>
                        </p:par>
                      </p:childTnLst>
                    </p:cTn>
                  </p:par>
                  <p:par>
                    <p:cTn id="96" fill="hold">
                      <p:stCondLst>
                        <p:cond delay="indefinite"/>
                      </p:stCondLst>
                      <p:childTnLst>
                        <p:par>
                          <p:cTn id="97" fill="hold">
                            <p:stCondLst>
                              <p:cond delay="0"/>
                            </p:stCondLst>
                            <p:childTnLst>
                              <p:par>
                                <p:cTn id="98" presetID="6" presetClass="entr" presetSubtype="16" fill="hold" grpId="0" nodeType="clickEffect">
                                  <p:stCondLst>
                                    <p:cond delay="0"/>
                                  </p:stCondLst>
                                  <p:childTnLst>
                                    <p:set>
                                      <p:cBhvr>
                                        <p:cTn id="99" dur="1" fill="hold">
                                          <p:stCondLst>
                                            <p:cond delay="0"/>
                                          </p:stCondLst>
                                        </p:cTn>
                                        <p:tgtEl>
                                          <p:spTgt spid="31"/>
                                        </p:tgtEl>
                                        <p:attrNameLst>
                                          <p:attrName>style.visibility</p:attrName>
                                        </p:attrNameLst>
                                      </p:cBhvr>
                                      <p:to>
                                        <p:strVal val="visible"/>
                                      </p:to>
                                    </p:set>
                                    <p:animEffect transition="in" filter="circle(in)">
                                      <p:cBhvr>
                                        <p:cTn id="100" dur="2000"/>
                                        <p:tgtEl>
                                          <p:spTgt spid="31"/>
                                        </p:tgtEl>
                                      </p:cBhvr>
                                    </p:animEffect>
                                  </p:childTnLst>
                                </p:cTn>
                              </p:par>
                              <p:par>
                                <p:cTn id="101" presetID="6" presetClass="entr" presetSubtype="16" fill="hold" grpId="0" nodeType="withEffect">
                                  <p:stCondLst>
                                    <p:cond delay="0"/>
                                  </p:stCondLst>
                                  <p:childTnLst>
                                    <p:set>
                                      <p:cBhvr>
                                        <p:cTn id="102" dur="1" fill="hold">
                                          <p:stCondLst>
                                            <p:cond delay="0"/>
                                          </p:stCondLst>
                                        </p:cTn>
                                        <p:tgtEl>
                                          <p:spTgt spid="30"/>
                                        </p:tgtEl>
                                        <p:attrNameLst>
                                          <p:attrName>style.visibility</p:attrName>
                                        </p:attrNameLst>
                                      </p:cBhvr>
                                      <p:to>
                                        <p:strVal val="visible"/>
                                      </p:to>
                                    </p:set>
                                    <p:animEffect transition="in" filter="circle(in)">
                                      <p:cBhvr>
                                        <p:cTn id="103" dur="2000"/>
                                        <p:tgtEl>
                                          <p:spTgt spid="30"/>
                                        </p:tgtEl>
                                      </p:cBhvr>
                                    </p:animEffect>
                                  </p:childTnLst>
                                </p:cTn>
                              </p:par>
                            </p:childTnLst>
                          </p:cTn>
                        </p:par>
                      </p:childTnLst>
                    </p:cTn>
                  </p:par>
                  <p:par>
                    <p:cTn id="104" fill="hold">
                      <p:stCondLst>
                        <p:cond delay="indefinite"/>
                      </p:stCondLst>
                      <p:childTnLst>
                        <p:par>
                          <p:cTn id="105" fill="hold">
                            <p:stCondLst>
                              <p:cond delay="0"/>
                            </p:stCondLst>
                            <p:childTnLst>
                              <p:par>
                                <p:cTn id="106" presetID="6" presetClass="entr" presetSubtype="16" fill="hold" grpId="0" nodeType="clickEffect">
                                  <p:stCondLst>
                                    <p:cond delay="0"/>
                                  </p:stCondLst>
                                  <p:childTnLst>
                                    <p:set>
                                      <p:cBhvr>
                                        <p:cTn id="107" dur="1" fill="hold">
                                          <p:stCondLst>
                                            <p:cond delay="0"/>
                                          </p:stCondLst>
                                        </p:cTn>
                                        <p:tgtEl>
                                          <p:spTgt spid="23"/>
                                        </p:tgtEl>
                                        <p:attrNameLst>
                                          <p:attrName>style.visibility</p:attrName>
                                        </p:attrNameLst>
                                      </p:cBhvr>
                                      <p:to>
                                        <p:strVal val="visible"/>
                                      </p:to>
                                    </p:set>
                                    <p:animEffect transition="in" filter="circle(in)">
                                      <p:cBhvr>
                                        <p:cTn id="108" dur="2000"/>
                                        <p:tgtEl>
                                          <p:spTgt spid="23"/>
                                        </p:tgtEl>
                                      </p:cBhvr>
                                    </p:animEffect>
                                  </p:childTnLst>
                                </p:cTn>
                              </p:par>
                            </p:childTnLst>
                          </p:cTn>
                        </p:par>
                      </p:childTnLst>
                    </p:cTn>
                  </p:par>
                  <p:par>
                    <p:cTn id="109" fill="hold">
                      <p:stCondLst>
                        <p:cond delay="indefinite"/>
                      </p:stCondLst>
                      <p:childTnLst>
                        <p:par>
                          <p:cTn id="110" fill="hold">
                            <p:stCondLst>
                              <p:cond delay="0"/>
                            </p:stCondLst>
                            <p:childTnLst>
                              <p:par>
                                <p:cTn id="111" presetID="2" presetClass="exit" presetSubtype="4" fill="hold" nodeType="clickEffect">
                                  <p:stCondLst>
                                    <p:cond delay="0"/>
                                  </p:stCondLst>
                                  <p:childTnLst>
                                    <p:anim calcmode="lin" valueType="num">
                                      <p:cBhvr additive="base">
                                        <p:cTn id="112" dur="500"/>
                                        <p:tgtEl>
                                          <p:spTgt spid="6"/>
                                        </p:tgtEl>
                                        <p:attrNameLst>
                                          <p:attrName>ppt_x</p:attrName>
                                        </p:attrNameLst>
                                      </p:cBhvr>
                                      <p:tavLst>
                                        <p:tav tm="0">
                                          <p:val>
                                            <p:strVal val="ppt_x"/>
                                          </p:val>
                                        </p:tav>
                                        <p:tav tm="100000">
                                          <p:val>
                                            <p:strVal val="ppt_x"/>
                                          </p:val>
                                        </p:tav>
                                      </p:tavLst>
                                    </p:anim>
                                    <p:anim calcmode="lin" valueType="num">
                                      <p:cBhvr additive="base">
                                        <p:cTn id="113" dur="500"/>
                                        <p:tgtEl>
                                          <p:spTgt spid="6"/>
                                        </p:tgtEl>
                                        <p:attrNameLst>
                                          <p:attrName>ppt_y</p:attrName>
                                        </p:attrNameLst>
                                      </p:cBhvr>
                                      <p:tavLst>
                                        <p:tav tm="0">
                                          <p:val>
                                            <p:strVal val="ppt_y"/>
                                          </p:val>
                                        </p:tav>
                                        <p:tav tm="100000">
                                          <p:val>
                                            <p:strVal val="1+ppt_h/2"/>
                                          </p:val>
                                        </p:tav>
                                      </p:tavLst>
                                    </p:anim>
                                    <p:set>
                                      <p:cBhvr>
                                        <p:cTn id="114" dur="1" fill="hold">
                                          <p:stCondLst>
                                            <p:cond delay="499"/>
                                          </p:stCondLst>
                                        </p:cTn>
                                        <p:tgtEl>
                                          <p:spTgt spid="6"/>
                                        </p:tgtEl>
                                        <p:attrNameLst>
                                          <p:attrName>style.visibility</p:attrName>
                                        </p:attrNameLst>
                                      </p:cBhvr>
                                      <p:to>
                                        <p:strVal val="hidden"/>
                                      </p:to>
                                    </p:set>
                                  </p:childTnLst>
                                </p:cTn>
                              </p:par>
                              <p:par>
                                <p:cTn id="115" presetID="2" presetClass="exit" presetSubtype="4" fill="hold" nodeType="withEffect">
                                  <p:stCondLst>
                                    <p:cond delay="0"/>
                                  </p:stCondLst>
                                  <p:childTnLst>
                                    <p:anim calcmode="lin" valueType="num">
                                      <p:cBhvr additive="base">
                                        <p:cTn id="116" dur="500"/>
                                        <p:tgtEl>
                                          <p:spTgt spid="12"/>
                                        </p:tgtEl>
                                        <p:attrNameLst>
                                          <p:attrName>ppt_x</p:attrName>
                                        </p:attrNameLst>
                                      </p:cBhvr>
                                      <p:tavLst>
                                        <p:tav tm="0">
                                          <p:val>
                                            <p:strVal val="ppt_x"/>
                                          </p:val>
                                        </p:tav>
                                        <p:tav tm="100000">
                                          <p:val>
                                            <p:strVal val="ppt_x"/>
                                          </p:val>
                                        </p:tav>
                                      </p:tavLst>
                                    </p:anim>
                                    <p:anim calcmode="lin" valueType="num">
                                      <p:cBhvr additive="base">
                                        <p:cTn id="117" dur="500"/>
                                        <p:tgtEl>
                                          <p:spTgt spid="12"/>
                                        </p:tgtEl>
                                        <p:attrNameLst>
                                          <p:attrName>ppt_y</p:attrName>
                                        </p:attrNameLst>
                                      </p:cBhvr>
                                      <p:tavLst>
                                        <p:tav tm="0">
                                          <p:val>
                                            <p:strVal val="ppt_y"/>
                                          </p:val>
                                        </p:tav>
                                        <p:tav tm="100000">
                                          <p:val>
                                            <p:strVal val="1+ppt_h/2"/>
                                          </p:val>
                                        </p:tav>
                                      </p:tavLst>
                                    </p:anim>
                                    <p:set>
                                      <p:cBhvr>
                                        <p:cTn id="118" dur="1" fill="hold">
                                          <p:stCondLst>
                                            <p:cond delay="499"/>
                                          </p:stCondLst>
                                        </p:cTn>
                                        <p:tgtEl>
                                          <p:spTgt spid="12"/>
                                        </p:tgtEl>
                                        <p:attrNameLst>
                                          <p:attrName>style.visibility</p:attrName>
                                        </p:attrNameLst>
                                      </p:cBhvr>
                                      <p:to>
                                        <p:strVal val="hidden"/>
                                      </p:to>
                                    </p:set>
                                  </p:childTnLst>
                                </p:cTn>
                              </p:par>
                              <p:par>
                                <p:cTn id="119" presetID="2" presetClass="exit" presetSubtype="4" fill="hold" grpId="1" nodeType="withEffect">
                                  <p:stCondLst>
                                    <p:cond delay="0"/>
                                  </p:stCondLst>
                                  <p:childTnLst>
                                    <p:anim calcmode="lin" valueType="num">
                                      <p:cBhvr additive="base">
                                        <p:cTn id="120" dur="500"/>
                                        <p:tgtEl>
                                          <p:spTgt spid="13"/>
                                        </p:tgtEl>
                                        <p:attrNameLst>
                                          <p:attrName>ppt_x</p:attrName>
                                        </p:attrNameLst>
                                      </p:cBhvr>
                                      <p:tavLst>
                                        <p:tav tm="0">
                                          <p:val>
                                            <p:strVal val="ppt_x"/>
                                          </p:val>
                                        </p:tav>
                                        <p:tav tm="100000">
                                          <p:val>
                                            <p:strVal val="ppt_x"/>
                                          </p:val>
                                        </p:tav>
                                      </p:tavLst>
                                    </p:anim>
                                    <p:anim calcmode="lin" valueType="num">
                                      <p:cBhvr additive="base">
                                        <p:cTn id="121" dur="500"/>
                                        <p:tgtEl>
                                          <p:spTgt spid="13"/>
                                        </p:tgtEl>
                                        <p:attrNameLst>
                                          <p:attrName>ppt_y</p:attrName>
                                        </p:attrNameLst>
                                      </p:cBhvr>
                                      <p:tavLst>
                                        <p:tav tm="0">
                                          <p:val>
                                            <p:strVal val="ppt_y"/>
                                          </p:val>
                                        </p:tav>
                                        <p:tav tm="100000">
                                          <p:val>
                                            <p:strVal val="1+ppt_h/2"/>
                                          </p:val>
                                        </p:tav>
                                      </p:tavLst>
                                    </p:anim>
                                    <p:set>
                                      <p:cBhvr>
                                        <p:cTn id="122" dur="1" fill="hold">
                                          <p:stCondLst>
                                            <p:cond delay="499"/>
                                          </p:stCondLst>
                                        </p:cTn>
                                        <p:tgtEl>
                                          <p:spTgt spid="13"/>
                                        </p:tgtEl>
                                        <p:attrNameLst>
                                          <p:attrName>style.visibility</p:attrName>
                                        </p:attrNameLst>
                                      </p:cBhvr>
                                      <p:to>
                                        <p:strVal val="hidden"/>
                                      </p:to>
                                    </p:set>
                                  </p:childTnLst>
                                </p:cTn>
                              </p:par>
                              <p:par>
                                <p:cTn id="123" presetID="2" presetClass="exit" presetSubtype="4" fill="hold" grpId="1" nodeType="withEffect">
                                  <p:stCondLst>
                                    <p:cond delay="0"/>
                                  </p:stCondLst>
                                  <p:childTnLst>
                                    <p:anim calcmode="lin" valueType="num">
                                      <p:cBhvr additive="base">
                                        <p:cTn id="124" dur="500"/>
                                        <p:tgtEl>
                                          <p:spTgt spid="10"/>
                                        </p:tgtEl>
                                        <p:attrNameLst>
                                          <p:attrName>ppt_x</p:attrName>
                                        </p:attrNameLst>
                                      </p:cBhvr>
                                      <p:tavLst>
                                        <p:tav tm="0">
                                          <p:val>
                                            <p:strVal val="ppt_x"/>
                                          </p:val>
                                        </p:tav>
                                        <p:tav tm="100000">
                                          <p:val>
                                            <p:strVal val="ppt_x"/>
                                          </p:val>
                                        </p:tav>
                                      </p:tavLst>
                                    </p:anim>
                                    <p:anim calcmode="lin" valueType="num">
                                      <p:cBhvr additive="base">
                                        <p:cTn id="125" dur="500"/>
                                        <p:tgtEl>
                                          <p:spTgt spid="10"/>
                                        </p:tgtEl>
                                        <p:attrNameLst>
                                          <p:attrName>ppt_y</p:attrName>
                                        </p:attrNameLst>
                                      </p:cBhvr>
                                      <p:tavLst>
                                        <p:tav tm="0">
                                          <p:val>
                                            <p:strVal val="ppt_y"/>
                                          </p:val>
                                        </p:tav>
                                        <p:tav tm="100000">
                                          <p:val>
                                            <p:strVal val="1+ppt_h/2"/>
                                          </p:val>
                                        </p:tav>
                                      </p:tavLst>
                                    </p:anim>
                                    <p:set>
                                      <p:cBhvr>
                                        <p:cTn id="126" dur="1" fill="hold">
                                          <p:stCondLst>
                                            <p:cond delay="499"/>
                                          </p:stCondLst>
                                        </p:cTn>
                                        <p:tgtEl>
                                          <p:spTgt spid="10"/>
                                        </p:tgtEl>
                                        <p:attrNameLst>
                                          <p:attrName>style.visibility</p:attrName>
                                        </p:attrNameLst>
                                      </p:cBhvr>
                                      <p:to>
                                        <p:strVal val="hidden"/>
                                      </p:to>
                                    </p:set>
                                  </p:childTnLst>
                                </p:cTn>
                              </p:par>
                              <p:par>
                                <p:cTn id="127" presetID="2" presetClass="exit" presetSubtype="4" fill="hold" nodeType="withEffect">
                                  <p:stCondLst>
                                    <p:cond delay="0"/>
                                  </p:stCondLst>
                                  <p:childTnLst>
                                    <p:anim calcmode="lin" valueType="num">
                                      <p:cBhvr additive="base">
                                        <p:cTn id="128" dur="500"/>
                                        <p:tgtEl>
                                          <p:spTgt spid="9"/>
                                        </p:tgtEl>
                                        <p:attrNameLst>
                                          <p:attrName>ppt_x</p:attrName>
                                        </p:attrNameLst>
                                      </p:cBhvr>
                                      <p:tavLst>
                                        <p:tav tm="0">
                                          <p:val>
                                            <p:strVal val="ppt_x"/>
                                          </p:val>
                                        </p:tav>
                                        <p:tav tm="100000">
                                          <p:val>
                                            <p:strVal val="ppt_x"/>
                                          </p:val>
                                        </p:tav>
                                      </p:tavLst>
                                    </p:anim>
                                    <p:anim calcmode="lin" valueType="num">
                                      <p:cBhvr additive="base">
                                        <p:cTn id="129" dur="500"/>
                                        <p:tgtEl>
                                          <p:spTgt spid="9"/>
                                        </p:tgtEl>
                                        <p:attrNameLst>
                                          <p:attrName>ppt_y</p:attrName>
                                        </p:attrNameLst>
                                      </p:cBhvr>
                                      <p:tavLst>
                                        <p:tav tm="0">
                                          <p:val>
                                            <p:strVal val="ppt_y"/>
                                          </p:val>
                                        </p:tav>
                                        <p:tav tm="100000">
                                          <p:val>
                                            <p:strVal val="1+ppt_h/2"/>
                                          </p:val>
                                        </p:tav>
                                      </p:tavLst>
                                    </p:anim>
                                    <p:set>
                                      <p:cBhvr>
                                        <p:cTn id="130" dur="1" fill="hold">
                                          <p:stCondLst>
                                            <p:cond delay="499"/>
                                          </p:stCondLst>
                                        </p:cTn>
                                        <p:tgtEl>
                                          <p:spTgt spid="9"/>
                                        </p:tgtEl>
                                        <p:attrNameLst>
                                          <p:attrName>style.visibility</p:attrName>
                                        </p:attrNameLst>
                                      </p:cBhvr>
                                      <p:to>
                                        <p:strVal val="hidden"/>
                                      </p:to>
                                    </p:set>
                                  </p:childTnLst>
                                </p:cTn>
                              </p:par>
                              <p:par>
                                <p:cTn id="131" presetID="2" presetClass="exit" presetSubtype="4" fill="hold" nodeType="withEffect">
                                  <p:stCondLst>
                                    <p:cond delay="0"/>
                                  </p:stCondLst>
                                  <p:childTnLst>
                                    <p:anim calcmode="lin" valueType="num">
                                      <p:cBhvr additive="base">
                                        <p:cTn id="132" dur="500"/>
                                        <p:tgtEl>
                                          <p:spTgt spid="15"/>
                                        </p:tgtEl>
                                        <p:attrNameLst>
                                          <p:attrName>ppt_x</p:attrName>
                                        </p:attrNameLst>
                                      </p:cBhvr>
                                      <p:tavLst>
                                        <p:tav tm="0">
                                          <p:val>
                                            <p:strVal val="ppt_x"/>
                                          </p:val>
                                        </p:tav>
                                        <p:tav tm="100000">
                                          <p:val>
                                            <p:strVal val="ppt_x"/>
                                          </p:val>
                                        </p:tav>
                                      </p:tavLst>
                                    </p:anim>
                                    <p:anim calcmode="lin" valueType="num">
                                      <p:cBhvr additive="base">
                                        <p:cTn id="133" dur="500"/>
                                        <p:tgtEl>
                                          <p:spTgt spid="15"/>
                                        </p:tgtEl>
                                        <p:attrNameLst>
                                          <p:attrName>ppt_y</p:attrName>
                                        </p:attrNameLst>
                                      </p:cBhvr>
                                      <p:tavLst>
                                        <p:tav tm="0">
                                          <p:val>
                                            <p:strVal val="ppt_y"/>
                                          </p:val>
                                        </p:tav>
                                        <p:tav tm="100000">
                                          <p:val>
                                            <p:strVal val="1+ppt_h/2"/>
                                          </p:val>
                                        </p:tav>
                                      </p:tavLst>
                                    </p:anim>
                                    <p:set>
                                      <p:cBhvr>
                                        <p:cTn id="134" dur="1" fill="hold">
                                          <p:stCondLst>
                                            <p:cond delay="499"/>
                                          </p:stCondLst>
                                        </p:cTn>
                                        <p:tgtEl>
                                          <p:spTgt spid="15"/>
                                        </p:tgtEl>
                                        <p:attrNameLst>
                                          <p:attrName>style.visibility</p:attrName>
                                        </p:attrNameLst>
                                      </p:cBhvr>
                                      <p:to>
                                        <p:strVal val="hidden"/>
                                      </p:to>
                                    </p:set>
                                  </p:childTnLst>
                                </p:cTn>
                              </p:par>
                              <p:par>
                                <p:cTn id="135" presetID="2" presetClass="exit" presetSubtype="4" fill="hold" grpId="1" nodeType="withEffect">
                                  <p:stCondLst>
                                    <p:cond delay="0"/>
                                  </p:stCondLst>
                                  <p:childTnLst>
                                    <p:anim calcmode="lin" valueType="num">
                                      <p:cBhvr additive="base">
                                        <p:cTn id="136" dur="500"/>
                                        <p:tgtEl>
                                          <p:spTgt spid="16"/>
                                        </p:tgtEl>
                                        <p:attrNameLst>
                                          <p:attrName>ppt_x</p:attrName>
                                        </p:attrNameLst>
                                      </p:cBhvr>
                                      <p:tavLst>
                                        <p:tav tm="0">
                                          <p:val>
                                            <p:strVal val="ppt_x"/>
                                          </p:val>
                                        </p:tav>
                                        <p:tav tm="100000">
                                          <p:val>
                                            <p:strVal val="ppt_x"/>
                                          </p:val>
                                        </p:tav>
                                      </p:tavLst>
                                    </p:anim>
                                    <p:anim calcmode="lin" valueType="num">
                                      <p:cBhvr additive="base">
                                        <p:cTn id="137" dur="500"/>
                                        <p:tgtEl>
                                          <p:spTgt spid="16"/>
                                        </p:tgtEl>
                                        <p:attrNameLst>
                                          <p:attrName>ppt_y</p:attrName>
                                        </p:attrNameLst>
                                      </p:cBhvr>
                                      <p:tavLst>
                                        <p:tav tm="0">
                                          <p:val>
                                            <p:strVal val="ppt_y"/>
                                          </p:val>
                                        </p:tav>
                                        <p:tav tm="100000">
                                          <p:val>
                                            <p:strVal val="1+ppt_h/2"/>
                                          </p:val>
                                        </p:tav>
                                      </p:tavLst>
                                    </p:anim>
                                    <p:set>
                                      <p:cBhvr>
                                        <p:cTn id="138" dur="1" fill="hold">
                                          <p:stCondLst>
                                            <p:cond delay="499"/>
                                          </p:stCondLst>
                                        </p:cTn>
                                        <p:tgtEl>
                                          <p:spTgt spid="16"/>
                                        </p:tgtEl>
                                        <p:attrNameLst>
                                          <p:attrName>style.visibility</p:attrName>
                                        </p:attrNameLst>
                                      </p:cBhvr>
                                      <p:to>
                                        <p:strVal val="hidden"/>
                                      </p:to>
                                    </p:set>
                                  </p:childTnLst>
                                </p:cTn>
                              </p:par>
                            </p:childTnLst>
                          </p:cTn>
                        </p:par>
                      </p:childTnLst>
                    </p:cTn>
                  </p:par>
                  <p:par>
                    <p:cTn id="139" fill="hold">
                      <p:stCondLst>
                        <p:cond delay="indefinite"/>
                      </p:stCondLst>
                      <p:childTnLst>
                        <p:par>
                          <p:cTn id="140" fill="hold">
                            <p:stCondLst>
                              <p:cond delay="0"/>
                            </p:stCondLst>
                            <p:childTnLst>
                              <p:par>
                                <p:cTn id="141" presetID="2" presetClass="exit" presetSubtype="4" fill="hold" grpId="1" nodeType="clickEffect">
                                  <p:stCondLst>
                                    <p:cond delay="0"/>
                                  </p:stCondLst>
                                  <p:childTnLst>
                                    <p:anim calcmode="lin" valueType="num">
                                      <p:cBhvr additive="base">
                                        <p:cTn id="142" dur="500"/>
                                        <p:tgtEl>
                                          <p:spTgt spid="7"/>
                                        </p:tgtEl>
                                        <p:attrNameLst>
                                          <p:attrName>ppt_x</p:attrName>
                                        </p:attrNameLst>
                                      </p:cBhvr>
                                      <p:tavLst>
                                        <p:tav tm="0">
                                          <p:val>
                                            <p:strVal val="ppt_x"/>
                                          </p:val>
                                        </p:tav>
                                        <p:tav tm="100000">
                                          <p:val>
                                            <p:strVal val="ppt_x"/>
                                          </p:val>
                                        </p:tav>
                                      </p:tavLst>
                                    </p:anim>
                                    <p:anim calcmode="lin" valueType="num">
                                      <p:cBhvr additive="base">
                                        <p:cTn id="143" dur="500"/>
                                        <p:tgtEl>
                                          <p:spTgt spid="7"/>
                                        </p:tgtEl>
                                        <p:attrNameLst>
                                          <p:attrName>ppt_y</p:attrName>
                                        </p:attrNameLst>
                                      </p:cBhvr>
                                      <p:tavLst>
                                        <p:tav tm="0">
                                          <p:val>
                                            <p:strVal val="ppt_y"/>
                                          </p:val>
                                        </p:tav>
                                        <p:tav tm="100000">
                                          <p:val>
                                            <p:strVal val="1+ppt_h/2"/>
                                          </p:val>
                                        </p:tav>
                                      </p:tavLst>
                                    </p:anim>
                                    <p:set>
                                      <p:cBhvr>
                                        <p:cTn id="144" dur="1" fill="hold">
                                          <p:stCondLst>
                                            <p:cond delay="499"/>
                                          </p:stCondLst>
                                        </p:cTn>
                                        <p:tgtEl>
                                          <p:spTgt spid="7"/>
                                        </p:tgtEl>
                                        <p:attrNameLst>
                                          <p:attrName>style.visibility</p:attrName>
                                        </p:attrNameLst>
                                      </p:cBhvr>
                                      <p:to>
                                        <p:strVal val="hidden"/>
                                      </p:to>
                                    </p:set>
                                  </p:childTnLst>
                                </p:cTn>
                              </p:par>
                            </p:childTnLst>
                          </p:cTn>
                        </p:par>
                      </p:childTnLst>
                    </p:cTn>
                  </p:par>
                  <p:par>
                    <p:cTn id="145" fill="hold">
                      <p:stCondLst>
                        <p:cond delay="indefinite"/>
                      </p:stCondLst>
                      <p:childTnLst>
                        <p:par>
                          <p:cTn id="146" fill="hold">
                            <p:stCondLst>
                              <p:cond delay="0"/>
                            </p:stCondLst>
                            <p:childTnLst>
                              <p:par>
                                <p:cTn id="147" presetID="16" presetClass="entr" presetSubtype="21" fill="hold" nodeType="clickEffect">
                                  <p:stCondLst>
                                    <p:cond delay="0"/>
                                  </p:stCondLst>
                                  <p:childTnLst>
                                    <p:set>
                                      <p:cBhvr>
                                        <p:cTn id="148" dur="1" fill="hold">
                                          <p:stCondLst>
                                            <p:cond delay="0"/>
                                          </p:stCondLst>
                                        </p:cTn>
                                        <p:tgtEl>
                                          <p:spTgt spid="11265"/>
                                        </p:tgtEl>
                                        <p:attrNameLst>
                                          <p:attrName>style.visibility</p:attrName>
                                        </p:attrNameLst>
                                      </p:cBhvr>
                                      <p:to>
                                        <p:strVal val="visible"/>
                                      </p:to>
                                    </p:set>
                                    <p:animEffect transition="in" filter="barn(inVertical)">
                                      <p:cBhvr>
                                        <p:cTn id="149" dur="500"/>
                                        <p:tgtEl>
                                          <p:spTgt spid="11265"/>
                                        </p:tgtEl>
                                      </p:cBhvr>
                                    </p:animEffect>
                                  </p:childTnLst>
                                </p:cTn>
                              </p:par>
                              <p:par>
                                <p:cTn id="150" presetID="16" presetClass="entr" presetSubtype="21" fill="hold" grpId="0" nodeType="withEffect">
                                  <p:stCondLst>
                                    <p:cond delay="0"/>
                                  </p:stCondLst>
                                  <p:childTnLst>
                                    <p:set>
                                      <p:cBhvr>
                                        <p:cTn id="151" dur="1" fill="hold">
                                          <p:stCondLst>
                                            <p:cond delay="0"/>
                                          </p:stCondLst>
                                        </p:cTn>
                                        <p:tgtEl>
                                          <p:spTgt spid="27"/>
                                        </p:tgtEl>
                                        <p:attrNameLst>
                                          <p:attrName>style.visibility</p:attrName>
                                        </p:attrNameLst>
                                      </p:cBhvr>
                                      <p:to>
                                        <p:strVal val="visible"/>
                                      </p:to>
                                    </p:set>
                                    <p:animEffect transition="in" filter="barn(inVertical)">
                                      <p:cBhvr>
                                        <p:cTn id="152" dur="500"/>
                                        <p:tgtEl>
                                          <p:spTgt spid="27"/>
                                        </p:tgtEl>
                                      </p:cBhvr>
                                    </p:animEffect>
                                  </p:childTnLst>
                                </p:cTn>
                              </p:par>
                            </p:childTnLst>
                          </p:cTn>
                        </p:par>
                      </p:childTnLst>
                    </p:cTn>
                  </p:par>
                  <p:par>
                    <p:cTn id="153" fill="hold">
                      <p:stCondLst>
                        <p:cond delay="indefinite"/>
                      </p:stCondLst>
                      <p:childTnLst>
                        <p:par>
                          <p:cTn id="154" fill="hold">
                            <p:stCondLst>
                              <p:cond delay="0"/>
                            </p:stCondLst>
                            <p:childTnLst>
                              <p:par>
                                <p:cTn id="155" presetID="2" presetClass="exit" presetSubtype="4" fill="hold" grpId="1" nodeType="clickEffect">
                                  <p:stCondLst>
                                    <p:cond delay="0"/>
                                  </p:stCondLst>
                                  <p:childTnLst>
                                    <p:anim calcmode="lin" valueType="num">
                                      <p:cBhvr additive="base">
                                        <p:cTn id="156" dur="500"/>
                                        <p:tgtEl>
                                          <p:spTgt spid="3"/>
                                        </p:tgtEl>
                                        <p:attrNameLst>
                                          <p:attrName>ppt_x</p:attrName>
                                        </p:attrNameLst>
                                      </p:cBhvr>
                                      <p:tavLst>
                                        <p:tav tm="0">
                                          <p:val>
                                            <p:strVal val="ppt_x"/>
                                          </p:val>
                                        </p:tav>
                                        <p:tav tm="100000">
                                          <p:val>
                                            <p:strVal val="ppt_x"/>
                                          </p:val>
                                        </p:tav>
                                      </p:tavLst>
                                    </p:anim>
                                    <p:anim calcmode="lin" valueType="num">
                                      <p:cBhvr additive="base">
                                        <p:cTn id="157" dur="500"/>
                                        <p:tgtEl>
                                          <p:spTgt spid="3"/>
                                        </p:tgtEl>
                                        <p:attrNameLst>
                                          <p:attrName>ppt_y</p:attrName>
                                        </p:attrNameLst>
                                      </p:cBhvr>
                                      <p:tavLst>
                                        <p:tav tm="0">
                                          <p:val>
                                            <p:strVal val="ppt_y"/>
                                          </p:val>
                                        </p:tav>
                                        <p:tav tm="100000">
                                          <p:val>
                                            <p:strVal val="1+ppt_h/2"/>
                                          </p:val>
                                        </p:tav>
                                      </p:tavLst>
                                    </p:anim>
                                    <p:set>
                                      <p:cBhvr>
                                        <p:cTn id="158" dur="1" fill="hold">
                                          <p:stCondLst>
                                            <p:cond delay="499"/>
                                          </p:stCondLst>
                                        </p:cTn>
                                        <p:tgtEl>
                                          <p:spTgt spid="3"/>
                                        </p:tgtEl>
                                        <p:attrNameLst>
                                          <p:attrName>style.visibility</p:attrName>
                                        </p:attrNameLst>
                                      </p:cBhvr>
                                      <p:to>
                                        <p:strVal val="hidden"/>
                                      </p:to>
                                    </p:set>
                                  </p:childTnLst>
                                </p:cTn>
                              </p:par>
                              <p:par>
                                <p:cTn id="159" presetID="2" presetClass="exit" presetSubtype="4" fill="hold" grpId="1" nodeType="withEffect">
                                  <p:stCondLst>
                                    <p:cond delay="0"/>
                                  </p:stCondLst>
                                  <p:childTnLst>
                                    <p:anim calcmode="lin" valueType="num">
                                      <p:cBhvr additive="base">
                                        <p:cTn id="160" dur="500"/>
                                        <p:tgtEl>
                                          <p:spTgt spid="19"/>
                                        </p:tgtEl>
                                        <p:attrNameLst>
                                          <p:attrName>ppt_x</p:attrName>
                                        </p:attrNameLst>
                                      </p:cBhvr>
                                      <p:tavLst>
                                        <p:tav tm="0">
                                          <p:val>
                                            <p:strVal val="ppt_x"/>
                                          </p:val>
                                        </p:tav>
                                        <p:tav tm="100000">
                                          <p:val>
                                            <p:strVal val="ppt_x"/>
                                          </p:val>
                                        </p:tav>
                                      </p:tavLst>
                                    </p:anim>
                                    <p:anim calcmode="lin" valueType="num">
                                      <p:cBhvr additive="base">
                                        <p:cTn id="161" dur="500"/>
                                        <p:tgtEl>
                                          <p:spTgt spid="19"/>
                                        </p:tgtEl>
                                        <p:attrNameLst>
                                          <p:attrName>ppt_y</p:attrName>
                                        </p:attrNameLst>
                                      </p:cBhvr>
                                      <p:tavLst>
                                        <p:tav tm="0">
                                          <p:val>
                                            <p:strVal val="ppt_y"/>
                                          </p:val>
                                        </p:tav>
                                        <p:tav tm="100000">
                                          <p:val>
                                            <p:strVal val="1+ppt_h/2"/>
                                          </p:val>
                                        </p:tav>
                                      </p:tavLst>
                                    </p:anim>
                                    <p:set>
                                      <p:cBhvr>
                                        <p:cTn id="162" dur="1" fill="hold">
                                          <p:stCondLst>
                                            <p:cond delay="499"/>
                                          </p:stCondLst>
                                        </p:cTn>
                                        <p:tgtEl>
                                          <p:spTgt spid="19"/>
                                        </p:tgtEl>
                                        <p:attrNameLst>
                                          <p:attrName>style.visibility</p:attrName>
                                        </p:attrNameLst>
                                      </p:cBhvr>
                                      <p:to>
                                        <p:strVal val="hidden"/>
                                      </p:to>
                                    </p:set>
                                  </p:childTnLst>
                                </p:cTn>
                              </p:par>
                              <p:par>
                                <p:cTn id="163" presetID="2" presetClass="exit" presetSubtype="4" fill="hold" nodeType="withEffect">
                                  <p:stCondLst>
                                    <p:cond delay="0"/>
                                  </p:stCondLst>
                                  <p:childTnLst>
                                    <p:anim calcmode="lin" valueType="num">
                                      <p:cBhvr additive="base">
                                        <p:cTn id="164" dur="500"/>
                                        <p:tgtEl>
                                          <p:spTgt spid="11265"/>
                                        </p:tgtEl>
                                        <p:attrNameLst>
                                          <p:attrName>ppt_x</p:attrName>
                                        </p:attrNameLst>
                                      </p:cBhvr>
                                      <p:tavLst>
                                        <p:tav tm="0">
                                          <p:val>
                                            <p:strVal val="ppt_x"/>
                                          </p:val>
                                        </p:tav>
                                        <p:tav tm="100000">
                                          <p:val>
                                            <p:strVal val="ppt_x"/>
                                          </p:val>
                                        </p:tav>
                                      </p:tavLst>
                                    </p:anim>
                                    <p:anim calcmode="lin" valueType="num">
                                      <p:cBhvr additive="base">
                                        <p:cTn id="165" dur="500"/>
                                        <p:tgtEl>
                                          <p:spTgt spid="11265"/>
                                        </p:tgtEl>
                                        <p:attrNameLst>
                                          <p:attrName>ppt_y</p:attrName>
                                        </p:attrNameLst>
                                      </p:cBhvr>
                                      <p:tavLst>
                                        <p:tav tm="0">
                                          <p:val>
                                            <p:strVal val="ppt_y"/>
                                          </p:val>
                                        </p:tav>
                                        <p:tav tm="100000">
                                          <p:val>
                                            <p:strVal val="1+ppt_h/2"/>
                                          </p:val>
                                        </p:tav>
                                      </p:tavLst>
                                    </p:anim>
                                    <p:set>
                                      <p:cBhvr>
                                        <p:cTn id="166" dur="1" fill="hold">
                                          <p:stCondLst>
                                            <p:cond delay="499"/>
                                          </p:stCondLst>
                                        </p:cTn>
                                        <p:tgtEl>
                                          <p:spTgt spid="11265"/>
                                        </p:tgtEl>
                                        <p:attrNameLst>
                                          <p:attrName>style.visibility</p:attrName>
                                        </p:attrNameLst>
                                      </p:cBhvr>
                                      <p:to>
                                        <p:strVal val="hidden"/>
                                      </p:to>
                                    </p:set>
                                  </p:childTnLst>
                                </p:cTn>
                              </p:par>
                              <p:par>
                                <p:cTn id="167" presetID="2" presetClass="exit" presetSubtype="4" fill="hold" grpId="1" nodeType="withEffect">
                                  <p:stCondLst>
                                    <p:cond delay="0"/>
                                  </p:stCondLst>
                                  <p:childTnLst>
                                    <p:anim calcmode="lin" valueType="num">
                                      <p:cBhvr additive="base">
                                        <p:cTn id="168" dur="500"/>
                                        <p:tgtEl>
                                          <p:spTgt spid="27"/>
                                        </p:tgtEl>
                                        <p:attrNameLst>
                                          <p:attrName>ppt_x</p:attrName>
                                        </p:attrNameLst>
                                      </p:cBhvr>
                                      <p:tavLst>
                                        <p:tav tm="0">
                                          <p:val>
                                            <p:strVal val="ppt_x"/>
                                          </p:val>
                                        </p:tav>
                                        <p:tav tm="100000">
                                          <p:val>
                                            <p:strVal val="ppt_x"/>
                                          </p:val>
                                        </p:tav>
                                      </p:tavLst>
                                    </p:anim>
                                    <p:anim calcmode="lin" valueType="num">
                                      <p:cBhvr additive="base">
                                        <p:cTn id="169" dur="500"/>
                                        <p:tgtEl>
                                          <p:spTgt spid="27"/>
                                        </p:tgtEl>
                                        <p:attrNameLst>
                                          <p:attrName>ppt_y</p:attrName>
                                        </p:attrNameLst>
                                      </p:cBhvr>
                                      <p:tavLst>
                                        <p:tav tm="0">
                                          <p:val>
                                            <p:strVal val="ppt_y"/>
                                          </p:val>
                                        </p:tav>
                                        <p:tav tm="100000">
                                          <p:val>
                                            <p:strVal val="1+ppt_h/2"/>
                                          </p:val>
                                        </p:tav>
                                      </p:tavLst>
                                    </p:anim>
                                    <p:set>
                                      <p:cBhvr>
                                        <p:cTn id="170" dur="1" fill="hold">
                                          <p:stCondLst>
                                            <p:cond delay="499"/>
                                          </p:stCondLst>
                                        </p:cTn>
                                        <p:tgtEl>
                                          <p:spTgt spid="27"/>
                                        </p:tgtEl>
                                        <p:attrNameLst>
                                          <p:attrName>style.visibility</p:attrName>
                                        </p:attrNameLst>
                                      </p:cBhvr>
                                      <p:to>
                                        <p:strVal val="hidden"/>
                                      </p:to>
                                    </p:set>
                                  </p:childTnLst>
                                </p:cTn>
                              </p:par>
                            </p:childTnLst>
                          </p:cTn>
                        </p:par>
                      </p:childTnLst>
                    </p:cTn>
                  </p:par>
                  <p:par>
                    <p:cTn id="171" fill="hold">
                      <p:stCondLst>
                        <p:cond delay="indefinite"/>
                      </p:stCondLst>
                      <p:childTnLst>
                        <p:par>
                          <p:cTn id="172" fill="hold">
                            <p:stCondLst>
                              <p:cond delay="0"/>
                            </p:stCondLst>
                            <p:childTnLst>
                              <p:par>
                                <p:cTn id="173" presetID="2" presetClass="exit" presetSubtype="4" fill="hold" grpId="1" nodeType="clickEffect">
                                  <p:stCondLst>
                                    <p:cond delay="0"/>
                                  </p:stCondLst>
                                  <p:childTnLst>
                                    <p:anim calcmode="lin" valueType="num">
                                      <p:cBhvr additive="base">
                                        <p:cTn id="174" dur="500"/>
                                        <p:tgtEl>
                                          <p:spTgt spid="23"/>
                                        </p:tgtEl>
                                        <p:attrNameLst>
                                          <p:attrName>ppt_x</p:attrName>
                                        </p:attrNameLst>
                                      </p:cBhvr>
                                      <p:tavLst>
                                        <p:tav tm="0">
                                          <p:val>
                                            <p:strVal val="ppt_x"/>
                                          </p:val>
                                        </p:tav>
                                        <p:tav tm="100000">
                                          <p:val>
                                            <p:strVal val="ppt_x"/>
                                          </p:val>
                                        </p:tav>
                                      </p:tavLst>
                                    </p:anim>
                                    <p:anim calcmode="lin" valueType="num">
                                      <p:cBhvr additive="base">
                                        <p:cTn id="175" dur="500"/>
                                        <p:tgtEl>
                                          <p:spTgt spid="23"/>
                                        </p:tgtEl>
                                        <p:attrNameLst>
                                          <p:attrName>ppt_y</p:attrName>
                                        </p:attrNameLst>
                                      </p:cBhvr>
                                      <p:tavLst>
                                        <p:tav tm="0">
                                          <p:val>
                                            <p:strVal val="ppt_y"/>
                                          </p:val>
                                        </p:tav>
                                        <p:tav tm="100000">
                                          <p:val>
                                            <p:strVal val="1+ppt_h/2"/>
                                          </p:val>
                                        </p:tav>
                                      </p:tavLst>
                                    </p:anim>
                                    <p:set>
                                      <p:cBhvr>
                                        <p:cTn id="176" dur="1" fill="hold">
                                          <p:stCondLst>
                                            <p:cond delay="499"/>
                                          </p:stCondLst>
                                        </p:cTn>
                                        <p:tgtEl>
                                          <p:spTgt spid="23"/>
                                        </p:tgtEl>
                                        <p:attrNameLst>
                                          <p:attrName>style.visibility</p:attrName>
                                        </p:attrNameLst>
                                      </p:cBhvr>
                                      <p:to>
                                        <p:strVal val="hidden"/>
                                      </p:to>
                                    </p:set>
                                  </p:childTnLst>
                                </p:cTn>
                              </p:par>
                            </p:childTnLst>
                          </p:cTn>
                        </p:par>
                      </p:childTnLst>
                    </p:cTn>
                  </p:par>
                  <p:par>
                    <p:cTn id="177" fill="hold">
                      <p:stCondLst>
                        <p:cond delay="indefinite"/>
                      </p:stCondLst>
                      <p:childTnLst>
                        <p:par>
                          <p:cTn id="178" fill="hold">
                            <p:stCondLst>
                              <p:cond delay="0"/>
                            </p:stCondLst>
                            <p:childTnLst>
                              <p:par>
                                <p:cTn id="179" presetID="6" presetClass="entr" presetSubtype="16" fill="hold" grpId="0" nodeType="clickEffect">
                                  <p:stCondLst>
                                    <p:cond delay="0"/>
                                  </p:stCondLst>
                                  <p:childTnLst>
                                    <p:set>
                                      <p:cBhvr>
                                        <p:cTn id="180" dur="1" fill="hold">
                                          <p:stCondLst>
                                            <p:cond delay="0"/>
                                          </p:stCondLst>
                                        </p:cTn>
                                        <p:tgtEl>
                                          <p:spTgt spid="11269"/>
                                        </p:tgtEl>
                                        <p:attrNameLst>
                                          <p:attrName>style.visibility</p:attrName>
                                        </p:attrNameLst>
                                      </p:cBhvr>
                                      <p:to>
                                        <p:strVal val="visible"/>
                                      </p:to>
                                    </p:set>
                                    <p:animEffect transition="in" filter="circle(in)">
                                      <p:cBhvr>
                                        <p:cTn id="181" dur="2000"/>
                                        <p:tgtEl>
                                          <p:spTgt spid="112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animBg="1"/>
      <p:bldP spid="3" grpId="1" animBg="1"/>
      <p:bldP spid="7" grpId="0"/>
      <p:bldP spid="7" grpId="1"/>
      <p:bldP spid="10" grpId="0"/>
      <p:bldP spid="10" grpId="1"/>
      <p:bldP spid="13" grpId="0"/>
      <p:bldP spid="13" grpId="1"/>
      <p:bldP spid="16" grpId="0"/>
      <p:bldP spid="16" grpId="1"/>
      <p:bldP spid="18" grpId="0"/>
      <p:bldP spid="18" grpId="1"/>
      <p:bldP spid="20" grpId="0"/>
      <p:bldP spid="20" grpId="1"/>
      <p:bldP spid="19" grpId="0" animBg="1"/>
      <p:bldP spid="19" grpId="1" animBg="1"/>
      <p:bldP spid="21" grpId="0" animBg="1"/>
      <p:bldP spid="22" grpId="0"/>
      <p:bldP spid="23" grpId="0" animBg="1"/>
      <p:bldP spid="23" grpId="1" animBg="1"/>
      <p:bldP spid="25" grpId="0" animBg="1"/>
      <p:bldP spid="24" grpId="0"/>
      <p:bldP spid="28" grpId="0" animBg="1"/>
      <p:bldP spid="29" grpId="0"/>
      <p:bldP spid="30" grpId="0" animBg="1"/>
      <p:bldP spid="31" grpId="0"/>
      <p:bldP spid="27" grpId="0" animBg="1"/>
      <p:bldP spid="27" grpId="1" animBg="1"/>
      <p:bldP spid="1126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5"/>
          <p:cNvSpPr>
            <a:spLocks noChangeArrowheads="1"/>
          </p:cNvSpPr>
          <p:nvPr/>
        </p:nvSpPr>
        <p:spPr bwMode="auto">
          <a:xfrm>
            <a:off x="117764" y="750516"/>
            <a:ext cx="3650358" cy="461665"/>
          </a:xfrm>
          <a:prstGeom prst="rect">
            <a:avLst/>
          </a:prstGeom>
          <a:noFill/>
          <a:ln w="9525">
            <a:noFill/>
            <a:miter lim="800000"/>
            <a:headEnd/>
            <a:tailEnd/>
          </a:ln>
        </p:spPr>
        <p:txBody>
          <a:bodyPr wrap="none" anchor="ctr">
            <a:spAutoFit/>
          </a:bodyPr>
          <a:lstStyle/>
          <a:p>
            <a:r>
              <a:rPr lang="en-US" sz="2400" b="1" dirty="0" smtClean="0">
                <a:solidFill>
                  <a:srgbClr val="0000CC"/>
                </a:solidFill>
                <a:latin typeface="Times New Roman" pitchFamily="18" charset="0"/>
                <a:cs typeface="Times New Roman" pitchFamily="18" charset="0"/>
              </a:rPr>
              <a:t>II. NỘI DUNG BÀI HỌC:</a:t>
            </a:r>
            <a:endParaRPr lang="en-US" sz="2400" b="1" dirty="0">
              <a:solidFill>
                <a:srgbClr val="0000CC"/>
              </a:solidFill>
              <a:latin typeface="Times New Roman" pitchFamily="18" charset="0"/>
              <a:cs typeface="Times New Roman" pitchFamily="18" charset="0"/>
            </a:endParaRPr>
          </a:p>
        </p:txBody>
      </p:sp>
      <p:sp>
        <p:nvSpPr>
          <p:cNvPr id="11270" name="Rectangle 6"/>
          <p:cNvSpPr>
            <a:spLocks noChangeArrowheads="1"/>
          </p:cNvSpPr>
          <p:nvPr/>
        </p:nvSpPr>
        <p:spPr bwMode="auto">
          <a:xfrm>
            <a:off x="4724400" y="1122035"/>
            <a:ext cx="4419600" cy="830997"/>
          </a:xfrm>
          <a:prstGeom prst="rect">
            <a:avLst/>
          </a:prstGeom>
          <a:solidFill>
            <a:srgbClr val="92D050"/>
          </a:solidFill>
          <a:ln w="9525">
            <a:noFill/>
            <a:miter lim="800000"/>
            <a:headEnd/>
            <a:tailEnd/>
          </a:ln>
        </p:spPr>
        <p:txBody>
          <a:bodyPr wrap="square" anchor="ctr">
            <a:spAutoFit/>
          </a:bodyPr>
          <a:lstStyle/>
          <a:p>
            <a:r>
              <a:rPr lang="en-US" sz="2400" b="1" dirty="0">
                <a:solidFill>
                  <a:srgbClr val="FF0000"/>
                </a:solidFill>
                <a:latin typeface="Times New Roman" pitchFamily="18" charset="0"/>
                <a:cs typeface="Times New Roman" pitchFamily="18" charset="0"/>
              </a:rPr>
              <a:t>*Vậy</a:t>
            </a:r>
            <a:r>
              <a:rPr lang="en-US" sz="2400" b="1" dirty="0" smtClean="0">
                <a:solidFill>
                  <a:srgbClr val="FF0000"/>
                </a:solidFill>
                <a:latin typeface="Times New Roman" pitchFamily="18" charset="0"/>
                <a:cs typeface="Times New Roman" pitchFamily="18" charset="0"/>
              </a:rPr>
              <a:t>: </a:t>
            </a:r>
            <a:r>
              <a:rPr lang="en-US" sz="2400" dirty="0" smtClean="0">
                <a:solidFill>
                  <a:srgbClr val="FF0000"/>
                </a:solidFill>
                <a:latin typeface="Times New Roman" pitchFamily="18" charset="0"/>
                <a:cs typeface="Times New Roman" pitchFamily="18" charset="0"/>
              </a:rPr>
              <a:t>Thế </a:t>
            </a:r>
            <a:r>
              <a:rPr lang="en-US" sz="2400" dirty="0">
                <a:solidFill>
                  <a:srgbClr val="FF0000"/>
                </a:solidFill>
                <a:latin typeface="Times New Roman" pitchFamily="18" charset="0"/>
                <a:cs typeface="Times New Roman" pitchFamily="18" charset="0"/>
              </a:rPr>
              <a:t>nào </a:t>
            </a:r>
            <a:r>
              <a:rPr lang="en-US" sz="2400" dirty="0" smtClean="0">
                <a:solidFill>
                  <a:srgbClr val="FF0000"/>
                </a:solidFill>
                <a:latin typeface="Times New Roman" pitchFamily="18" charset="0"/>
                <a:cs typeface="Times New Roman" pitchFamily="18" charset="0"/>
              </a:rPr>
              <a:t>là </a:t>
            </a:r>
            <a:r>
              <a:rPr lang="en-US" sz="2400" b="1" dirty="0" smtClean="0">
                <a:solidFill>
                  <a:srgbClr val="FF0000"/>
                </a:solidFill>
                <a:latin typeface="Times New Roman" pitchFamily="18" charset="0"/>
                <a:cs typeface="Times New Roman" pitchFamily="18" charset="0"/>
              </a:rPr>
              <a:t>Người </a:t>
            </a:r>
            <a:r>
              <a:rPr lang="en-US" sz="2400" b="1" dirty="0">
                <a:solidFill>
                  <a:srgbClr val="FF0000"/>
                </a:solidFill>
                <a:latin typeface="Times New Roman" pitchFamily="18" charset="0"/>
                <a:cs typeface="Times New Roman" pitchFamily="18" charset="0"/>
              </a:rPr>
              <a:t>chí công vô tư</a:t>
            </a:r>
            <a:r>
              <a:rPr lang="en-US" sz="2400" dirty="0">
                <a:solidFill>
                  <a:srgbClr val="FF0000"/>
                </a:solidFill>
                <a:latin typeface="Times New Roman" pitchFamily="18" charset="0"/>
                <a:cs typeface="Times New Roman" pitchFamily="18" charset="0"/>
              </a:rPr>
              <a:t>? </a:t>
            </a:r>
          </a:p>
        </p:txBody>
      </p:sp>
      <p:sp>
        <p:nvSpPr>
          <p:cNvPr id="11271" name="Rectangle 7"/>
          <p:cNvSpPr>
            <a:spLocks noChangeArrowheads="1"/>
          </p:cNvSpPr>
          <p:nvPr/>
        </p:nvSpPr>
        <p:spPr bwMode="auto">
          <a:xfrm>
            <a:off x="4648200" y="1976992"/>
            <a:ext cx="4572000" cy="1446550"/>
          </a:xfrm>
          <a:prstGeom prst="rect">
            <a:avLst/>
          </a:prstGeom>
          <a:noFill/>
          <a:ln w="9525">
            <a:noFill/>
            <a:miter lim="800000"/>
            <a:headEnd/>
            <a:tailEnd/>
          </a:ln>
        </p:spPr>
        <p:txBody>
          <a:bodyPr wrap="square" anchor="ctr">
            <a:spAutoFit/>
          </a:bodyPr>
          <a:lstStyle/>
          <a:p>
            <a:r>
              <a:rPr lang="en-US" sz="2200" b="1" dirty="0">
                <a:solidFill>
                  <a:srgbClr val="0000CC"/>
                </a:solidFill>
                <a:latin typeface="Times New Roman" pitchFamily="18" charset="0"/>
                <a:cs typeface="Times New Roman" pitchFamily="18" charset="0"/>
              </a:rPr>
              <a:t>1</a:t>
            </a:r>
            <a:r>
              <a:rPr lang="en-US" sz="2200" b="1" dirty="0" smtClean="0">
                <a:solidFill>
                  <a:srgbClr val="0000CC"/>
                </a:solidFill>
                <a:latin typeface="Times New Roman" pitchFamily="18" charset="0"/>
                <a:cs typeface="Times New Roman" pitchFamily="18" charset="0"/>
              </a:rPr>
              <a:t>. </a:t>
            </a:r>
            <a:r>
              <a:rPr lang="en-US" sz="2200" b="1" u="sng" dirty="0" smtClean="0">
                <a:solidFill>
                  <a:srgbClr val="0000CC"/>
                </a:solidFill>
                <a:latin typeface="Times New Roman" pitchFamily="18" charset="0"/>
                <a:cs typeface="Times New Roman" pitchFamily="18" charset="0"/>
              </a:rPr>
              <a:t>Khái niệm</a:t>
            </a:r>
            <a:r>
              <a:rPr lang="en-US" sz="2200" b="1" dirty="0" smtClean="0">
                <a:solidFill>
                  <a:srgbClr val="0000CC"/>
                </a:solidFill>
                <a:latin typeface="Times New Roman" pitchFamily="18" charset="0"/>
                <a:cs typeface="Times New Roman" pitchFamily="18" charset="0"/>
              </a:rPr>
              <a:t>: Người </a:t>
            </a:r>
            <a:r>
              <a:rPr lang="en-US" sz="2200" b="1" dirty="0">
                <a:solidFill>
                  <a:srgbClr val="0000CC"/>
                </a:solidFill>
                <a:latin typeface="Times New Roman" pitchFamily="18" charset="0"/>
                <a:cs typeface="Times New Roman" pitchFamily="18" charset="0"/>
              </a:rPr>
              <a:t>chí công vô tư là người công bằng không thiên </a:t>
            </a:r>
            <a:r>
              <a:rPr lang="en-US" sz="2200" b="1" dirty="0" smtClean="0">
                <a:solidFill>
                  <a:srgbClr val="0000CC"/>
                </a:solidFill>
                <a:latin typeface="Times New Roman" pitchFamily="18" charset="0"/>
                <a:cs typeface="Times New Roman" pitchFamily="18" charset="0"/>
              </a:rPr>
              <a:t>vị, </a:t>
            </a:r>
            <a:r>
              <a:rPr lang="en-US" sz="2200" b="1" dirty="0">
                <a:solidFill>
                  <a:srgbClr val="0000CC"/>
                </a:solidFill>
                <a:latin typeface="Times New Roman" pitchFamily="18" charset="0"/>
                <a:cs typeface="Times New Roman" pitchFamily="18" charset="0"/>
              </a:rPr>
              <a:t>giải quyết công việc theo lẽ </a:t>
            </a:r>
            <a:r>
              <a:rPr lang="en-US" sz="2200" b="1" dirty="0" smtClean="0">
                <a:solidFill>
                  <a:srgbClr val="0000CC"/>
                </a:solidFill>
                <a:latin typeface="Times New Roman" pitchFamily="18" charset="0"/>
                <a:cs typeface="Times New Roman" pitchFamily="18" charset="0"/>
              </a:rPr>
              <a:t>phải, </a:t>
            </a:r>
            <a:r>
              <a:rPr lang="en-US" sz="2200" b="1" dirty="0">
                <a:solidFill>
                  <a:srgbClr val="0000CC"/>
                </a:solidFill>
                <a:latin typeface="Times New Roman" pitchFamily="18" charset="0"/>
                <a:cs typeface="Times New Roman" pitchFamily="18" charset="0"/>
              </a:rPr>
              <a:t>đặt việc chung lên trên việc riêng.</a:t>
            </a:r>
          </a:p>
        </p:txBody>
      </p:sp>
      <p:sp>
        <p:nvSpPr>
          <p:cNvPr id="6151" name="Line 8"/>
          <p:cNvSpPr>
            <a:spLocks noChangeShapeType="1"/>
          </p:cNvSpPr>
          <p:nvPr/>
        </p:nvSpPr>
        <p:spPr bwMode="auto">
          <a:xfrm>
            <a:off x="4648200" y="838200"/>
            <a:ext cx="0" cy="6019800"/>
          </a:xfrm>
          <a:prstGeom prst="line">
            <a:avLst/>
          </a:prstGeom>
          <a:noFill/>
          <a:ln w="9525">
            <a:solidFill>
              <a:schemeClr val="tx1"/>
            </a:solidFill>
            <a:round/>
            <a:headEnd/>
            <a:tailEnd/>
          </a:ln>
        </p:spPr>
        <p:txBody>
          <a:bodyPr/>
          <a:lstStyle/>
          <a:p>
            <a:endParaRPr lang="en-US"/>
          </a:p>
        </p:txBody>
      </p:sp>
      <p:sp>
        <p:nvSpPr>
          <p:cNvPr id="11273" name="Rectangle 9"/>
          <p:cNvSpPr>
            <a:spLocks noChangeArrowheads="1"/>
          </p:cNvSpPr>
          <p:nvPr/>
        </p:nvSpPr>
        <p:spPr bwMode="auto">
          <a:xfrm>
            <a:off x="4724400" y="3362009"/>
            <a:ext cx="4163292" cy="830997"/>
          </a:xfrm>
          <a:prstGeom prst="rect">
            <a:avLst/>
          </a:prstGeom>
          <a:noFill/>
          <a:ln w="9525">
            <a:noFill/>
            <a:miter lim="800000"/>
            <a:headEnd/>
            <a:tailEnd/>
          </a:ln>
        </p:spPr>
        <p:txBody>
          <a:bodyPr wrap="square" anchor="ctr">
            <a:spAutoFit/>
          </a:bodyPr>
          <a:lstStyle/>
          <a:p>
            <a:r>
              <a:rPr lang="en-US" sz="2400" b="1" dirty="0">
                <a:solidFill>
                  <a:srgbClr val="FF0000"/>
                </a:solidFill>
                <a:latin typeface="Times New Roman" pitchFamily="18" charset="0"/>
                <a:cs typeface="Times New Roman" pitchFamily="18" charset="0"/>
              </a:rPr>
              <a:t>*Vậy: Chí công vô tư </a:t>
            </a:r>
            <a:r>
              <a:rPr lang="en-US" sz="2400" dirty="0" smtClean="0">
                <a:solidFill>
                  <a:srgbClr val="FF0000"/>
                </a:solidFill>
                <a:latin typeface="Times New Roman" pitchFamily="18" charset="0"/>
                <a:cs typeface="Times New Roman" pitchFamily="18" charset="0"/>
              </a:rPr>
              <a:t>có những biểu hiện như thế nào? </a:t>
            </a:r>
            <a:endParaRPr lang="en-US" sz="2400" dirty="0">
              <a:solidFill>
                <a:srgbClr val="FF0000"/>
              </a:solidFill>
              <a:latin typeface="Times New Roman" pitchFamily="18" charset="0"/>
              <a:cs typeface="Times New Roman" pitchFamily="18" charset="0"/>
            </a:endParaRPr>
          </a:p>
        </p:txBody>
      </p:sp>
      <p:sp>
        <p:nvSpPr>
          <p:cNvPr id="11274" name="Rectangle 10"/>
          <p:cNvSpPr>
            <a:spLocks noChangeArrowheads="1"/>
          </p:cNvSpPr>
          <p:nvPr/>
        </p:nvSpPr>
        <p:spPr bwMode="auto">
          <a:xfrm>
            <a:off x="4710543" y="4108322"/>
            <a:ext cx="4572000" cy="2800767"/>
          </a:xfrm>
          <a:prstGeom prst="rect">
            <a:avLst/>
          </a:prstGeom>
          <a:noFill/>
          <a:ln w="9525">
            <a:noFill/>
            <a:miter lim="800000"/>
            <a:headEnd/>
            <a:tailEnd/>
          </a:ln>
        </p:spPr>
        <p:txBody>
          <a:bodyPr wrap="square" anchor="ctr">
            <a:spAutoFit/>
          </a:bodyPr>
          <a:lstStyle/>
          <a:p>
            <a:r>
              <a:rPr lang="en-US" sz="2200" b="1" dirty="0" smtClean="0">
                <a:solidFill>
                  <a:srgbClr val="0000CC"/>
                </a:solidFill>
                <a:latin typeface="Times New Roman" pitchFamily="18" charset="0"/>
                <a:cs typeface="Times New Roman" pitchFamily="18" charset="0"/>
              </a:rPr>
              <a:t>*** </a:t>
            </a:r>
            <a:r>
              <a:rPr lang="en-US" sz="2200" b="1" u="sng" dirty="0" smtClean="0">
                <a:solidFill>
                  <a:srgbClr val="0000CC"/>
                </a:solidFill>
                <a:latin typeface="Times New Roman" pitchFamily="18" charset="0"/>
                <a:cs typeface="Times New Roman" pitchFamily="18" charset="0"/>
              </a:rPr>
              <a:t>Biểu hiện</a:t>
            </a:r>
            <a:r>
              <a:rPr lang="en-US" sz="2200" b="1" dirty="0" smtClean="0">
                <a:solidFill>
                  <a:srgbClr val="0000CC"/>
                </a:solidFill>
                <a:latin typeface="Times New Roman" pitchFamily="18" charset="0"/>
                <a:cs typeface="Times New Roman" pitchFamily="18" charset="0"/>
              </a:rPr>
              <a:t>: </a:t>
            </a:r>
          </a:p>
          <a:p>
            <a:r>
              <a:rPr lang="en-US" sz="2200" dirty="0" smtClean="0">
                <a:solidFill>
                  <a:srgbClr val="0000CC"/>
                </a:solidFill>
                <a:latin typeface="Times New Roman" pitchFamily="18" charset="0"/>
                <a:cs typeface="Times New Roman" pitchFamily="18" charset="0"/>
              </a:rPr>
              <a:t>-</a:t>
            </a:r>
            <a:r>
              <a:rPr lang="en-US" sz="2200" b="1" dirty="0" smtClean="0">
                <a:solidFill>
                  <a:srgbClr val="0000CC"/>
                </a:solidFill>
                <a:latin typeface="Times New Roman" pitchFamily="18" charset="0"/>
                <a:cs typeface="Times New Roman" pitchFamily="18" charset="0"/>
              </a:rPr>
              <a:t> Công bằng ( không thiên vị)</a:t>
            </a:r>
          </a:p>
          <a:p>
            <a:pPr>
              <a:buFontTx/>
              <a:buChar char="-"/>
            </a:pPr>
            <a:r>
              <a:rPr lang="en-US" sz="2200" b="1" dirty="0" smtClean="0">
                <a:solidFill>
                  <a:srgbClr val="0000CC"/>
                </a:solidFill>
                <a:latin typeface="Times New Roman" pitchFamily="18" charset="0"/>
                <a:cs typeface="Times New Roman" pitchFamily="18" charset="0"/>
              </a:rPr>
              <a:t> Làm theo lẽ phải</a:t>
            </a:r>
          </a:p>
          <a:p>
            <a:pPr>
              <a:buFontTx/>
              <a:buChar char="-"/>
            </a:pPr>
            <a:r>
              <a:rPr lang="en-US" sz="2200" b="1" dirty="0" smtClean="0">
                <a:solidFill>
                  <a:srgbClr val="0000CC"/>
                </a:solidFill>
                <a:latin typeface="Times New Roman" pitchFamily="18" charset="0"/>
                <a:cs typeface="Times New Roman" pitchFamily="18" charset="0"/>
              </a:rPr>
              <a:t> Xuất phát từ lợi ích chung, đặt lợi ích chung lên trên lợi ích </a:t>
            </a:r>
            <a:r>
              <a:rPr lang="en-US" sz="2200" b="1" dirty="0" err="1" smtClean="0">
                <a:solidFill>
                  <a:srgbClr val="0000CC"/>
                </a:solidFill>
                <a:latin typeface="Times New Roman" pitchFamily="18" charset="0"/>
                <a:cs typeface="Times New Roman" pitchFamily="18" charset="0"/>
              </a:rPr>
              <a:t>cá</a:t>
            </a:r>
            <a:r>
              <a:rPr lang="en-US" sz="2200" b="1" dirty="0" smtClean="0">
                <a:solidFill>
                  <a:srgbClr val="0000CC"/>
                </a:solidFill>
                <a:latin typeface="Times New Roman" pitchFamily="18" charset="0"/>
                <a:cs typeface="Times New Roman" pitchFamily="18" charset="0"/>
              </a:rPr>
              <a:t> </a:t>
            </a:r>
            <a:r>
              <a:rPr lang="en-US" sz="2200" b="1" dirty="0" err="1" smtClean="0">
                <a:solidFill>
                  <a:srgbClr val="0000CC"/>
                </a:solidFill>
                <a:latin typeface="Times New Roman" pitchFamily="18" charset="0"/>
                <a:cs typeface="Times New Roman" pitchFamily="18" charset="0"/>
              </a:rPr>
              <a:t>nhân</a:t>
            </a:r>
            <a:endParaRPr lang="en-US" sz="2200" b="1" dirty="0" smtClean="0">
              <a:solidFill>
                <a:srgbClr val="0000CC"/>
              </a:solidFill>
              <a:latin typeface="Times New Roman" pitchFamily="18" charset="0"/>
              <a:cs typeface="Times New Roman" pitchFamily="18" charset="0"/>
            </a:endParaRPr>
          </a:p>
          <a:p>
            <a:endParaRPr lang="en-US" sz="2200" b="1" dirty="0" smtClean="0">
              <a:solidFill>
                <a:srgbClr val="0000CC"/>
              </a:solidFill>
              <a:latin typeface="Times New Roman" pitchFamily="18" charset="0"/>
              <a:cs typeface="Times New Roman" pitchFamily="18" charset="0"/>
            </a:endParaRPr>
          </a:p>
          <a:p>
            <a:endParaRPr lang="en-US" sz="2200" b="1" dirty="0" smtClean="0">
              <a:solidFill>
                <a:srgbClr val="0000CC"/>
              </a:solidFill>
              <a:latin typeface="Times New Roman" pitchFamily="18" charset="0"/>
              <a:cs typeface="Times New Roman" pitchFamily="18" charset="0"/>
            </a:endParaRPr>
          </a:p>
          <a:p>
            <a:endParaRPr lang="en-US" sz="2200" b="1" dirty="0">
              <a:solidFill>
                <a:srgbClr val="0000CC"/>
              </a:solidFill>
              <a:latin typeface="Times New Roman" pitchFamily="18" charset="0"/>
              <a:cs typeface="Times New Roman" pitchFamily="18" charset="0"/>
            </a:endParaRPr>
          </a:p>
        </p:txBody>
      </p:sp>
      <p:sp>
        <p:nvSpPr>
          <p:cNvPr id="12" name="Subtitle 2"/>
          <p:cNvSpPr txBox="1">
            <a:spLocks/>
          </p:cNvSpPr>
          <p:nvPr/>
        </p:nvSpPr>
        <p:spPr>
          <a:xfrm>
            <a:off x="0" y="0"/>
            <a:ext cx="8458200" cy="457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800" b="1" u="sng" dirty="0" smtClean="0">
                <a:latin typeface="Times New Roman" pitchFamily="18" charset="0"/>
                <a:cs typeface="Times New Roman" pitchFamily="18" charset="0"/>
              </a:rPr>
              <a:t>Tiết 1</a:t>
            </a:r>
            <a:r>
              <a:rPr lang="en-US" sz="2800" b="1" dirty="0" smtClean="0">
                <a:latin typeface="Times New Roman" pitchFamily="18" charset="0"/>
                <a:cs typeface="Times New Roman" pitchFamily="18" charset="0"/>
              </a:rPr>
              <a:t>: BÀI 1: CHÍ CÔNG VÔ TƯ</a:t>
            </a:r>
            <a:endParaRPr lang="en-US"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1660223653"/>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270"/>
                                        </p:tgtEl>
                                        <p:attrNameLst>
                                          <p:attrName>style.visibility</p:attrName>
                                        </p:attrNameLst>
                                      </p:cBhvr>
                                      <p:to>
                                        <p:strVal val="visible"/>
                                      </p:to>
                                    </p:set>
                                    <p:animEffect transition="in" filter="box(in)">
                                      <p:cBhvr>
                                        <p:cTn id="7" dur="500"/>
                                        <p:tgtEl>
                                          <p:spTgt spid="112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1" nodeType="clickEffect">
                                  <p:stCondLst>
                                    <p:cond delay="0"/>
                                  </p:stCondLst>
                                  <p:childTnLst>
                                    <p:set>
                                      <p:cBhvr>
                                        <p:cTn id="11" dur="1" fill="hold">
                                          <p:stCondLst>
                                            <p:cond delay="0"/>
                                          </p:stCondLst>
                                        </p:cTn>
                                        <p:tgtEl>
                                          <p:spTgt spid="11271"/>
                                        </p:tgtEl>
                                        <p:attrNameLst>
                                          <p:attrName>style.visibility</p:attrName>
                                        </p:attrNameLst>
                                      </p:cBhvr>
                                      <p:to>
                                        <p:strVal val="visible"/>
                                      </p:to>
                                    </p:set>
                                    <p:animEffect transition="in" filter="box(in)">
                                      <p:cBhvr>
                                        <p:cTn id="12" dur="500"/>
                                        <p:tgtEl>
                                          <p:spTgt spid="11271"/>
                                        </p:tgtEl>
                                      </p:cBhvr>
                                    </p:animEffect>
                                  </p:childTnLst>
                                </p:cTn>
                              </p:par>
                              <p:par>
                                <p:cTn id="13" presetID="35" presetClass="path" presetSubtype="0" accel="50000" decel="50000" fill="hold" grpId="0" nodeType="withEffect">
                                  <p:stCondLst>
                                    <p:cond delay="0"/>
                                  </p:stCondLst>
                                  <p:childTnLst>
                                    <p:animMotion origin="layout" path="M -3.33333E-6 5.55112E-17 L -0.5 -0.03866 " pathEditMode="relative" rAng="0" ptsTypes="AA">
                                      <p:cBhvr>
                                        <p:cTn id="14" dur="2000" fill="hold"/>
                                        <p:tgtEl>
                                          <p:spTgt spid="11271"/>
                                        </p:tgtEl>
                                        <p:attrNameLst>
                                          <p:attrName>ppt_x</p:attrName>
                                          <p:attrName>ppt_y</p:attrName>
                                        </p:attrNameLst>
                                      </p:cBhvr>
                                      <p:rCtr x="-25000" y="-1944"/>
                                    </p:animMotion>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xit" presetSubtype="16" fill="hold" grpId="1" nodeType="clickEffect">
                                  <p:stCondLst>
                                    <p:cond delay="0"/>
                                  </p:stCondLst>
                                  <p:childTnLst>
                                    <p:animEffect transition="out" filter="box(in)">
                                      <p:cBhvr>
                                        <p:cTn id="18" dur="500"/>
                                        <p:tgtEl>
                                          <p:spTgt spid="11270"/>
                                        </p:tgtEl>
                                      </p:cBhvr>
                                    </p:animEffect>
                                    <p:set>
                                      <p:cBhvr>
                                        <p:cTn id="19" dur="1" fill="hold">
                                          <p:stCondLst>
                                            <p:cond delay="499"/>
                                          </p:stCondLst>
                                        </p:cTn>
                                        <p:tgtEl>
                                          <p:spTgt spid="11270"/>
                                        </p:tgtEl>
                                        <p:attrNameLst>
                                          <p:attrName>style.visibility</p:attrName>
                                        </p:attrNameLst>
                                      </p:cBhvr>
                                      <p:to>
                                        <p:strVal val="hidden"/>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11273"/>
                                        </p:tgtEl>
                                        <p:attrNameLst>
                                          <p:attrName>style.visibility</p:attrName>
                                        </p:attrNameLst>
                                      </p:cBhvr>
                                      <p:to>
                                        <p:strVal val="visible"/>
                                      </p:to>
                                    </p:set>
                                    <p:animEffect transition="in" filter="box(in)">
                                      <p:cBhvr>
                                        <p:cTn id="24" dur="500"/>
                                        <p:tgtEl>
                                          <p:spTgt spid="11273"/>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grpId="1" nodeType="clickEffect">
                                  <p:stCondLst>
                                    <p:cond delay="0"/>
                                  </p:stCondLst>
                                  <p:childTnLst>
                                    <p:set>
                                      <p:cBhvr>
                                        <p:cTn id="28" dur="1" fill="hold">
                                          <p:stCondLst>
                                            <p:cond delay="0"/>
                                          </p:stCondLst>
                                        </p:cTn>
                                        <p:tgtEl>
                                          <p:spTgt spid="11274"/>
                                        </p:tgtEl>
                                        <p:attrNameLst>
                                          <p:attrName>style.visibility</p:attrName>
                                        </p:attrNameLst>
                                      </p:cBhvr>
                                      <p:to>
                                        <p:strVal val="visible"/>
                                      </p:to>
                                    </p:set>
                                    <p:animEffect transition="in" filter="box(in)">
                                      <p:cBhvr>
                                        <p:cTn id="29" dur="500"/>
                                        <p:tgtEl>
                                          <p:spTgt spid="11274"/>
                                        </p:tgtEl>
                                      </p:cBhvr>
                                    </p:animEffect>
                                  </p:childTnLst>
                                </p:cTn>
                              </p:par>
                              <p:par>
                                <p:cTn id="30" presetID="35" presetClass="path" presetSubtype="0" accel="50000" decel="50000" fill="hold" grpId="0" nodeType="withEffect">
                                  <p:stCondLst>
                                    <p:cond delay="0"/>
                                  </p:stCondLst>
                                  <p:childTnLst>
                                    <p:animMotion origin="layout" path="M -0.01666 -0.11875 L -0.51961 -0.15741 " pathEditMode="relative" rAng="0" ptsTypes="AA">
                                      <p:cBhvr>
                                        <p:cTn id="31" dur="2000" fill="hold"/>
                                        <p:tgtEl>
                                          <p:spTgt spid="11274"/>
                                        </p:tgtEl>
                                        <p:attrNameLst>
                                          <p:attrName>ppt_x</p:attrName>
                                          <p:attrName>ppt_y</p:attrName>
                                        </p:attrNameLst>
                                      </p:cBhvr>
                                      <p:rCtr x="-25156" y="-1944"/>
                                    </p:animMotion>
                                  </p:childTnLst>
                                </p:cTn>
                              </p:par>
                            </p:childTnLst>
                          </p:cTn>
                        </p:par>
                      </p:childTnLst>
                    </p:cTn>
                  </p:par>
                  <p:par>
                    <p:cTn id="32" fill="hold" nodeType="clickPar">
                      <p:stCondLst>
                        <p:cond delay="indefinite"/>
                      </p:stCondLst>
                      <p:childTnLst>
                        <p:par>
                          <p:cTn id="33" fill="hold" nodeType="withGroup">
                            <p:stCondLst>
                              <p:cond delay="0"/>
                            </p:stCondLst>
                            <p:childTnLst>
                              <p:par>
                                <p:cTn id="34" presetID="4" presetClass="exit" presetSubtype="16" fill="hold" grpId="1" nodeType="clickEffect">
                                  <p:stCondLst>
                                    <p:cond delay="0"/>
                                  </p:stCondLst>
                                  <p:childTnLst>
                                    <p:animEffect transition="out" filter="box(in)">
                                      <p:cBhvr>
                                        <p:cTn id="35" dur="500"/>
                                        <p:tgtEl>
                                          <p:spTgt spid="11273"/>
                                        </p:tgtEl>
                                      </p:cBhvr>
                                    </p:animEffect>
                                    <p:set>
                                      <p:cBhvr>
                                        <p:cTn id="36" dur="1" fill="hold">
                                          <p:stCondLst>
                                            <p:cond delay="499"/>
                                          </p:stCondLst>
                                        </p:cTn>
                                        <p:tgtEl>
                                          <p:spTgt spid="1127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0" grpId="0" animBg="1"/>
      <p:bldP spid="11270" grpId="1" animBg="1"/>
      <p:bldP spid="11271" grpId="0"/>
      <p:bldP spid="11271" grpId="1"/>
      <p:bldP spid="11273" grpId="0"/>
      <p:bldP spid="11273" grpId="1"/>
      <p:bldP spid="11274" grpId="0"/>
      <p:bldP spid="11274"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822" y="2392044"/>
            <a:ext cx="8839200" cy="830978"/>
          </a:xfrm>
          <a:solidFill>
            <a:srgbClr val="92D050"/>
          </a:solidFill>
        </p:spPr>
        <p:txBody>
          <a:bodyPr>
            <a:noAutofit/>
          </a:bodyPr>
          <a:lstStyle/>
          <a:p>
            <a:r>
              <a:rPr lang="en-US" sz="3200" b="1" dirty="0" err="1" smtClean="0">
                <a:latin typeface="Times New Roman" panose="02020603050405020304" pitchFamily="18" charset="0"/>
                <a:cs typeface="Times New Roman" panose="02020603050405020304" pitchFamily="18" charset="0"/>
              </a:rPr>
              <a:t>Những</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biểu</a:t>
            </a:r>
            <a:r>
              <a:rPr lang="en-US" sz="3200" b="1" dirty="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hiện</a:t>
            </a:r>
            <a:r>
              <a:rPr lang="vi-VN" sz="3200" b="1" dirty="0" smtClean="0">
                <a:latin typeface="Times New Roman" panose="02020603050405020304" pitchFamily="18" charset="0"/>
                <a:cs typeface="Times New Roman" panose="02020603050405020304" pitchFamily="18" charset="0"/>
              </a:rPr>
              <a:t> nào</a:t>
            </a:r>
            <a:r>
              <a:rPr lang="en-US" sz="3200" b="1" dirty="0" smtClean="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dưới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đây</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chí</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công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vô</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tư</a:t>
            </a: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04800" y="3398837"/>
            <a:ext cx="8534400" cy="3459163"/>
          </a:xfrm>
          <a:solidFill>
            <a:schemeClr val="accent6">
              <a:lumMod val="40000"/>
              <a:lumOff val="60000"/>
            </a:schemeClr>
          </a:solidFill>
        </p:spPr>
        <p:txBody>
          <a:bodyPr>
            <a:normAutofit fontScale="92500" lnSpcReduction="10000"/>
          </a:bodyPr>
          <a:lstStyle/>
          <a:p>
            <a:r>
              <a:rPr lang="en-US" dirty="0">
                <a:latin typeface="Times New Roman" panose="02020603050405020304" pitchFamily="18" charset="0"/>
                <a:cs typeface="Times New Roman" panose="02020603050405020304" pitchFamily="18" charset="0"/>
              </a:rPr>
              <a:t>A.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cảm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riêng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hoặc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vì</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đối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lệch</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B. Ba </a:t>
            </a:r>
            <a:r>
              <a:rPr lang="en-US" dirty="0" err="1">
                <a:latin typeface="Times New Roman" panose="02020603050405020304" pitchFamily="18" charset="0"/>
                <a:cs typeface="Times New Roman" panose="02020603050405020304" pitchFamily="18" charset="0"/>
              </a:rPr>
              <a:t>phải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nói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nào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cũng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đúng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C. </a:t>
            </a:r>
            <a:r>
              <a:rPr lang="en-US" dirty="0" err="1">
                <a:latin typeface="Times New Roman" panose="02020603050405020304" pitchFamily="18" charset="0"/>
                <a:cs typeface="Times New Roman" panose="02020603050405020304" pitchFamily="18" charset="0"/>
              </a:rPr>
              <a:t>Lợi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quyền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mình</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D. </a:t>
            </a:r>
            <a:r>
              <a:rPr lang="en-US" dirty="0" err="1">
                <a:latin typeface="Times New Roman" panose="02020603050405020304" pitchFamily="18" charset="0"/>
                <a:cs typeface="Times New Roman" panose="02020603050405020304" pitchFamily="18" charset="0"/>
              </a:rPr>
              <a:t>Bỏ</a:t>
            </a:r>
            <a:r>
              <a:rPr lang="en-US" dirty="0">
                <a:latin typeface="Times New Roman" panose="02020603050405020304" pitchFamily="18" charset="0"/>
                <a:cs typeface="Times New Roman" panose="02020603050405020304" pitchFamily="18" charset="0"/>
              </a:rPr>
              <a:t> qua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lợi</a:t>
            </a:r>
            <a:r>
              <a:rPr lang="en-US" dirty="0">
                <a:latin typeface="Times New Roman" panose="02020603050405020304" pitchFamily="18" charset="0"/>
                <a:cs typeface="Times New Roman" panose="02020603050405020304" pitchFamily="18" charset="0"/>
              </a:rPr>
              <a:t>.</a:t>
            </a:r>
          </a:p>
          <a:p>
            <a:endParaRPr lang="en-US" dirty="0">
              <a:latin typeface="Times New Roman" panose="02020603050405020304" pitchFamily="18" charset="0"/>
              <a:cs typeface="Times New Roman" panose="02020603050405020304" pitchFamily="18" charset="0"/>
            </a:endParaRPr>
          </a:p>
        </p:txBody>
      </p:sp>
      <p:sp>
        <p:nvSpPr>
          <p:cNvPr id="4" name="TextBox 3"/>
          <p:cNvSpPr txBox="1"/>
          <p:nvPr/>
        </p:nvSpPr>
        <p:spPr>
          <a:xfrm>
            <a:off x="241222" y="697527"/>
            <a:ext cx="5715000" cy="800219"/>
          </a:xfrm>
          <a:prstGeom prst="rect">
            <a:avLst/>
          </a:prstGeom>
          <a:noFill/>
        </p:spPr>
        <p:txBody>
          <a:bodyPr wrap="square" rtlCol="0">
            <a:spAutoFit/>
          </a:bodyPr>
          <a:lstStyle/>
          <a:p>
            <a:r>
              <a:rPr lang="en-US" sz="2800" b="1" u="sng" dirty="0" smtClean="0">
                <a:latin typeface="Times New Roman" pitchFamily="18" charset="0"/>
                <a:cs typeface="Times New Roman" pitchFamily="18" charset="0"/>
              </a:rPr>
              <a:t>I.ĐẶT VẤN ĐỀ:</a:t>
            </a:r>
          </a:p>
          <a:p>
            <a:endParaRPr lang="en-US" dirty="0"/>
          </a:p>
        </p:txBody>
      </p:sp>
      <p:sp>
        <p:nvSpPr>
          <p:cNvPr id="5" name="Subtitle 2"/>
          <p:cNvSpPr txBox="1">
            <a:spLocks/>
          </p:cNvSpPr>
          <p:nvPr/>
        </p:nvSpPr>
        <p:spPr>
          <a:xfrm>
            <a:off x="381000" y="337967"/>
            <a:ext cx="8458200" cy="1600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u="sng" dirty="0" smtClean="0">
                <a:solidFill>
                  <a:srgbClr val="0000CC"/>
                </a:solidFill>
                <a:latin typeface="Times New Roman" pitchFamily="18" charset="0"/>
                <a:cs typeface="Times New Roman" pitchFamily="18" charset="0"/>
              </a:rPr>
              <a:t>Tiết 1</a:t>
            </a:r>
            <a:r>
              <a:rPr lang="en-US" sz="2400" b="1" dirty="0" smtClean="0">
                <a:solidFill>
                  <a:srgbClr val="0000CC"/>
                </a:solidFill>
                <a:latin typeface="Times New Roman" pitchFamily="18" charset="0"/>
                <a:cs typeface="Times New Roman" pitchFamily="18" charset="0"/>
              </a:rPr>
              <a:t>: BÀI 1: CHÍ CÔNG VÔ TƯ</a:t>
            </a:r>
            <a:endParaRPr lang="en-US" sz="2400" b="1" dirty="0">
              <a:solidFill>
                <a:srgbClr val="0000CC"/>
              </a:solidFill>
              <a:latin typeface="Times New Roman" pitchFamily="18" charset="0"/>
              <a:cs typeface="Times New Roman" pitchFamily="18" charset="0"/>
            </a:endParaRPr>
          </a:p>
        </p:txBody>
      </p:sp>
      <p:sp>
        <p:nvSpPr>
          <p:cNvPr id="6" name="TextBox 5"/>
          <p:cNvSpPr txBox="1"/>
          <p:nvPr/>
        </p:nvSpPr>
        <p:spPr>
          <a:xfrm>
            <a:off x="227367" y="1269918"/>
            <a:ext cx="4224233"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II. NỘI DUNG BÀI HỌC:</a:t>
            </a:r>
            <a:endParaRPr lang="en-US" sz="2800" b="1" dirty="0">
              <a:latin typeface="Times New Roman" panose="02020603050405020304" pitchFamily="18" charset="0"/>
              <a:cs typeface="Times New Roman" panose="02020603050405020304" pitchFamily="18" charset="0"/>
            </a:endParaRPr>
          </a:p>
        </p:txBody>
      </p:sp>
      <p:sp>
        <p:nvSpPr>
          <p:cNvPr id="7" name="TextBox 6"/>
          <p:cNvSpPr txBox="1"/>
          <p:nvPr/>
        </p:nvSpPr>
        <p:spPr>
          <a:xfrm>
            <a:off x="609600" y="1834762"/>
            <a:ext cx="2270173" cy="523220"/>
          </a:xfrm>
          <a:prstGeom prst="rect">
            <a:avLst/>
          </a:prstGeom>
          <a:noFill/>
        </p:spPr>
        <p:txBody>
          <a:bodyPr wrap="none" rtlCol="0">
            <a:spAutoFit/>
          </a:bodyPr>
          <a:lstStyle/>
          <a:p>
            <a:r>
              <a:rPr lang="vi-VN" sz="2800" b="1" dirty="0" smtClean="0">
                <a:latin typeface="Times New Roman" panose="02020603050405020304" pitchFamily="18" charset="0"/>
                <a:cs typeface="Times New Roman" panose="02020603050405020304" pitchFamily="18" charset="0"/>
              </a:rPr>
              <a:t>1. Khái niệm:</a:t>
            </a:r>
            <a:endParaRPr lang="en-US" sz="2800" b="1" dirty="0">
              <a:latin typeface="Times New Roman" panose="02020603050405020304" pitchFamily="18" charset="0"/>
              <a:cs typeface="Times New Roman" panose="02020603050405020304" pitchFamily="18" charset="0"/>
            </a:endParaRPr>
          </a:p>
        </p:txBody>
      </p:sp>
      <p:sp>
        <p:nvSpPr>
          <p:cNvPr id="8" name="Oval 7"/>
          <p:cNvSpPr/>
          <p:nvPr/>
        </p:nvSpPr>
        <p:spPr>
          <a:xfrm>
            <a:off x="644236" y="3398837"/>
            <a:ext cx="457200" cy="45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90255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barn(inVertical)">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arn(inVertical)">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barn(inVertical)">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barn(inVertical)">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barn(inVertical)">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barn(inVertical)">
                                      <p:cBhvr>
                                        <p:cTn id="3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371</TotalTime>
  <Words>2354</Words>
  <PresentationFormat>On-screen Show (4:3)</PresentationFormat>
  <Paragraphs>224</Paragraphs>
  <Slides>22</Slides>
  <Notes>8</Notes>
  <HiddenSlides>0</HiddenSlides>
  <MMClips>2</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Những biểu hiện nào dưới đây là chí công vô tư ?</vt:lpstr>
      <vt:lpstr>Hành vi nào dưới đây thể hiện chí công vô tư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Câu hỏi  4: Câu ca dao tục ngữ nào thể hiện  Chí công vô tư:</vt:lpstr>
      <vt:lpstr>PowerPoint Presentation</vt:lpstr>
      <vt:lpstr>PowerPoint Presentation</vt:lpstr>
      <vt:lpstr>DẶN DÒ - Tiếp tục tìm biểu hiện của chí công vô tư và thiếu chí công vô tư trong cuộc sống. - Nắm vững nội dung bài học cũng như cách rèn luyện phẩm chất đạo đức quý báu này. - Chuẩn bị bài tự chủ, tìm gương tự chủ trong cuộc sống, lao động, học tập.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VnTeach.Com</dc:creator>
  <cp:keywords>VnTeach.Com</cp:keywords>
  <dcterms:created xsi:type="dcterms:W3CDTF">2017-06-08T13:53:26Z</dcterms:created>
  <dcterms:modified xsi:type="dcterms:W3CDTF">2021-09-10T00:44:58Z</dcterms:modified>
</cp:coreProperties>
</file>