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690" r:id="rId2"/>
    <p:sldMasterId id="2147483715" r:id="rId3"/>
  </p:sldMasterIdLst>
  <p:notesMasterIdLst>
    <p:notesMasterId r:id="rId26"/>
  </p:notesMasterIdLst>
  <p:sldIdLst>
    <p:sldId id="257" r:id="rId4"/>
    <p:sldId id="258" r:id="rId5"/>
    <p:sldId id="256" r:id="rId6"/>
    <p:sldId id="311" r:id="rId7"/>
    <p:sldId id="267" r:id="rId8"/>
    <p:sldId id="263" r:id="rId9"/>
    <p:sldId id="269" r:id="rId10"/>
    <p:sldId id="260" r:id="rId11"/>
    <p:sldId id="265" r:id="rId12"/>
    <p:sldId id="270" r:id="rId13"/>
    <p:sldId id="271" r:id="rId14"/>
    <p:sldId id="264" r:id="rId15"/>
    <p:sldId id="261" r:id="rId16"/>
    <p:sldId id="273" r:id="rId17"/>
    <p:sldId id="277" r:id="rId18"/>
    <p:sldId id="288" r:id="rId19"/>
    <p:sldId id="268" r:id="rId20"/>
    <p:sldId id="274" r:id="rId21"/>
    <p:sldId id="272" r:id="rId22"/>
    <p:sldId id="262" r:id="rId23"/>
    <p:sldId id="259" r:id="rId24"/>
    <p:sldId id="290" r:id="rId25"/>
  </p:sldIdLst>
  <p:sldSz cx="9144000" cy="5143500" type="screen16x9"/>
  <p:notesSz cx="6858000" cy="9144000"/>
  <p:embeddedFontLst>
    <p:embeddedFont>
      <p:font typeface="Cambria Math" panose="02040503050406030204" pitchFamily="18" charset="0"/>
      <p:regular r:id="rId27"/>
    </p:embeddedFont>
    <p:embeddedFont>
      <p:font typeface="Calibri" panose="020F0502020204030204" pitchFamily="34" charset="0"/>
      <p:regular r:id="rId28"/>
      <p:bold r:id="rId29"/>
      <p:italic r:id="rId30"/>
      <p:boldItalic r:id="rId31"/>
    </p:embeddedFont>
    <p:embeddedFont>
      <p:font typeface="Quicksand" panose="020B0604020202020204" charset="0"/>
      <p:regular r:id="rId32"/>
      <p:bold r:id="rId33"/>
    </p:embeddedFont>
    <p:embeddedFont>
      <p:font typeface="Comfortaa" panose="020B0604020202020204" charset="0"/>
      <p:regular r:id="rId34"/>
      <p:bold r:id="rId35"/>
    </p:embeddedFont>
    <p:embeddedFont>
      <p:font typeface="Alef" panose="020B0604020202020204" charset="-79"/>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11163-FEBA-4CDB-975E-821CA3143D49}">
  <a:tblStyle styleId="{E2D11163-FEBA-4CDB-975E-821CA3143D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dk2" tx2="lt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0070C0"/>
              </a:solidFill>
              <a:ln w="19050">
                <a:solidFill>
                  <a:schemeClr val="lt1"/>
                </a:solidFill>
              </a:ln>
              <a:effectLst/>
            </c:spPr>
          </c:dPt>
          <c:dPt>
            <c:idx val="1"/>
            <c:bubble3D val="0"/>
            <c:spPr>
              <a:solidFill>
                <a:srgbClr val="FFC000"/>
              </a:solidFill>
              <a:ln w="19050">
                <a:solidFill>
                  <a:schemeClr val="lt1"/>
                </a:solidFill>
              </a:ln>
              <a:effectLst/>
            </c:spPr>
          </c:dPt>
          <c:dPt>
            <c:idx val="2"/>
            <c:bubble3D val="0"/>
            <c:spPr>
              <a:solidFill>
                <a:srgbClr val="E86C5E">
                  <a:lumMod val="75000"/>
                </a:srgbClr>
              </a:solidFill>
              <a:ln w="19050">
                <a:solidFill>
                  <a:schemeClr val="lt1"/>
                </a:solidFill>
              </a:ln>
              <a:effectLst/>
            </c:spPr>
          </c:dPt>
          <c:dPt>
            <c:idx val="3"/>
            <c:bubble3D val="0"/>
            <c:spPr>
              <a:solidFill>
                <a:srgbClr val="C00000"/>
              </a:solidFill>
              <a:ln w="19050">
                <a:solidFill>
                  <a:schemeClr val="lt1"/>
                </a:solidFill>
              </a:ln>
              <a:effectLst/>
            </c:spPr>
          </c:dPt>
          <c:dPt>
            <c:idx val="4"/>
            <c:bubble3D val="0"/>
            <c:spPr>
              <a:solidFill>
                <a:srgbClr val="00B050"/>
              </a:solidFill>
              <a:ln w="19050">
                <a:solidFill>
                  <a:schemeClr val="lt1"/>
                </a:solidFill>
              </a:ln>
              <a:effectLst/>
            </c:spPr>
          </c:dPt>
          <c:dLbls>
            <c:dLbl>
              <c:idx val="2"/>
              <c:layout>
                <c:manualLayout>
                  <c:x val="0.20301099946631021"/>
                  <c:y val="0.18099377016114612"/>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2400" dirty="0" err="1" smtClean="0"/>
                      <a:t>Đỏ</a:t>
                    </a:r>
                    <a:endParaRPr lang="en-US" sz="2400" dirty="0"/>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6188418931154017"/>
                      <c:h val="0.34336354078005304"/>
                    </c:manualLayout>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Xanh</c:v>
                </c:pt>
                <c:pt idx="1">
                  <c:v>Vàng</c:v>
                </c:pt>
                <c:pt idx="2">
                  <c:v>Một tràng pháo tay</c:v>
                </c:pt>
              </c:strCache>
            </c:strRef>
          </c:cat>
          <c:val>
            <c:numRef>
              <c:f>Sheet1!$B$2:$B$4</c:f>
              <c:numCache>
                <c:formatCode>General</c:formatCode>
                <c:ptCount val="3"/>
                <c:pt idx="0">
                  <c:v>1</c:v>
                </c:pt>
                <c:pt idx="1">
                  <c:v>1</c:v>
                </c:pt>
                <c:pt idx="2">
                  <c:v>1</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37168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65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e74387b5e1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e74387b5e1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74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834cd2f2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834cd2f2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43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b84555d87b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b84555d87b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0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b84555d87b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b84555d87b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2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b84555d87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b84555d87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13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e74387b5e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e74387b5e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28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e74387b5e1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e74387b5e1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7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e74387b5e1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e74387b5e1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89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b84555d87b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b84555d87b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787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84555d87b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84555d87b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03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84555d87b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b84555d87b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47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b834cd2f2e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b834cd2f2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25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b834cd2f2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b834cd2f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95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e74387b5e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e74387b5e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4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67306ae2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67306ae2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31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latin typeface="Arial" panose="020B0604020202020204" pitchFamily="34" charset="0"/>
                <a:cs typeface="Arial" panose="020B0604020202020204" pitchFamily="34" charset="0"/>
              </a:rPr>
              <a:t>Bấm</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vào</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tâm</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hình</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tròn</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để</a:t>
            </a:r>
            <a:r>
              <a:rPr lang="en-US" b="1" baseline="0" dirty="0" smtClean="0">
                <a:latin typeface="Arial" panose="020B0604020202020204" pitchFamily="34" charset="0"/>
                <a:cs typeface="Arial" panose="020B0604020202020204" pitchFamily="34" charset="0"/>
              </a:rPr>
              <a:t> quay/</a:t>
            </a:r>
            <a:r>
              <a:rPr lang="en-US" b="1" baseline="0" dirty="0" err="1" smtClean="0">
                <a:latin typeface="Arial" panose="020B0604020202020204" pitchFamily="34" charset="0"/>
                <a:cs typeface="Arial" panose="020B0604020202020204" pitchFamily="34" charset="0"/>
              </a:rPr>
              <a:t>dừng</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vòng</a:t>
            </a:r>
            <a:r>
              <a:rPr lang="en-US" b="1" baseline="0" dirty="0" smtClean="0">
                <a:latin typeface="Arial" panose="020B0604020202020204" pitchFamily="34" charset="0"/>
                <a:cs typeface="Arial" panose="020B0604020202020204" pitchFamily="34" charset="0"/>
              </a:rPr>
              <a:t> quay.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78F6036-E835-44CB-A25A-34C755DFD5D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9792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e6677cf5e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e6677cf5e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84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84555d87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84555d87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2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e6677cf5e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e6677cf5e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15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b834cd2f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b834cd2f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95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74387b5e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74387b5e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05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905125" y="3603100"/>
            <a:ext cx="3333600" cy="41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2500"/>
              <a:buNone/>
              <a:defRPr sz="2200" b="1">
                <a:solidFill>
                  <a:schemeClr val="accent2"/>
                </a:solidFill>
              </a:defRPr>
            </a:lvl1pPr>
            <a:lvl2pPr lvl="1" algn="ctr">
              <a:lnSpc>
                <a:spcPct val="100000"/>
              </a:lnSpc>
              <a:spcBef>
                <a:spcPts val="0"/>
              </a:spcBef>
              <a:spcAft>
                <a:spcPts val="0"/>
              </a:spcAft>
              <a:buClr>
                <a:schemeClr val="accent2"/>
              </a:buClr>
              <a:buSzPts val="2500"/>
              <a:buNone/>
              <a:defRPr sz="2500">
                <a:solidFill>
                  <a:schemeClr val="accent2"/>
                </a:solidFill>
              </a:defRPr>
            </a:lvl2pPr>
            <a:lvl3pPr lvl="2" algn="ctr">
              <a:lnSpc>
                <a:spcPct val="100000"/>
              </a:lnSpc>
              <a:spcBef>
                <a:spcPts val="0"/>
              </a:spcBef>
              <a:spcAft>
                <a:spcPts val="0"/>
              </a:spcAft>
              <a:buClr>
                <a:schemeClr val="accent2"/>
              </a:buClr>
              <a:buSzPts val="2500"/>
              <a:buNone/>
              <a:defRPr sz="2500">
                <a:solidFill>
                  <a:schemeClr val="accent2"/>
                </a:solidFill>
              </a:defRPr>
            </a:lvl3pPr>
            <a:lvl4pPr lvl="3" algn="ctr">
              <a:lnSpc>
                <a:spcPct val="100000"/>
              </a:lnSpc>
              <a:spcBef>
                <a:spcPts val="0"/>
              </a:spcBef>
              <a:spcAft>
                <a:spcPts val="0"/>
              </a:spcAft>
              <a:buClr>
                <a:schemeClr val="accent2"/>
              </a:buClr>
              <a:buSzPts val="2500"/>
              <a:buNone/>
              <a:defRPr sz="2500">
                <a:solidFill>
                  <a:schemeClr val="accent2"/>
                </a:solidFill>
              </a:defRPr>
            </a:lvl4pPr>
            <a:lvl5pPr lvl="4" algn="ctr">
              <a:lnSpc>
                <a:spcPct val="100000"/>
              </a:lnSpc>
              <a:spcBef>
                <a:spcPts val="0"/>
              </a:spcBef>
              <a:spcAft>
                <a:spcPts val="0"/>
              </a:spcAft>
              <a:buClr>
                <a:schemeClr val="accent2"/>
              </a:buClr>
              <a:buSzPts val="2500"/>
              <a:buNone/>
              <a:defRPr sz="2500">
                <a:solidFill>
                  <a:schemeClr val="accent2"/>
                </a:solidFill>
              </a:defRPr>
            </a:lvl5pPr>
            <a:lvl6pPr lvl="5" algn="ctr">
              <a:lnSpc>
                <a:spcPct val="100000"/>
              </a:lnSpc>
              <a:spcBef>
                <a:spcPts val="0"/>
              </a:spcBef>
              <a:spcAft>
                <a:spcPts val="0"/>
              </a:spcAft>
              <a:buClr>
                <a:schemeClr val="accent2"/>
              </a:buClr>
              <a:buSzPts val="2500"/>
              <a:buNone/>
              <a:defRPr sz="2500">
                <a:solidFill>
                  <a:schemeClr val="accent2"/>
                </a:solidFill>
              </a:defRPr>
            </a:lvl6pPr>
            <a:lvl7pPr lvl="6" algn="ctr">
              <a:lnSpc>
                <a:spcPct val="100000"/>
              </a:lnSpc>
              <a:spcBef>
                <a:spcPts val="0"/>
              </a:spcBef>
              <a:spcAft>
                <a:spcPts val="0"/>
              </a:spcAft>
              <a:buClr>
                <a:schemeClr val="accent2"/>
              </a:buClr>
              <a:buSzPts val="2500"/>
              <a:buNone/>
              <a:defRPr sz="2500">
                <a:solidFill>
                  <a:schemeClr val="accent2"/>
                </a:solidFill>
              </a:defRPr>
            </a:lvl7pPr>
            <a:lvl8pPr lvl="7" algn="ctr">
              <a:lnSpc>
                <a:spcPct val="100000"/>
              </a:lnSpc>
              <a:spcBef>
                <a:spcPts val="0"/>
              </a:spcBef>
              <a:spcAft>
                <a:spcPts val="0"/>
              </a:spcAft>
              <a:buClr>
                <a:schemeClr val="accent2"/>
              </a:buClr>
              <a:buSzPts val="2500"/>
              <a:buNone/>
              <a:defRPr sz="2500">
                <a:solidFill>
                  <a:schemeClr val="accent2"/>
                </a:solidFill>
              </a:defRPr>
            </a:lvl8pPr>
            <a:lvl9pPr lvl="8" algn="ctr">
              <a:lnSpc>
                <a:spcPct val="100000"/>
              </a:lnSpc>
              <a:spcBef>
                <a:spcPts val="0"/>
              </a:spcBef>
              <a:spcAft>
                <a:spcPts val="0"/>
              </a:spcAft>
              <a:buClr>
                <a:schemeClr val="accent2"/>
              </a:buClr>
              <a:buSzPts val="2500"/>
              <a:buNone/>
              <a:defRPr sz="2500">
                <a:solidFill>
                  <a:schemeClr val="accent2"/>
                </a:solidFill>
              </a:defRPr>
            </a:lvl9pPr>
          </a:lstStyle>
          <a:p>
            <a:endParaRPr/>
          </a:p>
        </p:txBody>
      </p:sp>
      <p:sp>
        <p:nvSpPr>
          <p:cNvPr id="10" name="Google Shape;10;p2"/>
          <p:cNvSpPr txBox="1">
            <a:spLocks noGrp="1"/>
          </p:cNvSpPr>
          <p:nvPr>
            <p:ph type="ctrTitle"/>
          </p:nvPr>
        </p:nvSpPr>
        <p:spPr>
          <a:xfrm>
            <a:off x="1521225" y="1128125"/>
            <a:ext cx="6101700" cy="23085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700"/>
              <a:buFont typeface="Droid Sans"/>
              <a:buNone/>
              <a:defRPr sz="4800">
                <a:solidFill>
                  <a:schemeClr val="accent2"/>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grpSp>
        <p:nvGrpSpPr>
          <p:cNvPr id="11" name="Google Shape;11;p2"/>
          <p:cNvGrpSpPr/>
          <p:nvPr/>
        </p:nvGrpSpPr>
        <p:grpSpPr>
          <a:xfrm>
            <a:off x="-3176922" y="-724306"/>
            <a:ext cx="4612127" cy="4612082"/>
            <a:chOff x="3896445" y="840725"/>
            <a:chExt cx="2534275" cy="2534250"/>
          </a:xfrm>
        </p:grpSpPr>
        <p:sp>
          <p:nvSpPr>
            <p:cNvPr id="12" name="Google Shape;12;p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572340" y="2404875"/>
            <a:ext cx="2162798" cy="1206590"/>
            <a:chOff x="7572340" y="2404875"/>
            <a:chExt cx="2162798" cy="1206590"/>
          </a:xfrm>
        </p:grpSpPr>
        <p:sp>
          <p:nvSpPr>
            <p:cNvPr id="16" name="Google Shape;16;p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520225" y="4005638"/>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72155" y="-442455"/>
            <a:ext cx="894539" cy="89448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4"/>
        <p:cNvGrpSpPr/>
        <p:nvPr/>
      </p:nvGrpSpPr>
      <p:grpSpPr>
        <a:xfrm>
          <a:off x="0" y="0"/>
          <a:ext cx="0" cy="0"/>
          <a:chOff x="0" y="0"/>
          <a:chExt cx="0" cy="0"/>
        </a:xfrm>
      </p:grpSpPr>
      <p:sp>
        <p:nvSpPr>
          <p:cNvPr id="175" name="Google Shape;175;p13"/>
          <p:cNvSpPr txBox="1">
            <a:spLocks noGrp="1"/>
          </p:cNvSpPr>
          <p:nvPr>
            <p:ph type="subTitle" idx="1"/>
          </p:nvPr>
        </p:nvSpPr>
        <p:spPr>
          <a:xfrm>
            <a:off x="179941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3"/>
          <p:cNvSpPr txBox="1">
            <a:spLocks noGrp="1"/>
          </p:cNvSpPr>
          <p:nvPr>
            <p:ph type="subTitle" idx="2"/>
          </p:nvPr>
        </p:nvSpPr>
        <p:spPr>
          <a:xfrm>
            <a:off x="1799416"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3"/>
          </p:nvPr>
        </p:nvSpPr>
        <p:spPr>
          <a:xfrm>
            <a:off x="1799414" y="2956318"/>
            <a:ext cx="2439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subTitle" idx="4"/>
          </p:nvPr>
        </p:nvSpPr>
        <p:spPr>
          <a:xfrm>
            <a:off x="1799416"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hasCustomPrompt="1"/>
          </p:nvPr>
        </p:nvSpPr>
        <p:spPr>
          <a:xfrm>
            <a:off x="665688" y="1726150"/>
            <a:ext cx="993300" cy="3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0" name="Google Shape;180;p13"/>
          <p:cNvSpPr txBox="1">
            <a:spLocks noGrp="1"/>
          </p:cNvSpPr>
          <p:nvPr>
            <p:ph type="title" idx="5" hasCustomPrompt="1"/>
          </p:nvPr>
        </p:nvSpPr>
        <p:spPr>
          <a:xfrm>
            <a:off x="764539" y="3195425"/>
            <a:ext cx="7956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1" name="Google Shape;181;p13"/>
          <p:cNvSpPr txBox="1">
            <a:spLocks noGrp="1"/>
          </p:cNvSpPr>
          <p:nvPr>
            <p:ph type="subTitle" idx="6"/>
          </p:nvPr>
        </p:nvSpPr>
        <p:spPr>
          <a:xfrm>
            <a:off x="598786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7"/>
          </p:nvPr>
        </p:nvSpPr>
        <p:spPr>
          <a:xfrm>
            <a:off x="5987865"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subTitle" idx="8"/>
          </p:nvPr>
        </p:nvSpPr>
        <p:spPr>
          <a:xfrm>
            <a:off x="5987865" y="2956318"/>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9"/>
          </p:nvPr>
        </p:nvSpPr>
        <p:spPr>
          <a:xfrm>
            <a:off x="5987865"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13" hasCustomPrompt="1"/>
          </p:nvPr>
        </p:nvSpPr>
        <p:spPr>
          <a:xfrm>
            <a:off x="4932589" y="1761700"/>
            <a:ext cx="7971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6" name="Google Shape;186;p13"/>
          <p:cNvSpPr txBox="1">
            <a:spLocks noGrp="1"/>
          </p:cNvSpPr>
          <p:nvPr>
            <p:ph type="title" idx="14" hasCustomPrompt="1"/>
          </p:nvPr>
        </p:nvSpPr>
        <p:spPr>
          <a:xfrm>
            <a:off x="4931689" y="3195425"/>
            <a:ext cx="7989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7" name="Google Shape;187;p13"/>
          <p:cNvSpPr txBox="1">
            <a:spLocks noGrp="1"/>
          </p:cNvSpPr>
          <p:nvPr>
            <p:ph type="title" idx="15"/>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88" name="Google Shape;188;p13"/>
          <p:cNvGrpSpPr/>
          <p:nvPr/>
        </p:nvGrpSpPr>
        <p:grpSpPr>
          <a:xfrm>
            <a:off x="3058919" y="4173939"/>
            <a:ext cx="3026178" cy="3026148"/>
            <a:chOff x="3896445" y="840725"/>
            <a:chExt cx="2534275" cy="2534250"/>
          </a:xfrm>
        </p:grpSpPr>
        <p:sp>
          <p:nvSpPr>
            <p:cNvPr id="189" name="Google Shape;189;p1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3"/>
          <p:cNvSpPr/>
          <p:nvPr/>
        </p:nvSpPr>
        <p:spPr>
          <a:xfrm>
            <a:off x="8624175" y="3069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3"/>
          <p:cNvGrpSpPr/>
          <p:nvPr/>
        </p:nvGrpSpPr>
        <p:grpSpPr>
          <a:xfrm flipH="1">
            <a:off x="-771285" y="4173938"/>
            <a:ext cx="2162798" cy="1206590"/>
            <a:chOff x="7572340" y="2404875"/>
            <a:chExt cx="2162798" cy="1206590"/>
          </a:xfrm>
        </p:grpSpPr>
        <p:sp>
          <p:nvSpPr>
            <p:cNvPr id="194" name="Google Shape;194;p1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3"/>
          <p:cNvSpPr/>
          <p:nvPr/>
        </p:nvSpPr>
        <p:spPr>
          <a:xfrm>
            <a:off x="-822800" y="163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371600" y="2890847"/>
            <a:ext cx="29676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2000">
                <a:solidFill>
                  <a:schemeClr val="accent2"/>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201" name="Google Shape;201;p14"/>
          <p:cNvSpPr txBox="1">
            <a:spLocks noGrp="1"/>
          </p:cNvSpPr>
          <p:nvPr>
            <p:ph type="subTitle" idx="1"/>
          </p:nvPr>
        </p:nvSpPr>
        <p:spPr>
          <a:xfrm>
            <a:off x="1371600" y="1545646"/>
            <a:ext cx="6400800" cy="13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5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2" name="Google Shape;202;p14"/>
          <p:cNvGrpSpPr/>
          <p:nvPr/>
        </p:nvGrpSpPr>
        <p:grpSpPr>
          <a:xfrm>
            <a:off x="-2054389" y="1231574"/>
            <a:ext cx="2815959" cy="2814841"/>
            <a:chOff x="4187495" y="1131775"/>
            <a:chExt cx="1952950" cy="1952175"/>
          </a:xfrm>
        </p:grpSpPr>
        <p:sp>
          <p:nvSpPr>
            <p:cNvPr id="203" name="Google Shape;203;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4"/>
          <p:cNvGrpSpPr/>
          <p:nvPr/>
        </p:nvGrpSpPr>
        <p:grpSpPr>
          <a:xfrm>
            <a:off x="7294940" y="138913"/>
            <a:ext cx="2162798" cy="1206590"/>
            <a:chOff x="7572340" y="2404875"/>
            <a:chExt cx="2162798" cy="1206590"/>
          </a:xfrm>
        </p:grpSpPr>
        <p:sp>
          <p:nvSpPr>
            <p:cNvPr id="206" name="Google Shape;206;p1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14"/>
          <p:cNvSpPr/>
          <p:nvPr/>
        </p:nvSpPr>
        <p:spPr>
          <a:xfrm>
            <a:off x="6153525" y="45365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8086474" y="3683874"/>
            <a:ext cx="2029693" cy="202969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4"/>
          <p:cNvGrpSpPr/>
          <p:nvPr/>
        </p:nvGrpSpPr>
        <p:grpSpPr>
          <a:xfrm>
            <a:off x="3053010" y="-1405350"/>
            <a:ext cx="2391088" cy="2391065"/>
            <a:chOff x="3896445" y="840725"/>
            <a:chExt cx="2534275" cy="2534250"/>
          </a:xfrm>
        </p:grpSpPr>
        <p:sp>
          <p:nvSpPr>
            <p:cNvPr id="213" name="Google Shape;213;p1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3683700"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 name="Google Shape;218;p15"/>
          <p:cNvSpPr txBox="1">
            <a:spLocks noGrp="1"/>
          </p:cNvSpPr>
          <p:nvPr>
            <p:ph type="subTitle" idx="1"/>
          </p:nvPr>
        </p:nvSpPr>
        <p:spPr>
          <a:xfrm>
            <a:off x="3683700"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15"/>
          <p:cNvSpPr txBox="1">
            <a:spLocks noGrp="1"/>
          </p:cNvSpPr>
          <p:nvPr>
            <p:ph type="title" idx="2" hasCustomPrompt="1"/>
          </p:nvPr>
        </p:nvSpPr>
        <p:spPr>
          <a:xfrm>
            <a:off x="3822150"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20" name="Google Shape;220;p15"/>
          <p:cNvGrpSpPr/>
          <p:nvPr/>
        </p:nvGrpSpPr>
        <p:grpSpPr>
          <a:xfrm>
            <a:off x="3323082" y="4703889"/>
            <a:ext cx="3026178" cy="3026148"/>
            <a:chOff x="3896445" y="840725"/>
            <a:chExt cx="2534275" cy="2534250"/>
          </a:xfrm>
        </p:grpSpPr>
        <p:sp>
          <p:nvSpPr>
            <p:cNvPr id="221" name="Google Shape;221;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5"/>
          <p:cNvGrpSpPr/>
          <p:nvPr/>
        </p:nvGrpSpPr>
        <p:grpSpPr>
          <a:xfrm flipH="1">
            <a:off x="-1157160" y="4516213"/>
            <a:ext cx="2162798" cy="1206590"/>
            <a:chOff x="7572340" y="2404875"/>
            <a:chExt cx="2162798" cy="1206590"/>
          </a:xfrm>
        </p:grpSpPr>
        <p:sp>
          <p:nvSpPr>
            <p:cNvPr id="225" name="Google Shape;225;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5"/>
          <p:cNvSpPr/>
          <p:nvPr/>
        </p:nvSpPr>
        <p:spPr>
          <a:xfrm>
            <a:off x="6608100" y="-7079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8638798" y="887225"/>
            <a:ext cx="1829749" cy="182974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5"/>
          <p:cNvGrpSpPr/>
          <p:nvPr/>
        </p:nvGrpSpPr>
        <p:grpSpPr>
          <a:xfrm rot="10800000">
            <a:off x="-1215435" y="-170187"/>
            <a:ext cx="2162798" cy="1206590"/>
            <a:chOff x="7572340" y="2404875"/>
            <a:chExt cx="2162798" cy="1206590"/>
          </a:xfrm>
        </p:grpSpPr>
        <p:sp>
          <p:nvSpPr>
            <p:cNvPr id="232" name="Google Shape;232;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5"/>
          <p:cNvSpPr txBox="1">
            <a:spLocks noGrp="1"/>
          </p:cNvSpPr>
          <p:nvPr>
            <p:ph type="title" idx="3"/>
          </p:nvPr>
        </p:nvSpPr>
        <p:spPr>
          <a:xfrm>
            <a:off x="794773" y="3132180"/>
            <a:ext cx="17739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15"/>
          <p:cNvSpPr txBox="1">
            <a:spLocks noGrp="1"/>
          </p:cNvSpPr>
          <p:nvPr>
            <p:ph type="subTitle" idx="4"/>
          </p:nvPr>
        </p:nvSpPr>
        <p:spPr>
          <a:xfrm>
            <a:off x="794773" y="3735480"/>
            <a:ext cx="17739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15"/>
          <p:cNvSpPr txBox="1">
            <a:spLocks noGrp="1"/>
          </p:cNvSpPr>
          <p:nvPr>
            <p:ph type="title" idx="5" hasCustomPrompt="1"/>
          </p:nvPr>
        </p:nvSpPr>
        <p:spPr>
          <a:xfrm>
            <a:off x="931873"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9" name="Google Shape;239;p15"/>
          <p:cNvSpPr txBox="1">
            <a:spLocks noGrp="1"/>
          </p:cNvSpPr>
          <p:nvPr>
            <p:ph type="title" idx="6"/>
          </p:nvPr>
        </p:nvSpPr>
        <p:spPr>
          <a:xfrm>
            <a:off x="6573987"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0" name="Google Shape;240;p15"/>
          <p:cNvSpPr txBox="1">
            <a:spLocks noGrp="1"/>
          </p:cNvSpPr>
          <p:nvPr>
            <p:ph type="subTitle" idx="7"/>
          </p:nvPr>
        </p:nvSpPr>
        <p:spPr>
          <a:xfrm>
            <a:off x="6573987"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15"/>
          <p:cNvSpPr txBox="1">
            <a:spLocks noGrp="1"/>
          </p:cNvSpPr>
          <p:nvPr>
            <p:ph type="title" idx="8" hasCustomPrompt="1"/>
          </p:nvPr>
        </p:nvSpPr>
        <p:spPr>
          <a:xfrm>
            <a:off x="6712437"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42" name="Google Shape;242;p15"/>
          <p:cNvGrpSpPr/>
          <p:nvPr/>
        </p:nvGrpSpPr>
        <p:grpSpPr>
          <a:xfrm>
            <a:off x="2313190" y="-1867024"/>
            <a:ext cx="2561392" cy="2561366"/>
            <a:chOff x="3896445" y="840725"/>
            <a:chExt cx="2534275" cy="2534250"/>
          </a:xfrm>
        </p:grpSpPr>
        <p:sp>
          <p:nvSpPr>
            <p:cNvPr id="243" name="Google Shape;243;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246"/>
        <p:cNvGrpSpPr/>
        <p:nvPr/>
      </p:nvGrpSpPr>
      <p:grpSpPr>
        <a:xfrm>
          <a:off x="0" y="0"/>
          <a:ext cx="0" cy="0"/>
          <a:chOff x="0" y="0"/>
          <a:chExt cx="0" cy="0"/>
        </a:xfrm>
      </p:grpSpPr>
      <p:sp>
        <p:nvSpPr>
          <p:cNvPr id="247" name="Google Shape;247;p16"/>
          <p:cNvSpPr txBox="1">
            <a:spLocks noGrp="1"/>
          </p:cNvSpPr>
          <p:nvPr>
            <p:ph type="title" hasCustomPrompt="1"/>
          </p:nvPr>
        </p:nvSpPr>
        <p:spPr>
          <a:xfrm>
            <a:off x="2116500" y="812359"/>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8" name="Google Shape;248;p16"/>
          <p:cNvSpPr txBox="1">
            <a:spLocks noGrp="1"/>
          </p:cNvSpPr>
          <p:nvPr>
            <p:ph type="title" idx="2" hasCustomPrompt="1"/>
          </p:nvPr>
        </p:nvSpPr>
        <p:spPr>
          <a:xfrm>
            <a:off x="2116500" y="367690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9" name="Google Shape;249;p16"/>
          <p:cNvSpPr txBox="1">
            <a:spLocks noGrp="1"/>
          </p:cNvSpPr>
          <p:nvPr>
            <p:ph type="title" idx="3" hasCustomPrompt="1"/>
          </p:nvPr>
        </p:nvSpPr>
        <p:spPr>
          <a:xfrm>
            <a:off x="2116500" y="224806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grpSp>
        <p:nvGrpSpPr>
          <p:cNvPr id="250" name="Google Shape;250;p16"/>
          <p:cNvGrpSpPr/>
          <p:nvPr/>
        </p:nvGrpSpPr>
        <p:grpSpPr>
          <a:xfrm>
            <a:off x="-1838893" y="1768814"/>
            <a:ext cx="3026178" cy="3026148"/>
            <a:chOff x="3896445" y="840725"/>
            <a:chExt cx="2534275" cy="2534250"/>
          </a:xfrm>
        </p:grpSpPr>
        <p:sp>
          <p:nvSpPr>
            <p:cNvPr id="251" name="Google Shape;251;p1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6"/>
          <p:cNvGrpSpPr/>
          <p:nvPr/>
        </p:nvGrpSpPr>
        <p:grpSpPr>
          <a:xfrm>
            <a:off x="7579990" y="3780638"/>
            <a:ext cx="2162798" cy="1206590"/>
            <a:chOff x="7572340" y="2404875"/>
            <a:chExt cx="2162798" cy="1206590"/>
          </a:xfrm>
        </p:grpSpPr>
        <p:sp>
          <p:nvSpPr>
            <p:cNvPr id="255" name="Google Shape;255;p1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16"/>
          <p:cNvSpPr/>
          <p:nvPr/>
        </p:nvSpPr>
        <p:spPr>
          <a:xfrm>
            <a:off x="7580000" y="-141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0" name="Google Shape;260;p16"/>
          <p:cNvSpPr/>
          <p:nvPr/>
        </p:nvSpPr>
        <p:spPr>
          <a:xfrm>
            <a:off x="0" y="-408525"/>
            <a:ext cx="975671" cy="97567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1" name="Google Shape;261;p16"/>
          <p:cNvSpPr txBox="1">
            <a:spLocks noGrp="1"/>
          </p:cNvSpPr>
          <p:nvPr>
            <p:ph type="subTitle" idx="1"/>
          </p:nvPr>
        </p:nvSpPr>
        <p:spPr>
          <a:xfrm>
            <a:off x="2116500" y="2967367"/>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16"/>
          <p:cNvSpPr txBox="1">
            <a:spLocks noGrp="1"/>
          </p:cNvSpPr>
          <p:nvPr>
            <p:ph type="subTitle" idx="4"/>
          </p:nvPr>
        </p:nvSpPr>
        <p:spPr>
          <a:xfrm>
            <a:off x="2116500" y="1528148"/>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p16"/>
          <p:cNvSpPr txBox="1">
            <a:spLocks noGrp="1"/>
          </p:cNvSpPr>
          <p:nvPr>
            <p:ph type="subTitle" idx="5"/>
          </p:nvPr>
        </p:nvSpPr>
        <p:spPr>
          <a:xfrm>
            <a:off x="2116500" y="4423874"/>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or header 1">
  <p:cSld name="CUSTOM_20">
    <p:spTree>
      <p:nvGrpSpPr>
        <p:cNvPr id="1" name="Shape 264"/>
        <p:cNvGrpSpPr/>
        <p:nvPr/>
      </p:nvGrpSpPr>
      <p:grpSpPr>
        <a:xfrm>
          <a:off x="0" y="0"/>
          <a:ext cx="0" cy="0"/>
          <a:chOff x="0" y="0"/>
          <a:chExt cx="0" cy="0"/>
        </a:xfrm>
      </p:grpSpPr>
      <p:sp>
        <p:nvSpPr>
          <p:cNvPr id="265" name="Google Shape;265;p17"/>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66" name="Google Shape;266;p17"/>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67" name="Google Shape;267;p17"/>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829">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8" name="Google Shape;268;p17"/>
          <p:cNvGrpSpPr/>
          <p:nvPr/>
        </p:nvGrpSpPr>
        <p:grpSpPr>
          <a:xfrm>
            <a:off x="7379465" y="-540375"/>
            <a:ext cx="2162798" cy="1206590"/>
            <a:chOff x="7572340" y="2404875"/>
            <a:chExt cx="2162798" cy="1206590"/>
          </a:xfrm>
        </p:grpSpPr>
        <p:sp>
          <p:nvSpPr>
            <p:cNvPr id="269" name="Google Shape;269;p1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7"/>
          <p:cNvGrpSpPr/>
          <p:nvPr/>
        </p:nvGrpSpPr>
        <p:grpSpPr>
          <a:xfrm>
            <a:off x="-2132571" y="-1112815"/>
            <a:ext cx="3340681" cy="3340648"/>
            <a:chOff x="3896445" y="840725"/>
            <a:chExt cx="2534275" cy="2534250"/>
          </a:xfrm>
        </p:grpSpPr>
        <p:sp>
          <p:nvSpPr>
            <p:cNvPr id="274" name="Google Shape;274;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7"/>
          <p:cNvSpPr/>
          <p:nvPr/>
        </p:nvSpPr>
        <p:spPr>
          <a:xfrm>
            <a:off x="-508425" y="291211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0" y="4259229"/>
            <a:ext cx="1616533" cy="161653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7"/>
          <p:cNvGrpSpPr/>
          <p:nvPr/>
        </p:nvGrpSpPr>
        <p:grpSpPr>
          <a:xfrm>
            <a:off x="7787145" y="1834348"/>
            <a:ext cx="3871612" cy="3871574"/>
            <a:chOff x="3896445" y="840725"/>
            <a:chExt cx="2534275" cy="2534250"/>
          </a:xfrm>
        </p:grpSpPr>
        <p:sp>
          <p:nvSpPr>
            <p:cNvPr id="280" name="Google Shape;280;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283"/>
        <p:cNvGrpSpPr/>
        <p:nvPr/>
      </p:nvGrpSpPr>
      <p:grpSpPr>
        <a:xfrm>
          <a:off x="0" y="0"/>
          <a:ext cx="0" cy="0"/>
          <a:chOff x="0" y="0"/>
          <a:chExt cx="0" cy="0"/>
        </a:xfrm>
      </p:grpSpPr>
      <p:sp>
        <p:nvSpPr>
          <p:cNvPr id="284" name="Google Shape;284;p18"/>
          <p:cNvSpPr txBox="1">
            <a:spLocks noGrp="1"/>
          </p:cNvSpPr>
          <p:nvPr>
            <p:ph type="body" idx="1"/>
          </p:nvPr>
        </p:nvSpPr>
        <p:spPr>
          <a:xfrm>
            <a:off x="1698750" y="3277550"/>
            <a:ext cx="5746500" cy="7593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1000"/>
              </a:spcBef>
              <a:spcAft>
                <a:spcPts val="0"/>
              </a:spcAft>
              <a:buSzPts val="1400"/>
              <a:buFont typeface="Catamaran Thin"/>
              <a:buAutoNum type="arabicPeriod"/>
              <a:defRPr sz="1400">
                <a:solidFill>
                  <a:schemeClr val="accent2"/>
                </a:solidFill>
              </a:defRPr>
            </a:lvl1pPr>
            <a:lvl2pPr marL="914400" lvl="1" indent="-317500" rtl="0">
              <a:spcBef>
                <a:spcPts val="0"/>
              </a:spcBef>
              <a:spcAft>
                <a:spcPts val="0"/>
              </a:spcAft>
              <a:buSzPts val="1400"/>
              <a:buFont typeface="Open Sans"/>
              <a:buAutoNum type="alphaLcPeriod"/>
              <a:defRPr/>
            </a:lvl2pPr>
            <a:lvl3pPr marL="1371600" lvl="2" indent="-317500" rtl="0">
              <a:spcBef>
                <a:spcPts val="0"/>
              </a:spcBef>
              <a:spcAft>
                <a:spcPts val="0"/>
              </a:spcAft>
              <a:buSzPts val="1400"/>
              <a:buFont typeface="Open Sans"/>
              <a:buAutoNum type="romanLcPeriod"/>
              <a:defRPr/>
            </a:lvl3pPr>
            <a:lvl4pPr marL="1828800" lvl="3" indent="-317500" rtl="0">
              <a:spcBef>
                <a:spcPts val="0"/>
              </a:spcBef>
              <a:spcAft>
                <a:spcPts val="0"/>
              </a:spcAft>
              <a:buSzPts val="1400"/>
              <a:buFont typeface="Open Sans"/>
              <a:buAutoNum type="arabicPeriod"/>
              <a:defRPr/>
            </a:lvl4pPr>
            <a:lvl5pPr marL="2286000" lvl="4" indent="-317500" rtl="0">
              <a:spcBef>
                <a:spcPts val="0"/>
              </a:spcBef>
              <a:spcAft>
                <a:spcPts val="0"/>
              </a:spcAft>
              <a:buSzPts val="1400"/>
              <a:buFont typeface="Open Sans"/>
              <a:buAutoNum type="alphaLcPeriod"/>
              <a:defRPr/>
            </a:lvl5pPr>
            <a:lvl6pPr marL="2743200" lvl="5" indent="-317500" rtl="0">
              <a:spcBef>
                <a:spcPts val="0"/>
              </a:spcBef>
              <a:spcAft>
                <a:spcPts val="0"/>
              </a:spcAft>
              <a:buSzPts val="1400"/>
              <a:buFont typeface="Open Sans"/>
              <a:buAutoNum type="romanLcPeriod"/>
              <a:defRPr/>
            </a:lvl6pPr>
            <a:lvl7pPr marL="3200400" lvl="6" indent="-317500" rtl="0">
              <a:spcBef>
                <a:spcPts val="0"/>
              </a:spcBef>
              <a:spcAft>
                <a:spcPts val="0"/>
              </a:spcAft>
              <a:buSzPts val="1400"/>
              <a:buFont typeface="Open Sans"/>
              <a:buAutoNum type="arabicPeriod"/>
              <a:defRPr/>
            </a:lvl7pPr>
            <a:lvl8pPr marL="3657600" lvl="7" indent="-317500" rtl="0">
              <a:spcBef>
                <a:spcPts val="0"/>
              </a:spcBef>
              <a:spcAft>
                <a:spcPts val="0"/>
              </a:spcAft>
              <a:buSzPts val="1400"/>
              <a:buFont typeface="Open Sans"/>
              <a:buAutoNum type="alphaLcPeriod"/>
              <a:defRPr/>
            </a:lvl8pPr>
            <a:lvl9pPr marL="4114800" lvl="8" indent="-317500" rtl="0">
              <a:spcBef>
                <a:spcPts val="0"/>
              </a:spcBef>
              <a:spcAft>
                <a:spcPts val="0"/>
              </a:spcAft>
              <a:buSzPts val="1400"/>
              <a:buFont typeface="Open Sans"/>
              <a:buAutoNum type="romanLcPeriod"/>
              <a:defRPr/>
            </a:lvl9pPr>
          </a:lstStyle>
          <a:p>
            <a:endParaRPr/>
          </a:p>
        </p:txBody>
      </p:sp>
      <p:sp>
        <p:nvSpPr>
          <p:cNvPr id="285" name="Google Shape;285;p18"/>
          <p:cNvSpPr txBox="1">
            <a:spLocks noGrp="1"/>
          </p:cNvSpPr>
          <p:nvPr>
            <p:ph type="title"/>
          </p:nvPr>
        </p:nvSpPr>
        <p:spPr>
          <a:xfrm>
            <a:off x="1698750" y="1788436"/>
            <a:ext cx="5746500" cy="142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5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286" name="Google Shape;286;p18"/>
          <p:cNvGrpSpPr/>
          <p:nvPr/>
        </p:nvGrpSpPr>
        <p:grpSpPr>
          <a:xfrm>
            <a:off x="-2111118" y="2279314"/>
            <a:ext cx="3026178" cy="3026148"/>
            <a:chOff x="3896445" y="840725"/>
            <a:chExt cx="2534275" cy="2534250"/>
          </a:xfrm>
        </p:grpSpPr>
        <p:sp>
          <p:nvSpPr>
            <p:cNvPr id="287" name="Google Shape;287;p1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8"/>
          <p:cNvGrpSpPr/>
          <p:nvPr/>
        </p:nvGrpSpPr>
        <p:grpSpPr>
          <a:xfrm flipH="1">
            <a:off x="-657835" y="145950"/>
            <a:ext cx="2162798" cy="1206590"/>
            <a:chOff x="7572340" y="2404875"/>
            <a:chExt cx="2162798" cy="1206590"/>
          </a:xfrm>
        </p:grpSpPr>
        <p:sp>
          <p:nvSpPr>
            <p:cNvPr id="291" name="Google Shape;291;p1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18"/>
          <p:cNvSpPr/>
          <p:nvPr/>
        </p:nvSpPr>
        <p:spPr>
          <a:xfrm>
            <a:off x="8389500" y="1424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7652075" y="4029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26">
    <p:spTree>
      <p:nvGrpSpPr>
        <p:cNvPr id="1" name="Shape 375"/>
        <p:cNvGrpSpPr/>
        <p:nvPr/>
      </p:nvGrpSpPr>
      <p:grpSpPr>
        <a:xfrm>
          <a:off x="0" y="0"/>
          <a:ext cx="0" cy="0"/>
          <a:chOff x="0" y="0"/>
          <a:chExt cx="0" cy="0"/>
        </a:xfrm>
      </p:grpSpPr>
      <p:sp>
        <p:nvSpPr>
          <p:cNvPr id="376" name="Google Shape;376;p24"/>
          <p:cNvSpPr txBox="1">
            <a:spLocks noGrp="1"/>
          </p:cNvSpPr>
          <p:nvPr>
            <p:ph type="body" idx="1"/>
          </p:nvPr>
        </p:nvSpPr>
        <p:spPr>
          <a:xfrm>
            <a:off x="3346375" y="2050850"/>
            <a:ext cx="5012100" cy="195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chemeClr val="accent2"/>
                </a:solidFill>
              </a:defRPr>
            </a:lvl1pPr>
            <a:lvl2pPr marL="914400" lvl="1" indent="-317500" rtl="0">
              <a:spcBef>
                <a:spcPts val="0"/>
              </a:spcBef>
              <a:spcAft>
                <a:spcPts val="0"/>
              </a:spcAft>
              <a:buClr>
                <a:srgbClr val="595959"/>
              </a:buClr>
              <a:buSzPts val="1400"/>
              <a:buFont typeface="Anaheim"/>
              <a:buChar char="○"/>
              <a:defRPr>
                <a:solidFill>
                  <a:schemeClr val="accent2"/>
                </a:solidFill>
              </a:defRPr>
            </a:lvl2pPr>
            <a:lvl3pPr marL="1371600" lvl="2" indent="-317500" rtl="0">
              <a:spcBef>
                <a:spcPts val="0"/>
              </a:spcBef>
              <a:spcAft>
                <a:spcPts val="0"/>
              </a:spcAft>
              <a:buClr>
                <a:srgbClr val="595959"/>
              </a:buClr>
              <a:buSzPts val="1400"/>
              <a:buFont typeface="Anaheim"/>
              <a:buChar char="■"/>
              <a:defRPr>
                <a:solidFill>
                  <a:schemeClr val="accent2"/>
                </a:solidFill>
              </a:defRPr>
            </a:lvl3pPr>
            <a:lvl4pPr marL="1828800" lvl="3" indent="-317500" rtl="0">
              <a:spcBef>
                <a:spcPts val="0"/>
              </a:spcBef>
              <a:spcAft>
                <a:spcPts val="0"/>
              </a:spcAft>
              <a:buClr>
                <a:srgbClr val="595959"/>
              </a:buClr>
              <a:buSzPts val="1400"/>
              <a:buFont typeface="Anaheim"/>
              <a:buChar char="●"/>
              <a:defRPr>
                <a:solidFill>
                  <a:schemeClr val="accent2"/>
                </a:solidFill>
              </a:defRPr>
            </a:lvl4pPr>
            <a:lvl5pPr marL="2286000" lvl="4" indent="-317500" rtl="0">
              <a:spcBef>
                <a:spcPts val="0"/>
              </a:spcBef>
              <a:spcAft>
                <a:spcPts val="0"/>
              </a:spcAft>
              <a:buClr>
                <a:srgbClr val="595959"/>
              </a:buClr>
              <a:buSzPts val="1400"/>
              <a:buFont typeface="Anaheim"/>
              <a:buChar char="○"/>
              <a:defRPr>
                <a:solidFill>
                  <a:schemeClr val="accent2"/>
                </a:solidFill>
              </a:defRPr>
            </a:lvl5pPr>
            <a:lvl6pPr marL="2743200" lvl="5" indent="-317500" rtl="0">
              <a:spcBef>
                <a:spcPts val="0"/>
              </a:spcBef>
              <a:spcAft>
                <a:spcPts val="0"/>
              </a:spcAft>
              <a:buClr>
                <a:srgbClr val="595959"/>
              </a:buClr>
              <a:buSzPts val="1400"/>
              <a:buFont typeface="Anaheim"/>
              <a:buChar char="■"/>
              <a:defRPr>
                <a:solidFill>
                  <a:schemeClr val="accent2"/>
                </a:solidFill>
              </a:defRPr>
            </a:lvl6pPr>
            <a:lvl7pPr marL="3200400" lvl="6" indent="-317500" rtl="0">
              <a:spcBef>
                <a:spcPts val="0"/>
              </a:spcBef>
              <a:spcAft>
                <a:spcPts val="0"/>
              </a:spcAft>
              <a:buClr>
                <a:srgbClr val="595959"/>
              </a:buClr>
              <a:buSzPts val="1400"/>
              <a:buFont typeface="Anaheim"/>
              <a:buChar char="●"/>
              <a:defRPr>
                <a:solidFill>
                  <a:schemeClr val="accent2"/>
                </a:solidFill>
              </a:defRPr>
            </a:lvl7pPr>
            <a:lvl8pPr marL="3657600" lvl="7" indent="-317500" rtl="0">
              <a:spcBef>
                <a:spcPts val="0"/>
              </a:spcBef>
              <a:spcAft>
                <a:spcPts val="0"/>
              </a:spcAft>
              <a:buClr>
                <a:srgbClr val="595959"/>
              </a:buClr>
              <a:buSzPts val="1400"/>
              <a:buFont typeface="Anaheim"/>
              <a:buChar char="○"/>
              <a:defRPr>
                <a:solidFill>
                  <a:schemeClr val="accent2"/>
                </a:solidFill>
              </a:defRPr>
            </a:lvl8pPr>
            <a:lvl9pPr marL="4114800" lvl="8" indent="-317500" rtl="0">
              <a:spcBef>
                <a:spcPts val="0"/>
              </a:spcBef>
              <a:spcAft>
                <a:spcPts val="0"/>
              </a:spcAft>
              <a:buClr>
                <a:srgbClr val="595959"/>
              </a:buClr>
              <a:buSzPts val="1400"/>
              <a:buFont typeface="Anaheim"/>
              <a:buChar char="■"/>
              <a:defRPr>
                <a:solidFill>
                  <a:schemeClr val="accent2"/>
                </a:solidFill>
              </a:defRPr>
            </a:lvl9pPr>
          </a:lstStyle>
          <a:p>
            <a:endParaRPr/>
          </a:p>
        </p:txBody>
      </p:sp>
      <p:sp>
        <p:nvSpPr>
          <p:cNvPr id="377" name="Google Shape;377;p24"/>
          <p:cNvSpPr txBox="1">
            <a:spLocks noGrp="1"/>
          </p:cNvSpPr>
          <p:nvPr>
            <p:ph type="title"/>
          </p:nvPr>
        </p:nvSpPr>
        <p:spPr>
          <a:xfrm>
            <a:off x="3361981" y="1319575"/>
            <a:ext cx="5012100" cy="51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273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378" name="Google Shape;378;p24"/>
          <p:cNvSpPr/>
          <p:nvPr/>
        </p:nvSpPr>
        <p:spPr>
          <a:xfrm>
            <a:off x="7450050" y="42200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4"/>
          <p:cNvGrpSpPr/>
          <p:nvPr/>
        </p:nvGrpSpPr>
        <p:grpSpPr>
          <a:xfrm>
            <a:off x="5637177" y="-1964985"/>
            <a:ext cx="3026178" cy="3026148"/>
            <a:chOff x="3896445" y="840725"/>
            <a:chExt cx="2534275" cy="2534250"/>
          </a:xfrm>
        </p:grpSpPr>
        <p:sp>
          <p:nvSpPr>
            <p:cNvPr id="380" name="Google Shape;380;p2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502"/>
        <p:cNvGrpSpPr/>
        <p:nvPr/>
      </p:nvGrpSpPr>
      <p:grpSpPr>
        <a:xfrm>
          <a:off x="0" y="0"/>
          <a:ext cx="0" cy="0"/>
          <a:chOff x="0" y="0"/>
          <a:chExt cx="0" cy="0"/>
        </a:xfrm>
      </p:grpSpPr>
      <p:grpSp>
        <p:nvGrpSpPr>
          <p:cNvPr id="503" name="Google Shape;503;p30"/>
          <p:cNvGrpSpPr/>
          <p:nvPr/>
        </p:nvGrpSpPr>
        <p:grpSpPr>
          <a:xfrm>
            <a:off x="-2347868" y="1927639"/>
            <a:ext cx="3026178" cy="3026148"/>
            <a:chOff x="3896445" y="840725"/>
            <a:chExt cx="2534275" cy="2534250"/>
          </a:xfrm>
        </p:grpSpPr>
        <p:sp>
          <p:nvSpPr>
            <p:cNvPr id="504" name="Google Shape;504;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0"/>
          <p:cNvSpPr/>
          <p:nvPr/>
        </p:nvSpPr>
        <p:spPr>
          <a:xfrm>
            <a:off x="8286588" y="41926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0"/>
          <p:cNvGrpSpPr/>
          <p:nvPr/>
        </p:nvGrpSpPr>
        <p:grpSpPr>
          <a:xfrm>
            <a:off x="2835257" y="4412164"/>
            <a:ext cx="3026178" cy="3026148"/>
            <a:chOff x="3896445" y="840725"/>
            <a:chExt cx="2534275" cy="2534250"/>
          </a:xfrm>
        </p:grpSpPr>
        <p:sp>
          <p:nvSpPr>
            <p:cNvPr id="509" name="Google Shape;509;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0"/>
          <p:cNvGrpSpPr/>
          <p:nvPr/>
        </p:nvGrpSpPr>
        <p:grpSpPr>
          <a:xfrm>
            <a:off x="8252290" y="-240750"/>
            <a:ext cx="2162798" cy="1206590"/>
            <a:chOff x="7572340" y="2404875"/>
            <a:chExt cx="2162798" cy="1206590"/>
          </a:xfrm>
        </p:grpSpPr>
        <p:sp>
          <p:nvSpPr>
            <p:cNvPr id="513" name="Google Shape;513;p3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30"/>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21">
    <p:spTree>
      <p:nvGrpSpPr>
        <p:cNvPr id="1" name="Shape 518"/>
        <p:cNvGrpSpPr/>
        <p:nvPr/>
      </p:nvGrpSpPr>
      <p:grpSpPr>
        <a:xfrm>
          <a:off x="0" y="0"/>
          <a:ext cx="0" cy="0"/>
          <a:chOff x="0" y="0"/>
          <a:chExt cx="0" cy="0"/>
        </a:xfrm>
      </p:grpSpPr>
      <p:grpSp>
        <p:nvGrpSpPr>
          <p:cNvPr id="519" name="Google Shape;519;p31"/>
          <p:cNvGrpSpPr/>
          <p:nvPr/>
        </p:nvGrpSpPr>
        <p:grpSpPr>
          <a:xfrm>
            <a:off x="8389507" y="3569014"/>
            <a:ext cx="3026178" cy="3026148"/>
            <a:chOff x="3896445" y="840725"/>
            <a:chExt cx="2534275" cy="2534250"/>
          </a:xfrm>
        </p:grpSpPr>
        <p:sp>
          <p:nvSpPr>
            <p:cNvPr id="520" name="Google Shape;52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1"/>
          <p:cNvSpPr/>
          <p:nvPr/>
        </p:nvSpPr>
        <p:spPr>
          <a:xfrm>
            <a:off x="-914787" y="-6516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31"/>
          <p:cNvGrpSpPr/>
          <p:nvPr/>
        </p:nvGrpSpPr>
        <p:grpSpPr>
          <a:xfrm flipH="1">
            <a:off x="-517685" y="4829650"/>
            <a:ext cx="2162798" cy="1206590"/>
            <a:chOff x="7572340" y="2404875"/>
            <a:chExt cx="2162798" cy="1206590"/>
          </a:xfrm>
        </p:grpSpPr>
        <p:sp>
          <p:nvSpPr>
            <p:cNvPr id="525" name="Google Shape;525;p3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31"/>
          <p:cNvGrpSpPr/>
          <p:nvPr/>
        </p:nvGrpSpPr>
        <p:grpSpPr>
          <a:xfrm>
            <a:off x="8477707" y="-257223"/>
            <a:ext cx="3026178" cy="3026148"/>
            <a:chOff x="3896445" y="840725"/>
            <a:chExt cx="2534275" cy="2534250"/>
          </a:xfrm>
        </p:grpSpPr>
        <p:sp>
          <p:nvSpPr>
            <p:cNvPr id="530" name="Google Shape;53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31"/>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22">
    <p:spTree>
      <p:nvGrpSpPr>
        <p:cNvPr id="1" name="Shape 534"/>
        <p:cNvGrpSpPr/>
        <p:nvPr/>
      </p:nvGrpSpPr>
      <p:grpSpPr>
        <a:xfrm>
          <a:off x="0" y="0"/>
          <a:ext cx="0" cy="0"/>
          <a:chOff x="0" y="0"/>
          <a:chExt cx="0" cy="0"/>
        </a:xfrm>
      </p:grpSpPr>
      <p:grpSp>
        <p:nvGrpSpPr>
          <p:cNvPr id="535" name="Google Shape;535;p32"/>
          <p:cNvGrpSpPr/>
          <p:nvPr/>
        </p:nvGrpSpPr>
        <p:grpSpPr>
          <a:xfrm>
            <a:off x="1181357" y="4557414"/>
            <a:ext cx="3026178" cy="3026148"/>
            <a:chOff x="3896445" y="840725"/>
            <a:chExt cx="2534275" cy="2534250"/>
          </a:xfrm>
        </p:grpSpPr>
        <p:sp>
          <p:nvSpPr>
            <p:cNvPr id="536" name="Google Shape;536;p3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2"/>
          <p:cNvGrpSpPr/>
          <p:nvPr/>
        </p:nvGrpSpPr>
        <p:grpSpPr>
          <a:xfrm flipH="1">
            <a:off x="-1689698" y="449300"/>
            <a:ext cx="2162798" cy="1206590"/>
            <a:chOff x="7572340" y="2404875"/>
            <a:chExt cx="2162798" cy="1206590"/>
          </a:xfrm>
        </p:grpSpPr>
        <p:sp>
          <p:nvSpPr>
            <p:cNvPr id="540" name="Google Shape;540;p3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32"/>
          <p:cNvSpPr/>
          <p:nvPr/>
        </p:nvSpPr>
        <p:spPr>
          <a:xfrm>
            <a:off x="5687550" y="46820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2"/>
          <p:cNvGrpSpPr/>
          <p:nvPr/>
        </p:nvGrpSpPr>
        <p:grpSpPr>
          <a:xfrm>
            <a:off x="8604782" y="1655902"/>
            <a:ext cx="3026178" cy="3026148"/>
            <a:chOff x="3896445" y="840725"/>
            <a:chExt cx="2534275" cy="2534250"/>
          </a:xfrm>
        </p:grpSpPr>
        <p:sp>
          <p:nvSpPr>
            <p:cNvPr id="546" name="Google Shape;546;p3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32"/>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4" name="Google Shape;24;p3"/>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5" name="Google Shape;25;p3"/>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 name="Google Shape;26;p3"/>
          <p:cNvGrpSpPr/>
          <p:nvPr/>
        </p:nvGrpSpPr>
        <p:grpSpPr>
          <a:xfrm>
            <a:off x="7379465" y="169925"/>
            <a:ext cx="2162798" cy="1206590"/>
            <a:chOff x="7572340" y="2404875"/>
            <a:chExt cx="2162798" cy="1206590"/>
          </a:xfrm>
        </p:grpSpPr>
        <p:sp>
          <p:nvSpPr>
            <p:cNvPr id="27" name="Google Shape;27;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2620997" y="1859332"/>
            <a:ext cx="4612127" cy="4612082"/>
            <a:chOff x="3896445" y="840725"/>
            <a:chExt cx="2534275" cy="2534250"/>
          </a:xfrm>
        </p:grpSpPr>
        <p:sp>
          <p:nvSpPr>
            <p:cNvPr id="32" name="Google Shape;32;p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rot="10800000" flipH="1">
            <a:off x="7379465" y="3814663"/>
            <a:ext cx="2162798" cy="1206590"/>
            <a:chOff x="7572340" y="2404875"/>
            <a:chExt cx="2162798" cy="1206590"/>
          </a:xfrm>
        </p:grpSpPr>
        <p:sp>
          <p:nvSpPr>
            <p:cNvPr id="36" name="Google Shape;36;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a:off x="471300" y="-41486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CUSTOM_24">
    <p:spTree>
      <p:nvGrpSpPr>
        <p:cNvPr id="1" name="Shape 562"/>
        <p:cNvGrpSpPr/>
        <p:nvPr/>
      </p:nvGrpSpPr>
      <p:grpSpPr>
        <a:xfrm>
          <a:off x="0" y="0"/>
          <a:ext cx="0" cy="0"/>
          <a:chOff x="0" y="0"/>
          <a:chExt cx="0" cy="0"/>
        </a:xfrm>
      </p:grpSpPr>
      <p:grpSp>
        <p:nvGrpSpPr>
          <p:cNvPr id="563" name="Google Shape;563;p34"/>
          <p:cNvGrpSpPr/>
          <p:nvPr/>
        </p:nvGrpSpPr>
        <p:grpSpPr>
          <a:xfrm>
            <a:off x="-2395618" y="853814"/>
            <a:ext cx="3026178" cy="3026148"/>
            <a:chOff x="3896445" y="840725"/>
            <a:chExt cx="2534275" cy="2534250"/>
          </a:xfrm>
        </p:grpSpPr>
        <p:sp>
          <p:nvSpPr>
            <p:cNvPr id="564" name="Google Shape;564;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4"/>
          <p:cNvGrpSpPr/>
          <p:nvPr/>
        </p:nvGrpSpPr>
        <p:grpSpPr>
          <a:xfrm>
            <a:off x="8210307" y="3305252"/>
            <a:ext cx="3026178" cy="3026148"/>
            <a:chOff x="3896445" y="840725"/>
            <a:chExt cx="2534275" cy="2534250"/>
          </a:xfrm>
        </p:grpSpPr>
        <p:sp>
          <p:nvSpPr>
            <p:cNvPr id="568" name="Google Shape;568;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4"/>
          <p:cNvGrpSpPr/>
          <p:nvPr/>
        </p:nvGrpSpPr>
        <p:grpSpPr>
          <a:xfrm>
            <a:off x="8389504" y="1295367"/>
            <a:ext cx="2387512" cy="1206590"/>
            <a:chOff x="7572340" y="2404875"/>
            <a:chExt cx="2162798" cy="1206590"/>
          </a:xfrm>
        </p:grpSpPr>
        <p:sp>
          <p:nvSpPr>
            <p:cNvPr id="572" name="Google Shape;572;p3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3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626"/>
        <p:cNvGrpSpPr/>
        <p:nvPr/>
      </p:nvGrpSpPr>
      <p:grpSpPr>
        <a:xfrm>
          <a:off x="0" y="0"/>
          <a:ext cx="0" cy="0"/>
          <a:chOff x="0" y="0"/>
          <a:chExt cx="0" cy="0"/>
        </a:xfrm>
      </p:grpSpPr>
      <p:sp>
        <p:nvSpPr>
          <p:cNvPr id="627" name="Google Shape;627;p38"/>
          <p:cNvSpPr txBox="1">
            <a:spLocks noGrp="1"/>
          </p:cNvSpPr>
          <p:nvPr>
            <p:ph type="title"/>
          </p:nvPr>
        </p:nvSpPr>
        <p:spPr>
          <a:xfrm>
            <a:off x="2642550" y="532653"/>
            <a:ext cx="3858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6500"/>
              <a:buFont typeface="Dosis"/>
              <a:buNone/>
              <a:defRPr sz="6500">
                <a:solidFill>
                  <a:srgbClr val="512944"/>
                </a:solidFill>
              </a:defRPr>
            </a:lvl1pPr>
            <a:lvl2pPr lvl="1" algn="ctr" rtl="0">
              <a:spcBef>
                <a:spcPts val="0"/>
              </a:spcBef>
              <a:spcAft>
                <a:spcPts val="0"/>
              </a:spcAft>
              <a:buClr>
                <a:schemeClr val="accent2"/>
              </a:buClr>
              <a:buSzPts val="6500"/>
              <a:buNone/>
              <a:defRPr sz="6500">
                <a:solidFill>
                  <a:schemeClr val="accent2"/>
                </a:solidFill>
              </a:defRPr>
            </a:lvl2pPr>
            <a:lvl3pPr lvl="2" algn="ctr" rtl="0">
              <a:spcBef>
                <a:spcPts val="0"/>
              </a:spcBef>
              <a:spcAft>
                <a:spcPts val="0"/>
              </a:spcAft>
              <a:buClr>
                <a:schemeClr val="accent2"/>
              </a:buClr>
              <a:buSzPts val="6500"/>
              <a:buNone/>
              <a:defRPr sz="6500">
                <a:solidFill>
                  <a:schemeClr val="accent2"/>
                </a:solidFill>
              </a:defRPr>
            </a:lvl3pPr>
            <a:lvl4pPr lvl="3" algn="ctr" rtl="0">
              <a:spcBef>
                <a:spcPts val="0"/>
              </a:spcBef>
              <a:spcAft>
                <a:spcPts val="0"/>
              </a:spcAft>
              <a:buClr>
                <a:schemeClr val="accent2"/>
              </a:buClr>
              <a:buSzPts val="6500"/>
              <a:buNone/>
              <a:defRPr sz="6500">
                <a:solidFill>
                  <a:schemeClr val="accent2"/>
                </a:solidFill>
              </a:defRPr>
            </a:lvl4pPr>
            <a:lvl5pPr lvl="4" algn="ctr" rtl="0">
              <a:spcBef>
                <a:spcPts val="0"/>
              </a:spcBef>
              <a:spcAft>
                <a:spcPts val="0"/>
              </a:spcAft>
              <a:buClr>
                <a:schemeClr val="accent2"/>
              </a:buClr>
              <a:buSzPts val="6500"/>
              <a:buNone/>
              <a:defRPr sz="6500">
                <a:solidFill>
                  <a:schemeClr val="accent2"/>
                </a:solidFill>
              </a:defRPr>
            </a:lvl5pPr>
            <a:lvl6pPr lvl="5" algn="ctr" rtl="0">
              <a:spcBef>
                <a:spcPts val="0"/>
              </a:spcBef>
              <a:spcAft>
                <a:spcPts val="0"/>
              </a:spcAft>
              <a:buClr>
                <a:schemeClr val="accent2"/>
              </a:buClr>
              <a:buSzPts val="6500"/>
              <a:buNone/>
              <a:defRPr sz="6500">
                <a:solidFill>
                  <a:schemeClr val="accent2"/>
                </a:solidFill>
              </a:defRPr>
            </a:lvl6pPr>
            <a:lvl7pPr lvl="6" algn="ctr" rtl="0">
              <a:spcBef>
                <a:spcPts val="0"/>
              </a:spcBef>
              <a:spcAft>
                <a:spcPts val="0"/>
              </a:spcAft>
              <a:buClr>
                <a:schemeClr val="accent2"/>
              </a:buClr>
              <a:buSzPts val="6500"/>
              <a:buNone/>
              <a:defRPr sz="6500">
                <a:solidFill>
                  <a:schemeClr val="accent2"/>
                </a:solidFill>
              </a:defRPr>
            </a:lvl7pPr>
            <a:lvl8pPr lvl="7" algn="ctr" rtl="0">
              <a:spcBef>
                <a:spcPts val="0"/>
              </a:spcBef>
              <a:spcAft>
                <a:spcPts val="0"/>
              </a:spcAft>
              <a:buClr>
                <a:schemeClr val="accent2"/>
              </a:buClr>
              <a:buSzPts val="6500"/>
              <a:buNone/>
              <a:defRPr sz="6500">
                <a:solidFill>
                  <a:schemeClr val="accent2"/>
                </a:solidFill>
              </a:defRPr>
            </a:lvl8pPr>
            <a:lvl9pPr lvl="8" algn="ctr" rtl="0">
              <a:spcBef>
                <a:spcPts val="0"/>
              </a:spcBef>
              <a:spcAft>
                <a:spcPts val="0"/>
              </a:spcAft>
              <a:buClr>
                <a:schemeClr val="accent2"/>
              </a:buClr>
              <a:buSzPts val="6500"/>
              <a:buNone/>
              <a:defRPr sz="6500">
                <a:solidFill>
                  <a:schemeClr val="accent2"/>
                </a:solidFill>
              </a:defRPr>
            </a:lvl9pPr>
          </a:lstStyle>
          <a:p>
            <a:endParaRPr/>
          </a:p>
        </p:txBody>
      </p:sp>
      <p:sp>
        <p:nvSpPr>
          <p:cNvPr id="628" name="Google Shape;628;p38"/>
          <p:cNvSpPr txBox="1">
            <a:spLocks noGrp="1"/>
          </p:cNvSpPr>
          <p:nvPr>
            <p:ph type="subTitle" idx="1"/>
          </p:nvPr>
        </p:nvSpPr>
        <p:spPr>
          <a:xfrm>
            <a:off x="2642550" y="2094448"/>
            <a:ext cx="3858900" cy="125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2"/>
                </a:solidFill>
              </a:defRPr>
            </a:lvl1pPr>
            <a:lvl2pPr lvl="1" algn="ctr" rtl="0">
              <a:lnSpc>
                <a:spcPct val="100000"/>
              </a:lnSpc>
              <a:spcBef>
                <a:spcPts val="0"/>
              </a:spcBef>
              <a:spcAft>
                <a:spcPts val="0"/>
              </a:spcAft>
              <a:buNone/>
              <a:defRPr sz="1400">
                <a:solidFill>
                  <a:schemeClr val="accent2"/>
                </a:solidFill>
              </a:defRPr>
            </a:lvl2pPr>
            <a:lvl3pPr lvl="2" algn="ctr" rtl="0">
              <a:lnSpc>
                <a:spcPct val="100000"/>
              </a:lnSpc>
              <a:spcBef>
                <a:spcPts val="0"/>
              </a:spcBef>
              <a:spcAft>
                <a:spcPts val="0"/>
              </a:spcAft>
              <a:buNone/>
              <a:defRPr sz="1400">
                <a:solidFill>
                  <a:schemeClr val="accent2"/>
                </a:solidFill>
              </a:defRPr>
            </a:lvl3pPr>
            <a:lvl4pPr lvl="3" algn="ctr" rtl="0">
              <a:lnSpc>
                <a:spcPct val="100000"/>
              </a:lnSpc>
              <a:spcBef>
                <a:spcPts val="0"/>
              </a:spcBef>
              <a:spcAft>
                <a:spcPts val="0"/>
              </a:spcAft>
              <a:buNone/>
              <a:defRPr sz="1400">
                <a:solidFill>
                  <a:schemeClr val="accent2"/>
                </a:solidFill>
              </a:defRPr>
            </a:lvl4pPr>
            <a:lvl5pPr lvl="4" algn="ctr" rtl="0">
              <a:lnSpc>
                <a:spcPct val="100000"/>
              </a:lnSpc>
              <a:spcBef>
                <a:spcPts val="0"/>
              </a:spcBef>
              <a:spcAft>
                <a:spcPts val="0"/>
              </a:spcAft>
              <a:buNone/>
              <a:defRPr sz="1400">
                <a:solidFill>
                  <a:schemeClr val="accent2"/>
                </a:solidFill>
              </a:defRPr>
            </a:lvl5pPr>
            <a:lvl6pPr lvl="5" algn="ctr" rtl="0">
              <a:lnSpc>
                <a:spcPct val="100000"/>
              </a:lnSpc>
              <a:spcBef>
                <a:spcPts val="0"/>
              </a:spcBef>
              <a:spcAft>
                <a:spcPts val="0"/>
              </a:spcAft>
              <a:buNone/>
              <a:defRPr sz="1400">
                <a:solidFill>
                  <a:schemeClr val="accent2"/>
                </a:solidFill>
              </a:defRPr>
            </a:lvl6pPr>
            <a:lvl7pPr lvl="6" algn="ctr" rtl="0">
              <a:lnSpc>
                <a:spcPct val="100000"/>
              </a:lnSpc>
              <a:spcBef>
                <a:spcPts val="0"/>
              </a:spcBef>
              <a:spcAft>
                <a:spcPts val="0"/>
              </a:spcAft>
              <a:buNone/>
              <a:defRPr sz="1400">
                <a:solidFill>
                  <a:schemeClr val="accent2"/>
                </a:solidFill>
              </a:defRPr>
            </a:lvl7pPr>
            <a:lvl8pPr lvl="7" algn="ctr" rtl="0">
              <a:lnSpc>
                <a:spcPct val="100000"/>
              </a:lnSpc>
              <a:spcBef>
                <a:spcPts val="0"/>
              </a:spcBef>
              <a:spcAft>
                <a:spcPts val="0"/>
              </a:spcAft>
              <a:buNone/>
              <a:defRPr sz="1400">
                <a:solidFill>
                  <a:schemeClr val="accent2"/>
                </a:solidFill>
              </a:defRPr>
            </a:lvl8pPr>
            <a:lvl9pPr lvl="8" algn="ctr" rtl="0">
              <a:lnSpc>
                <a:spcPct val="100000"/>
              </a:lnSpc>
              <a:spcBef>
                <a:spcPts val="0"/>
              </a:spcBef>
              <a:spcAft>
                <a:spcPts val="0"/>
              </a:spcAft>
              <a:buNone/>
              <a:defRPr sz="1400">
                <a:solidFill>
                  <a:schemeClr val="accent2"/>
                </a:solidFill>
              </a:defRPr>
            </a:lvl9pPr>
          </a:lstStyle>
          <a:p>
            <a:endParaRPr/>
          </a:p>
        </p:txBody>
      </p:sp>
      <p:sp>
        <p:nvSpPr>
          <p:cNvPr id="629" name="Google Shape;629;p38"/>
          <p:cNvSpPr txBox="1"/>
          <p:nvPr/>
        </p:nvSpPr>
        <p:spPr>
          <a:xfrm>
            <a:off x="2370450" y="3586474"/>
            <a:ext cx="4403100" cy="3657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a:solidFill>
                  <a:schemeClr val="accent2"/>
                </a:solidFill>
                <a:latin typeface="Comfortaa"/>
                <a:ea typeface="Comfortaa"/>
                <a:cs typeface="Comfortaa"/>
                <a:sym typeface="Comfortaa"/>
              </a:rPr>
              <a:t>CREDITS: This presentation template was created by </a:t>
            </a:r>
            <a:r>
              <a:rPr lang="en" sz="1100">
                <a:solidFill>
                  <a:schemeClr val="accent2"/>
                </a:solidFill>
                <a:uFill>
                  <a:noFill/>
                </a:uFill>
                <a:latin typeface="Comfortaa"/>
                <a:ea typeface="Comfortaa"/>
                <a:cs typeface="Comfortaa"/>
                <a:sym typeface="Comfortaa"/>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accent2"/>
                </a:solidFill>
                <a:latin typeface="Comfortaa"/>
                <a:ea typeface="Comfortaa"/>
                <a:cs typeface="Comfortaa"/>
                <a:sym typeface="Comfortaa"/>
              </a:rPr>
              <a:t>, including icons by </a:t>
            </a:r>
            <a:r>
              <a:rPr lang="en" sz="1100">
                <a:solidFill>
                  <a:schemeClr val="accent2"/>
                </a:solidFill>
                <a:uFill>
                  <a:noFill/>
                </a:uFill>
                <a:latin typeface="Comfortaa"/>
                <a:ea typeface="Comfortaa"/>
                <a:cs typeface="Comfortaa"/>
                <a:sym typeface="Comforta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accent2"/>
                </a:solidFill>
                <a:latin typeface="Comfortaa"/>
                <a:ea typeface="Comfortaa"/>
                <a:cs typeface="Comfortaa"/>
                <a:sym typeface="Comfortaa"/>
              </a:rPr>
              <a:t>, and infographics &amp; images by </a:t>
            </a:r>
            <a:r>
              <a:rPr lang="en" sz="1100">
                <a:solidFill>
                  <a:schemeClr val="accent2"/>
                </a:solidFill>
                <a:uFill>
                  <a:noFill/>
                </a:uFill>
                <a:latin typeface="Comfortaa"/>
                <a:ea typeface="Comfortaa"/>
                <a:cs typeface="Comfortaa"/>
                <a:sym typeface="Comforta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a:solidFill>
                <a:schemeClr val="accent2"/>
              </a:solidFill>
              <a:latin typeface="Comfortaa"/>
              <a:ea typeface="Comfortaa"/>
              <a:cs typeface="Comfortaa"/>
              <a:sym typeface="Comfortaa"/>
            </a:endParaRPr>
          </a:p>
        </p:txBody>
      </p:sp>
      <p:grpSp>
        <p:nvGrpSpPr>
          <p:cNvPr id="630" name="Google Shape;630;p38"/>
          <p:cNvGrpSpPr/>
          <p:nvPr/>
        </p:nvGrpSpPr>
        <p:grpSpPr>
          <a:xfrm>
            <a:off x="-1918237" y="2078791"/>
            <a:ext cx="3642767" cy="3642731"/>
            <a:chOff x="3896445" y="840725"/>
            <a:chExt cx="2534275" cy="2534250"/>
          </a:xfrm>
        </p:grpSpPr>
        <p:sp>
          <p:nvSpPr>
            <p:cNvPr id="631" name="Google Shape;631;p3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38"/>
          <p:cNvSpPr/>
          <p:nvPr/>
        </p:nvSpPr>
        <p:spPr>
          <a:xfrm>
            <a:off x="7629600" y="-650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38"/>
          <p:cNvGrpSpPr/>
          <p:nvPr/>
        </p:nvGrpSpPr>
        <p:grpSpPr>
          <a:xfrm>
            <a:off x="7272265" y="3746588"/>
            <a:ext cx="2162798" cy="1206590"/>
            <a:chOff x="7572340" y="2404875"/>
            <a:chExt cx="2162798" cy="1206590"/>
          </a:xfrm>
        </p:grpSpPr>
        <p:sp>
          <p:nvSpPr>
            <p:cNvPr id="636" name="Google Shape;636;p3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38"/>
          <p:cNvSpPr/>
          <p:nvPr/>
        </p:nvSpPr>
        <p:spPr>
          <a:xfrm>
            <a:off x="8419925" y="1791713"/>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641"/>
        <p:cNvGrpSpPr/>
        <p:nvPr/>
      </p:nvGrpSpPr>
      <p:grpSpPr>
        <a:xfrm>
          <a:off x="0" y="0"/>
          <a:ext cx="0" cy="0"/>
          <a:chOff x="0" y="0"/>
          <a:chExt cx="0" cy="0"/>
        </a:xfrm>
      </p:grpSpPr>
      <p:grpSp>
        <p:nvGrpSpPr>
          <p:cNvPr id="642" name="Google Shape;642;p39"/>
          <p:cNvGrpSpPr/>
          <p:nvPr/>
        </p:nvGrpSpPr>
        <p:grpSpPr>
          <a:xfrm>
            <a:off x="-2043068" y="2117364"/>
            <a:ext cx="3026178" cy="3026148"/>
            <a:chOff x="3896445" y="840725"/>
            <a:chExt cx="2534275" cy="2534250"/>
          </a:xfrm>
        </p:grpSpPr>
        <p:sp>
          <p:nvSpPr>
            <p:cNvPr id="643" name="Google Shape;643;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9"/>
          <p:cNvSpPr/>
          <p:nvPr/>
        </p:nvSpPr>
        <p:spPr>
          <a:xfrm>
            <a:off x="8377825" y="26498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9"/>
          <p:cNvGrpSpPr/>
          <p:nvPr/>
        </p:nvGrpSpPr>
        <p:grpSpPr>
          <a:xfrm flipH="1">
            <a:off x="-430935" y="-201412"/>
            <a:ext cx="2162798" cy="1206590"/>
            <a:chOff x="7572340" y="2404875"/>
            <a:chExt cx="2162798" cy="1206590"/>
          </a:xfrm>
        </p:grpSpPr>
        <p:sp>
          <p:nvSpPr>
            <p:cNvPr id="648" name="Google Shape;648;p3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39"/>
          <p:cNvSpPr/>
          <p:nvPr/>
        </p:nvSpPr>
        <p:spPr>
          <a:xfrm>
            <a:off x="8377825" y="324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9"/>
          <p:cNvGrpSpPr/>
          <p:nvPr/>
        </p:nvGrpSpPr>
        <p:grpSpPr>
          <a:xfrm>
            <a:off x="4684457" y="4204839"/>
            <a:ext cx="3026178" cy="3026148"/>
            <a:chOff x="3896445" y="840725"/>
            <a:chExt cx="2534275" cy="2534250"/>
          </a:xfrm>
        </p:grpSpPr>
        <p:sp>
          <p:nvSpPr>
            <p:cNvPr id="654" name="Google Shape;654;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9"/>
          <p:cNvSpPr/>
          <p:nvPr/>
        </p:nvSpPr>
        <p:spPr>
          <a:xfrm>
            <a:off x="1457425" y="45670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58"/>
        <p:cNvGrpSpPr/>
        <p:nvPr/>
      </p:nvGrpSpPr>
      <p:grpSpPr>
        <a:xfrm>
          <a:off x="0" y="0"/>
          <a:ext cx="0" cy="0"/>
          <a:chOff x="0" y="0"/>
          <a:chExt cx="0" cy="0"/>
        </a:xfrm>
      </p:grpSpPr>
      <p:grpSp>
        <p:nvGrpSpPr>
          <p:cNvPr id="659" name="Google Shape;659;p40"/>
          <p:cNvGrpSpPr/>
          <p:nvPr/>
        </p:nvGrpSpPr>
        <p:grpSpPr>
          <a:xfrm>
            <a:off x="5818957" y="3846164"/>
            <a:ext cx="3026178" cy="3026148"/>
            <a:chOff x="3896445" y="840725"/>
            <a:chExt cx="2534275" cy="2534250"/>
          </a:xfrm>
        </p:grpSpPr>
        <p:sp>
          <p:nvSpPr>
            <p:cNvPr id="660" name="Google Shape;660;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0"/>
          <p:cNvSpPr/>
          <p:nvPr/>
        </p:nvSpPr>
        <p:spPr>
          <a:xfrm>
            <a:off x="-788875" y="10728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0"/>
          <p:cNvGrpSpPr/>
          <p:nvPr/>
        </p:nvGrpSpPr>
        <p:grpSpPr>
          <a:xfrm flipH="1">
            <a:off x="-79235" y="3846163"/>
            <a:ext cx="2162798" cy="1206590"/>
            <a:chOff x="7572340" y="2404875"/>
            <a:chExt cx="2162798" cy="1206590"/>
          </a:xfrm>
        </p:grpSpPr>
        <p:sp>
          <p:nvSpPr>
            <p:cNvPr id="665" name="Google Shape;665;p4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0"/>
          <p:cNvSpPr/>
          <p:nvPr/>
        </p:nvSpPr>
        <p:spPr>
          <a:xfrm>
            <a:off x="209575" y="-583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0"/>
          <p:cNvGrpSpPr/>
          <p:nvPr/>
        </p:nvGrpSpPr>
        <p:grpSpPr>
          <a:xfrm>
            <a:off x="7476126" y="-486630"/>
            <a:ext cx="3739830" cy="3739793"/>
            <a:chOff x="3896445" y="840725"/>
            <a:chExt cx="2534275" cy="2534250"/>
          </a:xfrm>
        </p:grpSpPr>
        <p:sp>
          <p:nvSpPr>
            <p:cNvPr id="671" name="Google Shape;671;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0"/>
          <p:cNvSpPr/>
          <p:nvPr/>
        </p:nvSpPr>
        <p:spPr>
          <a:xfrm>
            <a:off x="5893375" y="-8213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3506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98747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152400" y="133350"/>
            <a:ext cx="8850923" cy="4880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grpSp>
        <p:nvGrpSpPr>
          <p:cNvPr id="7" name="组合 6"/>
          <p:cNvGrpSpPr/>
          <p:nvPr userDrawn="1"/>
        </p:nvGrpSpPr>
        <p:grpSpPr>
          <a:xfrm>
            <a:off x="-7216" y="4552950"/>
            <a:ext cx="9158432" cy="590550"/>
            <a:chOff x="-7216" y="4552950"/>
            <a:chExt cx="9158432" cy="590550"/>
          </a:xfrm>
        </p:grpSpPr>
        <p:sp>
          <p:nvSpPr>
            <p:cNvPr id="8" name="任意多边形 7"/>
            <p:cNvSpPr/>
            <p:nvPr/>
          </p:nvSpPr>
          <p:spPr>
            <a:xfrm flipH="1">
              <a:off x="0" y="4552950"/>
              <a:ext cx="9151216" cy="590550"/>
            </a:xfrm>
            <a:custGeom>
              <a:avLst/>
              <a:gdLst>
                <a:gd name="connsiteX0" fmla="*/ 7151597 w 9151216"/>
                <a:gd name="connsiteY0" fmla="*/ 791 h 1134999"/>
                <a:gd name="connsiteX1" fmla="*/ 7734402 w 9151216"/>
                <a:gd name="connsiteY1" fmla="*/ 814708 h 1134999"/>
                <a:gd name="connsiteX2" fmla="*/ 8106191 w 9151216"/>
                <a:gd name="connsiteY2" fmla="*/ 563499 h 1134999"/>
                <a:gd name="connsiteX3" fmla="*/ 8638753 w 9151216"/>
                <a:gd name="connsiteY3" fmla="*/ 885046 h 1134999"/>
                <a:gd name="connsiteX4" fmla="*/ 9100977 w 9151216"/>
                <a:gd name="connsiteY4" fmla="*/ 704176 h 1134999"/>
                <a:gd name="connsiteX5" fmla="*/ 9147470 w 9151216"/>
                <a:gd name="connsiteY5" fmla="*/ 716550 h 1134999"/>
                <a:gd name="connsiteX6" fmla="*/ 9151216 w 9151216"/>
                <a:gd name="connsiteY6" fmla="*/ 718055 h 1134999"/>
                <a:gd name="connsiteX7" fmla="*/ 9151216 w 9151216"/>
                <a:gd name="connsiteY7" fmla="*/ 1134999 h 1134999"/>
                <a:gd name="connsiteX8" fmla="*/ 0 w 9151216"/>
                <a:gd name="connsiteY8" fmla="*/ 1134999 h 1134999"/>
                <a:gd name="connsiteX9" fmla="*/ 7219 w 9151216"/>
                <a:gd name="connsiteY9" fmla="*/ 1126207 h 1134999"/>
                <a:gd name="connsiteX10" fmla="*/ 690507 w 9151216"/>
                <a:gd name="connsiteY10" fmla="*/ 181662 h 1134999"/>
                <a:gd name="connsiteX11" fmla="*/ 1182876 w 9151216"/>
                <a:gd name="connsiteY11" fmla="*/ 1025723 h 1134999"/>
                <a:gd name="connsiteX12" fmla="*/ 1584810 w 9151216"/>
                <a:gd name="connsiteY12" fmla="*/ 503209 h 1134999"/>
                <a:gd name="connsiteX13" fmla="*/ 1846067 w 9151216"/>
                <a:gd name="connsiteY13" fmla="*/ 1005626 h 1134999"/>
                <a:gd name="connsiteX14" fmla="*/ 2227905 w 9151216"/>
                <a:gd name="connsiteY14" fmla="*/ 442919 h 1134999"/>
                <a:gd name="connsiteX15" fmla="*/ 2489162 w 9151216"/>
                <a:gd name="connsiteY15" fmla="*/ 995578 h 1134999"/>
                <a:gd name="connsiteX16" fmla="*/ 2840854 w 9151216"/>
                <a:gd name="connsiteY16" fmla="*/ 201758 h 1134999"/>
                <a:gd name="connsiteX17" fmla="*/ 3473900 w 9151216"/>
                <a:gd name="connsiteY17" fmla="*/ 965433 h 1134999"/>
                <a:gd name="connsiteX18" fmla="*/ 4066753 w 9151216"/>
                <a:gd name="connsiteY18" fmla="*/ 563499 h 1134999"/>
                <a:gd name="connsiteX19" fmla="*/ 4810331 w 9151216"/>
                <a:gd name="connsiteY19" fmla="*/ 945336 h 1134999"/>
                <a:gd name="connsiteX20" fmla="*/ 5342894 w 9151216"/>
                <a:gd name="connsiteY20" fmla="*/ 302242 h 1134999"/>
                <a:gd name="connsiteX21" fmla="*/ 6186955 w 9151216"/>
                <a:gd name="connsiteY21" fmla="*/ 985530 h 1134999"/>
                <a:gd name="connsiteX22" fmla="*/ 7151597 w 9151216"/>
                <a:gd name="connsiteY22" fmla="*/ 791 h 1134999"/>
                <a:gd name="connsiteX0-1" fmla="*/ 7151597 w 9151216"/>
                <a:gd name="connsiteY0-2" fmla="*/ 791 h 1134999"/>
                <a:gd name="connsiteX1-3" fmla="*/ 7734402 w 9151216"/>
                <a:gd name="connsiteY1-4" fmla="*/ 814708 h 1134999"/>
                <a:gd name="connsiteX2-5" fmla="*/ 8106191 w 9151216"/>
                <a:gd name="connsiteY2-6" fmla="*/ 563499 h 1134999"/>
                <a:gd name="connsiteX3-7" fmla="*/ 8638753 w 9151216"/>
                <a:gd name="connsiteY3-8" fmla="*/ 885046 h 1134999"/>
                <a:gd name="connsiteX4-9" fmla="*/ 9100977 w 9151216"/>
                <a:gd name="connsiteY4-10" fmla="*/ 704176 h 1134999"/>
                <a:gd name="connsiteX5-11" fmla="*/ 9147470 w 9151216"/>
                <a:gd name="connsiteY5-12" fmla="*/ 716550 h 1134999"/>
                <a:gd name="connsiteX6-13" fmla="*/ 9151216 w 9151216"/>
                <a:gd name="connsiteY6-14" fmla="*/ 718055 h 1134999"/>
                <a:gd name="connsiteX7-15" fmla="*/ 9151216 w 9151216"/>
                <a:gd name="connsiteY7-16" fmla="*/ 1134999 h 1134999"/>
                <a:gd name="connsiteX8-17" fmla="*/ 0 w 9151216"/>
                <a:gd name="connsiteY8-18" fmla="*/ 1134999 h 1134999"/>
                <a:gd name="connsiteX9-19" fmla="*/ 7219 w 9151216"/>
                <a:gd name="connsiteY9-20" fmla="*/ 1126207 h 1134999"/>
                <a:gd name="connsiteX10-21" fmla="*/ 690507 w 9151216"/>
                <a:gd name="connsiteY10-22" fmla="*/ 181662 h 1134999"/>
                <a:gd name="connsiteX11-23" fmla="*/ 1182876 w 9151216"/>
                <a:gd name="connsiteY11-24" fmla="*/ 1025723 h 1134999"/>
                <a:gd name="connsiteX12-25" fmla="*/ 1584810 w 9151216"/>
                <a:gd name="connsiteY12-26" fmla="*/ 503209 h 1134999"/>
                <a:gd name="connsiteX13-27" fmla="*/ 1846067 w 9151216"/>
                <a:gd name="connsiteY13-28" fmla="*/ 1005626 h 1134999"/>
                <a:gd name="connsiteX14-29" fmla="*/ 2227905 w 9151216"/>
                <a:gd name="connsiteY14-30" fmla="*/ 442919 h 1134999"/>
                <a:gd name="connsiteX15-31" fmla="*/ 2489162 w 9151216"/>
                <a:gd name="connsiteY15-32" fmla="*/ 995578 h 1134999"/>
                <a:gd name="connsiteX16-33" fmla="*/ 2840854 w 9151216"/>
                <a:gd name="connsiteY16-34" fmla="*/ 201758 h 1134999"/>
                <a:gd name="connsiteX17-35" fmla="*/ 3473900 w 9151216"/>
                <a:gd name="connsiteY17-36" fmla="*/ 965433 h 1134999"/>
                <a:gd name="connsiteX18-37" fmla="*/ 4066753 w 9151216"/>
                <a:gd name="connsiteY18-38" fmla="*/ 563499 h 1134999"/>
                <a:gd name="connsiteX19-39" fmla="*/ 4810331 w 9151216"/>
                <a:gd name="connsiteY19-40" fmla="*/ 945336 h 1134999"/>
                <a:gd name="connsiteX20-41" fmla="*/ 5342894 w 9151216"/>
                <a:gd name="connsiteY20-42" fmla="*/ 302242 h 1134999"/>
                <a:gd name="connsiteX21-43" fmla="*/ 6186955 w 9151216"/>
                <a:gd name="connsiteY21-44" fmla="*/ 985530 h 1134999"/>
                <a:gd name="connsiteX22-45" fmla="*/ 7151597 w 9151216"/>
                <a:gd name="connsiteY22-46" fmla="*/ 791 h 1134999"/>
                <a:gd name="connsiteX0-47" fmla="*/ 7151597 w 9151216"/>
                <a:gd name="connsiteY0-48" fmla="*/ 791 h 1134999"/>
                <a:gd name="connsiteX1-49" fmla="*/ 7734402 w 9151216"/>
                <a:gd name="connsiteY1-50" fmla="*/ 814708 h 1134999"/>
                <a:gd name="connsiteX2-51" fmla="*/ 8106191 w 9151216"/>
                <a:gd name="connsiteY2-52" fmla="*/ 563499 h 1134999"/>
                <a:gd name="connsiteX3-53" fmla="*/ 8638753 w 9151216"/>
                <a:gd name="connsiteY3-54" fmla="*/ 885046 h 1134999"/>
                <a:gd name="connsiteX4-55" fmla="*/ 9100977 w 9151216"/>
                <a:gd name="connsiteY4-56" fmla="*/ 704176 h 1134999"/>
                <a:gd name="connsiteX5-57" fmla="*/ 9147470 w 9151216"/>
                <a:gd name="connsiteY5-58" fmla="*/ 716550 h 1134999"/>
                <a:gd name="connsiteX6-59" fmla="*/ 9151216 w 9151216"/>
                <a:gd name="connsiteY6-60" fmla="*/ 718055 h 1134999"/>
                <a:gd name="connsiteX7-61" fmla="*/ 9151216 w 9151216"/>
                <a:gd name="connsiteY7-62" fmla="*/ 1134999 h 1134999"/>
                <a:gd name="connsiteX8-63" fmla="*/ 0 w 9151216"/>
                <a:gd name="connsiteY8-64" fmla="*/ 1134999 h 1134999"/>
                <a:gd name="connsiteX9-65" fmla="*/ 7219 w 9151216"/>
                <a:gd name="connsiteY9-66" fmla="*/ 1126207 h 1134999"/>
                <a:gd name="connsiteX10-67" fmla="*/ 509637 w 9151216"/>
                <a:gd name="connsiteY10-68" fmla="*/ 201759 h 1134999"/>
                <a:gd name="connsiteX11-69" fmla="*/ 1182876 w 9151216"/>
                <a:gd name="connsiteY11-70" fmla="*/ 1025723 h 1134999"/>
                <a:gd name="connsiteX12-71" fmla="*/ 1584810 w 9151216"/>
                <a:gd name="connsiteY12-72" fmla="*/ 503209 h 1134999"/>
                <a:gd name="connsiteX13-73" fmla="*/ 1846067 w 9151216"/>
                <a:gd name="connsiteY13-74" fmla="*/ 1005626 h 1134999"/>
                <a:gd name="connsiteX14-75" fmla="*/ 2227905 w 9151216"/>
                <a:gd name="connsiteY14-76" fmla="*/ 442919 h 1134999"/>
                <a:gd name="connsiteX15-77" fmla="*/ 2489162 w 9151216"/>
                <a:gd name="connsiteY15-78" fmla="*/ 995578 h 1134999"/>
                <a:gd name="connsiteX16-79" fmla="*/ 2840854 w 9151216"/>
                <a:gd name="connsiteY16-80" fmla="*/ 201758 h 1134999"/>
                <a:gd name="connsiteX17-81" fmla="*/ 3473900 w 9151216"/>
                <a:gd name="connsiteY17-82" fmla="*/ 965433 h 1134999"/>
                <a:gd name="connsiteX18-83" fmla="*/ 4066753 w 9151216"/>
                <a:gd name="connsiteY18-84" fmla="*/ 563499 h 1134999"/>
                <a:gd name="connsiteX19-85" fmla="*/ 4810331 w 9151216"/>
                <a:gd name="connsiteY19-86" fmla="*/ 945336 h 1134999"/>
                <a:gd name="connsiteX20-87" fmla="*/ 5342894 w 9151216"/>
                <a:gd name="connsiteY20-88" fmla="*/ 302242 h 1134999"/>
                <a:gd name="connsiteX21-89" fmla="*/ 6186955 w 9151216"/>
                <a:gd name="connsiteY21-90" fmla="*/ 985530 h 1134999"/>
                <a:gd name="connsiteX22-91" fmla="*/ 7151597 w 9151216"/>
                <a:gd name="connsiteY22-92" fmla="*/ 791 h 1134999"/>
                <a:gd name="connsiteX0-93" fmla="*/ 7151597 w 9151216"/>
                <a:gd name="connsiteY0-94" fmla="*/ 791 h 1134999"/>
                <a:gd name="connsiteX1-95" fmla="*/ 7734402 w 9151216"/>
                <a:gd name="connsiteY1-96" fmla="*/ 814708 h 1134999"/>
                <a:gd name="connsiteX2-97" fmla="*/ 8106191 w 9151216"/>
                <a:gd name="connsiteY2-98" fmla="*/ 563499 h 1134999"/>
                <a:gd name="connsiteX3-99" fmla="*/ 8638753 w 9151216"/>
                <a:gd name="connsiteY3-100" fmla="*/ 885046 h 1134999"/>
                <a:gd name="connsiteX4-101" fmla="*/ 9100977 w 9151216"/>
                <a:gd name="connsiteY4-102" fmla="*/ 704176 h 1134999"/>
                <a:gd name="connsiteX5-103" fmla="*/ 9147470 w 9151216"/>
                <a:gd name="connsiteY5-104" fmla="*/ 716550 h 1134999"/>
                <a:gd name="connsiteX6-105" fmla="*/ 9151216 w 9151216"/>
                <a:gd name="connsiteY6-106" fmla="*/ 718055 h 1134999"/>
                <a:gd name="connsiteX7-107" fmla="*/ 9151216 w 9151216"/>
                <a:gd name="connsiteY7-108" fmla="*/ 1134999 h 1134999"/>
                <a:gd name="connsiteX8-109" fmla="*/ 0 w 9151216"/>
                <a:gd name="connsiteY8-110" fmla="*/ 1134999 h 1134999"/>
                <a:gd name="connsiteX9-111" fmla="*/ 7219 w 9151216"/>
                <a:gd name="connsiteY9-112" fmla="*/ 1126207 h 1134999"/>
                <a:gd name="connsiteX10-113" fmla="*/ 509637 w 9151216"/>
                <a:gd name="connsiteY10-114" fmla="*/ 201759 h 1134999"/>
                <a:gd name="connsiteX11-115" fmla="*/ 1182876 w 9151216"/>
                <a:gd name="connsiteY11-116" fmla="*/ 1025723 h 1134999"/>
                <a:gd name="connsiteX12-117" fmla="*/ 1584810 w 9151216"/>
                <a:gd name="connsiteY12-118" fmla="*/ 503209 h 1134999"/>
                <a:gd name="connsiteX13-119" fmla="*/ 1846067 w 9151216"/>
                <a:gd name="connsiteY13-120" fmla="*/ 1005626 h 1134999"/>
                <a:gd name="connsiteX14-121" fmla="*/ 2227905 w 9151216"/>
                <a:gd name="connsiteY14-122" fmla="*/ 442919 h 1134999"/>
                <a:gd name="connsiteX15-123" fmla="*/ 2489162 w 9151216"/>
                <a:gd name="connsiteY15-124" fmla="*/ 995578 h 1134999"/>
                <a:gd name="connsiteX16-125" fmla="*/ 2840854 w 9151216"/>
                <a:gd name="connsiteY16-126" fmla="*/ 201758 h 1134999"/>
                <a:gd name="connsiteX17-127" fmla="*/ 3473900 w 9151216"/>
                <a:gd name="connsiteY17-128" fmla="*/ 965433 h 1134999"/>
                <a:gd name="connsiteX18-129" fmla="*/ 4066753 w 9151216"/>
                <a:gd name="connsiteY18-130" fmla="*/ 563499 h 1134999"/>
                <a:gd name="connsiteX19-131" fmla="*/ 4810331 w 9151216"/>
                <a:gd name="connsiteY19-132" fmla="*/ 945336 h 1134999"/>
                <a:gd name="connsiteX20-133" fmla="*/ 5342894 w 9151216"/>
                <a:gd name="connsiteY20-134" fmla="*/ 302242 h 1134999"/>
                <a:gd name="connsiteX21-135" fmla="*/ 6186955 w 9151216"/>
                <a:gd name="connsiteY21-136" fmla="*/ 985530 h 1134999"/>
                <a:gd name="connsiteX22-137" fmla="*/ 7151597 w 9151216"/>
                <a:gd name="connsiteY22-138" fmla="*/ 791 h 1134999"/>
                <a:gd name="connsiteX0-139" fmla="*/ 7151597 w 9151216"/>
                <a:gd name="connsiteY0-140" fmla="*/ 791 h 1134999"/>
                <a:gd name="connsiteX1-141" fmla="*/ 7734402 w 9151216"/>
                <a:gd name="connsiteY1-142" fmla="*/ 814708 h 1134999"/>
                <a:gd name="connsiteX2-143" fmla="*/ 8106191 w 9151216"/>
                <a:gd name="connsiteY2-144" fmla="*/ 563499 h 1134999"/>
                <a:gd name="connsiteX3-145" fmla="*/ 8638753 w 9151216"/>
                <a:gd name="connsiteY3-146" fmla="*/ 885046 h 1134999"/>
                <a:gd name="connsiteX4-147" fmla="*/ 9100977 w 9151216"/>
                <a:gd name="connsiteY4-148" fmla="*/ 704176 h 1134999"/>
                <a:gd name="connsiteX5-149" fmla="*/ 9147470 w 9151216"/>
                <a:gd name="connsiteY5-150" fmla="*/ 716550 h 1134999"/>
                <a:gd name="connsiteX6-151" fmla="*/ 9151216 w 9151216"/>
                <a:gd name="connsiteY6-152" fmla="*/ 718055 h 1134999"/>
                <a:gd name="connsiteX7-153" fmla="*/ 9151216 w 9151216"/>
                <a:gd name="connsiteY7-154" fmla="*/ 1134999 h 1134999"/>
                <a:gd name="connsiteX8-155" fmla="*/ 0 w 9151216"/>
                <a:gd name="connsiteY8-156" fmla="*/ 1134999 h 1134999"/>
                <a:gd name="connsiteX9-157" fmla="*/ 7219 w 9151216"/>
                <a:gd name="connsiteY9-158" fmla="*/ 1126207 h 1134999"/>
                <a:gd name="connsiteX10-159" fmla="*/ 509637 w 9151216"/>
                <a:gd name="connsiteY10-160" fmla="*/ 201759 h 1134999"/>
                <a:gd name="connsiteX11-161" fmla="*/ 1182876 w 9151216"/>
                <a:gd name="connsiteY11-162" fmla="*/ 1025723 h 1134999"/>
                <a:gd name="connsiteX12-163" fmla="*/ 1584810 w 9151216"/>
                <a:gd name="connsiteY12-164" fmla="*/ 503209 h 1134999"/>
                <a:gd name="connsiteX13-165" fmla="*/ 1846067 w 9151216"/>
                <a:gd name="connsiteY13-166" fmla="*/ 1005626 h 1134999"/>
                <a:gd name="connsiteX14-167" fmla="*/ 2227905 w 9151216"/>
                <a:gd name="connsiteY14-168" fmla="*/ 442919 h 1134999"/>
                <a:gd name="connsiteX15-169" fmla="*/ 2489162 w 9151216"/>
                <a:gd name="connsiteY15-170" fmla="*/ 995578 h 1134999"/>
                <a:gd name="connsiteX16-171" fmla="*/ 3092063 w 9151216"/>
                <a:gd name="connsiteY16-172" fmla="*/ 231903 h 1134999"/>
                <a:gd name="connsiteX17-173" fmla="*/ 3473900 w 9151216"/>
                <a:gd name="connsiteY17-174" fmla="*/ 965433 h 1134999"/>
                <a:gd name="connsiteX18-175" fmla="*/ 4066753 w 9151216"/>
                <a:gd name="connsiteY18-176" fmla="*/ 563499 h 1134999"/>
                <a:gd name="connsiteX19-177" fmla="*/ 4810331 w 9151216"/>
                <a:gd name="connsiteY19-178" fmla="*/ 945336 h 1134999"/>
                <a:gd name="connsiteX20-179" fmla="*/ 5342894 w 9151216"/>
                <a:gd name="connsiteY20-180" fmla="*/ 302242 h 1134999"/>
                <a:gd name="connsiteX21-181" fmla="*/ 6186955 w 9151216"/>
                <a:gd name="connsiteY21-182" fmla="*/ 985530 h 1134999"/>
                <a:gd name="connsiteX22-183" fmla="*/ 7151597 w 9151216"/>
                <a:gd name="connsiteY22-184" fmla="*/ 791 h 1134999"/>
                <a:gd name="connsiteX0-185" fmla="*/ 7151597 w 9151216"/>
                <a:gd name="connsiteY0-186" fmla="*/ 791 h 1134999"/>
                <a:gd name="connsiteX1-187" fmla="*/ 7734402 w 9151216"/>
                <a:gd name="connsiteY1-188" fmla="*/ 814708 h 1134999"/>
                <a:gd name="connsiteX2-189" fmla="*/ 8106191 w 9151216"/>
                <a:gd name="connsiteY2-190" fmla="*/ 563499 h 1134999"/>
                <a:gd name="connsiteX3-191" fmla="*/ 8638753 w 9151216"/>
                <a:gd name="connsiteY3-192" fmla="*/ 885046 h 1134999"/>
                <a:gd name="connsiteX4-193" fmla="*/ 9100977 w 9151216"/>
                <a:gd name="connsiteY4-194" fmla="*/ 704176 h 1134999"/>
                <a:gd name="connsiteX5-195" fmla="*/ 9147470 w 9151216"/>
                <a:gd name="connsiteY5-196" fmla="*/ 716550 h 1134999"/>
                <a:gd name="connsiteX6-197" fmla="*/ 9151216 w 9151216"/>
                <a:gd name="connsiteY6-198" fmla="*/ 718055 h 1134999"/>
                <a:gd name="connsiteX7-199" fmla="*/ 9151216 w 9151216"/>
                <a:gd name="connsiteY7-200" fmla="*/ 1134999 h 1134999"/>
                <a:gd name="connsiteX8-201" fmla="*/ 0 w 9151216"/>
                <a:gd name="connsiteY8-202" fmla="*/ 1134999 h 1134999"/>
                <a:gd name="connsiteX9-203" fmla="*/ 7219 w 9151216"/>
                <a:gd name="connsiteY9-204" fmla="*/ 1126207 h 1134999"/>
                <a:gd name="connsiteX10-205" fmla="*/ 509637 w 9151216"/>
                <a:gd name="connsiteY10-206" fmla="*/ 201759 h 1134999"/>
                <a:gd name="connsiteX11-207" fmla="*/ 1182876 w 9151216"/>
                <a:gd name="connsiteY11-208" fmla="*/ 1025723 h 1134999"/>
                <a:gd name="connsiteX12-209" fmla="*/ 1584810 w 9151216"/>
                <a:gd name="connsiteY12-210" fmla="*/ 503209 h 1134999"/>
                <a:gd name="connsiteX13-211" fmla="*/ 1846067 w 9151216"/>
                <a:gd name="connsiteY13-212" fmla="*/ 1005626 h 1134999"/>
                <a:gd name="connsiteX14-213" fmla="*/ 2227905 w 9151216"/>
                <a:gd name="connsiteY14-214" fmla="*/ 442919 h 1134999"/>
                <a:gd name="connsiteX15-215" fmla="*/ 2489162 w 9151216"/>
                <a:gd name="connsiteY15-216" fmla="*/ 995578 h 1134999"/>
                <a:gd name="connsiteX16-217" fmla="*/ 2991580 w 9151216"/>
                <a:gd name="connsiteY16-218" fmla="*/ 221855 h 1134999"/>
                <a:gd name="connsiteX17-219" fmla="*/ 3473900 w 9151216"/>
                <a:gd name="connsiteY17-220" fmla="*/ 965433 h 1134999"/>
                <a:gd name="connsiteX18-221" fmla="*/ 4066753 w 9151216"/>
                <a:gd name="connsiteY18-222" fmla="*/ 563499 h 1134999"/>
                <a:gd name="connsiteX19-223" fmla="*/ 4810331 w 9151216"/>
                <a:gd name="connsiteY19-224" fmla="*/ 945336 h 1134999"/>
                <a:gd name="connsiteX20-225" fmla="*/ 5342894 w 9151216"/>
                <a:gd name="connsiteY20-226" fmla="*/ 302242 h 1134999"/>
                <a:gd name="connsiteX21-227" fmla="*/ 6186955 w 9151216"/>
                <a:gd name="connsiteY21-228" fmla="*/ 985530 h 1134999"/>
                <a:gd name="connsiteX22-229" fmla="*/ 7151597 w 9151216"/>
                <a:gd name="connsiteY22-230" fmla="*/ 791 h 1134999"/>
                <a:gd name="connsiteX0-231" fmla="*/ 7151597 w 9151216"/>
                <a:gd name="connsiteY0-232" fmla="*/ 791 h 1134999"/>
                <a:gd name="connsiteX1-233" fmla="*/ 7734402 w 9151216"/>
                <a:gd name="connsiteY1-234" fmla="*/ 814708 h 1134999"/>
                <a:gd name="connsiteX2-235" fmla="*/ 8106191 w 9151216"/>
                <a:gd name="connsiteY2-236" fmla="*/ 563499 h 1134999"/>
                <a:gd name="connsiteX3-237" fmla="*/ 8638753 w 9151216"/>
                <a:gd name="connsiteY3-238" fmla="*/ 885046 h 1134999"/>
                <a:gd name="connsiteX4-239" fmla="*/ 9100977 w 9151216"/>
                <a:gd name="connsiteY4-240" fmla="*/ 704176 h 1134999"/>
                <a:gd name="connsiteX5-241" fmla="*/ 9147470 w 9151216"/>
                <a:gd name="connsiteY5-242" fmla="*/ 716550 h 1134999"/>
                <a:gd name="connsiteX6-243" fmla="*/ 9151216 w 9151216"/>
                <a:gd name="connsiteY6-244" fmla="*/ 718055 h 1134999"/>
                <a:gd name="connsiteX7-245" fmla="*/ 9151216 w 9151216"/>
                <a:gd name="connsiteY7-246" fmla="*/ 1134999 h 1134999"/>
                <a:gd name="connsiteX8-247" fmla="*/ 0 w 9151216"/>
                <a:gd name="connsiteY8-248" fmla="*/ 1134999 h 1134999"/>
                <a:gd name="connsiteX9-249" fmla="*/ 7219 w 9151216"/>
                <a:gd name="connsiteY9-250" fmla="*/ 1126207 h 1134999"/>
                <a:gd name="connsiteX10-251" fmla="*/ 509637 w 9151216"/>
                <a:gd name="connsiteY10-252" fmla="*/ 201759 h 1134999"/>
                <a:gd name="connsiteX11-253" fmla="*/ 1182876 w 9151216"/>
                <a:gd name="connsiteY11-254" fmla="*/ 1025723 h 1134999"/>
                <a:gd name="connsiteX12-255" fmla="*/ 1584810 w 9151216"/>
                <a:gd name="connsiteY12-256" fmla="*/ 503209 h 1134999"/>
                <a:gd name="connsiteX13-257" fmla="*/ 1846067 w 9151216"/>
                <a:gd name="connsiteY13-258" fmla="*/ 1005626 h 1134999"/>
                <a:gd name="connsiteX14-259" fmla="*/ 2187711 w 9151216"/>
                <a:gd name="connsiteY14-260" fmla="*/ 684079 h 1134999"/>
                <a:gd name="connsiteX15-261" fmla="*/ 2489162 w 9151216"/>
                <a:gd name="connsiteY15-262" fmla="*/ 995578 h 1134999"/>
                <a:gd name="connsiteX16-263" fmla="*/ 2991580 w 9151216"/>
                <a:gd name="connsiteY16-264" fmla="*/ 221855 h 1134999"/>
                <a:gd name="connsiteX17-265" fmla="*/ 3473900 w 9151216"/>
                <a:gd name="connsiteY17-266" fmla="*/ 965433 h 1134999"/>
                <a:gd name="connsiteX18-267" fmla="*/ 4066753 w 9151216"/>
                <a:gd name="connsiteY18-268" fmla="*/ 563499 h 1134999"/>
                <a:gd name="connsiteX19-269" fmla="*/ 4810331 w 9151216"/>
                <a:gd name="connsiteY19-270" fmla="*/ 945336 h 1134999"/>
                <a:gd name="connsiteX20-271" fmla="*/ 5342894 w 9151216"/>
                <a:gd name="connsiteY20-272" fmla="*/ 302242 h 1134999"/>
                <a:gd name="connsiteX21-273" fmla="*/ 6186955 w 9151216"/>
                <a:gd name="connsiteY21-274" fmla="*/ 985530 h 1134999"/>
                <a:gd name="connsiteX22-275" fmla="*/ 7151597 w 9151216"/>
                <a:gd name="connsiteY22-276" fmla="*/ 791 h 1134999"/>
                <a:gd name="connsiteX0-277" fmla="*/ 7151597 w 9151216"/>
                <a:gd name="connsiteY0-278" fmla="*/ 791 h 1134999"/>
                <a:gd name="connsiteX1-279" fmla="*/ 7734402 w 9151216"/>
                <a:gd name="connsiteY1-280" fmla="*/ 814708 h 1134999"/>
                <a:gd name="connsiteX2-281" fmla="*/ 8106191 w 9151216"/>
                <a:gd name="connsiteY2-282" fmla="*/ 563499 h 1134999"/>
                <a:gd name="connsiteX3-283" fmla="*/ 8638753 w 9151216"/>
                <a:gd name="connsiteY3-284" fmla="*/ 885046 h 1134999"/>
                <a:gd name="connsiteX4-285" fmla="*/ 9100977 w 9151216"/>
                <a:gd name="connsiteY4-286" fmla="*/ 704176 h 1134999"/>
                <a:gd name="connsiteX5-287" fmla="*/ 9147470 w 9151216"/>
                <a:gd name="connsiteY5-288" fmla="*/ 716550 h 1134999"/>
                <a:gd name="connsiteX6-289" fmla="*/ 9151216 w 9151216"/>
                <a:gd name="connsiteY6-290" fmla="*/ 718055 h 1134999"/>
                <a:gd name="connsiteX7-291" fmla="*/ 9151216 w 9151216"/>
                <a:gd name="connsiteY7-292" fmla="*/ 1134999 h 1134999"/>
                <a:gd name="connsiteX8-293" fmla="*/ 0 w 9151216"/>
                <a:gd name="connsiteY8-294" fmla="*/ 1134999 h 1134999"/>
                <a:gd name="connsiteX9-295" fmla="*/ 7219 w 9151216"/>
                <a:gd name="connsiteY9-296" fmla="*/ 1126207 h 1134999"/>
                <a:gd name="connsiteX10-297" fmla="*/ 509637 w 9151216"/>
                <a:gd name="connsiteY10-298" fmla="*/ 201759 h 1134999"/>
                <a:gd name="connsiteX11-299" fmla="*/ 1182876 w 9151216"/>
                <a:gd name="connsiteY11-300" fmla="*/ 1025723 h 1134999"/>
                <a:gd name="connsiteX12-301" fmla="*/ 1554665 w 9151216"/>
                <a:gd name="connsiteY12-302" fmla="*/ 432870 h 1134999"/>
                <a:gd name="connsiteX13-303" fmla="*/ 1846067 w 9151216"/>
                <a:gd name="connsiteY13-304" fmla="*/ 1005626 h 1134999"/>
                <a:gd name="connsiteX14-305" fmla="*/ 2187711 w 9151216"/>
                <a:gd name="connsiteY14-306" fmla="*/ 684079 h 1134999"/>
                <a:gd name="connsiteX15-307" fmla="*/ 2489162 w 9151216"/>
                <a:gd name="connsiteY15-308" fmla="*/ 995578 h 1134999"/>
                <a:gd name="connsiteX16-309" fmla="*/ 2991580 w 9151216"/>
                <a:gd name="connsiteY16-310" fmla="*/ 221855 h 1134999"/>
                <a:gd name="connsiteX17-311" fmla="*/ 3473900 w 9151216"/>
                <a:gd name="connsiteY17-312" fmla="*/ 965433 h 1134999"/>
                <a:gd name="connsiteX18-313" fmla="*/ 4066753 w 9151216"/>
                <a:gd name="connsiteY18-314" fmla="*/ 563499 h 1134999"/>
                <a:gd name="connsiteX19-315" fmla="*/ 4810331 w 9151216"/>
                <a:gd name="connsiteY19-316" fmla="*/ 945336 h 1134999"/>
                <a:gd name="connsiteX20-317" fmla="*/ 5342894 w 9151216"/>
                <a:gd name="connsiteY20-318" fmla="*/ 302242 h 1134999"/>
                <a:gd name="connsiteX21-319" fmla="*/ 6186955 w 9151216"/>
                <a:gd name="connsiteY21-320" fmla="*/ 985530 h 1134999"/>
                <a:gd name="connsiteX22-321" fmla="*/ 7151597 w 9151216"/>
                <a:gd name="connsiteY22-322" fmla="*/ 791 h 1134999"/>
                <a:gd name="connsiteX0-323" fmla="*/ 7151597 w 9151216"/>
                <a:gd name="connsiteY0-324" fmla="*/ 791 h 1134999"/>
                <a:gd name="connsiteX1-325" fmla="*/ 7734402 w 9151216"/>
                <a:gd name="connsiteY1-326" fmla="*/ 814708 h 1134999"/>
                <a:gd name="connsiteX2-327" fmla="*/ 8106191 w 9151216"/>
                <a:gd name="connsiteY2-328" fmla="*/ 563499 h 1134999"/>
                <a:gd name="connsiteX3-329" fmla="*/ 8638753 w 9151216"/>
                <a:gd name="connsiteY3-330" fmla="*/ 885046 h 1134999"/>
                <a:gd name="connsiteX4-331" fmla="*/ 9100977 w 9151216"/>
                <a:gd name="connsiteY4-332" fmla="*/ 704176 h 1134999"/>
                <a:gd name="connsiteX5-333" fmla="*/ 9147470 w 9151216"/>
                <a:gd name="connsiteY5-334" fmla="*/ 716550 h 1134999"/>
                <a:gd name="connsiteX6-335" fmla="*/ 9151216 w 9151216"/>
                <a:gd name="connsiteY6-336" fmla="*/ 718055 h 1134999"/>
                <a:gd name="connsiteX7-337" fmla="*/ 9151216 w 9151216"/>
                <a:gd name="connsiteY7-338" fmla="*/ 1134999 h 1134999"/>
                <a:gd name="connsiteX8-339" fmla="*/ 0 w 9151216"/>
                <a:gd name="connsiteY8-340" fmla="*/ 1134999 h 1134999"/>
                <a:gd name="connsiteX9-341" fmla="*/ 7219 w 9151216"/>
                <a:gd name="connsiteY9-342" fmla="*/ 1126207 h 1134999"/>
                <a:gd name="connsiteX10-343" fmla="*/ 509637 w 9151216"/>
                <a:gd name="connsiteY10-344" fmla="*/ 201759 h 1134999"/>
                <a:gd name="connsiteX11-345" fmla="*/ 1182876 w 9151216"/>
                <a:gd name="connsiteY11-346" fmla="*/ 1025723 h 1134999"/>
                <a:gd name="connsiteX12-347" fmla="*/ 1554665 w 9151216"/>
                <a:gd name="connsiteY12-348" fmla="*/ 432870 h 1134999"/>
                <a:gd name="connsiteX13-349" fmla="*/ 1846067 w 9151216"/>
                <a:gd name="connsiteY13-350" fmla="*/ 1005626 h 1134999"/>
                <a:gd name="connsiteX14-351" fmla="*/ 2187711 w 9151216"/>
                <a:gd name="connsiteY14-352" fmla="*/ 684079 h 1134999"/>
                <a:gd name="connsiteX15-353" fmla="*/ 2489162 w 9151216"/>
                <a:gd name="connsiteY15-354" fmla="*/ 995578 h 1134999"/>
                <a:gd name="connsiteX16-355" fmla="*/ 2991580 w 9151216"/>
                <a:gd name="connsiteY16-356" fmla="*/ 221855 h 1134999"/>
                <a:gd name="connsiteX17-357" fmla="*/ 3473900 w 9151216"/>
                <a:gd name="connsiteY17-358" fmla="*/ 965433 h 1134999"/>
                <a:gd name="connsiteX18-359" fmla="*/ 4167236 w 9151216"/>
                <a:gd name="connsiteY18-360" fmla="*/ 643886 h 1134999"/>
                <a:gd name="connsiteX19-361" fmla="*/ 4810331 w 9151216"/>
                <a:gd name="connsiteY19-362" fmla="*/ 945336 h 1134999"/>
                <a:gd name="connsiteX20-363" fmla="*/ 5342894 w 9151216"/>
                <a:gd name="connsiteY20-364" fmla="*/ 302242 h 1134999"/>
                <a:gd name="connsiteX21-365" fmla="*/ 6186955 w 9151216"/>
                <a:gd name="connsiteY21-366" fmla="*/ 985530 h 1134999"/>
                <a:gd name="connsiteX22-367" fmla="*/ 7151597 w 9151216"/>
                <a:gd name="connsiteY22-368" fmla="*/ 791 h 1134999"/>
                <a:gd name="connsiteX0-369" fmla="*/ 6970727 w 9151216"/>
                <a:gd name="connsiteY0-370" fmla="*/ 791 h 1134999"/>
                <a:gd name="connsiteX1-371" fmla="*/ 7734402 w 9151216"/>
                <a:gd name="connsiteY1-372" fmla="*/ 814708 h 1134999"/>
                <a:gd name="connsiteX2-373" fmla="*/ 8106191 w 9151216"/>
                <a:gd name="connsiteY2-374" fmla="*/ 563499 h 1134999"/>
                <a:gd name="connsiteX3-375" fmla="*/ 8638753 w 9151216"/>
                <a:gd name="connsiteY3-376" fmla="*/ 885046 h 1134999"/>
                <a:gd name="connsiteX4-377" fmla="*/ 9100977 w 9151216"/>
                <a:gd name="connsiteY4-378" fmla="*/ 704176 h 1134999"/>
                <a:gd name="connsiteX5-379" fmla="*/ 9147470 w 9151216"/>
                <a:gd name="connsiteY5-380" fmla="*/ 716550 h 1134999"/>
                <a:gd name="connsiteX6-381" fmla="*/ 9151216 w 9151216"/>
                <a:gd name="connsiteY6-382" fmla="*/ 718055 h 1134999"/>
                <a:gd name="connsiteX7-383" fmla="*/ 9151216 w 9151216"/>
                <a:gd name="connsiteY7-384" fmla="*/ 1134999 h 1134999"/>
                <a:gd name="connsiteX8-385" fmla="*/ 0 w 9151216"/>
                <a:gd name="connsiteY8-386" fmla="*/ 1134999 h 1134999"/>
                <a:gd name="connsiteX9-387" fmla="*/ 7219 w 9151216"/>
                <a:gd name="connsiteY9-388" fmla="*/ 1126207 h 1134999"/>
                <a:gd name="connsiteX10-389" fmla="*/ 509637 w 9151216"/>
                <a:gd name="connsiteY10-390" fmla="*/ 201759 h 1134999"/>
                <a:gd name="connsiteX11-391" fmla="*/ 1182876 w 9151216"/>
                <a:gd name="connsiteY11-392" fmla="*/ 1025723 h 1134999"/>
                <a:gd name="connsiteX12-393" fmla="*/ 1554665 w 9151216"/>
                <a:gd name="connsiteY12-394" fmla="*/ 432870 h 1134999"/>
                <a:gd name="connsiteX13-395" fmla="*/ 1846067 w 9151216"/>
                <a:gd name="connsiteY13-396" fmla="*/ 1005626 h 1134999"/>
                <a:gd name="connsiteX14-397" fmla="*/ 2187711 w 9151216"/>
                <a:gd name="connsiteY14-398" fmla="*/ 684079 h 1134999"/>
                <a:gd name="connsiteX15-399" fmla="*/ 2489162 w 9151216"/>
                <a:gd name="connsiteY15-400" fmla="*/ 995578 h 1134999"/>
                <a:gd name="connsiteX16-401" fmla="*/ 2991580 w 9151216"/>
                <a:gd name="connsiteY16-402" fmla="*/ 221855 h 1134999"/>
                <a:gd name="connsiteX17-403" fmla="*/ 3473900 w 9151216"/>
                <a:gd name="connsiteY17-404" fmla="*/ 965433 h 1134999"/>
                <a:gd name="connsiteX18-405" fmla="*/ 4167236 w 9151216"/>
                <a:gd name="connsiteY18-406" fmla="*/ 643886 h 1134999"/>
                <a:gd name="connsiteX19-407" fmla="*/ 4810331 w 9151216"/>
                <a:gd name="connsiteY19-408" fmla="*/ 945336 h 1134999"/>
                <a:gd name="connsiteX20-409" fmla="*/ 5342894 w 9151216"/>
                <a:gd name="connsiteY20-410" fmla="*/ 302242 h 1134999"/>
                <a:gd name="connsiteX21-411" fmla="*/ 6186955 w 9151216"/>
                <a:gd name="connsiteY21-412" fmla="*/ 985530 h 1134999"/>
                <a:gd name="connsiteX22-413" fmla="*/ 6970727 w 9151216"/>
                <a:gd name="connsiteY22-414" fmla="*/ 791 h 1134999"/>
                <a:gd name="connsiteX0-415" fmla="*/ 6970727 w 9151216"/>
                <a:gd name="connsiteY0-416" fmla="*/ 801 h 1135009"/>
                <a:gd name="connsiteX1-417" fmla="*/ 7734402 w 9151216"/>
                <a:gd name="connsiteY1-418" fmla="*/ 814718 h 1135009"/>
                <a:gd name="connsiteX2-419" fmla="*/ 8287062 w 9151216"/>
                <a:gd name="connsiteY2-420" fmla="*/ 623799 h 1135009"/>
                <a:gd name="connsiteX3-421" fmla="*/ 8638753 w 9151216"/>
                <a:gd name="connsiteY3-422" fmla="*/ 885056 h 1135009"/>
                <a:gd name="connsiteX4-423" fmla="*/ 9100977 w 9151216"/>
                <a:gd name="connsiteY4-424" fmla="*/ 704186 h 1135009"/>
                <a:gd name="connsiteX5-425" fmla="*/ 9147470 w 9151216"/>
                <a:gd name="connsiteY5-426" fmla="*/ 716560 h 1135009"/>
                <a:gd name="connsiteX6-427" fmla="*/ 9151216 w 9151216"/>
                <a:gd name="connsiteY6-428" fmla="*/ 718065 h 1135009"/>
                <a:gd name="connsiteX7-429" fmla="*/ 9151216 w 9151216"/>
                <a:gd name="connsiteY7-430" fmla="*/ 1135009 h 1135009"/>
                <a:gd name="connsiteX8-431" fmla="*/ 0 w 9151216"/>
                <a:gd name="connsiteY8-432" fmla="*/ 1135009 h 1135009"/>
                <a:gd name="connsiteX9-433" fmla="*/ 7219 w 9151216"/>
                <a:gd name="connsiteY9-434" fmla="*/ 1126217 h 1135009"/>
                <a:gd name="connsiteX10-435" fmla="*/ 509637 w 9151216"/>
                <a:gd name="connsiteY10-436" fmla="*/ 201769 h 1135009"/>
                <a:gd name="connsiteX11-437" fmla="*/ 1182876 w 9151216"/>
                <a:gd name="connsiteY11-438" fmla="*/ 1025733 h 1135009"/>
                <a:gd name="connsiteX12-439" fmla="*/ 1554665 w 9151216"/>
                <a:gd name="connsiteY12-440" fmla="*/ 432880 h 1135009"/>
                <a:gd name="connsiteX13-441" fmla="*/ 1846067 w 9151216"/>
                <a:gd name="connsiteY13-442" fmla="*/ 1005636 h 1135009"/>
                <a:gd name="connsiteX14-443" fmla="*/ 2187711 w 9151216"/>
                <a:gd name="connsiteY14-444" fmla="*/ 684089 h 1135009"/>
                <a:gd name="connsiteX15-445" fmla="*/ 2489162 w 9151216"/>
                <a:gd name="connsiteY15-446" fmla="*/ 995588 h 1135009"/>
                <a:gd name="connsiteX16-447" fmla="*/ 2991580 w 9151216"/>
                <a:gd name="connsiteY16-448" fmla="*/ 221865 h 1135009"/>
                <a:gd name="connsiteX17-449" fmla="*/ 3473900 w 9151216"/>
                <a:gd name="connsiteY17-450" fmla="*/ 965443 h 1135009"/>
                <a:gd name="connsiteX18-451" fmla="*/ 4167236 w 9151216"/>
                <a:gd name="connsiteY18-452" fmla="*/ 643896 h 1135009"/>
                <a:gd name="connsiteX19-453" fmla="*/ 4810331 w 9151216"/>
                <a:gd name="connsiteY19-454" fmla="*/ 945346 h 1135009"/>
                <a:gd name="connsiteX20-455" fmla="*/ 5342894 w 9151216"/>
                <a:gd name="connsiteY20-456" fmla="*/ 302252 h 1135009"/>
                <a:gd name="connsiteX21-457" fmla="*/ 6186955 w 9151216"/>
                <a:gd name="connsiteY21-458" fmla="*/ 985540 h 1135009"/>
                <a:gd name="connsiteX22-459" fmla="*/ 6970727 w 9151216"/>
                <a:gd name="connsiteY22-460" fmla="*/ 801 h 1135009"/>
                <a:gd name="connsiteX0-461" fmla="*/ 7061162 w 9151216"/>
                <a:gd name="connsiteY0-462" fmla="*/ 801 h 1135009"/>
                <a:gd name="connsiteX1-463" fmla="*/ 7734402 w 9151216"/>
                <a:gd name="connsiteY1-464" fmla="*/ 814718 h 1135009"/>
                <a:gd name="connsiteX2-465" fmla="*/ 8287062 w 9151216"/>
                <a:gd name="connsiteY2-466" fmla="*/ 623799 h 1135009"/>
                <a:gd name="connsiteX3-467" fmla="*/ 8638753 w 9151216"/>
                <a:gd name="connsiteY3-468" fmla="*/ 885056 h 1135009"/>
                <a:gd name="connsiteX4-469" fmla="*/ 9100977 w 9151216"/>
                <a:gd name="connsiteY4-470" fmla="*/ 704186 h 1135009"/>
                <a:gd name="connsiteX5-471" fmla="*/ 9147470 w 9151216"/>
                <a:gd name="connsiteY5-472" fmla="*/ 716560 h 1135009"/>
                <a:gd name="connsiteX6-473" fmla="*/ 9151216 w 9151216"/>
                <a:gd name="connsiteY6-474" fmla="*/ 718065 h 1135009"/>
                <a:gd name="connsiteX7-475" fmla="*/ 9151216 w 9151216"/>
                <a:gd name="connsiteY7-476" fmla="*/ 1135009 h 1135009"/>
                <a:gd name="connsiteX8-477" fmla="*/ 0 w 9151216"/>
                <a:gd name="connsiteY8-478" fmla="*/ 1135009 h 1135009"/>
                <a:gd name="connsiteX9-479" fmla="*/ 7219 w 9151216"/>
                <a:gd name="connsiteY9-480" fmla="*/ 1126217 h 1135009"/>
                <a:gd name="connsiteX10-481" fmla="*/ 509637 w 9151216"/>
                <a:gd name="connsiteY10-482" fmla="*/ 201769 h 1135009"/>
                <a:gd name="connsiteX11-483" fmla="*/ 1182876 w 9151216"/>
                <a:gd name="connsiteY11-484" fmla="*/ 1025733 h 1135009"/>
                <a:gd name="connsiteX12-485" fmla="*/ 1554665 w 9151216"/>
                <a:gd name="connsiteY12-486" fmla="*/ 432880 h 1135009"/>
                <a:gd name="connsiteX13-487" fmla="*/ 1846067 w 9151216"/>
                <a:gd name="connsiteY13-488" fmla="*/ 1005636 h 1135009"/>
                <a:gd name="connsiteX14-489" fmla="*/ 2187711 w 9151216"/>
                <a:gd name="connsiteY14-490" fmla="*/ 684089 h 1135009"/>
                <a:gd name="connsiteX15-491" fmla="*/ 2489162 w 9151216"/>
                <a:gd name="connsiteY15-492" fmla="*/ 995588 h 1135009"/>
                <a:gd name="connsiteX16-493" fmla="*/ 2991580 w 9151216"/>
                <a:gd name="connsiteY16-494" fmla="*/ 221865 h 1135009"/>
                <a:gd name="connsiteX17-495" fmla="*/ 3473900 w 9151216"/>
                <a:gd name="connsiteY17-496" fmla="*/ 965443 h 1135009"/>
                <a:gd name="connsiteX18-497" fmla="*/ 4167236 w 9151216"/>
                <a:gd name="connsiteY18-498" fmla="*/ 643896 h 1135009"/>
                <a:gd name="connsiteX19-499" fmla="*/ 4810331 w 9151216"/>
                <a:gd name="connsiteY19-500" fmla="*/ 945346 h 1135009"/>
                <a:gd name="connsiteX20-501" fmla="*/ 5342894 w 9151216"/>
                <a:gd name="connsiteY20-502" fmla="*/ 302252 h 1135009"/>
                <a:gd name="connsiteX21-503" fmla="*/ 6186955 w 9151216"/>
                <a:gd name="connsiteY21-504" fmla="*/ 985540 h 1135009"/>
                <a:gd name="connsiteX22-505" fmla="*/ 7061162 w 9151216"/>
                <a:gd name="connsiteY22-506" fmla="*/ 801 h 1135009"/>
                <a:gd name="connsiteX0-507" fmla="*/ 7061162 w 9151216"/>
                <a:gd name="connsiteY0-508" fmla="*/ 801 h 1135009"/>
                <a:gd name="connsiteX1-509" fmla="*/ 7734402 w 9151216"/>
                <a:gd name="connsiteY1-510" fmla="*/ 814718 h 1135009"/>
                <a:gd name="connsiteX2-511" fmla="*/ 8287062 w 9151216"/>
                <a:gd name="connsiteY2-512" fmla="*/ 623799 h 1135009"/>
                <a:gd name="connsiteX3-513" fmla="*/ 8638753 w 9151216"/>
                <a:gd name="connsiteY3-514" fmla="*/ 885056 h 1135009"/>
                <a:gd name="connsiteX4-515" fmla="*/ 9100977 w 9151216"/>
                <a:gd name="connsiteY4-516" fmla="*/ 704186 h 1135009"/>
                <a:gd name="connsiteX5-517" fmla="*/ 9147470 w 9151216"/>
                <a:gd name="connsiteY5-518" fmla="*/ 716560 h 1135009"/>
                <a:gd name="connsiteX6-519" fmla="*/ 9151216 w 9151216"/>
                <a:gd name="connsiteY6-520" fmla="*/ 718065 h 1135009"/>
                <a:gd name="connsiteX7-521" fmla="*/ 9151216 w 9151216"/>
                <a:gd name="connsiteY7-522" fmla="*/ 1135009 h 1135009"/>
                <a:gd name="connsiteX8-523" fmla="*/ 0 w 9151216"/>
                <a:gd name="connsiteY8-524" fmla="*/ 1135009 h 1135009"/>
                <a:gd name="connsiteX9-525" fmla="*/ 7219 w 9151216"/>
                <a:gd name="connsiteY9-526" fmla="*/ 1126217 h 1135009"/>
                <a:gd name="connsiteX10-527" fmla="*/ 509637 w 9151216"/>
                <a:gd name="connsiteY10-528" fmla="*/ 201769 h 1135009"/>
                <a:gd name="connsiteX11-529" fmla="*/ 1182876 w 9151216"/>
                <a:gd name="connsiteY11-530" fmla="*/ 1025733 h 1135009"/>
                <a:gd name="connsiteX12-531" fmla="*/ 1554665 w 9151216"/>
                <a:gd name="connsiteY12-532" fmla="*/ 432880 h 1135009"/>
                <a:gd name="connsiteX13-533" fmla="*/ 1846067 w 9151216"/>
                <a:gd name="connsiteY13-534" fmla="*/ 1005636 h 1135009"/>
                <a:gd name="connsiteX14-535" fmla="*/ 2187711 w 9151216"/>
                <a:gd name="connsiteY14-536" fmla="*/ 684089 h 1135009"/>
                <a:gd name="connsiteX15-537" fmla="*/ 2489162 w 9151216"/>
                <a:gd name="connsiteY15-538" fmla="*/ 995588 h 1135009"/>
                <a:gd name="connsiteX16-539" fmla="*/ 2991580 w 9151216"/>
                <a:gd name="connsiteY16-540" fmla="*/ 221865 h 1135009"/>
                <a:gd name="connsiteX17-541" fmla="*/ 3473900 w 9151216"/>
                <a:gd name="connsiteY17-542" fmla="*/ 965443 h 1135009"/>
                <a:gd name="connsiteX18-543" fmla="*/ 4167236 w 9151216"/>
                <a:gd name="connsiteY18-544" fmla="*/ 643896 h 1135009"/>
                <a:gd name="connsiteX19-545" fmla="*/ 4810331 w 9151216"/>
                <a:gd name="connsiteY19-546" fmla="*/ 945346 h 1135009"/>
                <a:gd name="connsiteX20-547" fmla="*/ 5342894 w 9151216"/>
                <a:gd name="connsiteY20-548" fmla="*/ 442928 h 1135009"/>
                <a:gd name="connsiteX21-549" fmla="*/ 6186955 w 9151216"/>
                <a:gd name="connsiteY21-550" fmla="*/ 985540 h 1135009"/>
                <a:gd name="connsiteX22-551" fmla="*/ 7061162 w 9151216"/>
                <a:gd name="connsiteY22-552" fmla="*/ 801 h 1135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9151216" h="1135009">
                  <a:moveTo>
                    <a:pt x="7061162" y="801"/>
                  </a:moveTo>
                  <a:cubicBezTo>
                    <a:pt x="7319070" y="-27669"/>
                    <a:pt x="7530085" y="710885"/>
                    <a:pt x="7734402" y="814718"/>
                  </a:cubicBezTo>
                  <a:cubicBezTo>
                    <a:pt x="7938719" y="918551"/>
                    <a:pt x="8136337" y="612076"/>
                    <a:pt x="8287062" y="623799"/>
                  </a:cubicBezTo>
                  <a:cubicBezTo>
                    <a:pt x="8437787" y="635522"/>
                    <a:pt x="8503101" y="871658"/>
                    <a:pt x="8638753" y="885056"/>
                  </a:cubicBezTo>
                  <a:cubicBezTo>
                    <a:pt x="8774405" y="898454"/>
                    <a:pt x="8983746" y="680740"/>
                    <a:pt x="9100977" y="704186"/>
                  </a:cubicBezTo>
                  <a:cubicBezTo>
                    <a:pt x="9115631" y="707117"/>
                    <a:pt x="9131331" y="711225"/>
                    <a:pt x="9147470" y="716560"/>
                  </a:cubicBezTo>
                  <a:lnTo>
                    <a:pt x="9151216" y="718065"/>
                  </a:lnTo>
                  <a:lnTo>
                    <a:pt x="9151216" y="1135009"/>
                  </a:lnTo>
                  <a:lnTo>
                    <a:pt x="0" y="1135009"/>
                  </a:lnTo>
                  <a:lnTo>
                    <a:pt x="7219" y="1126217"/>
                  </a:lnTo>
                  <a:cubicBezTo>
                    <a:pt x="132823" y="962094"/>
                    <a:pt x="132823" y="278806"/>
                    <a:pt x="509637" y="201769"/>
                  </a:cubicBezTo>
                  <a:cubicBezTo>
                    <a:pt x="886451" y="124732"/>
                    <a:pt x="1008705" y="987215"/>
                    <a:pt x="1182876" y="1025733"/>
                  </a:cubicBezTo>
                  <a:cubicBezTo>
                    <a:pt x="1357047" y="1064251"/>
                    <a:pt x="1444133" y="436229"/>
                    <a:pt x="1554665" y="432880"/>
                  </a:cubicBezTo>
                  <a:cubicBezTo>
                    <a:pt x="1665197" y="429531"/>
                    <a:pt x="1740559" y="963768"/>
                    <a:pt x="1846067" y="1005636"/>
                  </a:cubicBezTo>
                  <a:cubicBezTo>
                    <a:pt x="1951575" y="1047504"/>
                    <a:pt x="2080529" y="685764"/>
                    <a:pt x="2187711" y="684089"/>
                  </a:cubicBezTo>
                  <a:cubicBezTo>
                    <a:pt x="2294893" y="682414"/>
                    <a:pt x="2355184" y="1072625"/>
                    <a:pt x="2489162" y="995588"/>
                  </a:cubicBezTo>
                  <a:cubicBezTo>
                    <a:pt x="2623140" y="918551"/>
                    <a:pt x="2827457" y="226889"/>
                    <a:pt x="2991580" y="221865"/>
                  </a:cubicBezTo>
                  <a:cubicBezTo>
                    <a:pt x="3155703" y="216841"/>
                    <a:pt x="3277957" y="895105"/>
                    <a:pt x="3473900" y="965443"/>
                  </a:cubicBezTo>
                  <a:cubicBezTo>
                    <a:pt x="3669843" y="1035781"/>
                    <a:pt x="3944498" y="647245"/>
                    <a:pt x="4167236" y="643896"/>
                  </a:cubicBezTo>
                  <a:cubicBezTo>
                    <a:pt x="4389974" y="640547"/>
                    <a:pt x="4614388" y="978841"/>
                    <a:pt x="4810331" y="945346"/>
                  </a:cubicBezTo>
                  <a:cubicBezTo>
                    <a:pt x="5006274" y="911851"/>
                    <a:pt x="5113457" y="436229"/>
                    <a:pt x="5342894" y="442928"/>
                  </a:cubicBezTo>
                  <a:cubicBezTo>
                    <a:pt x="5572331" y="449627"/>
                    <a:pt x="5900577" y="1059228"/>
                    <a:pt x="6186955" y="985540"/>
                  </a:cubicBezTo>
                  <a:cubicBezTo>
                    <a:pt x="6473333" y="911852"/>
                    <a:pt x="6803254" y="29271"/>
                    <a:pt x="7061162" y="8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sp>
          <p:nvSpPr>
            <p:cNvPr id="9" name="任意多边形 8"/>
            <p:cNvSpPr/>
            <p:nvPr/>
          </p:nvSpPr>
          <p:spPr>
            <a:xfrm>
              <a:off x="-7216" y="4552950"/>
              <a:ext cx="9151216" cy="590550"/>
            </a:xfrm>
            <a:custGeom>
              <a:avLst/>
              <a:gdLst>
                <a:gd name="connsiteX0" fmla="*/ 7151597 w 9151216"/>
                <a:gd name="connsiteY0" fmla="*/ 791 h 1134999"/>
                <a:gd name="connsiteX1" fmla="*/ 7734402 w 9151216"/>
                <a:gd name="connsiteY1" fmla="*/ 814708 h 1134999"/>
                <a:gd name="connsiteX2" fmla="*/ 8106191 w 9151216"/>
                <a:gd name="connsiteY2" fmla="*/ 563499 h 1134999"/>
                <a:gd name="connsiteX3" fmla="*/ 8638753 w 9151216"/>
                <a:gd name="connsiteY3" fmla="*/ 885046 h 1134999"/>
                <a:gd name="connsiteX4" fmla="*/ 9100977 w 9151216"/>
                <a:gd name="connsiteY4" fmla="*/ 704176 h 1134999"/>
                <a:gd name="connsiteX5" fmla="*/ 9147470 w 9151216"/>
                <a:gd name="connsiteY5" fmla="*/ 716550 h 1134999"/>
                <a:gd name="connsiteX6" fmla="*/ 9151216 w 9151216"/>
                <a:gd name="connsiteY6" fmla="*/ 718055 h 1134999"/>
                <a:gd name="connsiteX7" fmla="*/ 9151216 w 9151216"/>
                <a:gd name="connsiteY7" fmla="*/ 1134999 h 1134999"/>
                <a:gd name="connsiteX8" fmla="*/ 0 w 9151216"/>
                <a:gd name="connsiteY8" fmla="*/ 1134999 h 1134999"/>
                <a:gd name="connsiteX9" fmla="*/ 7219 w 9151216"/>
                <a:gd name="connsiteY9" fmla="*/ 1126207 h 1134999"/>
                <a:gd name="connsiteX10" fmla="*/ 690507 w 9151216"/>
                <a:gd name="connsiteY10" fmla="*/ 181662 h 1134999"/>
                <a:gd name="connsiteX11" fmla="*/ 1182876 w 9151216"/>
                <a:gd name="connsiteY11" fmla="*/ 1025723 h 1134999"/>
                <a:gd name="connsiteX12" fmla="*/ 1584810 w 9151216"/>
                <a:gd name="connsiteY12" fmla="*/ 503209 h 1134999"/>
                <a:gd name="connsiteX13" fmla="*/ 1846067 w 9151216"/>
                <a:gd name="connsiteY13" fmla="*/ 1005626 h 1134999"/>
                <a:gd name="connsiteX14" fmla="*/ 2227905 w 9151216"/>
                <a:gd name="connsiteY14" fmla="*/ 442919 h 1134999"/>
                <a:gd name="connsiteX15" fmla="*/ 2489162 w 9151216"/>
                <a:gd name="connsiteY15" fmla="*/ 995578 h 1134999"/>
                <a:gd name="connsiteX16" fmla="*/ 2840854 w 9151216"/>
                <a:gd name="connsiteY16" fmla="*/ 201758 h 1134999"/>
                <a:gd name="connsiteX17" fmla="*/ 3473900 w 9151216"/>
                <a:gd name="connsiteY17" fmla="*/ 965433 h 1134999"/>
                <a:gd name="connsiteX18" fmla="*/ 4066753 w 9151216"/>
                <a:gd name="connsiteY18" fmla="*/ 563499 h 1134999"/>
                <a:gd name="connsiteX19" fmla="*/ 4810331 w 9151216"/>
                <a:gd name="connsiteY19" fmla="*/ 945336 h 1134999"/>
                <a:gd name="connsiteX20" fmla="*/ 5342894 w 9151216"/>
                <a:gd name="connsiteY20" fmla="*/ 302242 h 1134999"/>
                <a:gd name="connsiteX21" fmla="*/ 6186955 w 9151216"/>
                <a:gd name="connsiteY21" fmla="*/ 985530 h 1134999"/>
                <a:gd name="connsiteX22" fmla="*/ 7151597 w 9151216"/>
                <a:gd name="connsiteY22" fmla="*/ 791 h 1134999"/>
                <a:gd name="connsiteX0-1" fmla="*/ 7151597 w 9151216"/>
                <a:gd name="connsiteY0-2" fmla="*/ 791 h 1134999"/>
                <a:gd name="connsiteX1-3" fmla="*/ 7734402 w 9151216"/>
                <a:gd name="connsiteY1-4" fmla="*/ 814708 h 1134999"/>
                <a:gd name="connsiteX2-5" fmla="*/ 8106191 w 9151216"/>
                <a:gd name="connsiteY2-6" fmla="*/ 563499 h 1134999"/>
                <a:gd name="connsiteX3-7" fmla="*/ 8638753 w 9151216"/>
                <a:gd name="connsiteY3-8" fmla="*/ 885046 h 1134999"/>
                <a:gd name="connsiteX4-9" fmla="*/ 9100977 w 9151216"/>
                <a:gd name="connsiteY4-10" fmla="*/ 704176 h 1134999"/>
                <a:gd name="connsiteX5-11" fmla="*/ 9147470 w 9151216"/>
                <a:gd name="connsiteY5-12" fmla="*/ 716550 h 1134999"/>
                <a:gd name="connsiteX6-13" fmla="*/ 9151216 w 9151216"/>
                <a:gd name="connsiteY6-14" fmla="*/ 718055 h 1134999"/>
                <a:gd name="connsiteX7-15" fmla="*/ 9151216 w 9151216"/>
                <a:gd name="connsiteY7-16" fmla="*/ 1134999 h 1134999"/>
                <a:gd name="connsiteX8-17" fmla="*/ 0 w 9151216"/>
                <a:gd name="connsiteY8-18" fmla="*/ 1134999 h 1134999"/>
                <a:gd name="connsiteX9-19" fmla="*/ 7219 w 9151216"/>
                <a:gd name="connsiteY9-20" fmla="*/ 1126207 h 1134999"/>
                <a:gd name="connsiteX10-21" fmla="*/ 690507 w 9151216"/>
                <a:gd name="connsiteY10-22" fmla="*/ 181662 h 1134999"/>
                <a:gd name="connsiteX11-23" fmla="*/ 1182876 w 9151216"/>
                <a:gd name="connsiteY11-24" fmla="*/ 1025723 h 1134999"/>
                <a:gd name="connsiteX12-25" fmla="*/ 1584810 w 9151216"/>
                <a:gd name="connsiteY12-26" fmla="*/ 503209 h 1134999"/>
                <a:gd name="connsiteX13-27" fmla="*/ 1846067 w 9151216"/>
                <a:gd name="connsiteY13-28" fmla="*/ 1005626 h 1134999"/>
                <a:gd name="connsiteX14-29" fmla="*/ 2227905 w 9151216"/>
                <a:gd name="connsiteY14-30" fmla="*/ 442919 h 1134999"/>
                <a:gd name="connsiteX15-31" fmla="*/ 2489162 w 9151216"/>
                <a:gd name="connsiteY15-32" fmla="*/ 995578 h 1134999"/>
                <a:gd name="connsiteX16-33" fmla="*/ 2840854 w 9151216"/>
                <a:gd name="connsiteY16-34" fmla="*/ 201758 h 1134999"/>
                <a:gd name="connsiteX17-35" fmla="*/ 3473900 w 9151216"/>
                <a:gd name="connsiteY17-36" fmla="*/ 965433 h 1134999"/>
                <a:gd name="connsiteX18-37" fmla="*/ 4066753 w 9151216"/>
                <a:gd name="connsiteY18-38" fmla="*/ 563499 h 1134999"/>
                <a:gd name="connsiteX19-39" fmla="*/ 4810331 w 9151216"/>
                <a:gd name="connsiteY19-40" fmla="*/ 945336 h 1134999"/>
                <a:gd name="connsiteX20-41" fmla="*/ 5342894 w 9151216"/>
                <a:gd name="connsiteY20-42" fmla="*/ 302242 h 1134999"/>
                <a:gd name="connsiteX21-43" fmla="*/ 6186955 w 9151216"/>
                <a:gd name="connsiteY21-44" fmla="*/ 985530 h 1134999"/>
                <a:gd name="connsiteX22-45" fmla="*/ 7151597 w 9151216"/>
                <a:gd name="connsiteY22-46" fmla="*/ 791 h 1134999"/>
                <a:gd name="connsiteX0-47" fmla="*/ 7151597 w 9151216"/>
                <a:gd name="connsiteY0-48" fmla="*/ 791 h 1134999"/>
                <a:gd name="connsiteX1-49" fmla="*/ 7734402 w 9151216"/>
                <a:gd name="connsiteY1-50" fmla="*/ 814708 h 1134999"/>
                <a:gd name="connsiteX2-51" fmla="*/ 8106191 w 9151216"/>
                <a:gd name="connsiteY2-52" fmla="*/ 563499 h 1134999"/>
                <a:gd name="connsiteX3-53" fmla="*/ 8638753 w 9151216"/>
                <a:gd name="connsiteY3-54" fmla="*/ 885046 h 1134999"/>
                <a:gd name="connsiteX4-55" fmla="*/ 9100977 w 9151216"/>
                <a:gd name="connsiteY4-56" fmla="*/ 704176 h 1134999"/>
                <a:gd name="connsiteX5-57" fmla="*/ 9147470 w 9151216"/>
                <a:gd name="connsiteY5-58" fmla="*/ 716550 h 1134999"/>
                <a:gd name="connsiteX6-59" fmla="*/ 9151216 w 9151216"/>
                <a:gd name="connsiteY6-60" fmla="*/ 718055 h 1134999"/>
                <a:gd name="connsiteX7-61" fmla="*/ 9151216 w 9151216"/>
                <a:gd name="connsiteY7-62" fmla="*/ 1134999 h 1134999"/>
                <a:gd name="connsiteX8-63" fmla="*/ 0 w 9151216"/>
                <a:gd name="connsiteY8-64" fmla="*/ 1134999 h 1134999"/>
                <a:gd name="connsiteX9-65" fmla="*/ 7219 w 9151216"/>
                <a:gd name="connsiteY9-66" fmla="*/ 1126207 h 1134999"/>
                <a:gd name="connsiteX10-67" fmla="*/ 509637 w 9151216"/>
                <a:gd name="connsiteY10-68" fmla="*/ 201759 h 1134999"/>
                <a:gd name="connsiteX11-69" fmla="*/ 1182876 w 9151216"/>
                <a:gd name="connsiteY11-70" fmla="*/ 1025723 h 1134999"/>
                <a:gd name="connsiteX12-71" fmla="*/ 1584810 w 9151216"/>
                <a:gd name="connsiteY12-72" fmla="*/ 503209 h 1134999"/>
                <a:gd name="connsiteX13-73" fmla="*/ 1846067 w 9151216"/>
                <a:gd name="connsiteY13-74" fmla="*/ 1005626 h 1134999"/>
                <a:gd name="connsiteX14-75" fmla="*/ 2227905 w 9151216"/>
                <a:gd name="connsiteY14-76" fmla="*/ 442919 h 1134999"/>
                <a:gd name="connsiteX15-77" fmla="*/ 2489162 w 9151216"/>
                <a:gd name="connsiteY15-78" fmla="*/ 995578 h 1134999"/>
                <a:gd name="connsiteX16-79" fmla="*/ 2840854 w 9151216"/>
                <a:gd name="connsiteY16-80" fmla="*/ 201758 h 1134999"/>
                <a:gd name="connsiteX17-81" fmla="*/ 3473900 w 9151216"/>
                <a:gd name="connsiteY17-82" fmla="*/ 965433 h 1134999"/>
                <a:gd name="connsiteX18-83" fmla="*/ 4066753 w 9151216"/>
                <a:gd name="connsiteY18-84" fmla="*/ 563499 h 1134999"/>
                <a:gd name="connsiteX19-85" fmla="*/ 4810331 w 9151216"/>
                <a:gd name="connsiteY19-86" fmla="*/ 945336 h 1134999"/>
                <a:gd name="connsiteX20-87" fmla="*/ 5342894 w 9151216"/>
                <a:gd name="connsiteY20-88" fmla="*/ 302242 h 1134999"/>
                <a:gd name="connsiteX21-89" fmla="*/ 6186955 w 9151216"/>
                <a:gd name="connsiteY21-90" fmla="*/ 985530 h 1134999"/>
                <a:gd name="connsiteX22-91" fmla="*/ 7151597 w 9151216"/>
                <a:gd name="connsiteY22-92" fmla="*/ 791 h 1134999"/>
                <a:gd name="connsiteX0-93" fmla="*/ 7151597 w 9151216"/>
                <a:gd name="connsiteY0-94" fmla="*/ 791 h 1134999"/>
                <a:gd name="connsiteX1-95" fmla="*/ 7734402 w 9151216"/>
                <a:gd name="connsiteY1-96" fmla="*/ 814708 h 1134999"/>
                <a:gd name="connsiteX2-97" fmla="*/ 8106191 w 9151216"/>
                <a:gd name="connsiteY2-98" fmla="*/ 563499 h 1134999"/>
                <a:gd name="connsiteX3-99" fmla="*/ 8638753 w 9151216"/>
                <a:gd name="connsiteY3-100" fmla="*/ 885046 h 1134999"/>
                <a:gd name="connsiteX4-101" fmla="*/ 9100977 w 9151216"/>
                <a:gd name="connsiteY4-102" fmla="*/ 704176 h 1134999"/>
                <a:gd name="connsiteX5-103" fmla="*/ 9147470 w 9151216"/>
                <a:gd name="connsiteY5-104" fmla="*/ 716550 h 1134999"/>
                <a:gd name="connsiteX6-105" fmla="*/ 9151216 w 9151216"/>
                <a:gd name="connsiteY6-106" fmla="*/ 718055 h 1134999"/>
                <a:gd name="connsiteX7-107" fmla="*/ 9151216 w 9151216"/>
                <a:gd name="connsiteY7-108" fmla="*/ 1134999 h 1134999"/>
                <a:gd name="connsiteX8-109" fmla="*/ 0 w 9151216"/>
                <a:gd name="connsiteY8-110" fmla="*/ 1134999 h 1134999"/>
                <a:gd name="connsiteX9-111" fmla="*/ 7219 w 9151216"/>
                <a:gd name="connsiteY9-112" fmla="*/ 1126207 h 1134999"/>
                <a:gd name="connsiteX10-113" fmla="*/ 509637 w 9151216"/>
                <a:gd name="connsiteY10-114" fmla="*/ 201759 h 1134999"/>
                <a:gd name="connsiteX11-115" fmla="*/ 1182876 w 9151216"/>
                <a:gd name="connsiteY11-116" fmla="*/ 1025723 h 1134999"/>
                <a:gd name="connsiteX12-117" fmla="*/ 1584810 w 9151216"/>
                <a:gd name="connsiteY12-118" fmla="*/ 503209 h 1134999"/>
                <a:gd name="connsiteX13-119" fmla="*/ 1846067 w 9151216"/>
                <a:gd name="connsiteY13-120" fmla="*/ 1005626 h 1134999"/>
                <a:gd name="connsiteX14-121" fmla="*/ 2227905 w 9151216"/>
                <a:gd name="connsiteY14-122" fmla="*/ 442919 h 1134999"/>
                <a:gd name="connsiteX15-123" fmla="*/ 2489162 w 9151216"/>
                <a:gd name="connsiteY15-124" fmla="*/ 995578 h 1134999"/>
                <a:gd name="connsiteX16-125" fmla="*/ 2840854 w 9151216"/>
                <a:gd name="connsiteY16-126" fmla="*/ 201758 h 1134999"/>
                <a:gd name="connsiteX17-127" fmla="*/ 3473900 w 9151216"/>
                <a:gd name="connsiteY17-128" fmla="*/ 965433 h 1134999"/>
                <a:gd name="connsiteX18-129" fmla="*/ 4066753 w 9151216"/>
                <a:gd name="connsiteY18-130" fmla="*/ 563499 h 1134999"/>
                <a:gd name="connsiteX19-131" fmla="*/ 4810331 w 9151216"/>
                <a:gd name="connsiteY19-132" fmla="*/ 945336 h 1134999"/>
                <a:gd name="connsiteX20-133" fmla="*/ 5342894 w 9151216"/>
                <a:gd name="connsiteY20-134" fmla="*/ 302242 h 1134999"/>
                <a:gd name="connsiteX21-135" fmla="*/ 6186955 w 9151216"/>
                <a:gd name="connsiteY21-136" fmla="*/ 985530 h 1134999"/>
                <a:gd name="connsiteX22-137" fmla="*/ 7151597 w 9151216"/>
                <a:gd name="connsiteY22-138" fmla="*/ 791 h 1134999"/>
                <a:gd name="connsiteX0-139" fmla="*/ 7151597 w 9151216"/>
                <a:gd name="connsiteY0-140" fmla="*/ 791 h 1134999"/>
                <a:gd name="connsiteX1-141" fmla="*/ 7734402 w 9151216"/>
                <a:gd name="connsiteY1-142" fmla="*/ 814708 h 1134999"/>
                <a:gd name="connsiteX2-143" fmla="*/ 8106191 w 9151216"/>
                <a:gd name="connsiteY2-144" fmla="*/ 563499 h 1134999"/>
                <a:gd name="connsiteX3-145" fmla="*/ 8638753 w 9151216"/>
                <a:gd name="connsiteY3-146" fmla="*/ 885046 h 1134999"/>
                <a:gd name="connsiteX4-147" fmla="*/ 9100977 w 9151216"/>
                <a:gd name="connsiteY4-148" fmla="*/ 704176 h 1134999"/>
                <a:gd name="connsiteX5-149" fmla="*/ 9147470 w 9151216"/>
                <a:gd name="connsiteY5-150" fmla="*/ 716550 h 1134999"/>
                <a:gd name="connsiteX6-151" fmla="*/ 9151216 w 9151216"/>
                <a:gd name="connsiteY6-152" fmla="*/ 718055 h 1134999"/>
                <a:gd name="connsiteX7-153" fmla="*/ 9151216 w 9151216"/>
                <a:gd name="connsiteY7-154" fmla="*/ 1134999 h 1134999"/>
                <a:gd name="connsiteX8-155" fmla="*/ 0 w 9151216"/>
                <a:gd name="connsiteY8-156" fmla="*/ 1134999 h 1134999"/>
                <a:gd name="connsiteX9-157" fmla="*/ 7219 w 9151216"/>
                <a:gd name="connsiteY9-158" fmla="*/ 1126207 h 1134999"/>
                <a:gd name="connsiteX10-159" fmla="*/ 509637 w 9151216"/>
                <a:gd name="connsiteY10-160" fmla="*/ 201759 h 1134999"/>
                <a:gd name="connsiteX11-161" fmla="*/ 1182876 w 9151216"/>
                <a:gd name="connsiteY11-162" fmla="*/ 1025723 h 1134999"/>
                <a:gd name="connsiteX12-163" fmla="*/ 1584810 w 9151216"/>
                <a:gd name="connsiteY12-164" fmla="*/ 503209 h 1134999"/>
                <a:gd name="connsiteX13-165" fmla="*/ 1846067 w 9151216"/>
                <a:gd name="connsiteY13-166" fmla="*/ 1005626 h 1134999"/>
                <a:gd name="connsiteX14-167" fmla="*/ 2227905 w 9151216"/>
                <a:gd name="connsiteY14-168" fmla="*/ 442919 h 1134999"/>
                <a:gd name="connsiteX15-169" fmla="*/ 2489162 w 9151216"/>
                <a:gd name="connsiteY15-170" fmla="*/ 995578 h 1134999"/>
                <a:gd name="connsiteX16-171" fmla="*/ 3092063 w 9151216"/>
                <a:gd name="connsiteY16-172" fmla="*/ 231903 h 1134999"/>
                <a:gd name="connsiteX17-173" fmla="*/ 3473900 w 9151216"/>
                <a:gd name="connsiteY17-174" fmla="*/ 965433 h 1134999"/>
                <a:gd name="connsiteX18-175" fmla="*/ 4066753 w 9151216"/>
                <a:gd name="connsiteY18-176" fmla="*/ 563499 h 1134999"/>
                <a:gd name="connsiteX19-177" fmla="*/ 4810331 w 9151216"/>
                <a:gd name="connsiteY19-178" fmla="*/ 945336 h 1134999"/>
                <a:gd name="connsiteX20-179" fmla="*/ 5342894 w 9151216"/>
                <a:gd name="connsiteY20-180" fmla="*/ 302242 h 1134999"/>
                <a:gd name="connsiteX21-181" fmla="*/ 6186955 w 9151216"/>
                <a:gd name="connsiteY21-182" fmla="*/ 985530 h 1134999"/>
                <a:gd name="connsiteX22-183" fmla="*/ 7151597 w 9151216"/>
                <a:gd name="connsiteY22-184" fmla="*/ 791 h 1134999"/>
                <a:gd name="connsiteX0-185" fmla="*/ 7151597 w 9151216"/>
                <a:gd name="connsiteY0-186" fmla="*/ 791 h 1134999"/>
                <a:gd name="connsiteX1-187" fmla="*/ 7734402 w 9151216"/>
                <a:gd name="connsiteY1-188" fmla="*/ 814708 h 1134999"/>
                <a:gd name="connsiteX2-189" fmla="*/ 8106191 w 9151216"/>
                <a:gd name="connsiteY2-190" fmla="*/ 563499 h 1134999"/>
                <a:gd name="connsiteX3-191" fmla="*/ 8638753 w 9151216"/>
                <a:gd name="connsiteY3-192" fmla="*/ 885046 h 1134999"/>
                <a:gd name="connsiteX4-193" fmla="*/ 9100977 w 9151216"/>
                <a:gd name="connsiteY4-194" fmla="*/ 704176 h 1134999"/>
                <a:gd name="connsiteX5-195" fmla="*/ 9147470 w 9151216"/>
                <a:gd name="connsiteY5-196" fmla="*/ 716550 h 1134999"/>
                <a:gd name="connsiteX6-197" fmla="*/ 9151216 w 9151216"/>
                <a:gd name="connsiteY6-198" fmla="*/ 718055 h 1134999"/>
                <a:gd name="connsiteX7-199" fmla="*/ 9151216 w 9151216"/>
                <a:gd name="connsiteY7-200" fmla="*/ 1134999 h 1134999"/>
                <a:gd name="connsiteX8-201" fmla="*/ 0 w 9151216"/>
                <a:gd name="connsiteY8-202" fmla="*/ 1134999 h 1134999"/>
                <a:gd name="connsiteX9-203" fmla="*/ 7219 w 9151216"/>
                <a:gd name="connsiteY9-204" fmla="*/ 1126207 h 1134999"/>
                <a:gd name="connsiteX10-205" fmla="*/ 509637 w 9151216"/>
                <a:gd name="connsiteY10-206" fmla="*/ 201759 h 1134999"/>
                <a:gd name="connsiteX11-207" fmla="*/ 1182876 w 9151216"/>
                <a:gd name="connsiteY11-208" fmla="*/ 1025723 h 1134999"/>
                <a:gd name="connsiteX12-209" fmla="*/ 1584810 w 9151216"/>
                <a:gd name="connsiteY12-210" fmla="*/ 503209 h 1134999"/>
                <a:gd name="connsiteX13-211" fmla="*/ 1846067 w 9151216"/>
                <a:gd name="connsiteY13-212" fmla="*/ 1005626 h 1134999"/>
                <a:gd name="connsiteX14-213" fmla="*/ 2227905 w 9151216"/>
                <a:gd name="connsiteY14-214" fmla="*/ 442919 h 1134999"/>
                <a:gd name="connsiteX15-215" fmla="*/ 2489162 w 9151216"/>
                <a:gd name="connsiteY15-216" fmla="*/ 995578 h 1134999"/>
                <a:gd name="connsiteX16-217" fmla="*/ 2991580 w 9151216"/>
                <a:gd name="connsiteY16-218" fmla="*/ 221855 h 1134999"/>
                <a:gd name="connsiteX17-219" fmla="*/ 3473900 w 9151216"/>
                <a:gd name="connsiteY17-220" fmla="*/ 965433 h 1134999"/>
                <a:gd name="connsiteX18-221" fmla="*/ 4066753 w 9151216"/>
                <a:gd name="connsiteY18-222" fmla="*/ 563499 h 1134999"/>
                <a:gd name="connsiteX19-223" fmla="*/ 4810331 w 9151216"/>
                <a:gd name="connsiteY19-224" fmla="*/ 945336 h 1134999"/>
                <a:gd name="connsiteX20-225" fmla="*/ 5342894 w 9151216"/>
                <a:gd name="connsiteY20-226" fmla="*/ 302242 h 1134999"/>
                <a:gd name="connsiteX21-227" fmla="*/ 6186955 w 9151216"/>
                <a:gd name="connsiteY21-228" fmla="*/ 985530 h 1134999"/>
                <a:gd name="connsiteX22-229" fmla="*/ 7151597 w 9151216"/>
                <a:gd name="connsiteY22-230" fmla="*/ 791 h 1134999"/>
                <a:gd name="connsiteX0-231" fmla="*/ 7151597 w 9151216"/>
                <a:gd name="connsiteY0-232" fmla="*/ 791 h 1134999"/>
                <a:gd name="connsiteX1-233" fmla="*/ 7734402 w 9151216"/>
                <a:gd name="connsiteY1-234" fmla="*/ 814708 h 1134999"/>
                <a:gd name="connsiteX2-235" fmla="*/ 8106191 w 9151216"/>
                <a:gd name="connsiteY2-236" fmla="*/ 563499 h 1134999"/>
                <a:gd name="connsiteX3-237" fmla="*/ 8638753 w 9151216"/>
                <a:gd name="connsiteY3-238" fmla="*/ 885046 h 1134999"/>
                <a:gd name="connsiteX4-239" fmla="*/ 9100977 w 9151216"/>
                <a:gd name="connsiteY4-240" fmla="*/ 704176 h 1134999"/>
                <a:gd name="connsiteX5-241" fmla="*/ 9147470 w 9151216"/>
                <a:gd name="connsiteY5-242" fmla="*/ 716550 h 1134999"/>
                <a:gd name="connsiteX6-243" fmla="*/ 9151216 w 9151216"/>
                <a:gd name="connsiteY6-244" fmla="*/ 718055 h 1134999"/>
                <a:gd name="connsiteX7-245" fmla="*/ 9151216 w 9151216"/>
                <a:gd name="connsiteY7-246" fmla="*/ 1134999 h 1134999"/>
                <a:gd name="connsiteX8-247" fmla="*/ 0 w 9151216"/>
                <a:gd name="connsiteY8-248" fmla="*/ 1134999 h 1134999"/>
                <a:gd name="connsiteX9-249" fmla="*/ 7219 w 9151216"/>
                <a:gd name="connsiteY9-250" fmla="*/ 1126207 h 1134999"/>
                <a:gd name="connsiteX10-251" fmla="*/ 509637 w 9151216"/>
                <a:gd name="connsiteY10-252" fmla="*/ 201759 h 1134999"/>
                <a:gd name="connsiteX11-253" fmla="*/ 1182876 w 9151216"/>
                <a:gd name="connsiteY11-254" fmla="*/ 1025723 h 1134999"/>
                <a:gd name="connsiteX12-255" fmla="*/ 1584810 w 9151216"/>
                <a:gd name="connsiteY12-256" fmla="*/ 503209 h 1134999"/>
                <a:gd name="connsiteX13-257" fmla="*/ 1846067 w 9151216"/>
                <a:gd name="connsiteY13-258" fmla="*/ 1005626 h 1134999"/>
                <a:gd name="connsiteX14-259" fmla="*/ 2187711 w 9151216"/>
                <a:gd name="connsiteY14-260" fmla="*/ 684079 h 1134999"/>
                <a:gd name="connsiteX15-261" fmla="*/ 2489162 w 9151216"/>
                <a:gd name="connsiteY15-262" fmla="*/ 995578 h 1134999"/>
                <a:gd name="connsiteX16-263" fmla="*/ 2991580 w 9151216"/>
                <a:gd name="connsiteY16-264" fmla="*/ 221855 h 1134999"/>
                <a:gd name="connsiteX17-265" fmla="*/ 3473900 w 9151216"/>
                <a:gd name="connsiteY17-266" fmla="*/ 965433 h 1134999"/>
                <a:gd name="connsiteX18-267" fmla="*/ 4066753 w 9151216"/>
                <a:gd name="connsiteY18-268" fmla="*/ 563499 h 1134999"/>
                <a:gd name="connsiteX19-269" fmla="*/ 4810331 w 9151216"/>
                <a:gd name="connsiteY19-270" fmla="*/ 945336 h 1134999"/>
                <a:gd name="connsiteX20-271" fmla="*/ 5342894 w 9151216"/>
                <a:gd name="connsiteY20-272" fmla="*/ 302242 h 1134999"/>
                <a:gd name="connsiteX21-273" fmla="*/ 6186955 w 9151216"/>
                <a:gd name="connsiteY21-274" fmla="*/ 985530 h 1134999"/>
                <a:gd name="connsiteX22-275" fmla="*/ 7151597 w 9151216"/>
                <a:gd name="connsiteY22-276" fmla="*/ 791 h 1134999"/>
                <a:gd name="connsiteX0-277" fmla="*/ 7151597 w 9151216"/>
                <a:gd name="connsiteY0-278" fmla="*/ 791 h 1134999"/>
                <a:gd name="connsiteX1-279" fmla="*/ 7734402 w 9151216"/>
                <a:gd name="connsiteY1-280" fmla="*/ 814708 h 1134999"/>
                <a:gd name="connsiteX2-281" fmla="*/ 8106191 w 9151216"/>
                <a:gd name="connsiteY2-282" fmla="*/ 563499 h 1134999"/>
                <a:gd name="connsiteX3-283" fmla="*/ 8638753 w 9151216"/>
                <a:gd name="connsiteY3-284" fmla="*/ 885046 h 1134999"/>
                <a:gd name="connsiteX4-285" fmla="*/ 9100977 w 9151216"/>
                <a:gd name="connsiteY4-286" fmla="*/ 704176 h 1134999"/>
                <a:gd name="connsiteX5-287" fmla="*/ 9147470 w 9151216"/>
                <a:gd name="connsiteY5-288" fmla="*/ 716550 h 1134999"/>
                <a:gd name="connsiteX6-289" fmla="*/ 9151216 w 9151216"/>
                <a:gd name="connsiteY6-290" fmla="*/ 718055 h 1134999"/>
                <a:gd name="connsiteX7-291" fmla="*/ 9151216 w 9151216"/>
                <a:gd name="connsiteY7-292" fmla="*/ 1134999 h 1134999"/>
                <a:gd name="connsiteX8-293" fmla="*/ 0 w 9151216"/>
                <a:gd name="connsiteY8-294" fmla="*/ 1134999 h 1134999"/>
                <a:gd name="connsiteX9-295" fmla="*/ 7219 w 9151216"/>
                <a:gd name="connsiteY9-296" fmla="*/ 1126207 h 1134999"/>
                <a:gd name="connsiteX10-297" fmla="*/ 509637 w 9151216"/>
                <a:gd name="connsiteY10-298" fmla="*/ 201759 h 1134999"/>
                <a:gd name="connsiteX11-299" fmla="*/ 1182876 w 9151216"/>
                <a:gd name="connsiteY11-300" fmla="*/ 1025723 h 1134999"/>
                <a:gd name="connsiteX12-301" fmla="*/ 1554665 w 9151216"/>
                <a:gd name="connsiteY12-302" fmla="*/ 432870 h 1134999"/>
                <a:gd name="connsiteX13-303" fmla="*/ 1846067 w 9151216"/>
                <a:gd name="connsiteY13-304" fmla="*/ 1005626 h 1134999"/>
                <a:gd name="connsiteX14-305" fmla="*/ 2187711 w 9151216"/>
                <a:gd name="connsiteY14-306" fmla="*/ 684079 h 1134999"/>
                <a:gd name="connsiteX15-307" fmla="*/ 2489162 w 9151216"/>
                <a:gd name="connsiteY15-308" fmla="*/ 995578 h 1134999"/>
                <a:gd name="connsiteX16-309" fmla="*/ 2991580 w 9151216"/>
                <a:gd name="connsiteY16-310" fmla="*/ 221855 h 1134999"/>
                <a:gd name="connsiteX17-311" fmla="*/ 3473900 w 9151216"/>
                <a:gd name="connsiteY17-312" fmla="*/ 965433 h 1134999"/>
                <a:gd name="connsiteX18-313" fmla="*/ 4066753 w 9151216"/>
                <a:gd name="connsiteY18-314" fmla="*/ 563499 h 1134999"/>
                <a:gd name="connsiteX19-315" fmla="*/ 4810331 w 9151216"/>
                <a:gd name="connsiteY19-316" fmla="*/ 945336 h 1134999"/>
                <a:gd name="connsiteX20-317" fmla="*/ 5342894 w 9151216"/>
                <a:gd name="connsiteY20-318" fmla="*/ 302242 h 1134999"/>
                <a:gd name="connsiteX21-319" fmla="*/ 6186955 w 9151216"/>
                <a:gd name="connsiteY21-320" fmla="*/ 985530 h 1134999"/>
                <a:gd name="connsiteX22-321" fmla="*/ 7151597 w 9151216"/>
                <a:gd name="connsiteY22-322" fmla="*/ 791 h 1134999"/>
                <a:gd name="connsiteX0-323" fmla="*/ 7151597 w 9151216"/>
                <a:gd name="connsiteY0-324" fmla="*/ 791 h 1134999"/>
                <a:gd name="connsiteX1-325" fmla="*/ 7734402 w 9151216"/>
                <a:gd name="connsiteY1-326" fmla="*/ 814708 h 1134999"/>
                <a:gd name="connsiteX2-327" fmla="*/ 8106191 w 9151216"/>
                <a:gd name="connsiteY2-328" fmla="*/ 563499 h 1134999"/>
                <a:gd name="connsiteX3-329" fmla="*/ 8638753 w 9151216"/>
                <a:gd name="connsiteY3-330" fmla="*/ 885046 h 1134999"/>
                <a:gd name="connsiteX4-331" fmla="*/ 9100977 w 9151216"/>
                <a:gd name="connsiteY4-332" fmla="*/ 704176 h 1134999"/>
                <a:gd name="connsiteX5-333" fmla="*/ 9147470 w 9151216"/>
                <a:gd name="connsiteY5-334" fmla="*/ 716550 h 1134999"/>
                <a:gd name="connsiteX6-335" fmla="*/ 9151216 w 9151216"/>
                <a:gd name="connsiteY6-336" fmla="*/ 718055 h 1134999"/>
                <a:gd name="connsiteX7-337" fmla="*/ 9151216 w 9151216"/>
                <a:gd name="connsiteY7-338" fmla="*/ 1134999 h 1134999"/>
                <a:gd name="connsiteX8-339" fmla="*/ 0 w 9151216"/>
                <a:gd name="connsiteY8-340" fmla="*/ 1134999 h 1134999"/>
                <a:gd name="connsiteX9-341" fmla="*/ 7219 w 9151216"/>
                <a:gd name="connsiteY9-342" fmla="*/ 1126207 h 1134999"/>
                <a:gd name="connsiteX10-343" fmla="*/ 509637 w 9151216"/>
                <a:gd name="connsiteY10-344" fmla="*/ 201759 h 1134999"/>
                <a:gd name="connsiteX11-345" fmla="*/ 1182876 w 9151216"/>
                <a:gd name="connsiteY11-346" fmla="*/ 1025723 h 1134999"/>
                <a:gd name="connsiteX12-347" fmla="*/ 1554665 w 9151216"/>
                <a:gd name="connsiteY12-348" fmla="*/ 432870 h 1134999"/>
                <a:gd name="connsiteX13-349" fmla="*/ 1846067 w 9151216"/>
                <a:gd name="connsiteY13-350" fmla="*/ 1005626 h 1134999"/>
                <a:gd name="connsiteX14-351" fmla="*/ 2187711 w 9151216"/>
                <a:gd name="connsiteY14-352" fmla="*/ 684079 h 1134999"/>
                <a:gd name="connsiteX15-353" fmla="*/ 2489162 w 9151216"/>
                <a:gd name="connsiteY15-354" fmla="*/ 995578 h 1134999"/>
                <a:gd name="connsiteX16-355" fmla="*/ 2991580 w 9151216"/>
                <a:gd name="connsiteY16-356" fmla="*/ 221855 h 1134999"/>
                <a:gd name="connsiteX17-357" fmla="*/ 3473900 w 9151216"/>
                <a:gd name="connsiteY17-358" fmla="*/ 965433 h 1134999"/>
                <a:gd name="connsiteX18-359" fmla="*/ 4167236 w 9151216"/>
                <a:gd name="connsiteY18-360" fmla="*/ 643886 h 1134999"/>
                <a:gd name="connsiteX19-361" fmla="*/ 4810331 w 9151216"/>
                <a:gd name="connsiteY19-362" fmla="*/ 945336 h 1134999"/>
                <a:gd name="connsiteX20-363" fmla="*/ 5342894 w 9151216"/>
                <a:gd name="connsiteY20-364" fmla="*/ 302242 h 1134999"/>
                <a:gd name="connsiteX21-365" fmla="*/ 6186955 w 9151216"/>
                <a:gd name="connsiteY21-366" fmla="*/ 985530 h 1134999"/>
                <a:gd name="connsiteX22-367" fmla="*/ 7151597 w 9151216"/>
                <a:gd name="connsiteY22-368" fmla="*/ 791 h 1134999"/>
                <a:gd name="connsiteX0-369" fmla="*/ 6970727 w 9151216"/>
                <a:gd name="connsiteY0-370" fmla="*/ 791 h 1134999"/>
                <a:gd name="connsiteX1-371" fmla="*/ 7734402 w 9151216"/>
                <a:gd name="connsiteY1-372" fmla="*/ 814708 h 1134999"/>
                <a:gd name="connsiteX2-373" fmla="*/ 8106191 w 9151216"/>
                <a:gd name="connsiteY2-374" fmla="*/ 563499 h 1134999"/>
                <a:gd name="connsiteX3-375" fmla="*/ 8638753 w 9151216"/>
                <a:gd name="connsiteY3-376" fmla="*/ 885046 h 1134999"/>
                <a:gd name="connsiteX4-377" fmla="*/ 9100977 w 9151216"/>
                <a:gd name="connsiteY4-378" fmla="*/ 704176 h 1134999"/>
                <a:gd name="connsiteX5-379" fmla="*/ 9147470 w 9151216"/>
                <a:gd name="connsiteY5-380" fmla="*/ 716550 h 1134999"/>
                <a:gd name="connsiteX6-381" fmla="*/ 9151216 w 9151216"/>
                <a:gd name="connsiteY6-382" fmla="*/ 718055 h 1134999"/>
                <a:gd name="connsiteX7-383" fmla="*/ 9151216 w 9151216"/>
                <a:gd name="connsiteY7-384" fmla="*/ 1134999 h 1134999"/>
                <a:gd name="connsiteX8-385" fmla="*/ 0 w 9151216"/>
                <a:gd name="connsiteY8-386" fmla="*/ 1134999 h 1134999"/>
                <a:gd name="connsiteX9-387" fmla="*/ 7219 w 9151216"/>
                <a:gd name="connsiteY9-388" fmla="*/ 1126207 h 1134999"/>
                <a:gd name="connsiteX10-389" fmla="*/ 509637 w 9151216"/>
                <a:gd name="connsiteY10-390" fmla="*/ 201759 h 1134999"/>
                <a:gd name="connsiteX11-391" fmla="*/ 1182876 w 9151216"/>
                <a:gd name="connsiteY11-392" fmla="*/ 1025723 h 1134999"/>
                <a:gd name="connsiteX12-393" fmla="*/ 1554665 w 9151216"/>
                <a:gd name="connsiteY12-394" fmla="*/ 432870 h 1134999"/>
                <a:gd name="connsiteX13-395" fmla="*/ 1846067 w 9151216"/>
                <a:gd name="connsiteY13-396" fmla="*/ 1005626 h 1134999"/>
                <a:gd name="connsiteX14-397" fmla="*/ 2187711 w 9151216"/>
                <a:gd name="connsiteY14-398" fmla="*/ 684079 h 1134999"/>
                <a:gd name="connsiteX15-399" fmla="*/ 2489162 w 9151216"/>
                <a:gd name="connsiteY15-400" fmla="*/ 995578 h 1134999"/>
                <a:gd name="connsiteX16-401" fmla="*/ 2991580 w 9151216"/>
                <a:gd name="connsiteY16-402" fmla="*/ 221855 h 1134999"/>
                <a:gd name="connsiteX17-403" fmla="*/ 3473900 w 9151216"/>
                <a:gd name="connsiteY17-404" fmla="*/ 965433 h 1134999"/>
                <a:gd name="connsiteX18-405" fmla="*/ 4167236 w 9151216"/>
                <a:gd name="connsiteY18-406" fmla="*/ 643886 h 1134999"/>
                <a:gd name="connsiteX19-407" fmla="*/ 4810331 w 9151216"/>
                <a:gd name="connsiteY19-408" fmla="*/ 945336 h 1134999"/>
                <a:gd name="connsiteX20-409" fmla="*/ 5342894 w 9151216"/>
                <a:gd name="connsiteY20-410" fmla="*/ 302242 h 1134999"/>
                <a:gd name="connsiteX21-411" fmla="*/ 6186955 w 9151216"/>
                <a:gd name="connsiteY21-412" fmla="*/ 985530 h 1134999"/>
                <a:gd name="connsiteX22-413" fmla="*/ 6970727 w 9151216"/>
                <a:gd name="connsiteY22-414" fmla="*/ 791 h 1134999"/>
                <a:gd name="connsiteX0-415" fmla="*/ 6970727 w 9151216"/>
                <a:gd name="connsiteY0-416" fmla="*/ 801 h 1135009"/>
                <a:gd name="connsiteX1-417" fmla="*/ 7734402 w 9151216"/>
                <a:gd name="connsiteY1-418" fmla="*/ 814718 h 1135009"/>
                <a:gd name="connsiteX2-419" fmla="*/ 8287062 w 9151216"/>
                <a:gd name="connsiteY2-420" fmla="*/ 623799 h 1135009"/>
                <a:gd name="connsiteX3-421" fmla="*/ 8638753 w 9151216"/>
                <a:gd name="connsiteY3-422" fmla="*/ 885056 h 1135009"/>
                <a:gd name="connsiteX4-423" fmla="*/ 9100977 w 9151216"/>
                <a:gd name="connsiteY4-424" fmla="*/ 704186 h 1135009"/>
                <a:gd name="connsiteX5-425" fmla="*/ 9147470 w 9151216"/>
                <a:gd name="connsiteY5-426" fmla="*/ 716560 h 1135009"/>
                <a:gd name="connsiteX6-427" fmla="*/ 9151216 w 9151216"/>
                <a:gd name="connsiteY6-428" fmla="*/ 718065 h 1135009"/>
                <a:gd name="connsiteX7-429" fmla="*/ 9151216 w 9151216"/>
                <a:gd name="connsiteY7-430" fmla="*/ 1135009 h 1135009"/>
                <a:gd name="connsiteX8-431" fmla="*/ 0 w 9151216"/>
                <a:gd name="connsiteY8-432" fmla="*/ 1135009 h 1135009"/>
                <a:gd name="connsiteX9-433" fmla="*/ 7219 w 9151216"/>
                <a:gd name="connsiteY9-434" fmla="*/ 1126217 h 1135009"/>
                <a:gd name="connsiteX10-435" fmla="*/ 509637 w 9151216"/>
                <a:gd name="connsiteY10-436" fmla="*/ 201769 h 1135009"/>
                <a:gd name="connsiteX11-437" fmla="*/ 1182876 w 9151216"/>
                <a:gd name="connsiteY11-438" fmla="*/ 1025733 h 1135009"/>
                <a:gd name="connsiteX12-439" fmla="*/ 1554665 w 9151216"/>
                <a:gd name="connsiteY12-440" fmla="*/ 432880 h 1135009"/>
                <a:gd name="connsiteX13-441" fmla="*/ 1846067 w 9151216"/>
                <a:gd name="connsiteY13-442" fmla="*/ 1005636 h 1135009"/>
                <a:gd name="connsiteX14-443" fmla="*/ 2187711 w 9151216"/>
                <a:gd name="connsiteY14-444" fmla="*/ 684089 h 1135009"/>
                <a:gd name="connsiteX15-445" fmla="*/ 2489162 w 9151216"/>
                <a:gd name="connsiteY15-446" fmla="*/ 995588 h 1135009"/>
                <a:gd name="connsiteX16-447" fmla="*/ 2991580 w 9151216"/>
                <a:gd name="connsiteY16-448" fmla="*/ 221865 h 1135009"/>
                <a:gd name="connsiteX17-449" fmla="*/ 3473900 w 9151216"/>
                <a:gd name="connsiteY17-450" fmla="*/ 965443 h 1135009"/>
                <a:gd name="connsiteX18-451" fmla="*/ 4167236 w 9151216"/>
                <a:gd name="connsiteY18-452" fmla="*/ 643896 h 1135009"/>
                <a:gd name="connsiteX19-453" fmla="*/ 4810331 w 9151216"/>
                <a:gd name="connsiteY19-454" fmla="*/ 945346 h 1135009"/>
                <a:gd name="connsiteX20-455" fmla="*/ 5342894 w 9151216"/>
                <a:gd name="connsiteY20-456" fmla="*/ 302252 h 1135009"/>
                <a:gd name="connsiteX21-457" fmla="*/ 6186955 w 9151216"/>
                <a:gd name="connsiteY21-458" fmla="*/ 985540 h 1135009"/>
                <a:gd name="connsiteX22-459" fmla="*/ 6970727 w 9151216"/>
                <a:gd name="connsiteY22-460" fmla="*/ 801 h 1135009"/>
                <a:gd name="connsiteX0-461" fmla="*/ 7061162 w 9151216"/>
                <a:gd name="connsiteY0-462" fmla="*/ 801 h 1135009"/>
                <a:gd name="connsiteX1-463" fmla="*/ 7734402 w 9151216"/>
                <a:gd name="connsiteY1-464" fmla="*/ 814718 h 1135009"/>
                <a:gd name="connsiteX2-465" fmla="*/ 8287062 w 9151216"/>
                <a:gd name="connsiteY2-466" fmla="*/ 623799 h 1135009"/>
                <a:gd name="connsiteX3-467" fmla="*/ 8638753 w 9151216"/>
                <a:gd name="connsiteY3-468" fmla="*/ 885056 h 1135009"/>
                <a:gd name="connsiteX4-469" fmla="*/ 9100977 w 9151216"/>
                <a:gd name="connsiteY4-470" fmla="*/ 704186 h 1135009"/>
                <a:gd name="connsiteX5-471" fmla="*/ 9147470 w 9151216"/>
                <a:gd name="connsiteY5-472" fmla="*/ 716560 h 1135009"/>
                <a:gd name="connsiteX6-473" fmla="*/ 9151216 w 9151216"/>
                <a:gd name="connsiteY6-474" fmla="*/ 718065 h 1135009"/>
                <a:gd name="connsiteX7-475" fmla="*/ 9151216 w 9151216"/>
                <a:gd name="connsiteY7-476" fmla="*/ 1135009 h 1135009"/>
                <a:gd name="connsiteX8-477" fmla="*/ 0 w 9151216"/>
                <a:gd name="connsiteY8-478" fmla="*/ 1135009 h 1135009"/>
                <a:gd name="connsiteX9-479" fmla="*/ 7219 w 9151216"/>
                <a:gd name="connsiteY9-480" fmla="*/ 1126217 h 1135009"/>
                <a:gd name="connsiteX10-481" fmla="*/ 509637 w 9151216"/>
                <a:gd name="connsiteY10-482" fmla="*/ 201769 h 1135009"/>
                <a:gd name="connsiteX11-483" fmla="*/ 1182876 w 9151216"/>
                <a:gd name="connsiteY11-484" fmla="*/ 1025733 h 1135009"/>
                <a:gd name="connsiteX12-485" fmla="*/ 1554665 w 9151216"/>
                <a:gd name="connsiteY12-486" fmla="*/ 432880 h 1135009"/>
                <a:gd name="connsiteX13-487" fmla="*/ 1846067 w 9151216"/>
                <a:gd name="connsiteY13-488" fmla="*/ 1005636 h 1135009"/>
                <a:gd name="connsiteX14-489" fmla="*/ 2187711 w 9151216"/>
                <a:gd name="connsiteY14-490" fmla="*/ 684089 h 1135009"/>
                <a:gd name="connsiteX15-491" fmla="*/ 2489162 w 9151216"/>
                <a:gd name="connsiteY15-492" fmla="*/ 995588 h 1135009"/>
                <a:gd name="connsiteX16-493" fmla="*/ 2991580 w 9151216"/>
                <a:gd name="connsiteY16-494" fmla="*/ 221865 h 1135009"/>
                <a:gd name="connsiteX17-495" fmla="*/ 3473900 w 9151216"/>
                <a:gd name="connsiteY17-496" fmla="*/ 965443 h 1135009"/>
                <a:gd name="connsiteX18-497" fmla="*/ 4167236 w 9151216"/>
                <a:gd name="connsiteY18-498" fmla="*/ 643896 h 1135009"/>
                <a:gd name="connsiteX19-499" fmla="*/ 4810331 w 9151216"/>
                <a:gd name="connsiteY19-500" fmla="*/ 945346 h 1135009"/>
                <a:gd name="connsiteX20-501" fmla="*/ 5342894 w 9151216"/>
                <a:gd name="connsiteY20-502" fmla="*/ 302252 h 1135009"/>
                <a:gd name="connsiteX21-503" fmla="*/ 6186955 w 9151216"/>
                <a:gd name="connsiteY21-504" fmla="*/ 985540 h 1135009"/>
                <a:gd name="connsiteX22-505" fmla="*/ 7061162 w 9151216"/>
                <a:gd name="connsiteY22-506" fmla="*/ 801 h 1135009"/>
                <a:gd name="connsiteX0-507" fmla="*/ 7061162 w 9151216"/>
                <a:gd name="connsiteY0-508" fmla="*/ 801 h 1135009"/>
                <a:gd name="connsiteX1-509" fmla="*/ 7734402 w 9151216"/>
                <a:gd name="connsiteY1-510" fmla="*/ 814718 h 1135009"/>
                <a:gd name="connsiteX2-511" fmla="*/ 8287062 w 9151216"/>
                <a:gd name="connsiteY2-512" fmla="*/ 623799 h 1135009"/>
                <a:gd name="connsiteX3-513" fmla="*/ 8638753 w 9151216"/>
                <a:gd name="connsiteY3-514" fmla="*/ 885056 h 1135009"/>
                <a:gd name="connsiteX4-515" fmla="*/ 9100977 w 9151216"/>
                <a:gd name="connsiteY4-516" fmla="*/ 704186 h 1135009"/>
                <a:gd name="connsiteX5-517" fmla="*/ 9147470 w 9151216"/>
                <a:gd name="connsiteY5-518" fmla="*/ 716560 h 1135009"/>
                <a:gd name="connsiteX6-519" fmla="*/ 9151216 w 9151216"/>
                <a:gd name="connsiteY6-520" fmla="*/ 718065 h 1135009"/>
                <a:gd name="connsiteX7-521" fmla="*/ 9151216 w 9151216"/>
                <a:gd name="connsiteY7-522" fmla="*/ 1135009 h 1135009"/>
                <a:gd name="connsiteX8-523" fmla="*/ 0 w 9151216"/>
                <a:gd name="connsiteY8-524" fmla="*/ 1135009 h 1135009"/>
                <a:gd name="connsiteX9-525" fmla="*/ 7219 w 9151216"/>
                <a:gd name="connsiteY9-526" fmla="*/ 1126217 h 1135009"/>
                <a:gd name="connsiteX10-527" fmla="*/ 509637 w 9151216"/>
                <a:gd name="connsiteY10-528" fmla="*/ 201769 h 1135009"/>
                <a:gd name="connsiteX11-529" fmla="*/ 1182876 w 9151216"/>
                <a:gd name="connsiteY11-530" fmla="*/ 1025733 h 1135009"/>
                <a:gd name="connsiteX12-531" fmla="*/ 1554665 w 9151216"/>
                <a:gd name="connsiteY12-532" fmla="*/ 432880 h 1135009"/>
                <a:gd name="connsiteX13-533" fmla="*/ 1846067 w 9151216"/>
                <a:gd name="connsiteY13-534" fmla="*/ 1005636 h 1135009"/>
                <a:gd name="connsiteX14-535" fmla="*/ 2187711 w 9151216"/>
                <a:gd name="connsiteY14-536" fmla="*/ 684089 h 1135009"/>
                <a:gd name="connsiteX15-537" fmla="*/ 2489162 w 9151216"/>
                <a:gd name="connsiteY15-538" fmla="*/ 995588 h 1135009"/>
                <a:gd name="connsiteX16-539" fmla="*/ 2991580 w 9151216"/>
                <a:gd name="connsiteY16-540" fmla="*/ 221865 h 1135009"/>
                <a:gd name="connsiteX17-541" fmla="*/ 3473900 w 9151216"/>
                <a:gd name="connsiteY17-542" fmla="*/ 965443 h 1135009"/>
                <a:gd name="connsiteX18-543" fmla="*/ 4167236 w 9151216"/>
                <a:gd name="connsiteY18-544" fmla="*/ 643896 h 1135009"/>
                <a:gd name="connsiteX19-545" fmla="*/ 4810331 w 9151216"/>
                <a:gd name="connsiteY19-546" fmla="*/ 945346 h 1135009"/>
                <a:gd name="connsiteX20-547" fmla="*/ 5342894 w 9151216"/>
                <a:gd name="connsiteY20-548" fmla="*/ 442928 h 1135009"/>
                <a:gd name="connsiteX21-549" fmla="*/ 6186955 w 9151216"/>
                <a:gd name="connsiteY21-550" fmla="*/ 985540 h 1135009"/>
                <a:gd name="connsiteX22-551" fmla="*/ 7061162 w 9151216"/>
                <a:gd name="connsiteY22-552" fmla="*/ 801 h 1135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9151216" h="1135009">
                  <a:moveTo>
                    <a:pt x="7061162" y="801"/>
                  </a:moveTo>
                  <a:cubicBezTo>
                    <a:pt x="7319070" y="-27669"/>
                    <a:pt x="7530085" y="710885"/>
                    <a:pt x="7734402" y="814718"/>
                  </a:cubicBezTo>
                  <a:cubicBezTo>
                    <a:pt x="7938719" y="918551"/>
                    <a:pt x="8136337" y="612076"/>
                    <a:pt x="8287062" y="623799"/>
                  </a:cubicBezTo>
                  <a:cubicBezTo>
                    <a:pt x="8437787" y="635522"/>
                    <a:pt x="8503101" y="871658"/>
                    <a:pt x="8638753" y="885056"/>
                  </a:cubicBezTo>
                  <a:cubicBezTo>
                    <a:pt x="8774405" y="898454"/>
                    <a:pt x="8983746" y="680740"/>
                    <a:pt x="9100977" y="704186"/>
                  </a:cubicBezTo>
                  <a:cubicBezTo>
                    <a:pt x="9115631" y="707117"/>
                    <a:pt x="9131331" y="711225"/>
                    <a:pt x="9147470" y="716560"/>
                  </a:cubicBezTo>
                  <a:lnTo>
                    <a:pt x="9151216" y="718065"/>
                  </a:lnTo>
                  <a:lnTo>
                    <a:pt x="9151216" y="1135009"/>
                  </a:lnTo>
                  <a:lnTo>
                    <a:pt x="0" y="1135009"/>
                  </a:lnTo>
                  <a:lnTo>
                    <a:pt x="7219" y="1126217"/>
                  </a:lnTo>
                  <a:cubicBezTo>
                    <a:pt x="132823" y="962094"/>
                    <a:pt x="132823" y="278806"/>
                    <a:pt x="509637" y="201769"/>
                  </a:cubicBezTo>
                  <a:cubicBezTo>
                    <a:pt x="886451" y="124732"/>
                    <a:pt x="1008705" y="987215"/>
                    <a:pt x="1182876" y="1025733"/>
                  </a:cubicBezTo>
                  <a:cubicBezTo>
                    <a:pt x="1357047" y="1064251"/>
                    <a:pt x="1444133" y="436229"/>
                    <a:pt x="1554665" y="432880"/>
                  </a:cubicBezTo>
                  <a:cubicBezTo>
                    <a:pt x="1665197" y="429531"/>
                    <a:pt x="1740559" y="963768"/>
                    <a:pt x="1846067" y="1005636"/>
                  </a:cubicBezTo>
                  <a:cubicBezTo>
                    <a:pt x="1951575" y="1047504"/>
                    <a:pt x="2080529" y="685764"/>
                    <a:pt x="2187711" y="684089"/>
                  </a:cubicBezTo>
                  <a:cubicBezTo>
                    <a:pt x="2294893" y="682414"/>
                    <a:pt x="2355184" y="1072625"/>
                    <a:pt x="2489162" y="995588"/>
                  </a:cubicBezTo>
                  <a:cubicBezTo>
                    <a:pt x="2623140" y="918551"/>
                    <a:pt x="2827457" y="226889"/>
                    <a:pt x="2991580" y="221865"/>
                  </a:cubicBezTo>
                  <a:cubicBezTo>
                    <a:pt x="3155703" y="216841"/>
                    <a:pt x="3277957" y="895105"/>
                    <a:pt x="3473900" y="965443"/>
                  </a:cubicBezTo>
                  <a:cubicBezTo>
                    <a:pt x="3669843" y="1035781"/>
                    <a:pt x="3944498" y="647245"/>
                    <a:pt x="4167236" y="643896"/>
                  </a:cubicBezTo>
                  <a:cubicBezTo>
                    <a:pt x="4389974" y="640547"/>
                    <a:pt x="4614388" y="978841"/>
                    <a:pt x="4810331" y="945346"/>
                  </a:cubicBezTo>
                  <a:cubicBezTo>
                    <a:pt x="5006274" y="911851"/>
                    <a:pt x="5113457" y="436229"/>
                    <a:pt x="5342894" y="442928"/>
                  </a:cubicBezTo>
                  <a:cubicBezTo>
                    <a:pt x="5572331" y="449627"/>
                    <a:pt x="5900577" y="1059228"/>
                    <a:pt x="6186955" y="985540"/>
                  </a:cubicBezTo>
                  <a:cubicBezTo>
                    <a:pt x="6473333" y="911852"/>
                    <a:pt x="6803254" y="29271"/>
                    <a:pt x="7061162" y="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grpSp>
    </p:spTree>
    <p:extLst>
      <p:ext uri="{BB962C8B-B14F-4D97-AF65-F5344CB8AC3E}">
        <p14:creationId xmlns:p14="http://schemas.microsoft.com/office/powerpoint/2010/main" val="65777563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EB1B6A-AEF1-4ACD-BD61-958570690F55}" type="datetimeFigureOut">
              <a:rPr lang="zh-CN" altLang="en-US" smtClean="0">
                <a:solidFill>
                  <a:srgbClr val="000000">
                    <a:tint val="75000"/>
                  </a:srgbClr>
                </a:solidFill>
              </a:rPr>
              <a:pPr/>
              <a:t>2021/11/18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BB6CB991-6BD3-42F2-8A94-1903E942543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0047306"/>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309003865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25299537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383554331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117396160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1731238196"/>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0928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7164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012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028409"/>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1995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112104"/>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86376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5"/>
          <p:cNvSpPr txBox="1">
            <a:spLocks noGrp="1"/>
          </p:cNvSpPr>
          <p:nvPr>
            <p:ph type="subTitle" idx="1"/>
          </p:nvPr>
        </p:nvSpPr>
        <p:spPr>
          <a:xfrm>
            <a:off x="1354125" y="3191025"/>
            <a:ext cx="2578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6" name="Google Shape;56;p5"/>
          <p:cNvSpPr txBox="1">
            <a:spLocks noGrp="1"/>
          </p:cNvSpPr>
          <p:nvPr>
            <p:ph type="subTitle" idx="2"/>
          </p:nvPr>
        </p:nvSpPr>
        <p:spPr>
          <a:xfrm>
            <a:off x="5213625" y="3190950"/>
            <a:ext cx="2575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7" name="Google Shape;57;p5"/>
          <p:cNvSpPr txBox="1">
            <a:spLocks noGrp="1"/>
          </p:cNvSpPr>
          <p:nvPr>
            <p:ph type="subTitle" idx="3"/>
          </p:nvPr>
        </p:nvSpPr>
        <p:spPr>
          <a:xfrm>
            <a:off x="1354875" y="3889000"/>
            <a:ext cx="2575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 name="Google Shape;58;p5"/>
          <p:cNvSpPr txBox="1">
            <a:spLocks noGrp="1"/>
          </p:cNvSpPr>
          <p:nvPr>
            <p:ph type="subTitle" idx="4"/>
          </p:nvPr>
        </p:nvSpPr>
        <p:spPr>
          <a:xfrm>
            <a:off x="5212125" y="3889000"/>
            <a:ext cx="2578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59" name="Google Shape;59;p5"/>
          <p:cNvGrpSpPr/>
          <p:nvPr/>
        </p:nvGrpSpPr>
        <p:grpSpPr>
          <a:xfrm>
            <a:off x="3637886" y="4507982"/>
            <a:ext cx="4612127" cy="4612082"/>
            <a:chOff x="3896445" y="840725"/>
            <a:chExt cx="2534275" cy="2534250"/>
          </a:xfrm>
        </p:grpSpPr>
        <p:sp>
          <p:nvSpPr>
            <p:cNvPr id="60" name="Google Shape;60;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5"/>
          <p:cNvGrpSpPr/>
          <p:nvPr/>
        </p:nvGrpSpPr>
        <p:grpSpPr>
          <a:xfrm rot="10800000" flipH="1">
            <a:off x="8071490" y="1415188"/>
            <a:ext cx="2162798" cy="1206590"/>
            <a:chOff x="7572340" y="2404875"/>
            <a:chExt cx="2162798" cy="1206590"/>
          </a:xfrm>
        </p:grpSpPr>
        <p:sp>
          <p:nvSpPr>
            <p:cNvPr id="64" name="Google Shape;64;p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3531039" y="666607"/>
            <a:ext cx="4612127" cy="4612082"/>
            <a:chOff x="3896445" y="840725"/>
            <a:chExt cx="2534275" cy="2534250"/>
          </a:xfrm>
        </p:grpSpPr>
        <p:sp>
          <p:nvSpPr>
            <p:cNvPr id="69" name="Google Shape;69;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8494878" y="-607575"/>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500"/>
              <a:buNone/>
              <a:defRPr sz="272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131406"/>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11852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1865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172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499319"/>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59067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9604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2244"/>
          </a:xfrm>
          <a:prstGeom prst="rect">
            <a:avLst/>
          </a:prstGeom>
        </p:spPr>
      </p:pic>
    </p:spTree>
    <p:extLst>
      <p:ext uri="{BB962C8B-B14F-4D97-AF65-F5344CB8AC3E}">
        <p14:creationId xmlns:p14="http://schemas.microsoft.com/office/powerpoint/2010/main" val="88460362"/>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26008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640916"/>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grpSp>
        <p:nvGrpSpPr>
          <p:cNvPr id="75" name="Google Shape;75;p6"/>
          <p:cNvGrpSpPr/>
          <p:nvPr/>
        </p:nvGrpSpPr>
        <p:grpSpPr>
          <a:xfrm>
            <a:off x="8389499" y="-220663"/>
            <a:ext cx="4053573" cy="4053533"/>
            <a:chOff x="3896445" y="840725"/>
            <a:chExt cx="2534275" cy="2534250"/>
          </a:xfrm>
        </p:grpSpPr>
        <p:sp>
          <p:nvSpPr>
            <p:cNvPr id="76" name="Google Shape;76;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a:off x="-3948389" y="2408844"/>
            <a:ext cx="4612127" cy="4612082"/>
            <a:chOff x="3896445" y="840725"/>
            <a:chExt cx="2534275" cy="2534250"/>
          </a:xfrm>
        </p:grpSpPr>
        <p:sp>
          <p:nvSpPr>
            <p:cNvPr id="80" name="Google Shape;80;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rot="10800000" flipH="1">
            <a:off x="7061815" y="4535038"/>
            <a:ext cx="2162798" cy="1206590"/>
            <a:chOff x="7572340" y="2404875"/>
            <a:chExt cx="2162798" cy="1206590"/>
          </a:xfrm>
        </p:grpSpPr>
        <p:sp>
          <p:nvSpPr>
            <p:cNvPr id="84" name="Google Shape;84;p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6"/>
          <p:cNvSpPr/>
          <p:nvPr/>
        </p:nvSpPr>
        <p:spPr>
          <a:xfrm>
            <a:off x="3794800" y="46993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152400" y="133350"/>
            <a:ext cx="8850923" cy="4880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grpSp>
        <p:nvGrpSpPr>
          <p:cNvPr id="7" name="组合 6"/>
          <p:cNvGrpSpPr/>
          <p:nvPr userDrawn="1"/>
        </p:nvGrpSpPr>
        <p:grpSpPr>
          <a:xfrm>
            <a:off x="-7216" y="4552950"/>
            <a:ext cx="9158432" cy="590550"/>
            <a:chOff x="-7216" y="4552950"/>
            <a:chExt cx="9158432" cy="590550"/>
          </a:xfrm>
        </p:grpSpPr>
        <p:sp>
          <p:nvSpPr>
            <p:cNvPr id="8" name="任意多边形 7"/>
            <p:cNvSpPr/>
            <p:nvPr/>
          </p:nvSpPr>
          <p:spPr>
            <a:xfrm flipH="1">
              <a:off x="0" y="4552950"/>
              <a:ext cx="9151216" cy="590550"/>
            </a:xfrm>
            <a:custGeom>
              <a:avLst/>
              <a:gdLst>
                <a:gd name="connsiteX0" fmla="*/ 7151597 w 9151216"/>
                <a:gd name="connsiteY0" fmla="*/ 791 h 1134999"/>
                <a:gd name="connsiteX1" fmla="*/ 7734402 w 9151216"/>
                <a:gd name="connsiteY1" fmla="*/ 814708 h 1134999"/>
                <a:gd name="connsiteX2" fmla="*/ 8106191 w 9151216"/>
                <a:gd name="connsiteY2" fmla="*/ 563499 h 1134999"/>
                <a:gd name="connsiteX3" fmla="*/ 8638753 w 9151216"/>
                <a:gd name="connsiteY3" fmla="*/ 885046 h 1134999"/>
                <a:gd name="connsiteX4" fmla="*/ 9100977 w 9151216"/>
                <a:gd name="connsiteY4" fmla="*/ 704176 h 1134999"/>
                <a:gd name="connsiteX5" fmla="*/ 9147470 w 9151216"/>
                <a:gd name="connsiteY5" fmla="*/ 716550 h 1134999"/>
                <a:gd name="connsiteX6" fmla="*/ 9151216 w 9151216"/>
                <a:gd name="connsiteY6" fmla="*/ 718055 h 1134999"/>
                <a:gd name="connsiteX7" fmla="*/ 9151216 w 9151216"/>
                <a:gd name="connsiteY7" fmla="*/ 1134999 h 1134999"/>
                <a:gd name="connsiteX8" fmla="*/ 0 w 9151216"/>
                <a:gd name="connsiteY8" fmla="*/ 1134999 h 1134999"/>
                <a:gd name="connsiteX9" fmla="*/ 7219 w 9151216"/>
                <a:gd name="connsiteY9" fmla="*/ 1126207 h 1134999"/>
                <a:gd name="connsiteX10" fmla="*/ 690507 w 9151216"/>
                <a:gd name="connsiteY10" fmla="*/ 181662 h 1134999"/>
                <a:gd name="connsiteX11" fmla="*/ 1182876 w 9151216"/>
                <a:gd name="connsiteY11" fmla="*/ 1025723 h 1134999"/>
                <a:gd name="connsiteX12" fmla="*/ 1584810 w 9151216"/>
                <a:gd name="connsiteY12" fmla="*/ 503209 h 1134999"/>
                <a:gd name="connsiteX13" fmla="*/ 1846067 w 9151216"/>
                <a:gd name="connsiteY13" fmla="*/ 1005626 h 1134999"/>
                <a:gd name="connsiteX14" fmla="*/ 2227905 w 9151216"/>
                <a:gd name="connsiteY14" fmla="*/ 442919 h 1134999"/>
                <a:gd name="connsiteX15" fmla="*/ 2489162 w 9151216"/>
                <a:gd name="connsiteY15" fmla="*/ 995578 h 1134999"/>
                <a:gd name="connsiteX16" fmla="*/ 2840854 w 9151216"/>
                <a:gd name="connsiteY16" fmla="*/ 201758 h 1134999"/>
                <a:gd name="connsiteX17" fmla="*/ 3473900 w 9151216"/>
                <a:gd name="connsiteY17" fmla="*/ 965433 h 1134999"/>
                <a:gd name="connsiteX18" fmla="*/ 4066753 w 9151216"/>
                <a:gd name="connsiteY18" fmla="*/ 563499 h 1134999"/>
                <a:gd name="connsiteX19" fmla="*/ 4810331 w 9151216"/>
                <a:gd name="connsiteY19" fmla="*/ 945336 h 1134999"/>
                <a:gd name="connsiteX20" fmla="*/ 5342894 w 9151216"/>
                <a:gd name="connsiteY20" fmla="*/ 302242 h 1134999"/>
                <a:gd name="connsiteX21" fmla="*/ 6186955 w 9151216"/>
                <a:gd name="connsiteY21" fmla="*/ 985530 h 1134999"/>
                <a:gd name="connsiteX22" fmla="*/ 7151597 w 9151216"/>
                <a:gd name="connsiteY22" fmla="*/ 791 h 1134999"/>
                <a:gd name="connsiteX0-1" fmla="*/ 7151597 w 9151216"/>
                <a:gd name="connsiteY0-2" fmla="*/ 791 h 1134999"/>
                <a:gd name="connsiteX1-3" fmla="*/ 7734402 w 9151216"/>
                <a:gd name="connsiteY1-4" fmla="*/ 814708 h 1134999"/>
                <a:gd name="connsiteX2-5" fmla="*/ 8106191 w 9151216"/>
                <a:gd name="connsiteY2-6" fmla="*/ 563499 h 1134999"/>
                <a:gd name="connsiteX3-7" fmla="*/ 8638753 w 9151216"/>
                <a:gd name="connsiteY3-8" fmla="*/ 885046 h 1134999"/>
                <a:gd name="connsiteX4-9" fmla="*/ 9100977 w 9151216"/>
                <a:gd name="connsiteY4-10" fmla="*/ 704176 h 1134999"/>
                <a:gd name="connsiteX5-11" fmla="*/ 9147470 w 9151216"/>
                <a:gd name="connsiteY5-12" fmla="*/ 716550 h 1134999"/>
                <a:gd name="connsiteX6-13" fmla="*/ 9151216 w 9151216"/>
                <a:gd name="connsiteY6-14" fmla="*/ 718055 h 1134999"/>
                <a:gd name="connsiteX7-15" fmla="*/ 9151216 w 9151216"/>
                <a:gd name="connsiteY7-16" fmla="*/ 1134999 h 1134999"/>
                <a:gd name="connsiteX8-17" fmla="*/ 0 w 9151216"/>
                <a:gd name="connsiteY8-18" fmla="*/ 1134999 h 1134999"/>
                <a:gd name="connsiteX9-19" fmla="*/ 7219 w 9151216"/>
                <a:gd name="connsiteY9-20" fmla="*/ 1126207 h 1134999"/>
                <a:gd name="connsiteX10-21" fmla="*/ 690507 w 9151216"/>
                <a:gd name="connsiteY10-22" fmla="*/ 181662 h 1134999"/>
                <a:gd name="connsiteX11-23" fmla="*/ 1182876 w 9151216"/>
                <a:gd name="connsiteY11-24" fmla="*/ 1025723 h 1134999"/>
                <a:gd name="connsiteX12-25" fmla="*/ 1584810 w 9151216"/>
                <a:gd name="connsiteY12-26" fmla="*/ 503209 h 1134999"/>
                <a:gd name="connsiteX13-27" fmla="*/ 1846067 w 9151216"/>
                <a:gd name="connsiteY13-28" fmla="*/ 1005626 h 1134999"/>
                <a:gd name="connsiteX14-29" fmla="*/ 2227905 w 9151216"/>
                <a:gd name="connsiteY14-30" fmla="*/ 442919 h 1134999"/>
                <a:gd name="connsiteX15-31" fmla="*/ 2489162 w 9151216"/>
                <a:gd name="connsiteY15-32" fmla="*/ 995578 h 1134999"/>
                <a:gd name="connsiteX16-33" fmla="*/ 2840854 w 9151216"/>
                <a:gd name="connsiteY16-34" fmla="*/ 201758 h 1134999"/>
                <a:gd name="connsiteX17-35" fmla="*/ 3473900 w 9151216"/>
                <a:gd name="connsiteY17-36" fmla="*/ 965433 h 1134999"/>
                <a:gd name="connsiteX18-37" fmla="*/ 4066753 w 9151216"/>
                <a:gd name="connsiteY18-38" fmla="*/ 563499 h 1134999"/>
                <a:gd name="connsiteX19-39" fmla="*/ 4810331 w 9151216"/>
                <a:gd name="connsiteY19-40" fmla="*/ 945336 h 1134999"/>
                <a:gd name="connsiteX20-41" fmla="*/ 5342894 w 9151216"/>
                <a:gd name="connsiteY20-42" fmla="*/ 302242 h 1134999"/>
                <a:gd name="connsiteX21-43" fmla="*/ 6186955 w 9151216"/>
                <a:gd name="connsiteY21-44" fmla="*/ 985530 h 1134999"/>
                <a:gd name="connsiteX22-45" fmla="*/ 7151597 w 9151216"/>
                <a:gd name="connsiteY22-46" fmla="*/ 791 h 1134999"/>
                <a:gd name="connsiteX0-47" fmla="*/ 7151597 w 9151216"/>
                <a:gd name="connsiteY0-48" fmla="*/ 791 h 1134999"/>
                <a:gd name="connsiteX1-49" fmla="*/ 7734402 w 9151216"/>
                <a:gd name="connsiteY1-50" fmla="*/ 814708 h 1134999"/>
                <a:gd name="connsiteX2-51" fmla="*/ 8106191 w 9151216"/>
                <a:gd name="connsiteY2-52" fmla="*/ 563499 h 1134999"/>
                <a:gd name="connsiteX3-53" fmla="*/ 8638753 w 9151216"/>
                <a:gd name="connsiteY3-54" fmla="*/ 885046 h 1134999"/>
                <a:gd name="connsiteX4-55" fmla="*/ 9100977 w 9151216"/>
                <a:gd name="connsiteY4-56" fmla="*/ 704176 h 1134999"/>
                <a:gd name="connsiteX5-57" fmla="*/ 9147470 w 9151216"/>
                <a:gd name="connsiteY5-58" fmla="*/ 716550 h 1134999"/>
                <a:gd name="connsiteX6-59" fmla="*/ 9151216 w 9151216"/>
                <a:gd name="connsiteY6-60" fmla="*/ 718055 h 1134999"/>
                <a:gd name="connsiteX7-61" fmla="*/ 9151216 w 9151216"/>
                <a:gd name="connsiteY7-62" fmla="*/ 1134999 h 1134999"/>
                <a:gd name="connsiteX8-63" fmla="*/ 0 w 9151216"/>
                <a:gd name="connsiteY8-64" fmla="*/ 1134999 h 1134999"/>
                <a:gd name="connsiteX9-65" fmla="*/ 7219 w 9151216"/>
                <a:gd name="connsiteY9-66" fmla="*/ 1126207 h 1134999"/>
                <a:gd name="connsiteX10-67" fmla="*/ 509637 w 9151216"/>
                <a:gd name="connsiteY10-68" fmla="*/ 201759 h 1134999"/>
                <a:gd name="connsiteX11-69" fmla="*/ 1182876 w 9151216"/>
                <a:gd name="connsiteY11-70" fmla="*/ 1025723 h 1134999"/>
                <a:gd name="connsiteX12-71" fmla="*/ 1584810 w 9151216"/>
                <a:gd name="connsiteY12-72" fmla="*/ 503209 h 1134999"/>
                <a:gd name="connsiteX13-73" fmla="*/ 1846067 w 9151216"/>
                <a:gd name="connsiteY13-74" fmla="*/ 1005626 h 1134999"/>
                <a:gd name="connsiteX14-75" fmla="*/ 2227905 w 9151216"/>
                <a:gd name="connsiteY14-76" fmla="*/ 442919 h 1134999"/>
                <a:gd name="connsiteX15-77" fmla="*/ 2489162 w 9151216"/>
                <a:gd name="connsiteY15-78" fmla="*/ 995578 h 1134999"/>
                <a:gd name="connsiteX16-79" fmla="*/ 2840854 w 9151216"/>
                <a:gd name="connsiteY16-80" fmla="*/ 201758 h 1134999"/>
                <a:gd name="connsiteX17-81" fmla="*/ 3473900 w 9151216"/>
                <a:gd name="connsiteY17-82" fmla="*/ 965433 h 1134999"/>
                <a:gd name="connsiteX18-83" fmla="*/ 4066753 w 9151216"/>
                <a:gd name="connsiteY18-84" fmla="*/ 563499 h 1134999"/>
                <a:gd name="connsiteX19-85" fmla="*/ 4810331 w 9151216"/>
                <a:gd name="connsiteY19-86" fmla="*/ 945336 h 1134999"/>
                <a:gd name="connsiteX20-87" fmla="*/ 5342894 w 9151216"/>
                <a:gd name="connsiteY20-88" fmla="*/ 302242 h 1134999"/>
                <a:gd name="connsiteX21-89" fmla="*/ 6186955 w 9151216"/>
                <a:gd name="connsiteY21-90" fmla="*/ 985530 h 1134999"/>
                <a:gd name="connsiteX22-91" fmla="*/ 7151597 w 9151216"/>
                <a:gd name="connsiteY22-92" fmla="*/ 791 h 1134999"/>
                <a:gd name="connsiteX0-93" fmla="*/ 7151597 w 9151216"/>
                <a:gd name="connsiteY0-94" fmla="*/ 791 h 1134999"/>
                <a:gd name="connsiteX1-95" fmla="*/ 7734402 w 9151216"/>
                <a:gd name="connsiteY1-96" fmla="*/ 814708 h 1134999"/>
                <a:gd name="connsiteX2-97" fmla="*/ 8106191 w 9151216"/>
                <a:gd name="connsiteY2-98" fmla="*/ 563499 h 1134999"/>
                <a:gd name="connsiteX3-99" fmla="*/ 8638753 w 9151216"/>
                <a:gd name="connsiteY3-100" fmla="*/ 885046 h 1134999"/>
                <a:gd name="connsiteX4-101" fmla="*/ 9100977 w 9151216"/>
                <a:gd name="connsiteY4-102" fmla="*/ 704176 h 1134999"/>
                <a:gd name="connsiteX5-103" fmla="*/ 9147470 w 9151216"/>
                <a:gd name="connsiteY5-104" fmla="*/ 716550 h 1134999"/>
                <a:gd name="connsiteX6-105" fmla="*/ 9151216 w 9151216"/>
                <a:gd name="connsiteY6-106" fmla="*/ 718055 h 1134999"/>
                <a:gd name="connsiteX7-107" fmla="*/ 9151216 w 9151216"/>
                <a:gd name="connsiteY7-108" fmla="*/ 1134999 h 1134999"/>
                <a:gd name="connsiteX8-109" fmla="*/ 0 w 9151216"/>
                <a:gd name="connsiteY8-110" fmla="*/ 1134999 h 1134999"/>
                <a:gd name="connsiteX9-111" fmla="*/ 7219 w 9151216"/>
                <a:gd name="connsiteY9-112" fmla="*/ 1126207 h 1134999"/>
                <a:gd name="connsiteX10-113" fmla="*/ 509637 w 9151216"/>
                <a:gd name="connsiteY10-114" fmla="*/ 201759 h 1134999"/>
                <a:gd name="connsiteX11-115" fmla="*/ 1182876 w 9151216"/>
                <a:gd name="connsiteY11-116" fmla="*/ 1025723 h 1134999"/>
                <a:gd name="connsiteX12-117" fmla="*/ 1584810 w 9151216"/>
                <a:gd name="connsiteY12-118" fmla="*/ 503209 h 1134999"/>
                <a:gd name="connsiteX13-119" fmla="*/ 1846067 w 9151216"/>
                <a:gd name="connsiteY13-120" fmla="*/ 1005626 h 1134999"/>
                <a:gd name="connsiteX14-121" fmla="*/ 2227905 w 9151216"/>
                <a:gd name="connsiteY14-122" fmla="*/ 442919 h 1134999"/>
                <a:gd name="connsiteX15-123" fmla="*/ 2489162 w 9151216"/>
                <a:gd name="connsiteY15-124" fmla="*/ 995578 h 1134999"/>
                <a:gd name="connsiteX16-125" fmla="*/ 2840854 w 9151216"/>
                <a:gd name="connsiteY16-126" fmla="*/ 201758 h 1134999"/>
                <a:gd name="connsiteX17-127" fmla="*/ 3473900 w 9151216"/>
                <a:gd name="connsiteY17-128" fmla="*/ 965433 h 1134999"/>
                <a:gd name="connsiteX18-129" fmla="*/ 4066753 w 9151216"/>
                <a:gd name="connsiteY18-130" fmla="*/ 563499 h 1134999"/>
                <a:gd name="connsiteX19-131" fmla="*/ 4810331 w 9151216"/>
                <a:gd name="connsiteY19-132" fmla="*/ 945336 h 1134999"/>
                <a:gd name="connsiteX20-133" fmla="*/ 5342894 w 9151216"/>
                <a:gd name="connsiteY20-134" fmla="*/ 302242 h 1134999"/>
                <a:gd name="connsiteX21-135" fmla="*/ 6186955 w 9151216"/>
                <a:gd name="connsiteY21-136" fmla="*/ 985530 h 1134999"/>
                <a:gd name="connsiteX22-137" fmla="*/ 7151597 w 9151216"/>
                <a:gd name="connsiteY22-138" fmla="*/ 791 h 1134999"/>
                <a:gd name="connsiteX0-139" fmla="*/ 7151597 w 9151216"/>
                <a:gd name="connsiteY0-140" fmla="*/ 791 h 1134999"/>
                <a:gd name="connsiteX1-141" fmla="*/ 7734402 w 9151216"/>
                <a:gd name="connsiteY1-142" fmla="*/ 814708 h 1134999"/>
                <a:gd name="connsiteX2-143" fmla="*/ 8106191 w 9151216"/>
                <a:gd name="connsiteY2-144" fmla="*/ 563499 h 1134999"/>
                <a:gd name="connsiteX3-145" fmla="*/ 8638753 w 9151216"/>
                <a:gd name="connsiteY3-146" fmla="*/ 885046 h 1134999"/>
                <a:gd name="connsiteX4-147" fmla="*/ 9100977 w 9151216"/>
                <a:gd name="connsiteY4-148" fmla="*/ 704176 h 1134999"/>
                <a:gd name="connsiteX5-149" fmla="*/ 9147470 w 9151216"/>
                <a:gd name="connsiteY5-150" fmla="*/ 716550 h 1134999"/>
                <a:gd name="connsiteX6-151" fmla="*/ 9151216 w 9151216"/>
                <a:gd name="connsiteY6-152" fmla="*/ 718055 h 1134999"/>
                <a:gd name="connsiteX7-153" fmla="*/ 9151216 w 9151216"/>
                <a:gd name="connsiteY7-154" fmla="*/ 1134999 h 1134999"/>
                <a:gd name="connsiteX8-155" fmla="*/ 0 w 9151216"/>
                <a:gd name="connsiteY8-156" fmla="*/ 1134999 h 1134999"/>
                <a:gd name="connsiteX9-157" fmla="*/ 7219 w 9151216"/>
                <a:gd name="connsiteY9-158" fmla="*/ 1126207 h 1134999"/>
                <a:gd name="connsiteX10-159" fmla="*/ 509637 w 9151216"/>
                <a:gd name="connsiteY10-160" fmla="*/ 201759 h 1134999"/>
                <a:gd name="connsiteX11-161" fmla="*/ 1182876 w 9151216"/>
                <a:gd name="connsiteY11-162" fmla="*/ 1025723 h 1134999"/>
                <a:gd name="connsiteX12-163" fmla="*/ 1584810 w 9151216"/>
                <a:gd name="connsiteY12-164" fmla="*/ 503209 h 1134999"/>
                <a:gd name="connsiteX13-165" fmla="*/ 1846067 w 9151216"/>
                <a:gd name="connsiteY13-166" fmla="*/ 1005626 h 1134999"/>
                <a:gd name="connsiteX14-167" fmla="*/ 2227905 w 9151216"/>
                <a:gd name="connsiteY14-168" fmla="*/ 442919 h 1134999"/>
                <a:gd name="connsiteX15-169" fmla="*/ 2489162 w 9151216"/>
                <a:gd name="connsiteY15-170" fmla="*/ 995578 h 1134999"/>
                <a:gd name="connsiteX16-171" fmla="*/ 3092063 w 9151216"/>
                <a:gd name="connsiteY16-172" fmla="*/ 231903 h 1134999"/>
                <a:gd name="connsiteX17-173" fmla="*/ 3473900 w 9151216"/>
                <a:gd name="connsiteY17-174" fmla="*/ 965433 h 1134999"/>
                <a:gd name="connsiteX18-175" fmla="*/ 4066753 w 9151216"/>
                <a:gd name="connsiteY18-176" fmla="*/ 563499 h 1134999"/>
                <a:gd name="connsiteX19-177" fmla="*/ 4810331 w 9151216"/>
                <a:gd name="connsiteY19-178" fmla="*/ 945336 h 1134999"/>
                <a:gd name="connsiteX20-179" fmla="*/ 5342894 w 9151216"/>
                <a:gd name="connsiteY20-180" fmla="*/ 302242 h 1134999"/>
                <a:gd name="connsiteX21-181" fmla="*/ 6186955 w 9151216"/>
                <a:gd name="connsiteY21-182" fmla="*/ 985530 h 1134999"/>
                <a:gd name="connsiteX22-183" fmla="*/ 7151597 w 9151216"/>
                <a:gd name="connsiteY22-184" fmla="*/ 791 h 1134999"/>
                <a:gd name="connsiteX0-185" fmla="*/ 7151597 w 9151216"/>
                <a:gd name="connsiteY0-186" fmla="*/ 791 h 1134999"/>
                <a:gd name="connsiteX1-187" fmla="*/ 7734402 w 9151216"/>
                <a:gd name="connsiteY1-188" fmla="*/ 814708 h 1134999"/>
                <a:gd name="connsiteX2-189" fmla="*/ 8106191 w 9151216"/>
                <a:gd name="connsiteY2-190" fmla="*/ 563499 h 1134999"/>
                <a:gd name="connsiteX3-191" fmla="*/ 8638753 w 9151216"/>
                <a:gd name="connsiteY3-192" fmla="*/ 885046 h 1134999"/>
                <a:gd name="connsiteX4-193" fmla="*/ 9100977 w 9151216"/>
                <a:gd name="connsiteY4-194" fmla="*/ 704176 h 1134999"/>
                <a:gd name="connsiteX5-195" fmla="*/ 9147470 w 9151216"/>
                <a:gd name="connsiteY5-196" fmla="*/ 716550 h 1134999"/>
                <a:gd name="connsiteX6-197" fmla="*/ 9151216 w 9151216"/>
                <a:gd name="connsiteY6-198" fmla="*/ 718055 h 1134999"/>
                <a:gd name="connsiteX7-199" fmla="*/ 9151216 w 9151216"/>
                <a:gd name="connsiteY7-200" fmla="*/ 1134999 h 1134999"/>
                <a:gd name="connsiteX8-201" fmla="*/ 0 w 9151216"/>
                <a:gd name="connsiteY8-202" fmla="*/ 1134999 h 1134999"/>
                <a:gd name="connsiteX9-203" fmla="*/ 7219 w 9151216"/>
                <a:gd name="connsiteY9-204" fmla="*/ 1126207 h 1134999"/>
                <a:gd name="connsiteX10-205" fmla="*/ 509637 w 9151216"/>
                <a:gd name="connsiteY10-206" fmla="*/ 201759 h 1134999"/>
                <a:gd name="connsiteX11-207" fmla="*/ 1182876 w 9151216"/>
                <a:gd name="connsiteY11-208" fmla="*/ 1025723 h 1134999"/>
                <a:gd name="connsiteX12-209" fmla="*/ 1584810 w 9151216"/>
                <a:gd name="connsiteY12-210" fmla="*/ 503209 h 1134999"/>
                <a:gd name="connsiteX13-211" fmla="*/ 1846067 w 9151216"/>
                <a:gd name="connsiteY13-212" fmla="*/ 1005626 h 1134999"/>
                <a:gd name="connsiteX14-213" fmla="*/ 2227905 w 9151216"/>
                <a:gd name="connsiteY14-214" fmla="*/ 442919 h 1134999"/>
                <a:gd name="connsiteX15-215" fmla="*/ 2489162 w 9151216"/>
                <a:gd name="connsiteY15-216" fmla="*/ 995578 h 1134999"/>
                <a:gd name="connsiteX16-217" fmla="*/ 2991580 w 9151216"/>
                <a:gd name="connsiteY16-218" fmla="*/ 221855 h 1134999"/>
                <a:gd name="connsiteX17-219" fmla="*/ 3473900 w 9151216"/>
                <a:gd name="connsiteY17-220" fmla="*/ 965433 h 1134999"/>
                <a:gd name="connsiteX18-221" fmla="*/ 4066753 w 9151216"/>
                <a:gd name="connsiteY18-222" fmla="*/ 563499 h 1134999"/>
                <a:gd name="connsiteX19-223" fmla="*/ 4810331 w 9151216"/>
                <a:gd name="connsiteY19-224" fmla="*/ 945336 h 1134999"/>
                <a:gd name="connsiteX20-225" fmla="*/ 5342894 w 9151216"/>
                <a:gd name="connsiteY20-226" fmla="*/ 302242 h 1134999"/>
                <a:gd name="connsiteX21-227" fmla="*/ 6186955 w 9151216"/>
                <a:gd name="connsiteY21-228" fmla="*/ 985530 h 1134999"/>
                <a:gd name="connsiteX22-229" fmla="*/ 7151597 w 9151216"/>
                <a:gd name="connsiteY22-230" fmla="*/ 791 h 1134999"/>
                <a:gd name="connsiteX0-231" fmla="*/ 7151597 w 9151216"/>
                <a:gd name="connsiteY0-232" fmla="*/ 791 h 1134999"/>
                <a:gd name="connsiteX1-233" fmla="*/ 7734402 w 9151216"/>
                <a:gd name="connsiteY1-234" fmla="*/ 814708 h 1134999"/>
                <a:gd name="connsiteX2-235" fmla="*/ 8106191 w 9151216"/>
                <a:gd name="connsiteY2-236" fmla="*/ 563499 h 1134999"/>
                <a:gd name="connsiteX3-237" fmla="*/ 8638753 w 9151216"/>
                <a:gd name="connsiteY3-238" fmla="*/ 885046 h 1134999"/>
                <a:gd name="connsiteX4-239" fmla="*/ 9100977 w 9151216"/>
                <a:gd name="connsiteY4-240" fmla="*/ 704176 h 1134999"/>
                <a:gd name="connsiteX5-241" fmla="*/ 9147470 w 9151216"/>
                <a:gd name="connsiteY5-242" fmla="*/ 716550 h 1134999"/>
                <a:gd name="connsiteX6-243" fmla="*/ 9151216 w 9151216"/>
                <a:gd name="connsiteY6-244" fmla="*/ 718055 h 1134999"/>
                <a:gd name="connsiteX7-245" fmla="*/ 9151216 w 9151216"/>
                <a:gd name="connsiteY7-246" fmla="*/ 1134999 h 1134999"/>
                <a:gd name="connsiteX8-247" fmla="*/ 0 w 9151216"/>
                <a:gd name="connsiteY8-248" fmla="*/ 1134999 h 1134999"/>
                <a:gd name="connsiteX9-249" fmla="*/ 7219 w 9151216"/>
                <a:gd name="connsiteY9-250" fmla="*/ 1126207 h 1134999"/>
                <a:gd name="connsiteX10-251" fmla="*/ 509637 w 9151216"/>
                <a:gd name="connsiteY10-252" fmla="*/ 201759 h 1134999"/>
                <a:gd name="connsiteX11-253" fmla="*/ 1182876 w 9151216"/>
                <a:gd name="connsiteY11-254" fmla="*/ 1025723 h 1134999"/>
                <a:gd name="connsiteX12-255" fmla="*/ 1584810 w 9151216"/>
                <a:gd name="connsiteY12-256" fmla="*/ 503209 h 1134999"/>
                <a:gd name="connsiteX13-257" fmla="*/ 1846067 w 9151216"/>
                <a:gd name="connsiteY13-258" fmla="*/ 1005626 h 1134999"/>
                <a:gd name="connsiteX14-259" fmla="*/ 2187711 w 9151216"/>
                <a:gd name="connsiteY14-260" fmla="*/ 684079 h 1134999"/>
                <a:gd name="connsiteX15-261" fmla="*/ 2489162 w 9151216"/>
                <a:gd name="connsiteY15-262" fmla="*/ 995578 h 1134999"/>
                <a:gd name="connsiteX16-263" fmla="*/ 2991580 w 9151216"/>
                <a:gd name="connsiteY16-264" fmla="*/ 221855 h 1134999"/>
                <a:gd name="connsiteX17-265" fmla="*/ 3473900 w 9151216"/>
                <a:gd name="connsiteY17-266" fmla="*/ 965433 h 1134999"/>
                <a:gd name="connsiteX18-267" fmla="*/ 4066753 w 9151216"/>
                <a:gd name="connsiteY18-268" fmla="*/ 563499 h 1134999"/>
                <a:gd name="connsiteX19-269" fmla="*/ 4810331 w 9151216"/>
                <a:gd name="connsiteY19-270" fmla="*/ 945336 h 1134999"/>
                <a:gd name="connsiteX20-271" fmla="*/ 5342894 w 9151216"/>
                <a:gd name="connsiteY20-272" fmla="*/ 302242 h 1134999"/>
                <a:gd name="connsiteX21-273" fmla="*/ 6186955 w 9151216"/>
                <a:gd name="connsiteY21-274" fmla="*/ 985530 h 1134999"/>
                <a:gd name="connsiteX22-275" fmla="*/ 7151597 w 9151216"/>
                <a:gd name="connsiteY22-276" fmla="*/ 791 h 1134999"/>
                <a:gd name="connsiteX0-277" fmla="*/ 7151597 w 9151216"/>
                <a:gd name="connsiteY0-278" fmla="*/ 791 h 1134999"/>
                <a:gd name="connsiteX1-279" fmla="*/ 7734402 w 9151216"/>
                <a:gd name="connsiteY1-280" fmla="*/ 814708 h 1134999"/>
                <a:gd name="connsiteX2-281" fmla="*/ 8106191 w 9151216"/>
                <a:gd name="connsiteY2-282" fmla="*/ 563499 h 1134999"/>
                <a:gd name="connsiteX3-283" fmla="*/ 8638753 w 9151216"/>
                <a:gd name="connsiteY3-284" fmla="*/ 885046 h 1134999"/>
                <a:gd name="connsiteX4-285" fmla="*/ 9100977 w 9151216"/>
                <a:gd name="connsiteY4-286" fmla="*/ 704176 h 1134999"/>
                <a:gd name="connsiteX5-287" fmla="*/ 9147470 w 9151216"/>
                <a:gd name="connsiteY5-288" fmla="*/ 716550 h 1134999"/>
                <a:gd name="connsiteX6-289" fmla="*/ 9151216 w 9151216"/>
                <a:gd name="connsiteY6-290" fmla="*/ 718055 h 1134999"/>
                <a:gd name="connsiteX7-291" fmla="*/ 9151216 w 9151216"/>
                <a:gd name="connsiteY7-292" fmla="*/ 1134999 h 1134999"/>
                <a:gd name="connsiteX8-293" fmla="*/ 0 w 9151216"/>
                <a:gd name="connsiteY8-294" fmla="*/ 1134999 h 1134999"/>
                <a:gd name="connsiteX9-295" fmla="*/ 7219 w 9151216"/>
                <a:gd name="connsiteY9-296" fmla="*/ 1126207 h 1134999"/>
                <a:gd name="connsiteX10-297" fmla="*/ 509637 w 9151216"/>
                <a:gd name="connsiteY10-298" fmla="*/ 201759 h 1134999"/>
                <a:gd name="connsiteX11-299" fmla="*/ 1182876 w 9151216"/>
                <a:gd name="connsiteY11-300" fmla="*/ 1025723 h 1134999"/>
                <a:gd name="connsiteX12-301" fmla="*/ 1554665 w 9151216"/>
                <a:gd name="connsiteY12-302" fmla="*/ 432870 h 1134999"/>
                <a:gd name="connsiteX13-303" fmla="*/ 1846067 w 9151216"/>
                <a:gd name="connsiteY13-304" fmla="*/ 1005626 h 1134999"/>
                <a:gd name="connsiteX14-305" fmla="*/ 2187711 w 9151216"/>
                <a:gd name="connsiteY14-306" fmla="*/ 684079 h 1134999"/>
                <a:gd name="connsiteX15-307" fmla="*/ 2489162 w 9151216"/>
                <a:gd name="connsiteY15-308" fmla="*/ 995578 h 1134999"/>
                <a:gd name="connsiteX16-309" fmla="*/ 2991580 w 9151216"/>
                <a:gd name="connsiteY16-310" fmla="*/ 221855 h 1134999"/>
                <a:gd name="connsiteX17-311" fmla="*/ 3473900 w 9151216"/>
                <a:gd name="connsiteY17-312" fmla="*/ 965433 h 1134999"/>
                <a:gd name="connsiteX18-313" fmla="*/ 4066753 w 9151216"/>
                <a:gd name="connsiteY18-314" fmla="*/ 563499 h 1134999"/>
                <a:gd name="connsiteX19-315" fmla="*/ 4810331 w 9151216"/>
                <a:gd name="connsiteY19-316" fmla="*/ 945336 h 1134999"/>
                <a:gd name="connsiteX20-317" fmla="*/ 5342894 w 9151216"/>
                <a:gd name="connsiteY20-318" fmla="*/ 302242 h 1134999"/>
                <a:gd name="connsiteX21-319" fmla="*/ 6186955 w 9151216"/>
                <a:gd name="connsiteY21-320" fmla="*/ 985530 h 1134999"/>
                <a:gd name="connsiteX22-321" fmla="*/ 7151597 w 9151216"/>
                <a:gd name="connsiteY22-322" fmla="*/ 791 h 1134999"/>
                <a:gd name="connsiteX0-323" fmla="*/ 7151597 w 9151216"/>
                <a:gd name="connsiteY0-324" fmla="*/ 791 h 1134999"/>
                <a:gd name="connsiteX1-325" fmla="*/ 7734402 w 9151216"/>
                <a:gd name="connsiteY1-326" fmla="*/ 814708 h 1134999"/>
                <a:gd name="connsiteX2-327" fmla="*/ 8106191 w 9151216"/>
                <a:gd name="connsiteY2-328" fmla="*/ 563499 h 1134999"/>
                <a:gd name="connsiteX3-329" fmla="*/ 8638753 w 9151216"/>
                <a:gd name="connsiteY3-330" fmla="*/ 885046 h 1134999"/>
                <a:gd name="connsiteX4-331" fmla="*/ 9100977 w 9151216"/>
                <a:gd name="connsiteY4-332" fmla="*/ 704176 h 1134999"/>
                <a:gd name="connsiteX5-333" fmla="*/ 9147470 w 9151216"/>
                <a:gd name="connsiteY5-334" fmla="*/ 716550 h 1134999"/>
                <a:gd name="connsiteX6-335" fmla="*/ 9151216 w 9151216"/>
                <a:gd name="connsiteY6-336" fmla="*/ 718055 h 1134999"/>
                <a:gd name="connsiteX7-337" fmla="*/ 9151216 w 9151216"/>
                <a:gd name="connsiteY7-338" fmla="*/ 1134999 h 1134999"/>
                <a:gd name="connsiteX8-339" fmla="*/ 0 w 9151216"/>
                <a:gd name="connsiteY8-340" fmla="*/ 1134999 h 1134999"/>
                <a:gd name="connsiteX9-341" fmla="*/ 7219 w 9151216"/>
                <a:gd name="connsiteY9-342" fmla="*/ 1126207 h 1134999"/>
                <a:gd name="connsiteX10-343" fmla="*/ 509637 w 9151216"/>
                <a:gd name="connsiteY10-344" fmla="*/ 201759 h 1134999"/>
                <a:gd name="connsiteX11-345" fmla="*/ 1182876 w 9151216"/>
                <a:gd name="connsiteY11-346" fmla="*/ 1025723 h 1134999"/>
                <a:gd name="connsiteX12-347" fmla="*/ 1554665 w 9151216"/>
                <a:gd name="connsiteY12-348" fmla="*/ 432870 h 1134999"/>
                <a:gd name="connsiteX13-349" fmla="*/ 1846067 w 9151216"/>
                <a:gd name="connsiteY13-350" fmla="*/ 1005626 h 1134999"/>
                <a:gd name="connsiteX14-351" fmla="*/ 2187711 w 9151216"/>
                <a:gd name="connsiteY14-352" fmla="*/ 684079 h 1134999"/>
                <a:gd name="connsiteX15-353" fmla="*/ 2489162 w 9151216"/>
                <a:gd name="connsiteY15-354" fmla="*/ 995578 h 1134999"/>
                <a:gd name="connsiteX16-355" fmla="*/ 2991580 w 9151216"/>
                <a:gd name="connsiteY16-356" fmla="*/ 221855 h 1134999"/>
                <a:gd name="connsiteX17-357" fmla="*/ 3473900 w 9151216"/>
                <a:gd name="connsiteY17-358" fmla="*/ 965433 h 1134999"/>
                <a:gd name="connsiteX18-359" fmla="*/ 4167236 w 9151216"/>
                <a:gd name="connsiteY18-360" fmla="*/ 643886 h 1134999"/>
                <a:gd name="connsiteX19-361" fmla="*/ 4810331 w 9151216"/>
                <a:gd name="connsiteY19-362" fmla="*/ 945336 h 1134999"/>
                <a:gd name="connsiteX20-363" fmla="*/ 5342894 w 9151216"/>
                <a:gd name="connsiteY20-364" fmla="*/ 302242 h 1134999"/>
                <a:gd name="connsiteX21-365" fmla="*/ 6186955 w 9151216"/>
                <a:gd name="connsiteY21-366" fmla="*/ 985530 h 1134999"/>
                <a:gd name="connsiteX22-367" fmla="*/ 7151597 w 9151216"/>
                <a:gd name="connsiteY22-368" fmla="*/ 791 h 1134999"/>
                <a:gd name="connsiteX0-369" fmla="*/ 6970727 w 9151216"/>
                <a:gd name="connsiteY0-370" fmla="*/ 791 h 1134999"/>
                <a:gd name="connsiteX1-371" fmla="*/ 7734402 w 9151216"/>
                <a:gd name="connsiteY1-372" fmla="*/ 814708 h 1134999"/>
                <a:gd name="connsiteX2-373" fmla="*/ 8106191 w 9151216"/>
                <a:gd name="connsiteY2-374" fmla="*/ 563499 h 1134999"/>
                <a:gd name="connsiteX3-375" fmla="*/ 8638753 w 9151216"/>
                <a:gd name="connsiteY3-376" fmla="*/ 885046 h 1134999"/>
                <a:gd name="connsiteX4-377" fmla="*/ 9100977 w 9151216"/>
                <a:gd name="connsiteY4-378" fmla="*/ 704176 h 1134999"/>
                <a:gd name="connsiteX5-379" fmla="*/ 9147470 w 9151216"/>
                <a:gd name="connsiteY5-380" fmla="*/ 716550 h 1134999"/>
                <a:gd name="connsiteX6-381" fmla="*/ 9151216 w 9151216"/>
                <a:gd name="connsiteY6-382" fmla="*/ 718055 h 1134999"/>
                <a:gd name="connsiteX7-383" fmla="*/ 9151216 w 9151216"/>
                <a:gd name="connsiteY7-384" fmla="*/ 1134999 h 1134999"/>
                <a:gd name="connsiteX8-385" fmla="*/ 0 w 9151216"/>
                <a:gd name="connsiteY8-386" fmla="*/ 1134999 h 1134999"/>
                <a:gd name="connsiteX9-387" fmla="*/ 7219 w 9151216"/>
                <a:gd name="connsiteY9-388" fmla="*/ 1126207 h 1134999"/>
                <a:gd name="connsiteX10-389" fmla="*/ 509637 w 9151216"/>
                <a:gd name="connsiteY10-390" fmla="*/ 201759 h 1134999"/>
                <a:gd name="connsiteX11-391" fmla="*/ 1182876 w 9151216"/>
                <a:gd name="connsiteY11-392" fmla="*/ 1025723 h 1134999"/>
                <a:gd name="connsiteX12-393" fmla="*/ 1554665 w 9151216"/>
                <a:gd name="connsiteY12-394" fmla="*/ 432870 h 1134999"/>
                <a:gd name="connsiteX13-395" fmla="*/ 1846067 w 9151216"/>
                <a:gd name="connsiteY13-396" fmla="*/ 1005626 h 1134999"/>
                <a:gd name="connsiteX14-397" fmla="*/ 2187711 w 9151216"/>
                <a:gd name="connsiteY14-398" fmla="*/ 684079 h 1134999"/>
                <a:gd name="connsiteX15-399" fmla="*/ 2489162 w 9151216"/>
                <a:gd name="connsiteY15-400" fmla="*/ 995578 h 1134999"/>
                <a:gd name="connsiteX16-401" fmla="*/ 2991580 w 9151216"/>
                <a:gd name="connsiteY16-402" fmla="*/ 221855 h 1134999"/>
                <a:gd name="connsiteX17-403" fmla="*/ 3473900 w 9151216"/>
                <a:gd name="connsiteY17-404" fmla="*/ 965433 h 1134999"/>
                <a:gd name="connsiteX18-405" fmla="*/ 4167236 w 9151216"/>
                <a:gd name="connsiteY18-406" fmla="*/ 643886 h 1134999"/>
                <a:gd name="connsiteX19-407" fmla="*/ 4810331 w 9151216"/>
                <a:gd name="connsiteY19-408" fmla="*/ 945336 h 1134999"/>
                <a:gd name="connsiteX20-409" fmla="*/ 5342894 w 9151216"/>
                <a:gd name="connsiteY20-410" fmla="*/ 302242 h 1134999"/>
                <a:gd name="connsiteX21-411" fmla="*/ 6186955 w 9151216"/>
                <a:gd name="connsiteY21-412" fmla="*/ 985530 h 1134999"/>
                <a:gd name="connsiteX22-413" fmla="*/ 6970727 w 9151216"/>
                <a:gd name="connsiteY22-414" fmla="*/ 791 h 1134999"/>
                <a:gd name="connsiteX0-415" fmla="*/ 6970727 w 9151216"/>
                <a:gd name="connsiteY0-416" fmla="*/ 801 h 1135009"/>
                <a:gd name="connsiteX1-417" fmla="*/ 7734402 w 9151216"/>
                <a:gd name="connsiteY1-418" fmla="*/ 814718 h 1135009"/>
                <a:gd name="connsiteX2-419" fmla="*/ 8287062 w 9151216"/>
                <a:gd name="connsiteY2-420" fmla="*/ 623799 h 1135009"/>
                <a:gd name="connsiteX3-421" fmla="*/ 8638753 w 9151216"/>
                <a:gd name="connsiteY3-422" fmla="*/ 885056 h 1135009"/>
                <a:gd name="connsiteX4-423" fmla="*/ 9100977 w 9151216"/>
                <a:gd name="connsiteY4-424" fmla="*/ 704186 h 1135009"/>
                <a:gd name="connsiteX5-425" fmla="*/ 9147470 w 9151216"/>
                <a:gd name="connsiteY5-426" fmla="*/ 716560 h 1135009"/>
                <a:gd name="connsiteX6-427" fmla="*/ 9151216 w 9151216"/>
                <a:gd name="connsiteY6-428" fmla="*/ 718065 h 1135009"/>
                <a:gd name="connsiteX7-429" fmla="*/ 9151216 w 9151216"/>
                <a:gd name="connsiteY7-430" fmla="*/ 1135009 h 1135009"/>
                <a:gd name="connsiteX8-431" fmla="*/ 0 w 9151216"/>
                <a:gd name="connsiteY8-432" fmla="*/ 1135009 h 1135009"/>
                <a:gd name="connsiteX9-433" fmla="*/ 7219 w 9151216"/>
                <a:gd name="connsiteY9-434" fmla="*/ 1126217 h 1135009"/>
                <a:gd name="connsiteX10-435" fmla="*/ 509637 w 9151216"/>
                <a:gd name="connsiteY10-436" fmla="*/ 201769 h 1135009"/>
                <a:gd name="connsiteX11-437" fmla="*/ 1182876 w 9151216"/>
                <a:gd name="connsiteY11-438" fmla="*/ 1025733 h 1135009"/>
                <a:gd name="connsiteX12-439" fmla="*/ 1554665 w 9151216"/>
                <a:gd name="connsiteY12-440" fmla="*/ 432880 h 1135009"/>
                <a:gd name="connsiteX13-441" fmla="*/ 1846067 w 9151216"/>
                <a:gd name="connsiteY13-442" fmla="*/ 1005636 h 1135009"/>
                <a:gd name="connsiteX14-443" fmla="*/ 2187711 w 9151216"/>
                <a:gd name="connsiteY14-444" fmla="*/ 684089 h 1135009"/>
                <a:gd name="connsiteX15-445" fmla="*/ 2489162 w 9151216"/>
                <a:gd name="connsiteY15-446" fmla="*/ 995588 h 1135009"/>
                <a:gd name="connsiteX16-447" fmla="*/ 2991580 w 9151216"/>
                <a:gd name="connsiteY16-448" fmla="*/ 221865 h 1135009"/>
                <a:gd name="connsiteX17-449" fmla="*/ 3473900 w 9151216"/>
                <a:gd name="connsiteY17-450" fmla="*/ 965443 h 1135009"/>
                <a:gd name="connsiteX18-451" fmla="*/ 4167236 w 9151216"/>
                <a:gd name="connsiteY18-452" fmla="*/ 643896 h 1135009"/>
                <a:gd name="connsiteX19-453" fmla="*/ 4810331 w 9151216"/>
                <a:gd name="connsiteY19-454" fmla="*/ 945346 h 1135009"/>
                <a:gd name="connsiteX20-455" fmla="*/ 5342894 w 9151216"/>
                <a:gd name="connsiteY20-456" fmla="*/ 302252 h 1135009"/>
                <a:gd name="connsiteX21-457" fmla="*/ 6186955 w 9151216"/>
                <a:gd name="connsiteY21-458" fmla="*/ 985540 h 1135009"/>
                <a:gd name="connsiteX22-459" fmla="*/ 6970727 w 9151216"/>
                <a:gd name="connsiteY22-460" fmla="*/ 801 h 1135009"/>
                <a:gd name="connsiteX0-461" fmla="*/ 7061162 w 9151216"/>
                <a:gd name="connsiteY0-462" fmla="*/ 801 h 1135009"/>
                <a:gd name="connsiteX1-463" fmla="*/ 7734402 w 9151216"/>
                <a:gd name="connsiteY1-464" fmla="*/ 814718 h 1135009"/>
                <a:gd name="connsiteX2-465" fmla="*/ 8287062 w 9151216"/>
                <a:gd name="connsiteY2-466" fmla="*/ 623799 h 1135009"/>
                <a:gd name="connsiteX3-467" fmla="*/ 8638753 w 9151216"/>
                <a:gd name="connsiteY3-468" fmla="*/ 885056 h 1135009"/>
                <a:gd name="connsiteX4-469" fmla="*/ 9100977 w 9151216"/>
                <a:gd name="connsiteY4-470" fmla="*/ 704186 h 1135009"/>
                <a:gd name="connsiteX5-471" fmla="*/ 9147470 w 9151216"/>
                <a:gd name="connsiteY5-472" fmla="*/ 716560 h 1135009"/>
                <a:gd name="connsiteX6-473" fmla="*/ 9151216 w 9151216"/>
                <a:gd name="connsiteY6-474" fmla="*/ 718065 h 1135009"/>
                <a:gd name="connsiteX7-475" fmla="*/ 9151216 w 9151216"/>
                <a:gd name="connsiteY7-476" fmla="*/ 1135009 h 1135009"/>
                <a:gd name="connsiteX8-477" fmla="*/ 0 w 9151216"/>
                <a:gd name="connsiteY8-478" fmla="*/ 1135009 h 1135009"/>
                <a:gd name="connsiteX9-479" fmla="*/ 7219 w 9151216"/>
                <a:gd name="connsiteY9-480" fmla="*/ 1126217 h 1135009"/>
                <a:gd name="connsiteX10-481" fmla="*/ 509637 w 9151216"/>
                <a:gd name="connsiteY10-482" fmla="*/ 201769 h 1135009"/>
                <a:gd name="connsiteX11-483" fmla="*/ 1182876 w 9151216"/>
                <a:gd name="connsiteY11-484" fmla="*/ 1025733 h 1135009"/>
                <a:gd name="connsiteX12-485" fmla="*/ 1554665 w 9151216"/>
                <a:gd name="connsiteY12-486" fmla="*/ 432880 h 1135009"/>
                <a:gd name="connsiteX13-487" fmla="*/ 1846067 w 9151216"/>
                <a:gd name="connsiteY13-488" fmla="*/ 1005636 h 1135009"/>
                <a:gd name="connsiteX14-489" fmla="*/ 2187711 w 9151216"/>
                <a:gd name="connsiteY14-490" fmla="*/ 684089 h 1135009"/>
                <a:gd name="connsiteX15-491" fmla="*/ 2489162 w 9151216"/>
                <a:gd name="connsiteY15-492" fmla="*/ 995588 h 1135009"/>
                <a:gd name="connsiteX16-493" fmla="*/ 2991580 w 9151216"/>
                <a:gd name="connsiteY16-494" fmla="*/ 221865 h 1135009"/>
                <a:gd name="connsiteX17-495" fmla="*/ 3473900 w 9151216"/>
                <a:gd name="connsiteY17-496" fmla="*/ 965443 h 1135009"/>
                <a:gd name="connsiteX18-497" fmla="*/ 4167236 w 9151216"/>
                <a:gd name="connsiteY18-498" fmla="*/ 643896 h 1135009"/>
                <a:gd name="connsiteX19-499" fmla="*/ 4810331 w 9151216"/>
                <a:gd name="connsiteY19-500" fmla="*/ 945346 h 1135009"/>
                <a:gd name="connsiteX20-501" fmla="*/ 5342894 w 9151216"/>
                <a:gd name="connsiteY20-502" fmla="*/ 302252 h 1135009"/>
                <a:gd name="connsiteX21-503" fmla="*/ 6186955 w 9151216"/>
                <a:gd name="connsiteY21-504" fmla="*/ 985540 h 1135009"/>
                <a:gd name="connsiteX22-505" fmla="*/ 7061162 w 9151216"/>
                <a:gd name="connsiteY22-506" fmla="*/ 801 h 1135009"/>
                <a:gd name="connsiteX0-507" fmla="*/ 7061162 w 9151216"/>
                <a:gd name="connsiteY0-508" fmla="*/ 801 h 1135009"/>
                <a:gd name="connsiteX1-509" fmla="*/ 7734402 w 9151216"/>
                <a:gd name="connsiteY1-510" fmla="*/ 814718 h 1135009"/>
                <a:gd name="connsiteX2-511" fmla="*/ 8287062 w 9151216"/>
                <a:gd name="connsiteY2-512" fmla="*/ 623799 h 1135009"/>
                <a:gd name="connsiteX3-513" fmla="*/ 8638753 w 9151216"/>
                <a:gd name="connsiteY3-514" fmla="*/ 885056 h 1135009"/>
                <a:gd name="connsiteX4-515" fmla="*/ 9100977 w 9151216"/>
                <a:gd name="connsiteY4-516" fmla="*/ 704186 h 1135009"/>
                <a:gd name="connsiteX5-517" fmla="*/ 9147470 w 9151216"/>
                <a:gd name="connsiteY5-518" fmla="*/ 716560 h 1135009"/>
                <a:gd name="connsiteX6-519" fmla="*/ 9151216 w 9151216"/>
                <a:gd name="connsiteY6-520" fmla="*/ 718065 h 1135009"/>
                <a:gd name="connsiteX7-521" fmla="*/ 9151216 w 9151216"/>
                <a:gd name="connsiteY7-522" fmla="*/ 1135009 h 1135009"/>
                <a:gd name="connsiteX8-523" fmla="*/ 0 w 9151216"/>
                <a:gd name="connsiteY8-524" fmla="*/ 1135009 h 1135009"/>
                <a:gd name="connsiteX9-525" fmla="*/ 7219 w 9151216"/>
                <a:gd name="connsiteY9-526" fmla="*/ 1126217 h 1135009"/>
                <a:gd name="connsiteX10-527" fmla="*/ 509637 w 9151216"/>
                <a:gd name="connsiteY10-528" fmla="*/ 201769 h 1135009"/>
                <a:gd name="connsiteX11-529" fmla="*/ 1182876 w 9151216"/>
                <a:gd name="connsiteY11-530" fmla="*/ 1025733 h 1135009"/>
                <a:gd name="connsiteX12-531" fmla="*/ 1554665 w 9151216"/>
                <a:gd name="connsiteY12-532" fmla="*/ 432880 h 1135009"/>
                <a:gd name="connsiteX13-533" fmla="*/ 1846067 w 9151216"/>
                <a:gd name="connsiteY13-534" fmla="*/ 1005636 h 1135009"/>
                <a:gd name="connsiteX14-535" fmla="*/ 2187711 w 9151216"/>
                <a:gd name="connsiteY14-536" fmla="*/ 684089 h 1135009"/>
                <a:gd name="connsiteX15-537" fmla="*/ 2489162 w 9151216"/>
                <a:gd name="connsiteY15-538" fmla="*/ 995588 h 1135009"/>
                <a:gd name="connsiteX16-539" fmla="*/ 2991580 w 9151216"/>
                <a:gd name="connsiteY16-540" fmla="*/ 221865 h 1135009"/>
                <a:gd name="connsiteX17-541" fmla="*/ 3473900 w 9151216"/>
                <a:gd name="connsiteY17-542" fmla="*/ 965443 h 1135009"/>
                <a:gd name="connsiteX18-543" fmla="*/ 4167236 w 9151216"/>
                <a:gd name="connsiteY18-544" fmla="*/ 643896 h 1135009"/>
                <a:gd name="connsiteX19-545" fmla="*/ 4810331 w 9151216"/>
                <a:gd name="connsiteY19-546" fmla="*/ 945346 h 1135009"/>
                <a:gd name="connsiteX20-547" fmla="*/ 5342894 w 9151216"/>
                <a:gd name="connsiteY20-548" fmla="*/ 442928 h 1135009"/>
                <a:gd name="connsiteX21-549" fmla="*/ 6186955 w 9151216"/>
                <a:gd name="connsiteY21-550" fmla="*/ 985540 h 1135009"/>
                <a:gd name="connsiteX22-551" fmla="*/ 7061162 w 9151216"/>
                <a:gd name="connsiteY22-552" fmla="*/ 801 h 1135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9151216" h="1135009">
                  <a:moveTo>
                    <a:pt x="7061162" y="801"/>
                  </a:moveTo>
                  <a:cubicBezTo>
                    <a:pt x="7319070" y="-27669"/>
                    <a:pt x="7530085" y="710885"/>
                    <a:pt x="7734402" y="814718"/>
                  </a:cubicBezTo>
                  <a:cubicBezTo>
                    <a:pt x="7938719" y="918551"/>
                    <a:pt x="8136337" y="612076"/>
                    <a:pt x="8287062" y="623799"/>
                  </a:cubicBezTo>
                  <a:cubicBezTo>
                    <a:pt x="8437787" y="635522"/>
                    <a:pt x="8503101" y="871658"/>
                    <a:pt x="8638753" y="885056"/>
                  </a:cubicBezTo>
                  <a:cubicBezTo>
                    <a:pt x="8774405" y="898454"/>
                    <a:pt x="8983746" y="680740"/>
                    <a:pt x="9100977" y="704186"/>
                  </a:cubicBezTo>
                  <a:cubicBezTo>
                    <a:pt x="9115631" y="707117"/>
                    <a:pt x="9131331" y="711225"/>
                    <a:pt x="9147470" y="716560"/>
                  </a:cubicBezTo>
                  <a:lnTo>
                    <a:pt x="9151216" y="718065"/>
                  </a:lnTo>
                  <a:lnTo>
                    <a:pt x="9151216" y="1135009"/>
                  </a:lnTo>
                  <a:lnTo>
                    <a:pt x="0" y="1135009"/>
                  </a:lnTo>
                  <a:lnTo>
                    <a:pt x="7219" y="1126217"/>
                  </a:lnTo>
                  <a:cubicBezTo>
                    <a:pt x="132823" y="962094"/>
                    <a:pt x="132823" y="278806"/>
                    <a:pt x="509637" y="201769"/>
                  </a:cubicBezTo>
                  <a:cubicBezTo>
                    <a:pt x="886451" y="124732"/>
                    <a:pt x="1008705" y="987215"/>
                    <a:pt x="1182876" y="1025733"/>
                  </a:cubicBezTo>
                  <a:cubicBezTo>
                    <a:pt x="1357047" y="1064251"/>
                    <a:pt x="1444133" y="436229"/>
                    <a:pt x="1554665" y="432880"/>
                  </a:cubicBezTo>
                  <a:cubicBezTo>
                    <a:pt x="1665197" y="429531"/>
                    <a:pt x="1740559" y="963768"/>
                    <a:pt x="1846067" y="1005636"/>
                  </a:cubicBezTo>
                  <a:cubicBezTo>
                    <a:pt x="1951575" y="1047504"/>
                    <a:pt x="2080529" y="685764"/>
                    <a:pt x="2187711" y="684089"/>
                  </a:cubicBezTo>
                  <a:cubicBezTo>
                    <a:pt x="2294893" y="682414"/>
                    <a:pt x="2355184" y="1072625"/>
                    <a:pt x="2489162" y="995588"/>
                  </a:cubicBezTo>
                  <a:cubicBezTo>
                    <a:pt x="2623140" y="918551"/>
                    <a:pt x="2827457" y="226889"/>
                    <a:pt x="2991580" y="221865"/>
                  </a:cubicBezTo>
                  <a:cubicBezTo>
                    <a:pt x="3155703" y="216841"/>
                    <a:pt x="3277957" y="895105"/>
                    <a:pt x="3473900" y="965443"/>
                  </a:cubicBezTo>
                  <a:cubicBezTo>
                    <a:pt x="3669843" y="1035781"/>
                    <a:pt x="3944498" y="647245"/>
                    <a:pt x="4167236" y="643896"/>
                  </a:cubicBezTo>
                  <a:cubicBezTo>
                    <a:pt x="4389974" y="640547"/>
                    <a:pt x="4614388" y="978841"/>
                    <a:pt x="4810331" y="945346"/>
                  </a:cubicBezTo>
                  <a:cubicBezTo>
                    <a:pt x="5006274" y="911851"/>
                    <a:pt x="5113457" y="436229"/>
                    <a:pt x="5342894" y="442928"/>
                  </a:cubicBezTo>
                  <a:cubicBezTo>
                    <a:pt x="5572331" y="449627"/>
                    <a:pt x="5900577" y="1059228"/>
                    <a:pt x="6186955" y="985540"/>
                  </a:cubicBezTo>
                  <a:cubicBezTo>
                    <a:pt x="6473333" y="911852"/>
                    <a:pt x="6803254" y="29271"/>
                    <a:pt x="7061162" y="8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sp>
          <p:nvSpPr>
            <p:cNvPr id="9" name="任意多边形 8"/>
            <p:cNvSpPr/>
            <p:nvPr/>
          </p:nvSpPr>
          <p:spPr>
            <a:xfrm>
              <a:off x="-7216" y="4552950"/>
              <a:ext cx="9151216" cy="590550"/>
            </a:xfrm>
            <a:custGeom>
              <a:avLst/>
              <a:gdLst>
                <a:gd name="connsiteX0" fmla="*/ 7151597 w 9151216"/>
                <a:gd name="connsiteY0" fmla="*/ 791 h 1134999"/>
                <a:gd name="connsiteX1" fmla="*/ 7734402 w 9151216"/>
                <a:gd name="connsiteY1" fmla="*/ 814708 h 1134999"/>
                <a:gd name="connsiteX2" fmla="*/ 8106191 w 9151216"/>
                <a:gd name="connsiteY2" fmla="*/ 563499 h 1134999"/>
                <a:gd name="connsiteX3" fmla="*/ 8638753 w 9151216"/>
                <a:gd name="connsiteY3" fmla="*/ 885046 h 1134999"/>
                <a:gd name="connsiteX4" fmla="*/ 9100977 w 9151216"/>
                <a:gd name="connsiteY4" fmla="*/ 704176 h 1134999"/>
                <a:gd name="connsiteX5" fmla="*/ 9147470 w 9151216"/>
                <a:gd name="connsiteY5" fmla="*/ 716550 h 1134999"/>
                <a:gd name="connsiteX6" fmla="*/ 9151216 w 9151216"/>
                <a:gd name="connsiteY6" fmla="*/ 718055 h 1134999"/>
                <a:gd name="connsiteX7" fmla="*/ 9151216 w 9151216"/>
                <a:gd name="connsiteY7" fmla="*/ 1134999 h 1134999"/>
                <a:gd name="connsiteX8" fmla="*/ 0 w 9151216"/>
                <a:gd name="connsiteY8" fmla="*/ 1134999 h 1134999"/>
                <a:gd name="connsiteX9" fmla="*/ 7219 w 9151216"/>
                <a:gd name="connsiteY9" fmla="*/ 1126207 h 1134999"/>
                <a:gd name="connsiteX10" fmla="*/ 690507 w 9151216"/>
                <a:gd name="connsiteY10" fmla="*/ 181662 h 1134999"/>
                <a:gd name="connsiteX11" fmla="*/ 1182876 w 9151216"/>
                <a:gd name="connsiteY11" fmla="*/ 1025723 h 1134999"/>
                <a:gd name="connsiteX12" fmla="*/ 1584810 w 9151216"/>
                <a:gd name="connsiteY12" fmla="*/ 503209 h 1134999"/>
                <a:gd name="connsiteX13" fmla="*/ 1846067 w 9151216"/>
                <a:gd name="connsiteY13" fmla="*/ 1005626 h 1134999"/>
                <a:gd name="connsiteX14" fmla="*/ 2227905 w 9151216"/>
                <a:gd name="connsiteY14" fmla="*/ 442919 h 1134999"/>
                <a:gd name="connsiteX15" fmla="*/ 2489162 w 9151216"/>
                <a:gd name="connsiteY15" fmla="*/ 995578 h 1134999"/>
                <a:gd name="connsiteX16" fmla="*/ 2840854 w 9151216"/>
                <a:gd name="connsiteY16" fmla="*/ 201758 h 1134999"/>
                <a:gd name="connsiteX17" fmla="*/ 3473900 w 9151216"/>
                <a:gd name="connsiteY17" fmla="*/ 965433 h 1134999"/>
                <a:gd name="connsiteX18" fmla="*/ 4066753 w 9151216"/>
                <a:gd name="connsiteY18" fmla="*/ 563499 h 1134999"/>
                <a:gd name="connsiteX19" fmla="*/ 4810331 w 9151216"/>
                <a:gd name="connsiteY19" fmla="*/ 945336 h 1134999"/>
                <a:gd name="connsiteX20" fmla="*/ 5342894 w 9151216"/>
                <a:gd name="connsiteY20" fmla="*/ 302242 h 1134999"/>
                <a:gd name="connsiteX21" fmla="*/ 6186955 w 9151216"/>
                <a:gd name="connsiteY21" fmla="*/ 985530 h 1134999"/>
                <a:gd name="connsiteX22" fmla="*/ 7151597 w 9151216"/>
                <a:gd name="connsiteY22" fmla="*/ 791 h 1134999"/>
                <a:gd name="connsiteX0-1" fmla="*/ 7151597 w 9151216"/>
                <a:gd name="connsiteY0-2" fmla="*/ 791 h 1134999"/>
                <a:gd name="connsiteX1-3" fmla="*/ 7734402 w 9151216"/>
                <a:gd name="connsiteY1-4" fmla="*/ 814708 h 1134999"/>
                <a:gd name="connsiteX2-5" fmla="*/ 8106191 w 9151216"/>
                <a:gd name="connsiteY2-6" fmla="*/ 563499 h 1134999"/>
                <a:gd name="connsiteX3-7" fmla="*/ 8638753 w 9151216"/>
                <a:gd name="connsiteY3-8" fmla="*/ 885046 h 1134999"/>
                <a:gd name="connsiteX4-9" fmla="*/ 9100977 w 9151216"/>
                <a:gd name="connsiteY4-10" fmla="*/ 704176 h 1134999"/>
                <a:gd name="connsiteX5-11" fmla="*/ 9147470 w 9151216"/>
                <a:gd name="connsiteY5-12" fmla="*/ 716550 h 1134999"/>
                <a:gd name="connsiteX6-13" fmla="*/ 9151216 w 9151216"/>
                <a:gd name="connsiteY6-14" fmla="*/ 718055 h 1134999"/>
                <a:gd name="connsiteX7-15" fmla="*/ 9151216 w 9151216"/>
                <a:gd name="connsiteY7-16" fmla="*/ 1134999 h 1134999"/>
                <a:gd name="connsiteX8-17" fmla="*/ 0 w 9151216"/>
                <a:gd name="connsiteY8-18" fmla="*/ 1134999 h 1134999"/>
                <a:gd name="connsiteX9-19" fmla="*/ 7219 w 9151216"/>
                <a:gd name="connsiteY9-20" fmla="*/ 1126207 h 1134999"/>
                <a:gd name="connsiteX10-21" fmla="*/ 690507 w 9151216"/>
                <a:gd name="connsiteY10-22" fmla="*/ 181662 h 1134999"/>
                <a:gd name="connsiteX11-23" fmla="*/ 1182876 w 9151216"/>
                <a:gd name="connsiteY11-24" fmla="*/ 1025723 h 1134999"/>
                <a:gd name="connsiteX12-25" fmla="*/ 1584810 w 9151216"/>
                <a:gd name="connsiteY12-26" fmla="*/ 503209 h 1134999"/>
                <a:gd name="connsiteX13-27" fmla="*/ 1846067 w 9151216"/>
                <a:gd name="connsiteY13-28" fmla="*/ 1005626 h 1134999"/>
                <a:gd name="connsiteX14-29" fmla="*/ 2227905 w 9151216"/>
                <a:gd name="connsiteY14-30" fmla="*/ 442919 h 1134999"/>
                <a:gd name="connsiteX15-31" fmla="*/ 2489162 w 9151216"/>
                <a:gd name="connsiteY15-32" fmla="*/ 995578 h 1134999"/>
                <a:gd name="connsiteX16-33" fmla="*/ 2840854 w 9151216"/>
                <a:gd name="connsiteY16-34" fmla="*/ 201758 h 1134999"/>
                <a:gd name="connsiteX17-35" fmla="*/ 3473900 w 9151216"/>
                <a:gd name="connsiteY17-36" fmla="*/ 965433 h 1134999"/>
                <a:gd name="connsiteX18-37" fmla="*/ 4066753 w 9151216"/>
                <a:gd name="connsiteY18-38" fmla="*/ 563499 h 1134999"/>
                <a:gd name="connsiteX19-39" fmla="*/ 4810331 w 9151216"/>
                <a:gd name="connsiteY19-40" fmla="*/ 945336 h 1134999"/>
                <a:gd name="connsiteX20-41" fmla="*/ 5342894 w 9151216"/>
                <a:gd name="connsiteY20-42" fmla="*/ 302242 h 1134999"/>
                <a:gd name="connsiteX21-43" fmla="*/ 6186955 w 9151216"/>
                <a:gd name="connsiteY21-44" fmla="*/ 985530 h 1134999"/>
                <a:gd name="connsiteX22-45" fmla="*/ 7151597 w 9151216"/>
                <a:gd name="connsiteY22-46" fmla="*/ 791 h 1134999"/>
                <a:gd name="connsiteX0-47" fmla="*/ 7151597 w 9151216"/>
                <a:gd name="connsiteY0-48" fmla="*/ 791 h 1134999"/>
                <a:gd name="connsiteX1-49" fmla="*/ 7734402 w 9151216"/>
                <a:gd name="connsiteY1-50" fmla="*/ 814708 h 1134999"/>
                <a:gd name="connsiteX2-51" fmla="*/ 8106191 w 9151216"/>
                <a:gd name="connsiteY2-52" fmla="*/ 563499 h 1134999"/>
                <a:gd name="connsiteX3-53" fmla="*/ 8638753 w 9151216"/>
                <a:gd name="connsiteY3-54" fmla="*/ 885046 h 1134999"/>
                <a:gd name="connsiteX4-55" fmla="*/ 9100977 w 9151216"/>
                <a:gd name="connsiteY4-56" fmla="*/ 704176 h 1134999"/>
                <a:gd name="connsiteX5-57" fmla="*/ 9147470 w 9151216"/>
                <a:gd name="connsiteY5-58" fmla="*/ 716550 h 1134999"/>
                <a:gd name="connsiteX6-59" fmla="*/ 9151216 w 9151216"/>
                <a:gd name="connsiteY6-60" fmla="*/ 718055 h 1134999"/>
                <a:gd name="connsiteX7-61" fmla="*/ 9151216 w 9151216"/>
                <a:gd name="connsiteY7-62" fmla="*/ 1134999 h 1134999"/>
                <a:gd name="connsiteX8-63" fmla="*/ 0 w 9151216"/>
                <a:gd name="connsiteY8-64" fmla="*/ 1134999 h 1134999"/>
                <a:gd name="connsiteX9-65" fmla="*/ 7219 w 9151216"/>
                <a:gd name="connsiteY9-66" fmla="*/ 1126207 h 1134999"/>
                <a:gd name="connsiteX10-67" fmla="*/ 509637 w 9151216"/>
                <a:gd name="connsiteY10-68" fmla="*/ 201759 h 1134999"/>
                <a:gd name="connsiteX11-69" fmla="*/ 1182876 w 9151216"/>
                <a:gd name="connsiteY11-70" fmla="*/ 1025723 h 1134999"/>
                <a:gd name="connsiteX12-71" fmla="*/ 1584810 w 9151216"/>
                <a:gd name="connsiteY12-72" fmla="*/ 503209 h 1134999"/>
                <a:gd name="connsiteX13-73" fmla="*/ 1846067 w 9151216"/>
                <a:gd name="connsiteY13-74" fmla="*/ 1005626 h 1134999"/>
                <a:gd name="connsiteX14-75" fmla="*/ 2227905 w 9151216"/>
                <a:gd name="connsiteY14-76" fmla="*/ 442919 h 1134999"/>
                <a:gd name="connsiteX15-77" fmla="*/ 2489162 w 9151216"/>
                <a:gd name="connsiteY15-78" fmla="*/ 995578 h 1134999"/>
                <a:gd name="connsiteX16-79" fmla="*/ 2840854 w 9151216"/>
                <a:gd name="connsiteY16-80" fmla="*/ 201758 h 1134999"/>
                <a:gd name="connsiteX17-81" fmla="*/ 3473900 w 9151216"/>
                <a:gd name="connsiteY17-82" fmla="*/ 965433 h 1134999"/>
                <a:gd name="connsiteX18-83" fmla="*/ 4066753 w 9151216"/>
                <a:gd name="connsiteY18-84" fmla="*/ 563499 h 1134999"/>
                <a:gd name="connsiteX19-85" fmla="*/ 4810331 w 9151216"/>
                <a:gd name="connsiteY19-86" fmla="*/ 945336 h 1134999"/>
                <a:gd name="connsiteX20-87" fmla="*/ 5342894 w 9151216"/>
                <a:gd name="connsiteY20-88" fmla="*/ 302242 h 1134999"/>
                <a:gd name="connsiteX21-89" fmla="*/ 6186955 w 9151216"/>
                <a:gd name="connsiteY21-90" fmla="*/ 985530 h 1134999"/>
                <a:gd name="connsiteX22-91" fmla="*/ 7151597 w 9151216"/>
                <a:gd name="connsiteY22-92" fmla="*/ 791 h 1134999"/>
                <a:gd name="connsiteX0-93" fmla="*/ 7151597 w 9151216"/>
                <a:gd name="connsiteY0-94" fmla="*/ 791 h 1134999"/>
                <a:gd name="connsiteX1-95" fmla="*/ 7734402 w 9151216"/>
                <a:gd name="connsiteY1-96" fmla="*/ 814708 h 1134999"/>
                <a:gd name="connsiteX2-97" fmla="*/ 8106191 w 9151216"/>
                <a:gd name="connsiteY2-98" fmla="*/ 563499 h 1134999"/>
                <a:gd name="connsiteX3-99" fmla="*/ 8638753 w 9151216"/>
                <a:gd name="connsiteY3-100" fmla="*/ 885046 h 1134999"/>
                <a:gd name="connsiteX4-101" fmla="*/ 9100977 w 9151216"/>
                <a:gd name="connsiteY4-102" fmla="*/ 704176 h 1134999"/>
                <a:gd name="connsiteX5-103" fmla="*/ 9147470 w 9151216"/>
                <a:gd name="connsiteY5-104" fmla="*/ 716550 h 1134999"/>
                <a:gd name="connsiteX6-105" fmla="*/ 9151216 w 9151216"/>
                <a:gd name="connsiteY6-106" fmla="*/ 718055 h 1134999"/>
                <a:gd name="connsiteX7-107" fmla="*/ 9151216 w 9151216"/>
                <a:gd name="connsiteY7-108" fmla="*/ 1134999 h 1134999"/>
                <a:gd name="connsiteX8-109" fmla="*/ 0 w 9151216"/>
                <a:gd name="connsiteY8-110" fmla="*/ 1134999 h 1134999"/>
                <a:gd name="connsiteX9-111" fmla="*/ 7219 w 9151216"/>
                <a:gd name="connsiteY9-112" fmla="*/ 1126207 h 1134999"/>
                <a:gd name="connsiteX10-113" fmla="*/ 509637 w 9151216"/>
                <a:gd name="connsiteY10-114" fmla="*/ 201759 h 1134999"/>
                <a:gd name="connsiteX11-115" fmla="*/ 1182876 w 9151216"/>
                <a:gd name="connsiteY11-116" fmla="*/ 1025723 h 1134999"/>
                <a:gd name="connsiteX12-117" fmla="*/ 1584810 w 9151216"/>
                <a:gd name="connsiteY12-118" fmla="*/ 503209 h 1134999"/>
                <a:gd name="connsiteX13-119" fmla="*/ 1846067 w 9151216"/>
                <a:gd name="connsiteY13-120" fmla="*/ 1005626 h 1134999"/>
                <a:gd name="connsiteX14-121" fmla="*/ 2227905 w 9151216"/>
                <a:gd name="connsiteY14-122" fmla="*/ 442919 h 1134999"/>
                <a:gd name="connsiteX15-123" fmla="*/ 2489162 w 9151216"/>
                <a:gd name="connsiteY15-124" fmla="*/ 995578 h 1134999"/>
                <a:gd name="connsiteX16-125" fmla="*/ 2840854 w 9151216"/>
                <a:gd name="connsiteY16-126" fmla="*/ 201758 h 1134999"/>
                <a:gd name="connsiteX17-127" fmla="*/ 3473900 w 9151216"/>
                <a:gd name="connsiteY17-128" fmla="*/ 965433 h 1134999"/>
                <a:gd name="connsiteX18-129" fmla="*/ 4066753 w 9151216"/>
                <a:gd name="connsiteY18-130" fmla="*/ 563499 h 1134999"/>
                <a:gd name="connsiteX19-131" fmla="*/ 4810331 w 9151216"/>
                <a:gd name="connsiteY19-132" fmla="*/ 945336 h 1134999"/>
                <a:gd name="connsiteX20-133" fmla="*/ 5342894 w 9151216"/>
                <a:gd name="connsiteY20-134" fmla="*/ 302242 h 1134999"/>
                <a:gd name="connsiteX21-135" fmla="*/ 6186955 w 9151216"/>
                <a:gd name="connsiteY21-136" fmla="*/ 985530 h 1134999"/>
                <a:gd name="connsiteX22-137" fmla="*/ 7151597 w 9151216"/>
                <a:gd name="connsiteY22-138" fmla="*/ 791 h 1134999"/>
                <a:gd name="connsiteX0-139" fmla="*/ 7151597 w 9151216"/>
                <a:gd name="connsiteY0-140" fmla="*/ 791 h 1134999"/>
                <a:gd name="connsiteX1-141" fmla="*/ 7734402 w 9151216"/>
                <a:gd name="connsiteY1-142" fmla="*/ 814708 h 1134999"/>
                <a:gd name="connsiteX2-143" fmla="*/ 8106191 w 9151216"/>
                <a:gd name="connsiteY2-144" fmla="*/ 563499 h 1134999"/>
                <a:gd name="connsiteX3-145" fmla="*/ 8638753 w 9151216"/>
                <a:gd name="connsiteY3-146" fmla="*/ 885046 h 1134999"/>
                <a:gd name="connsiteX4-147" fmla="*/ 9100977 w 9151216"/>
                <a:gd name="connsiteY4-148" fmla="*/ 704176 h 1134999"/>
                <a:gd name="connsiteX5-149" fmla="*/ 9147470 w 9151216"/>
                <a:gd name="connsiteY5-150" fmla="*/ 716550 h 1134999"/>
                <a:gd name="connsiteX6-151" fmla="*/ 9151216 w 9151216"/>
                <a:gd name="connsiteY6-152" fmla="*/ 718055 h 1134999"/>
                <a:gd name="connsiteX7-153" fmla="*/ 9151216 w 9151216"/>
                <a:gd name="connsiteY7-154" fmla="*/ 1134999 h 1134999"/>
                <a:gd name="connsiteX8-155" fmla="*/ 0 w 9151216"/>
                <a:gd name="connsiteY8-156" fmla="*/ 1134999 h 1134999"/>
                <a:gd name="connsiteX9-157" fmla="*/ 7219 w 9151216"/>
                <a:gd name="connsiteY9-158" fmla="*/ 1126207 h 1134999"/>
                <a:gd name="connsiteX10-159" fmla="*/ 509637 w 9151216"/>
                <a:gd name="connsiteY10-160" fmla="*/ 201759 h 1134999"/>
                <a:gd name="connsiteX11-161" fmla="*/ 1182876 w 9151216"/>
                <a:gd name="connsiteY11-162" fmla="*/ 1025723 h 1134999"/>
                <a:gd name="connsiteX12-163" fmla="*/ 1584810 w 9151216"/>
                <a:gd name="connsiteY12-164" fmla="*/ 503209 h 1134999"/>
                <a:gd name="connsiteX13-165" fmla="*/ 1846067 w 9151216"/>
                <a:gd name="connsiteY13-166" fmla="*/ 1005626 h 1134999"/>
                <a:gd name="connsiteX14-167" fmla="*/ 2227905 w 9151216"/>
                <a:gd name="connsiteY14-168" fmla="*/ 442919 h 1134999"/>
                <a:gd name="connsiteX15-169" fmla="*/ 2489162 w 9151216"/>
                <a:gd name="connsiteY15-170" fmla="*/ 995578 h 1134999"/>
                <a:gd name="connsiteX16-171" fmla="*/ 3092063 w 9151216"/>
                <a:gd name="connsiteY16-172" fmla="*/ 231903 h 1134999"/>
                <a:gd name="connsiteX17-173" fmla="*/ 3473900 w 9151216"/>
                <a:gd name="connsiteY17-174" fmla="*/ 965433 h 1134999"/>
                <a:gd name="connsiteX18-175" fmla="*/ 4066753 w 9151216"/>
                <a:gd name="connsiteY18-176" fmla="*/ 563499 h 1134999"/>
                <a:gd name="connsiteX19-177" fmla="*/ 4810331 w 9151216"/>
                <a:gd name="connsiteY19-178" fmla="*/ 945336 h 1134999"/>
                <a:gd name="connsiteX20-179" fmla="*/ 5342894 w 9151216"/>
                <a:gd name="connsiteY20-180" fmla="*/ 302242 h 1134999"/>
                <a:gd name="connsiteX21-181" fmla="*/ 6186955 w 9151216"/>
                <a:gd name="connsiteY21-182" fmla="*/ 985530 h 1134999"/>
                <a:gd name="connsiteX22-183" fmla="*/ 7151597 w 9151216"/>
                <a:gd name="connsiteY22-184" fmla="*/ 791 h 1134999"/>
                <a:gd name="connsiteX0-185" fmla="*/ 7151597 w 9151216"/>
                <a:gd name="connsiteY0-186" fmla="*/ 791 h 1134999"/>
                <a:gd name="connsiteX1-187" fmla="*/ 7734402 w 9151216"/>
                <a:gd name="connsiteY1-188" fmla="*/ 814708 h 1134999"/>
                <a:gd name="connsiteX2-189" fmla="*/ 8106191 w 9151216"/>
                <a:gd name="connsiteY2-190" fmla="*/ 563499 h 1134999"/>
                <a:gd name="connsiteX3-191" fmla="*/ 8638753 w 9151216"/>
                <a:gd name="connsiteY3-192" fmla="*/ 885046 h 1134999"/>
                <a:gd name="connsiteX4-193" fmla="*/ 9100977 w 9151216"/>
                <a:gd name="connsiteY4-194" fmla="*/ 704176 h 1134999"/>
                <a:gd name="connsiteX5-195" fmla="*/ 9147470 w 9151216"/>
                <a:gd name="connsiteY5-196" fmla="*/ 716550 h 1134999"/>
                <a:gd name="connsiteX6-197" fmla="*/ 9151216 w 9151216"/>
                <a:gd name="connsiteY6-198" fmla="*/ 718055 h 1134999"/>
                <a:gd name="connsiteX7-199" fmla="*/ 9151216 w 9151216"/>
                <a:gd name="connsiteY7-200" fmla="*/ 1134999 h 1134999"/>
                <a:gd name="connsiteX8-201" fmla="*/ 0 w 9151216"/>
                <a:gd name="connsiteY8-202" fmla="*/ 1134999 h 1134999"/>
                <a:gd name="connsiteX9-203" fmla="*/ 7219 w 9151216"/>
                <a:gd name="connsiteY9-204" fmla="*/ 1126207 h 1134999"/>
                <a:gd name="connsiteX10-205" fmla="*/ 509637 w 9151216"/>
                <a:gd name="connsiteY10-206" fmla="*/ 201759 h 1134999"/>
                <a:gd name="connsiteX11-207" fmla="*/ 1182876 w 9151216"/>
                <a:gd name="connsiteY11-208" fmla="*/ 1025723 h 1134999"/>
                <a:gd name="connsiteX12-209" fmla="*/ 1584810 w 9151216"/>
                <a:gd name="connsiteY12-210" fmla="*/ 503209 h 1134999"/>
                <a:gd name="connsiteX13-211" fmla="*/ 1846067 w 9151216"/>
                <a:gd name="connsiteY13-212" fmla="*/ 1005626 h 1134999"/>
                <a:gd name="connsiteX14-213" fmla="*/ 2227905 w 9151216"/>
                <a:gd name="connsiteY14-214" fmla="*/ 442919 h 1134999"/>
                <a:gd name="connsiteX15-215" fmla="*/ 2489162 w 9151216"/>
                <a:gd name="connsiteY15-216" fmla="*/ 995578 h 1134999"/>
                <a:gd name="connsiteX16-217" fmla="*/ 2991580 w 9151216"/>
                <a:gd name="connsiteY16-218" fmla="*/ 221855 h 1134999"/>
                <a:gd name="connsiteX17-219" fmla="*/ 3473900 w 9151216"/>
                <a:gd name="connsiteY17-220" fmla="*/ 965433 h 1134999"/>
                <a:gd name="connsiteX18-221" fmla="*/ 4066753 w 9151216"/>
                <a:gd name="connsiteY18-222" fmla="*/ 563499 h 1134999"/>
                <a:gd name="connsiteX19-223" fmla="*/ 4810331 w 9151216"/>
                <a:gd name="connsiteY19-224" fmla="*/ 945336 h 1134999"/>
                <a:gd name="connsiteX20-225" fmla="*/ 5342894 w 9151216"/>
                <a:gd name="connsiteY20-226" fmla="*/ 302242 h 1134999"/>
                <a:gd name="connsiteX21-227" fmla="*/ 6186955 w 9151216"/>
                <a:gd name="connsiteY21-228" fmla="*/ 985530 h 1134999"/>
                <a:gd name="connsiteX22-229" fmla="*/ 7151597 w 9151216"/>
                <a:gd name="connsiteY22-230" fmla="*/ 791 h 1134999"/>
                <a:gd name="connsiteX0-231" fmla="*/ 7151597 w 9151216"/>
                <a:gd name="connsiteY0-232" fmla="*/ 791 h 1134999"/>
                <a:gd name="connsiteX1-233" fmla="*/ 7734402 w 9151216"/>
                <a:gd name="connsiteY1-234" fmla="*/ 814708 h 1134999"/>
                <a:gd name="connsiteX2-235" fmla="*/ 8106191 w 9151216"/>
                <a:gd name="connsiteY2-236" fmla="*/ 563499 h 1134999"/>
                <a:gd name="connsiteX3-237" fmla="*/ 8638753 w 9151216"/>
                <a:gd name="connsiteY3-238" fmla="*/ 885046 h 1134999"/>
                <a:gd name="connsiteX4-239" fmla="*/ 9100977 w 9151216"/>
                <a:gd name="connsiteY4-240" fmla="*/ 704176 h 1134999"/>
                <a:gd name="connsiteX5-241" fmla="*/ 9147470 w 9151216"/>
                <a:gd name="connsiteY5-242" fmla="*/ 716550 h 1134999"/>
                <a:gd name="connsiteX6-243" fmla="*/ 9151216 w 9151216"/>
                <a:gd name="connsiteY6-244" fmla="*/ 718055 h 1134999"/>
                <a:gd name="connsiteX7-245" fmla="*/ 9151216 w 9151216"/>
                <a:gd name="connsiteY7-246" fmla="*/ 1134999 h 1134999"/>
                <a:gd name="connsiteX8-247" fmla="*/ 0 w 9151216"/>
                <a:gd name="connsiteY8-248" fmla="*/ 1134999 h 1134999"/>
                <a:gd name="connsiteX9-249" fmla="*/ 7219 w 9151216"/>
                <a:gd name="connsiteY9-250" fmla="*/ 1126207 h 1134999"/>
                <a:gd name="connsiteX10-251" fmla="*/ 509637 w 9151216"/>
                <a:gd name="connsiteY10-252" fmla="*/ 201759 h 1134999"/>
                <a:gd name="connsiteX11-253" fmla="*/ 1182876 w 9151216"/>
                <a:gd name="connsiteY11-254" fmla="*/ 1025723 h 1134999"/>
                <a:gd name="connsiteX12-255" fmla="*/ 1584810 w 9151216"/>
                <a:gd name="connsiteY12-256" fmla="*/ 503209 h 1134999"/>
                <a:gd name="connsiteX13-257" fmla="*/ 1846067 w 9151216"/>
                <a:gd name="connsiteY13-258" fmla="*/ 1005626 h 1134999"/>
                <a:gd name="connsiteX14-259" fmla="*/ 2187711 w 9151216"/>
                <a:gd name="connsiteY14-260" fmla="*/ 684079 h 1134999"/>
                <a:gd name="connsiteX15-261" fmla="*/ 2489162 w 9151216"/>
                <a:gd name="connsiteY15-262" fmla="*/ 995578 h 1134999"/>
                <a:gd name="connsiteX16-263" fmla="*/ 2991580 w 9151216"/>
                <a:gd name="connsiteY16-264" fmla="*/ 221855 h 1134999"/>
                <a:gd name="connsiteX17-265" fmla="*/ 3473900 w 9151216"/>
                <a:gd name="connsiteY17-266" fmla="*/ 965433 h 1134999"/>
                <a:gd name="connsiteX18-267" fmla="*/ 4066753 w 9151216"/>
                <a:gd name="connsiteY18-268" fmla="*/ 563499 h 1134999"/>
                <a:gd name="connsiteX19-269" fmla="*/ 4810331 w 9151216"/>
                <a:gd name="connsiteY19-270" fmla="*/ 945336 h 1134999"/>
                <a:gd name="connsiteX20-271" fmla="*/ 5342894 w 9151216"/>
                <a:gd name="connsiteY20-272" fmla="*/ 302242 h 1134999"/>
                <a:gd name="connsiteX21-273" fmla="*/ 6186955 w 9151216"/>
                <a:gd name="connsiteY21-274" fmla="*/ 985530 h 1134999"/>
                <a:gd name="connsiteX22-275" fmla="*/ 7151597 w 9151216"/>
                <a:gd name="connsiteY22-276" fmla="*/ 791 h 1134999"/>
                <a:gd name="connsiteX0-277" fmla="*/ 7151597 w 9151216"/>
                <a:gd name="connsiteY0-278" fmla="*/ 791 h 1134999"/>
                <a:gd name="connsiteX1-279" fmla="*/ 7734402 w 9151216"/>
                <a:gd name="connsiteY1-280" fmla="*/ 814708 h 1134999"/>
                <a:gd name="connsiteX2-281" fmla="*/ 8106191 w 9151216"/>
                <a:gd name="connsiteY2-282" fmla="*/ 563499 h 1134999"/>
                <a:gd name="connsiteX3-283" fmla="*/ 8638753 w 9151216"/>
                <a:gd name="connsiteY3-284" fmla="*/ 885046 h 1134999"/>
                <a:gd name="connsiteX4-285" fmla="*/ 9100977 w 9151216"/>
                <a:gd name="connsiteY4-286" fmla="*/ 704176 h 1134999"/>
                <a:gd name="connsiteX5-287" fmla="*/ 9147470 w 9151216"/>
                <a:gd name="connsiteY5-288" fmla="*/ 716550 h 1134999"/>
                <a:gd name="connsiteX6-289" fmla="*/ 9151216 w 9151216"/>
                <a:gd name="connsiteY6-290" fmla="*/ 718055 h 1134999"/>
                <a:gd name="connsiteX7-291" fmla="*/ 9151216 w 9151216"/>
                <a:gd name="connsiteY7-292" fmla="*/ 1134999 h 1134999"/>
                <a:gd name="connsiteX8-293" fmla="*/ 0 w 9151216"/>
                <a:gd name="connsiteY8-294" fmla="*/ 1134999 h 1134999"/>
                <a:gd name="connsiteX9-295" fmla="*/ 7219 w 9151216"/>
                <a:gd name="connsiteY9-296" fmla="*/ 1126207 h 1134999"/>
                <a:gd name="connsiteX10-297" fmla="*/ 509637 w 9151216"/>
                <a:gd name="connsiteY10-298" fmla="*/ 201759 h 1134999"/>
                <a:gd name="connsiteX11-299" fmla="*/ 1182876 w 9151216"/>
                <a:gd name="connsiteY11-300" fmla="*/ 1025723 h 1134999"/>
                <a:gd name="connsiteX12-301" fmla="*/ 1554665 w 9151216"/>
                <a:gd name="connsiteY12-302" fmla="*/ 432870 h 1134999"/>
                <a:gd name="connsiteX13-303" fmla="*/ 1846067 w 9151216"/>
                <a:gd name="connsiteY13-304" fmla="*/ 1005626 h 1134999"/>
                <a:gd name="connsiteX14-305" fmla="*/ 2187711 w 9151216"/>
                <a:gd name="connsiteY14-306" fmla="*/ 684079 h 1134999"/>
                <a:gd name="connsiteX15-307" fmla="*/ 2489162 w 9151216"/>
                <a:gd name="connsiteY15-308" fmla="*/ 995578 h 1134999"/>
                <a:gd name="connsiteX16-309" fmla="*/ 2991580 w 9151216"/>
                <a:gd name="connsiteY16-310" fmla="*/ 221855 h 1134999"/>
                <a:gd name="connsiteX17-311" fmla="*/ 3473900 w 9151216"/>
                <a:gd name="connsiteY17-312" fmla="*/ 965433 h 1134999"/>
                <a:gd name="connsiteX18-313" fmla="*/ 4066753 w 9151216"/>
                <a:gd name="connsiteY18-314" fmla="*/ 563499 h 1134999"/>
                <a:gd name="connsiteX19-315" fmla="*/ 4810331 w 9151216"/>
                <a:gd name="connsiteY19-316" fmla="*/ 945336 h 1134999"/>
                <a:gd name="connsiteX20-317" fmla="*/ 5342894 w 9151216"/>
                <a:gd name="connsiteY20-318" fmla="*/ 302242 h 1134999"/>
                <a:gd name="connsiteX21-319" fmla="*/ 6186955 w 9151216"/>
                <a:gd name="connsiteY21-320" fmla="*/ 985530 h 1134999"/>
                <a:gd name="connsiteX22-321" fmla="*/ 7151597 w 9151216"/>
                <a:gd name="connsiteY22-322" fmla="*/ 791 h 1134999"/>
                <a:gd name="connsiteX0-323" fmla="*/ 7151597 w 9151216"/>
                <a:gd name="connsiteY0-324" fmla="*/ 791 h 1134999"/>
                <a:gd name="connsiteX1-325" fmla="*/ 7734402 w 9151216"/>
                <a:gd name="connsiteY1-326" fmla="*/ 814708 h 1134999"/>
                <a:gd name="connsiteX2-327" fmla="*/ 8106191 w 9151216"/>
                <a:gd name="connsiteY2-328" fmla="*/ 563499 h 1134999"/>
                <a:gd name="connsiteX3-329" fmla="*/ 8638753 w 9151216"/>
                <a:gd name="connsiteY3-330" fmla="*/ 885046 h 1134999"/>
                <a:gd name="connsiteX4-331" fmla="*/ 9100977 w 9151216"/>
                <a:gd name="connsiteY4-332" fmla="*/ 704176 h 1134999"/>
                <a:gd name="connsiteX5-333" fmla="*/ 9147470 w 9151216"/>
                <a:gd name="connsiteY5-334" fmla="*/ 716550 h 1134999"/>
                <a:gd name="connsiteX6-335" fmla="*/ 9151216 w 9151216"/>
                <a:gd name="connsiteY6-336" fmla="*/ 718055 h 1134999"/>
                <a:gd name="connsiteX7-337" fmla="*/ 9151216 w 9151216"/>
                <a:gd name="connsiteY7-338" fmla="*/ 1134999 h 1134999"/>
                <a:gd name="connsiteX8-339" fmla="*/ 0 w 9151216"/>
                <a:gd name="connsiteY8-340" fmla="*/ 1134999 h 1134999"/>
                <a:gd name="connsiteX9-341" fmla="*/ 7219 w 9151216"/>
                <a:gd name="connsiteY9-342" fmla="*/ 1126207 h 1134999"/>
                <a:gd name="connsiteX10-343" fmla="*/ 509637 w 9151216"/>
                <a:gd name="connsiteY10-344" fmla="*/ 201759 h 1134999"/>
                <a:gd name="connsiteX11-345" fmla="*/ 1182876 w 9151216"/>
                <a:gd name="connsiteY11-346" fmla="*/ 1025723 h 1134999"/>
                <a:gd name="connsiteX12-347" fmla="*/ 1554665 w 9151216"/>
                <a:gd name="connsiteY12-348" fmla="*/ 432870 h 1134999"/>
                <a:gd name="connsiteX13-349" fmla="*/ 1846067 w 9151216"/>
                <a:gd name="connsiteY13-350" fmla="*/ 1005626 h 1134999"/>
                <a:gd name="connsiteX14-351" fmla="*/ 2187711 w 9151216"/>
                <a:gd name="connsiteY14-352" fmla="*/ 684079 h 1134999"/>
                <a:gd name="connsiteX15-353" fmla="*/ 2489162 w 9151216"/>
                <a:gd name="connsiteY15-354" fmla="*/ 995578 h 1134999"/>
                <a:gd name="connsiteX16-355" fmla="*/ 2991580 w 9151216"/>
                <a:gd name="connsiteY16-356" fmla="*/ 221855 h 1134999"/>
                <a:gd name="connsiteX17-357" fmla="*/ 3473900 w 9151216"/>
                <a:gd name="connsiteY17-358" fmla="*/ 965433 h 1134999"/>
                <a:gd name="connsiteX18-359" fmla="*/ 4167236 w 9151216"/>
                <a:gd name="connsiteY18-360" fmla="*/ 643886 h 1134999"/>
                <a:gd name="connsiteX19-361" fmla="*/ 4810331 w 9151216"/>
                <a:gd name="connsiteY19-362" fmla="*/ 945336 h 1134999"/>
                <a:gd name="connsiteX20-363" fmla="*/ 5342894 w 9151216"/>
                <a:gd name="connsiteY20-364" fmla="*/ 302242 h 1134999"/>
                <a:gd name="connsiteX21-365" fmla="*/ 6186955 w 9151216"/>
                <a:gd name="connsiteY21-366" fmla="*/ 985530 h 1134999"/>
                <a:gd name="connsiteX22-367" fmla="*/ 7151597 w 9151216"/>
                <a:gd name="connsiteY22-368" fmla="*/ 791 h 1134999"/>
                <a:gd name="connsiteX0-369" fmla="*/ 6970727 w 9151216"/>
                <a:gd name="connsiteY0-370" fmla="*/ 791 h 1134999"/>
                <a:gd name="connsiteX1-371" fmla="*/ 7734402 w 9151216"/>
                <a:gd name="connsiteY1-372" fmla="*/ 814708 h 1134999"/>
                <a:gd name="connsiteX2-373" fmla="*/ 8106191 w 9151216"/>
                <a:gd name="connsiteY2-374" fmla="*/ 563499 h 1134999"/>
                <a:gd name="connsiteX3-375" fmla="*/ 8638753 w 9151216"/>
                <a:gd name="connsiteY3-376" fmla="*/ 885046 h 1134999"/>
                <a:gd name="connsiteX4-377" fmla="*/ 9100977 w 9151216"/>
                <a:gd name="connsiteY4-378" fmla="*/ 704176 h 1134999"/>
                <a:gd name="connsiteX5-379" fmla="*/ 9147470 w 9151216"/>
                <a:gd name="connsiteY5-380" fmla="*/ 716550 h 1134999"/>
                <a:gd name="connsiteX6-381" fmla="*/ 9151216 w 9151216"/>
                <a:gd name="connsiteY6-382" fmla="*/ 718055 h 1134999"/>
                <a:gd name="connsiteX7-383" fmla="*/ 9151216 w 9151216"/>
                <a:gd name="connsiteY7-384" fmla="*/ 1134999 h 1134999"/>
                <a:gd name="connsiteX8-385" fmla="*/ 0 w 9151216"/>
                <a:gd name="connsiteY8-386" fmla="*/ 1134999 h 1134999"/>
                <a:gd name="connsiteX9-387" fmla="*/ 7219 w 9151216"/>
                <a:gd name="connsiteY9-388" fmla="*/ 1126207 h 1134999"/>
                <a:gd name="connsiteX10-389" fmla="*/ 509637 w 9151216"/>
                <a:gd name="connsiteY10-390" fmla="*/ 201759 h 1134999"/>
                <a:gd name="connsiteX11-391" fmla="*/ 1182876 w 9151216"/>
                <a:gd name="connsiteY11-392" fmla="*/ 1025723 h 1134999"/>
                <a:gd name="connsiteX12-393" fmla="*/ 1554665 w 9151216"/>
                <a:gd name="connsiteY12-394" fmla="*/ 432870 h 1134999"/>
                <a:gd name="connsiteX13-395" fmla="*/ 1846067 w 9151216"/>
                <a:gd name="connsiteY13-396" fmla="*/ 1005626 h 1134999"/>
                <a:gd name="connsiteX14-397" fmla="*/ 2187711 w 9151216"/>
                <a:gd name="connsiteY14-398" fmla="*/ 684079 h 1134999"/>
                <a:gd name="connsiteX15-399" fmla="*/ 2489162 w 9151216"/>
                <a:gd name="connsiteY15-400" fmla="*/ 995578 h 1134999"/>
                <a:gd name="connsiteX16-401" fmla="*/ 2991580 w 9151216"/>
                <a:gd name="connsiteY16-402" fmla="*/ 221855 h 1134999"/>
                <a:gd name="connsiteX17-403" fmla="*/ 3473900 w 9151216"/>
                <a:gd name="connsiteY17-404" fmla="*/ 965433 h 1134999"/>
                <a:gd name="connsiteX18-405" fmla="*/ 4167236 w 9151216"/>
                <a:gd name="connsiteY18-406" fmla="*/ 643886 h 1134999"/>
                <a:gd name="connsiteX19-407" fmla="*/ 4810331 w 9151216"/>
                <a:gd name="connsiteY19-408" fmla="*/ 945336 h 1134999"/>
                <a:gd name="connsiteX20-409" fmla="*/ 5342894 w 9151216"/>
                <a:gd name="connsiteY20-410" fmla="*/ 302242 h 1134999"/>
                <a:gd name="connsiteX21-411" fmla="*/ 6186955 w 9151216"/>
                <a:gd name="connsiteY21-412" fmla="*/ 985530 h 1134999"/>
                <a:gd name="connsiteX22-413" fmla="*/ 6970727 w 9151216"/>
                <a:gd name="connsiteY22-414" fmla="*/ 791 h 1134999"/>
                <a:gd name="connsiteX0-415" fmla="*/ 6970727 w 9151216"/>
                <a:gd name="connsiteY0-416" fmla="*/ 801 h 1135009"/>
                <a:gd name="connsiteX1-417" fmla="*/ 7734402 w 9151216"/>
                <a:gd name="connsiteY1-418" fmla="*/ 814718 h 1135009"/>
                <a:gd name="connsiteX2-419" fmla="*/ 8287062 w 9151216"/>
                <a:gd name="connsiteY2-420" fmla="*/ 623799 h 1135009"/>
                <a:gd name="connsiteX3-421" fmla="*/ 8638753 w 9151216"/>
                <a:gd name="connsiteY3-422" fmla="*/ 885056 h 1135009"/>
                <a:gd name="connsiteX4-423" fmla="*/ 9100977 w 9151216"/>
                <a:gd name="connsiteY4-424" fmla="*/ 704186 h 1135009"/>
                <a:gd name="connsiteX5-425" fmla="*/ 9147470 w 9151216"/>
                <a:gd name="connsiteY5-426" fmla="*/ 716560 h 1135009"/>
                <a:gd name="connsiteX6-427" fmla="*/ 9151216 w 9151216"/>
                <a:gd name="connsiteY6-428" fmla="*/ 718065 h 1135009"/>
                <a:gd name="connsiteX7-429" fmla="*/ 9151216 w 9151216"/>
                <a:gd name="connsiteY7-430" fmla="*/ 1135009 h 1135009"/>
                <a:gd name="connsiteX8-431" fmla="*/ 0 w 9151216"/>
                <a:gd name="connsiteY8-432" fmla="*/ 1135009 h 1135009"/>
                <a:gd name="connsiteX9-433" fmla="*/ 7219 w 9151216"/>
                <a:gd name="connsiteY9-434" fmla="*/ 1126217 h 1135009"/>
                <a:gd name="connsiteX10-435" fmla="*/ 509637 w 9151216"/>
                <a:gd name="connsiteY10-436" fmla="*/ 201769 h 1135009"/>
                <a:gd name="connsiteX11-437" fmla="*/ 1182876 w 9151216"/>
                <a:gd name="connsiteY11-438" fmla="*/ 1025733 h 1135009"/>
                <a:gd name="connsiteX12-439" fmla="*/ 1554665 w 9151216"/>
                <a:gd name="connsiteY12-440" fmla="*/ 432880 h 1135009"/>
                <a:gd name="connsiteX13-441" fmla="*/ 1846067 w 9151216"/>
                <a:gd name="connsiteY13-442" fmla="*/ 1005636 h 1135009"/>
                <a:gd name="connsiteX14-443" fmla="*/ 2187711 w 9151216"/>
                <a:gd name="connsiteY14-444" fmla="*/ 684089 h 1135009"/>
                <a:gd name="connsiteX15-445" fmla="*/ 2489162 w 9151216"/>
                <a:gd name="connsiteY15-446" fmla="*/ 995588 h 1135009"/>
                <a:gd name="connsiteX16-447" fmla="*/ 2991580 w 9151216"/>
                <a:gd name="connsiteY16-448" fmla="*/ 221865 h 1135009"/>
                <a:gd name="connsiteX17-449" fmla="*/ 3473900 w 9151216"/>
                <a:gd name="connsiteY17-450" fmla="*/ 965443 h 1135009"/>
                <a:gd name="connsiteX18-451" fmla="*/ 4167236 w 9151216"/>
                <a:gd name="connsiteY18-452" fmla="*/ 643896 h 1135009"/>
                <a:gd name="connsiteX19-453" fmla="*/ 4810331 w 9151216"/>
                <a:gd name="connsiteY19-454" fmla="*/ 945346 h 1135009"/>
                <a:gd name="connsiteX20-455" fmla="*/ 5342894 w 9151216"/>
                <a:gd name="connsiteY20-456" fmla="*/ 302252 h 1135009"/>
                <a:gd name="connsiteX21-457" fmla="*/ 6186955 w 9151216"/>
                <a:gd name="connsiteY21-458" fmla="*/ 985540 h 1135009"/>
                <a:gd name="connsiteX22-459" fmla="*/ 6970727 w 9151216"/>
                <a:gd name="connsiteY22-460" fmla="*/ 801 h 1135009"/>
                <a:gd name="connsiteX0-461" fmla="*/ 7061162 w 9151216"/>
                <a:gd name="connsiteY0-462" fmla="*/ 801 h 1135009"/>
                <a:gd name="connsiteX1-463" fmla="*/ 7734402 w 9151216"/>
                <a:gd name="connsiteY1-464" fmla="*/ 814718 h 1135009"/>
                <a:gd name="connsiteX2-465" fmla="*/ 8287062 w 9151216"/>
                <a:gd name="connsiteY2-466" fmla="*/ 623799 h 1135009"/>
                <a:gd name="connsiteX3-467" fmla="*/ 8638753 w 9151216"/>
                <a:gd name="connsiteY3-468" fmla="*/ 885056 h 1135009"/>
                <a:gd name="connsiteX4-469" fmla="*/ 9100977 w 9151216"/>
                <a:gd name="connsiteY4-470" fmla="*/ 704186 h 1135009"/>
                <a:gd name="connsiteX5-471" fmla="*/ 9147470 w 9151216"/>
                <a:gd name="connsiteY5-472" fmla="*/ 716560 h 1135009"/>
                <a:gd name="connsiteX6-473" fmla="*/ 9151216 w 9151216"/>
                <a:gd name="connsiteY6-474" fmla="*/ 718065 h 1135009"/>
                <a:gd name="connsiteX7-475" fmla="*/ 9151216 w 9151216"/>
                <a:gd name="connsiteY7-476" fmla="*/ 1135009 h 1135009"/>
                <a:gd name="connsiteX8-477" fmla="*/ 0 w 9151216"/>
                <a:gd name="connsiteY8-478" fmla="*/ 1135009 h 1135009"/>
                <a:gd name="connsiteX9-479" fmla="*/ 7219 w 9151216"/>
                <a:gd name="connsiteY9-480" fmla="*/ 1126217 h 1135009"/>
                <a:gd name="connsiteX10-481" fmla="*/ 509637 w 9151216"/>
                <a:gd name="connsiteY10-482" fmla="*/ 201769 h 1135009"/>
                <a:gd name="connsiteX11-483" fmla="*/ 1182876 w 9151216"/>
                <a:gd name="connsiteY11-484" fmla="*/ 1025733 h 1135009"/>
                <a:gd name="connsiteX12-485" fmla="*/ 1554665 w 9151216"/>
                <a:gd name="connsiteY12-486" fmla="*/ 432880 h 1135009"/>
                <a:gd name="connsiteX13-487" fmla="*/ 1846067 w 9151216"/>
                <a:gd name="connsiteY13-488" fmla="*/ 1005636 h 1135009"/>
                <a:gd name="connsiteX14-489" fmla="*/ 2187711 w 9151216"/>
                <a:gd name="connsiteY14-490" fmla="*/ 684089 h 1135009"/>
                <a:gd name="connsiteX15-491" fmla="*/ 2489162 w 9151216"/>
                <a:gd name="connsiteY15-492" fmla="*/ 995588 h 1135009"/>
                <a:gd name="connsiteX16-493" fmla="*/ 2991580 w 9151216"/>
                <a:gd name="connsiteY16-494" fmla="*/ 221865 h 1135009"/>
                <a:gd name="connsiteX17-495" fmla="*/ 3473900 w 9151216"/>
                <a:gd name="connsiteY17-496" fmla="*/ 965443 h 1135009"/>
                <a:gd name="connsiteX18-497" fmla="*/ 4167236 w 9151216"/>
                <a:gd name="connsiteY18-498" fmla="*/ 643896 h 1135009"/>
                <a:gd name="connsiteX19-499" fmla="*/ 4810331 w 9151216"/>
                <a:gd name="connsiteY19-500" fmla="*/ 945346 h 1135009"/>
                <a:gd name="connsiteX20-501" fmla="*/ 5342894 w 9151216"/>
                <a:gd name="connsiteY20-502" fmla="*/ 302252 h 1135009"/>
                <a:gd name="connsiteX21-503" fmla="*/ 6186955 w 9151216"/>
                <a:gd name="connsiteY21-504" fmla="*/ 985540 h 1135009"/>
                <a:gd name="connsiteX22-505" fmla="*/ 7061162 w 9151216"/>
                <a:gd name="connsiteY22-506" fmla="*/ 801 h 1135009"/>
                <a:gd name="connsiteX0-507" fmla="*/ 7061162 w 9151216"/>
                <a:gd name="connsiteY0-508" fmla="*/ 801 h 1135009"/>
                <a:gd name="connsiteX1-509" fmla="*/ 7734402 w 9151216"/>
                <a:gd name="connsiteY1-510" fmla="*/ 814718 h 1135009"/>
                <a:gd name="connsiteX2-511" fmla="*/ 8287062 w 9151216"/>
                <a:gd name="connsiteY2-512" fmla="*/ 623799 h 1135009"/>
                <a:gd name="connsiteX3-513" fmla="*/ 8638753 w 9151216"/>
                <a:gd name="connsiteY3-514" fmla="*/ 885056 h 1135009"/>
                <a:gd name="connsiteX4-515" fmla="*/ 9100977 w 9151216"/>
                <a:gd name="connsiteY4-516" fmla="*/ 704186 h 1135009"/>
                <a:gd name="connsiteX5-517" fmla="*/ 9147470 w 9151216"/>
                <a:gd name="connsiteY5-518" fmla="*/ 716560 h 1135009"/>
                <a:gd name="connsiteX6-519" fmla="*/ 9151216 w 9151216"/>
                <a:gd name="connsiteY6-520" fmla="*/ 718065 h 1135009"/>
                <a:gd name="connsiteX7-521" fmla="*/ 9151216 w 9151216"/>
                <a:gd name="connsiteY7-522" fmla="*/ 1135009 h 1135009"/>
                <a:gd name="connsiteX8-523" fmla="*/ 0 w 9151216"/>
                <a:gd name="connsiteY8-524" fmla="*/ 1135009 h 1135009"/>
                <a:gd name="connsiteX9-525" fmla="*/ 7219 w 9151216"/>
                <a:gd name="connsiteY9-526" fmla="*/ 1126217 h 1135009"/>
                <a:gd name="connsiteX10-527" fmla="*/ 509637 w 9151216"/>
                <a:gd name="connsiteY10-528" fmla="*/ 201769 h 1135009"/>
                <a:gd name="connsiteX11-529" fmla="*/ 1182876 w 9151216"/>
                <a:gd name="connsiteY11-530" fmla="*/ 1025733 h 1135009"/>
                <a:gd name="connsiteX12-531" fmla="*/ 1554665 w 9151216"/>
                <a:gd name="connsiteY12-532" fmla="*/ 432880 h 1135009"/>
                <a:gd name="connsiteX13-533" fmla="*/ 1846067 w 9151216"/>
                <a:gd name="connsiteY13-534" fmla="*/ 1005636 h 1135009"/>
                <a:gd name="connsiteX14-535" fmla="*/ 2187711 w 9151216"/>
                <a:gd name="connsiteY14-536" fmla="*/ 684089 h 1135009"/>
                <a:gd name="connsiteX15-537" fmla="*/ 2489162 w 9151216"/>
                <a:gd name="connsiteY15-538" fmla="*/ 995588 h 1135009"/>
                <a:gd name="connsiteX16-539" fmla="*/ 2991580 w 9151216"/>
                <a:gd name="connsiteY16-540" fmla="*/ 221865 h 1135009"/>
                <a:gd name="connsiteX17-541" fmla="*/ 3473900 w 9151216"/>
                <a:gd name="connsiteY17-542" fmla="*/ 965443 h 1135009"/>
                <a:gd name="connsiteX18-543" fmla="*/ 4167236 w 9151216"/>
                <a:gd name="connsiteY18-544" fmla="*/ 643896 h 1135009"/>
                <a:gd name="connsiteX19-545" fmla="*/ 4810331 w 9151216"/>
                <a:gd name="connsiteY19-546" fmla="*/ 945346 h 1135009"/>
                <a:gd name="connsiteX20-547" fmla="*/ 5342894 w 9151216"/>
                <a:gd name="connsiteY20-548" fmla="*/ 442928 h 1135009"/>
                <a:gd name="connsiteX21-549" fmla="*/ 6186955 w 9151216"/>
                <a:gd name="connsiteY21-550" fmla="*/ 985540 h 1135009"/>
                <a:gd name="connsiteX22-551" fmla="*/ 7061162 w 9151216"/>
                <a:gd name="connsiteY22-552" fmla="*/ 801 h 1135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9151216" h="1135009">
                  <a:moveTo>
                    <a:pt x="7061162" y="801"/>
                  </a:moveTo>
                  <a:cubicBezTo>
                    <a:pt x="7319070" y="-27669"/>
                    <a:pt x="7530085" y="710885"/>
                    <a:pt x="7734402" y="814718"/>
                  </a:cubicBezTo>
                  <a:cubicBezTo>
                    <a:pt x="7938719" y="918551"/>
                    <a:pt x="8136337" y="612076"/>
                    <a:pt x="8287062" y="623799"/>
                  </a:cubicBezTo>
                  <a:cubicBezTo>
                    <a:pt x="8437787" y="635522"/>
                    <a:pt x="8503101" y="871658"/>
                    <a:pt x="8638753" y="885056"/>
                  </a:cubicBezTo>
                  <a:cubicBezTo>
                    <a:pt x="8774405" y="898454"/>
                    <a:pt x="8983746" y="680740"/>
                    <a:pt x="9100977" y="704186"/>
                  </a:cubicBezTo>
                  <a:cubicBezTo>
                    <a:pt x="9115631" y="707117"/>
                    <a:pt x="9131331" y="711225"/>
                    <a:pt x="9147470" y="716560"/>
                  </a:cubicBezTo>
                  <a:lnTo>
                    <a:pt x="9151216" y="718065"/>
                  </a:lnTo>
                  <a:lnTo>
                    <a:pt x="9151216" y="1135009"/>
                  </a:lnTo>
                  <a:lnTo>
                    <a:pt x="0" y="1135009"/>
                  </a:lnTo>
                  <a:lnTo>
                    <a:pt x="7219" y="1126217"/>
                  </a:lnTo>
                  <a:cubicBezTo>
                    <a:pt x="132823" y="962094"/>
                    <a:pt x="132823" y="278806"/>
                    <a:pt x="509637" y="201769"/>
                  </a:cubicBezTo>
                  <a:cubicBezTo>
                    <a:pt x="886451" y="124732"/>
                    <a:pt x="1008705" y="987215"/>
                    <a:pt x="1182876" y="1025733"/>
                  </a:cubicBezTo>
                  <a:cubicBezTo>
                    <a:pt x="1357047" y="1064251"/>
                    <a:pt x="1444133" y="436229"/>
                    <a:pt x="1554665" y="432880"/>
                  </a:cubicBezTo>
                  <a:cubicBezTo>
                    <a:pt x="1665197" y="429531"/>
                    <a:pt x="1740559" y="963768"/>
                    <a:pt x="1846067" y="1005636"/>
                  </a:cubicBezTo>
                  <a:cubicBezTo>
                    <a:pt x="1951575" y="1047504"/>
                    <a:pt x="2080529" y="685764"/>
                    <a:pt x="2187711" y="684089"/>
                  </a:cubicBezTo>
                  <a:cubicBezTo>
                    <a:pt x="2294893" y="682414"/>
                    <a:pt x="2355184" y="1072625"/>
                    <a:pt x="2489162" y="995588"/>
                  </a:cubicBezTo>
                  <a:cubicBezTo>
                    <a:pt x="2623140" y="918551"/>
                    <a:pt x="2827457" y="226889"/>
                    <a:pt x="2991580" y="221865"/>
                  </a:cubicBezTo>
                  <a:cubicBezTo>
                    <a:pt x="3155703" y="216841"/>
                    <a:pt x="3277957" y="895105"/>
                    <a:pt x="3473900" y="965443"/>
                  </a:cubicBezTo>
                  <a:cubicBezTo>
                    <a:pt x="3669843" y="1035781"/>
                    <a:pt x="3944498" y="647245"/>
                    <a:pt x="4167236" y="643896"/>
                  </a:cubicBezTo>
                  <a:cubicBezTo>
                    <a:pt x="4389974" y="640547"/>
                    <a:pt x="4614388" y="978841"/>
                    <a:pt x="4810331" y="945346"/>
                  </a:cubicBezTo>
                  <a:cubicBezTo>
                    <a:pt x="5006274" y="911851"/>
                    <a:pt x="5113457" y="436229"/>
                    <a:pt x="5342894" y="442928"/>
                  </a:cubicBezTo>
                  <a:cubicBezTo>
                    <a:pt x="5572331" y="449627"/>
                    <a:pt x="5900577" y="1059228"/>
                    <a:pt x="6186955" y="985540"/>
                  </a:cubicBezTo>
                  <a:cubicBezTo>
                    <a:pt x="6473333" y="911852"/>
                    <a:pt x="6803254" y="29271"/>
                    <a:pt x="7061162" y="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FFFFFF"/>
                </a:solidFill>
                <a:latin typeface="Yeseva One" panose="00000500000000000000" charset="0"/>
                <a:ea typeface="Yeseva One" panose="00000500000000000000" charset="0"/>
              </a:endParaRPr>
            </a:p>
          </p:txBody>
        </p:sp>
      </p:grpSp>
    </p:spTree>
    <p:extLst>
      <p:ext uri="{BB962C8B-B14F-4D97-AF65-F5344CB8AC3E}">
        <p14:creationId xmlns:p14="http://schemas.microsoft.com/office/powerpoint/2010/main" val="178833218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EB1B6A-AEF1-4ACD-BD61-958570690F55}" type="datetimeFigureOut">
              <a:rPr lang="zh-CN" altLang="en-US" smtClean="0">
                <a:solidFill>
                  <a:srgbClr val="000000">
                    <a:tint val="75000"/>
                  </a:srgbClr>
                </a:solidFill>
              </a:rPr>
              <a:pPr/>
              <a:t>2021/11/18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BB6CB991-6BD3-42F2-8A94-1903E942543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893396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3937760132"/>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80283990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1570099079"/>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811129959"/>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文本框 6"/>
          <p:cNvSpPr txBox="1"/>
          <p:nvPr userDrawn="1"/>
        </p:nvSpPr>
        <p:spPr>
          <a:xfrm>
            <a:off x="212688" y="189454"/>
            <a:ext cx="309880" cy="368300"/>
          </a:xfrm>
          <a:prstGeom prst="rect">
            <a:avLst/>
          </a:prstGeom>
          <a:noFill/>
        </p:spPr>
        <p:txBody>
          <a:bodyPr wrap="none" rtlCol="0">
            <a:spAutoFit/>
          </a:bodyPr>
          <a:lstStyle/>
          <a:p>
            <a:pPr>
              <a:buClrTx/>
              <a:buFontTx/>
              <a:buNone/>
            </a:pPr>
            <a:endParaRPr lang="zh-CN" altLang="en-US" sz="1800" kern="1200" dirty="0" smtClean="0">
              <a:latin typeface="Yeseva One" panose="00000500000000000000" charset="0"/>
              <a:ea typeface="Yeseva One" panose="00000500000000000000" charset="0"/>
            </a:endParaRPr>
          </a:p>
        </p:txBody>
      </p:sp>
    </p:spTree>
    <p:extLst>
      <p:ext uri="{BB962C8B-B14F-4D97-AF65-F5344CB8AC3E}">
        <p14:creationId xmlns:p14="http://schemas.microsoft.com/office/powerpoint/2010/main" val="43226955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2645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02473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87428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grpSp>
        <p:nvGrpSpPr>
          <p:cNvPr id="91" name="Google Shape;91;p7"/>
          <p:cNvGrpSpPr/>
          <p:nvPr/>
        </p:nvGrpSpPr>
        <p:grpSpPr>
          <a:xfrm>
            <a:off x="-2126143" y="1376352"/>
            <a:ext cx="3026178" cy="3026148"/>
            <a:chOff x="3896445" y="840725"/>
            <a:chExt cx="2534275" cy="2534250"/>
          </a:xfrm>
        </p:grpSpPr>
        <p:sp>
          <p:nvSpPr>
            <p:cNvPr id="92" name="Google Shape;92;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7"/>
          <p:cNvSpPr txBox="1">
            <a:spLocks noGrp="1"/>
          </p:cNvSpPr>
          <p:nvPr>
            <p:ph type="body" idx="1"/>
          </p:nvPr>
        </p:nvSpPr>
        <p:spPr>
          <a:xfrm>
            <a:off x="4572000" y="2025413"/>
            <a:ext cx="2892600" cy="1728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400">
                <a:solidFill>
                  <a:schemeClr val="accent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96" name="Google Shape;96;p7"/>
          <p:cNvGrpSpPr/>
          <p:nvPr/>
        </p:nvGrpSpPr>
        <p:grpSpPr>
          <a:xfrm>
            <a:off x="8069645" y="3407764"/>
            <a:ext cx="3769734" cy="3769950"/>
            <a:chOff x="3896445" y="840725"/>
            <a:chExt cx="2534275" cy="2534250"/>
          </a:xfrm>
        </p:grpSpPr>
        <p:sp>
          <p:nvSpPr>
            <p:cNvPr id="97" name="Google Shape;97;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7"/>
          <p:cNvGrpSpPr/>
          <p:nvPr/>
        </p:nvGrpSpPr>
        <p:grpSpPr>
          <a:xfrm>
            <a:off x="8069643" y="1129067"/>
            <a:ext cx="3097342" cy="1206590"/>
            <a:chOff x="7572340" y="2404875"/>
            <a:chExt cx="2162798" cy="1206590"/>
          </a:xfrm>
        </p:grpSpPr>
        <p:sp>
          <p:nvSpPr>
            <p:cNvPr id="101" name="Google Shape;101;p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95680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087302"/>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84489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190006"/>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22477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153447"/>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12333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6890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42236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71742"/>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flipH="1">
            <a:off x="1025850" y="2074350"/>
            <a:ext cx="7092300" cy="107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5500"/>
              <a:buNone/>
              <a:defRPr sz="6000">
                <a:solidFill>
                  <a:schemeClr val="accent2"/>
                </a:solidFill>
              </a:defRPr>
            </a:lvl1pPr>
            <a:lvl2pPr lvl="1" algn="ctr">
              <a:spcBef>
                <a:spcPts val="0"/>
              </a:spcBef>
              <a:spcAft>
                <a:spcPts val="0"/>
              </a:spcAft>
              <a:buClr>
                <a:schemeClr val="accent2"/>
              </a:buClr>
              <a:buSzPts val="5500"/>
              <a:buNone/>
              <a:defRPr sz="5500">
                <a:solidFill>
                  <a:schemeClr val="accent2"/>
                </a:solidFill>
              </a:defRPr>
            </a:lvl2pPr>
            <a:lvl3pPr lvl="2" algn="ctr">
              <a:spcBef>
                <a:spcPts val="0"/>
              </a:spcBef>
              <a:spcAft>
                <a:spcPts val="0"/>
              </a:spcAft>
              <a:buClr>
                <a:schemeClr val="accent2"/>
              </a:buClr>
              <a:buSzPts val="5500"/>
              <a:buNone/>
              <a:defRPr sz="5500">
                <a:solidFill>
                  <a:schemeClr val="accent2"/>
                </a:solidFill>
              </a:defRPr>
            </a:lvl3pPr>
            <a:lvl4pPr lvl="3" algn="ctr">
              <a:spcBef>
                <a:spcPts val="0"/>
              </a:spcBef>
              <a:spcAft>
                <a:spcPts val="0"/>
              </a:spcAft>
              <a:buClr>
                <a:schemeClr val="accent2"/>
              </a:buClr>
              <a:buSzPts val="5500"/>
              <a:buNone/>
              <a:defRPr sz="5500">
                <a:solidFill>
                  <a:schemeClr val="accent2"/>
                </a:solidFill>
              </a:defRPr>
            </a:lvl4pPr>
            <a:lvl5pPr lvl="4" algn="ctr">
              <a:spcBef>
                <a:spcPts val="0"/>
              </a:spcBef>
              <a:spcAft>
                <a:spcPts val="0"/>
              </a:spcAft>
              <a:buClr>
                <a:schemeClr val="accent2"/>
              </a:buClr>
              <a:buSzPts val="5500"/>
              <a:buNone/>
              <a:defRPr sz="5500">
                <a:solidFill>
                  <a:schemeClr val="accent2"/>
                </a:solidFill>
              </a:defRPr>
            </a:lvl5pPr>
            <a:lvl6pPr lvl="5" algn="ctr">
              <a:spcBef>
                <a:spcPts val="0"/>
              </a:spcBef>
              <a:spcAft>
                <a:spcPts val="0"/>
              </a:spcAft>
              <a:buClr>
                <a:schemeClr val="accent2"/>
              </a:buClr>
              <a:buSzPts val="5500"/>
              <a:buNone/>
              <a:defRPr sz="5500">
                <a:solidFill>
                  <a:schemeClr val="accent2"/>
                </a:solidFill>
              </a:defRPr>
            </a:lvl6pPr>
            <a:lvl7pPr lvl="6" algn="ctr">
              <a:spcBef>
                <a:spcPts val="0"/>
              </a:spcBef>
              <a:spcAft>
                <a:spcPts val="0"/>
              </a:spcAft>
              <a:buClr>
                <a:schemeClr val="accent2"/>
              </a:buClr>
              <a:buSzPts val="5500"/>
              <a:buNone/>
              <a:defRPr sz="5500">
                <a:solidFill>
                  <a:schemeClr val="accent2"/>
                </a:solidFill>
              </a:defRPr>
            </a:lvl7pPr>
            <a:lvl8pPr lvl="7" algn="ctr">
              <a:spcBef>
                <a:spcPts val="0"/>
              </a:spcBef>
              <a:spcAft>
                <a:spcPts val="0"/>
              </a:spcAft>
              <a:buClr>
                <a:schemeClr val="accent2"/>
              </a:buClr>
              <a:buSzPts val="5500"/>
              <a:buNone/>
              <a:defRPr sz="5500">
                <a:solidFill>
                  <a:schemeClr val="accent2"/>
                </a:solidFill>
              </a:defRPr>
            </a:lvl8pPr>
            <a:lvl9pPr lvl="8" algn="ctr">
              <a:spcBef>
                <a:spcPts val="0"/>
              </a:spcBef>
              <a:spcAft>
                <a:spcPts val="0"/>
              </a:spcAft>
              <a:buClr>
                <a:schemeClr val="accent2"/>
              </a:buClr>
              <a:buSzPts val="5500"/>
              <a:buNone/>
              <a:defRPr sz="5500">
                <a:solidFill>
                  <a:schemeClr val="accent2"/>
                </a:solidFill>
              </a:defRPr>
            </a:lvl9pPr>
          </a:lstStyle>
          <a:p>
            <a:endParaRPr/>
          </a:p>
        </p:txBody>
      </p:sp>
      <p:grpSp>
        <p:nvGrpSpPr>
          <p:cNvPr id="108" name="Google Shape;108;p8"/>
          <p:cNvGrpSpPr/>
          <p:nvPr/>
        </p:nvGrpSpPr>
        <p:grpSpPr>
          <a:xfrm flipH="1">
            <a:off x="-614835" y="3761263"/>
            <a:ext cx="2162798" cy="1206590"/>
            <a:chOff x="7572340" y="2404875"/>
            <a:chExt cx="2162798" cy="1206590"/>
          </a:xfrm>
        </p:grpSpPr>
        <p:sp>
          <p:nvSpPr>
            <p:cNvPr id="109" name="Google Shape;109;p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8"/>
          <p:cNvGrpSpPr/>
          <p:nvPr/>
        </p:nvGrpSpPr>
        <p:grpSpPr>
          <a:xfrm>
            <a:off x="6944327" y="-2151559"/>
            <a:ext cx="3969435" cy="3969396"/>
            <a:chOff x="3896445" y="840725"/>
            <a:chExt cx="2534275" cy="2534250"/>
          </a:xfrm>
        </p:grpSpPr>
        <p:sp>
          <p:nvSpPr>
            <p:cNvPr id="114" name="Google Shape;114;p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8"/>
          <p:cNvSpPr/>
          <p:nvPr/>
        </p:nvSpPr>
        <p:spPr>
          <a:xfrm>
            <a:off x="-774675" y="-8011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120750" y="4106850"/>
            <a:ext cx="1523911" cy="152391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74518"/>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2244"/>
          </a:xfrm>
          <a:prstGeom prst="rect">
            <a:avLst/>
          </a:prstGeom>
        </p:spPr>
      </p:pic>
    </p:spTree>
    <p:extLst>
      <p:ext uri="{BB962C8B-B14F-4D97-AF65-F5344CB8AC3E}">
        <p14:creationId xmlns:p14="http://schemas.microsoft.com/office/powerpoint/2010/main" val="205508419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4448050" y="2339638"/>
            <a:ext cx="3983100" cy="1572600"/>
          </a:xfrm>
          <a:prstGeom prst="rect">
            <a:avLst/>
          </a:prstGeom>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Clr>
                <a:schemeClr val="accent2"/>
              </a:buClr>
              <a:buSzPts val="1800"/>
              <a:buChar char="●"/>
              <a:defRPr>
                <a:solidFill>
                  <a:schemeClr val="accent2"/>
                </a:solidFill>
              </a:defRPr>
            </a:lvl1pPr>
            <a:lvl2pPr marL="914400" lvl="1" indent="-317500">
              <a:spcBef>
                <a:spcPts val="0"/>
              </a:spcBef>
              <a:spcAft>
                <a:spcPts val="0"/>
              </a:spcAft>
              <a:buClr>
                <a:schemeClr val="accent2"/>
              </a:buClr>
              <a:buSzPts val="1400"/>
              <a:buChar char="○"/>
              <a:defRPr>
                <a:solidFill>
                  <a:schemeClr val="accent2"/>
                </a:solidFill>
              </a:defRPr>
            </a:lvl2pPr>
            <a:lvl3pPr marL="1371600" lvl="2" indent="-317500">
              <a:spcBef>
                <a:spcPts val="0"/>
              </a:spcBef>
              <a:spcAft>
                <a:spcPts val="0"/>
              </a:spcAft>
              <a:buClr>
                <a:schemeClr val="accent2"/>
              </a:buClr>
              <a:buSzPts val="1400"/>
              <a:buChar char="■"/>
              <a:defRPr>
                <a:solidFill>
                  <a:schemeClr val="accent2"/>
                </a:solidFill>
              </a:defRPr>
            </a:lvl3pPr>
            <a:lvl4pPr marL="1828800" lvl="3" indent="-317500">
              <a:spcBef>
                <a:spcPts val="0"/>
              </a:spcBef>
              <a:spcAft>
                <a:spcPts val="0"/>
              </a:spcAft>
              <a:buClr>
                <a:schemeClr val="accent2"/>
              </a:buClr>
              <a:buSzPts val="1400"/>
              <a:buChar char="●"/>
              <a:defRPr>
                <a:solidFill>
                  <a:schemeClr val="accent2"/>
                </a:solidFill>
              </a:defRPr>
            </a:lvl4pPr>
            <a:lvl5pPr marL="2286000" lvl="4" indent="-317500">
              <a:spcBef>
                <a:spcPts val="0"/>
              </a:spcBef>
              <a:spcAft>
                <a:spcPts val="0"/>
              </a:spcAft>
              <a:buClr>
                <a:schemeClr val="accent2"/>
              </a:buClr>
              <a:buSzPts val="1400"/>
              <a:buChar char="○"/>
              <a:defRPr>
                <a:solidFill>
                  <a:schemeClr val="accent2"/>
                </a:solidFill>
              </a:defRPr>
            </a:lvl5pPr>
            <a:lvl6pPr marL="2743200" lvl="5" indent="-317500">
              <a:spcBef>
                <a:spcPts val="0"/>
              </a:spcBef>
              <a:spcAft>
                <a:spcPts val="0"/>
              </a:spcAft>
              <a:buClr>
                <a:schemeClr val="accent2"/>
              </a:buClr>
              <a:buSzPts val="1400"/>
              <a:buChar char="■"/>
              <a:defRPr>
                <a:solidFill>
                  <a:schemeClr val="accent2"/>
                </a:solidFill>
              </a:defRPr>
            </a:lvl6pPr>
            <a:lvl7pPr marL="3200400" lvl="6" indent="-317500">
              <a:spcBef>
                <a:spcPts val="0"/>
              </a:spcBef>
              <a:spcAft>
                <a:spcPts val="0"/>
              </a:spcAft>
              <a:buClr>
                <a:schemeClr val="accent2"/>
              </a:buClr>
              <a:buSzPts val="1400"/>
              <a:buChar char="●"/>
              <a:defRPr>
                <a:solidFill>
                  <a:schemeClr val="accent2"/>
                </a:solidFill>
              </a:defRPr>
            </a:lvl7pPr>
            <a:lvl8pPr marL="3657600" lvl="7" indent="-317500">
              <a:spcBef>
                <a:spcPts val="0"/>
              </a:spcBef>
              <a:spcAft>
                <a:spcPts val="0"/>
              </a:spcAft>
              <a:buClr>
                <a:schemeClr val="accent2"/>
              </a:buClr>
              <a:buSzPts val="1400"/>
              <a:buChar char="○"/>
              <a:defRPr>
                <a:solidFill>
                  <a:schemeClr val="accent2"/>
                </a:solidFill>
              </a:defRPr>
            </a:lvl8pPr>
            <a:lvl9pPr marL="4114800" lvl="8" indent="-317500">
              <a:spcBef>
                <a:spcPts val="0"/>
              </a:spcBef>
              <a:spcAft>
                <a:spcPts val="0"/>
              </a:spcAft>
              <a:buClr>
                <a:schemeClr val="accent2"/>
              </a:buClr>
              <a:buSzPts val="1400"/>
              <a:buChar char="■"/>
              <a:defRPr>
                <a:solidFill>
                  <a:schemeClr val="accent2"/>
                </a:solidFill>
              </a:defRPr>
            </a:lvl9pPr>
          </a:lstStyle>
          <a:p>
            <a:endParaRPr/>
          </a:p>
        </p:txBody>
      </p:sp>
      <p:sp>
        <p:nvSpPr>
          <p:cNvPr id="121" name="Google Shape;121;p9"/>
          <p:cNvSpPr txBox="1">
            <a:spLocks noGrp="1"/>
          </p:cNvSpPr>
          <p:nvPr>
            <p:ph type="title"/>
          </p:nvPr>
        </p:nvSpPr>
        <p:spPr>
          <a:xfrm>
            <a:off x="4448050" y="1406763"/>
            <a:ext cx="39831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35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22" name="Google Shape;122;p9"/>
          <p:cNvGrpSpPr/>
          <p:nvPr/>
        </p:nvGrpSpPr>
        <p:grpSpPr>
          <a:xfrm>
            <a:off x="-2910980" y="-1008861"/>
            <a:ext cx="3769734" cy="3769950"/>
            <a:chOff x="3896445" y="840725"/>
            <a:chExt cx="2534275" cy="2534250"/>
          </a:xfrm>
        </p:grpSpPr>
        <p:sp>
          <p:nvSpPr>
            <p:cNvPr id="123" name="Google Shape;12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a:off x="763725" y="41705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9"/>
          <p:cNvGrpSpPr/>
          <p:nvPr/>
        </p:nvGrpSpPr>
        <p:grpSpPr>
          <a:xfrm>
            <a:off x="7209815" y="4509563"/>
            <a:ext cx="2162798" cy="1206590"/>
            <a:chOff x="7572340" y="2404875"/>
            <a:chExt cx="2162798" cy="1206590"/>
          </a:xfrm>
        </p:grpSpPr>
        <p:sp>
          <p:nvSpPr>
            <p:cNvPr id="128" name="Google Shape;128;p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4564451" y="-2007248"/>
            <a:ext cx="2808990" cy="2808963"/>
            <a:chOff x="3896445" y="840725"/>
            <a:chExt cx="2534275" cy="2534250"/>
          </a:xfrm>
        </p:grpSpPr>
        <p:sp>
          <p:nvSpPr>
            <p:cNvPr id="133" name="Google Shape;13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5"/>
        <p:cNvGrpSpPr/>
        <p:nvPr/>
      </p:nvGrpSpPr>
      <p:grpSpPr>
        <a:xfrm>
          <a:off x="0" y="0"/>
          <a:ext cx="0" cy="0"/>
          <a:chOff x="0" y="0"/>
          <a:chExt cx="0" cy="0"/>
        </a:xfrm>
      </p:grpSpPr>
      <p:sp>
        <p:nvSpPr>
          <p:cNvPr id="156" name="Google Shape;156;p11"/>
          <p:cNvSpPr txBox="1">
            <a:spLocks noGrp="1"/>
          </p:cNvSpPr>
          <p:nvPr>
            <p:ph type="title" hasCustomPrompt="1"/>
          </p:nvPr>
        </p:nvSpPr>
        <p:spPr>
          <a:xfrm>
            <a:off x="1699050" y="2013900"/>
            <a:ext cx="5921400" cy="119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7" name="Google Shape;157;p11"/>
          <p:cNvSpPr txBox="1">
            <a:spLocks noGrp="1"/>
          </p:cNvSpPr>
          <p:nvPr>
            <p:ph type="subTitle" idx="1"/>
          </p:nvPr>
        </p:nvSpPr>
        <p:spPr>
          <a:xfrm>
            <a:off x="1699050" y="3506075"/>
            <a:ext cx="59214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a:solidFill>
                  <a:schemeClr val="accent2"/>
                </a:solidFill>
                <a:latin typeface="Quicksand"/>
                <a:ea typeface="Quicksand"/>
                <a:cs typeface="Quicksand"/>
                <a:sym typeface="Quicksand"/>
              </a:defRPr>
            </a:lvl1pPr>
            <a:lvl2pPr lvl="1"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158" name="Google Shape;158;p11"/>
          <p:cNvSpPr/>
          <p:nvPr/>
        </p:nvSpPr>
        <p:spPr>
          <a:xfrm>
            <a:off x="8230350" y="8119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1"/>
          <p:cNvGrpSpPr/>
          <p:nvPr/>
        </p:nvGrpSpPr>
        <p:grpSpPr>
          <a:xfrm rot="10800000">
            <a:off x="-147310" y="3780638"/>
            <a:ext cx="2162798" cy="1206590"/>
            <a:chOff x="7572340" y="2404875"/>
            <a:chExt cx="2162798" cy="1206590"/>
          </a:xfrm>
        </p:grpSpPr>
        <p:sp>
          <p:nvSpPr>
            <p:cNvPr id="160" name="Google Shape;160;p1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p:nvPr/>
        </p:nvSpPr>
        <p:spPr>
          <a:xfrm>
            <a:off x="7345525" y="-673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1"/>
          <p:cNvGrpSpPr/>
          <p:nvPr/>
        </p:nvGrpSpPr>
        <p:grpSpPr>
          <a:xfrm>
            <a:off x="6635130" y="4061652"/>
            <a:ext cx="4000607" cy="4000567"/>
            <a:chOff x="3896445" y="840725"/>
            <a:chExt cx="2534275" cy="2534250"/>
          </a:xfrm>
        </p:grpSpPr>
        <p:sp>
          <p:nvSpPr>
            <p:cNvPr id="166" name="Google Shape;166;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1714883" y="-367134"/>
            <a:ext cx="2704071" cy="2704045"/>
            <a:chOff x="3896445" y="840725"/>
            <a:chExt cx="2534275" cy="2534250"/>
          </a:xfrm>
        </p:grpSpPr>
        <p:sp>
          <p:nvSpPr>
            <p:cNvPr id="170" name="Google Shape;170;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700"/>
              <a:buFont typeface="Quicksand"/>
              <a:buNone/>
              <a:defRPr sz="2700" b="1">
                <a:solidFill>
                  <a:schemeClr val="accent2"/>
                </a:solidFill>
                <a:latin typeface="Quicksand"/>
                <a:ea typeface="Quicksand"/>
                <a:cs typeface="Quicksand"/>
                <a:sym typeface="Quicksand"/>
              </a:defRPr>
            </a:lvl1pPr>
            <a:lvl2pPr lvl="1">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2pPr>
            <a:lvl3pPr lvl="2">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3pPr>
            <a:lvl4pPr lvl="3">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4pPr>
            <a:lvl5pPr lvl="4">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5pPr>
            <a:lvl6pPr lvl="5">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6pPr>
            <a:lvl7pPr lvl="6">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7pPr>
            <a:lvl8pPr lvl="7">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8pPr>
            <a:lvl9pPr lvl="8">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Font typeface="Comfortaa"/>
              <a:buChar char="●"/>
              <a:defRPr sz="1800">
                <a:solidFill>
                  <a:schemeClr val="accent2"/>
                </a:solidFill>
                <a:latin typeface="Comfortaa"/>
                <a:ea typeface="Comfortaa"/>
                <a:cs typeface="Comfortaa"/>
                <a:sym typeface="Comfortaa"/>
              </a:defRPr>
            </a:lvl1pPr>
            <a:lvl2pPr marL="914400" lvl="1"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2pPr>
            <a:lvl3pPr marL="1371600" lvl="2"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3pPr>
            <a:lvl4pPr marL="1828800" lvl="3"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4pPr>
            <a:lvl5pPr marL="2286000" lvl="4"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5pPr>
            <a:lvl6pPr marL="2743200" lvl="5"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6pPr>
            <a:lvl7pPr marL="3200400" lvl="6"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7pPr>
            <a:lvl8pPr marL="3657600" lvl="7"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8pPr>
            <a:lvl9pPr marL="4114800" lvl="8"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9" r:id="rId10"/>
    <p:sldLayoutId id="2147483660" r:id="rId11"/>
    <p:sldLayoutId id="2147483661" r:id="rId12"/>
    <p:sldLayoutId id="2147483662" r:id="rId13"/>
    <p:sldLayoutId id="2147483663" r:id="rId14"/>
    <p:sldLayoutId id="2147483664" r:id="rId15"/>
    <p:sldLayoutId id="2147483670" r:id="rId16"/>
    <p:sldLayoutId id="2147483676" r:id="rId17"/>
    <p:sldLayoutId id="2147483677" r:id="rId18"/>
    <p:sldLayoutId id="2147483678" r:id="rId19"/>
    <p:sldLayoutId id="2147483680" r:id="rId20"/>
    <p:sldLayoutId id="2147483684" r:id="rId21"/>
    <p:sldLayoutId id="2147483685" r:id="rId22"/>
    <p:sldLayoutId id="214748368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Yeseva One" panose="00000500000000000000" charset="0"/>
                <a:ea typeface="Yeseva One" panose="00000500000000000000" charset="0"/>
              </a:defRPr>
            </a:lvl1pPr>
          </a:lstStyle>
          <a:p>
            <a:pPr>
              <a:buClrTx/>
              <a:buFontTx/>
              <a:buNone/>
            </a:pPr>
            <a:fld id="{0CEB1B6A-AEF1-4ACD-BD61-958570690F55}" type="datetimeFigureOut">
              <a:rPr lang="zh-CN" altLang="en-US" kern="1200" smtClean="0">
                <a:solidFill>
                  <a:srgbClr val="000000">
                    <a:tint val="75000"/>
                  </a:srgbClr>
                </a:solidFill>
              </a:rPr>
              <a:pPr>
                <a:buClrTx/>
                <a:buFontTx/>
                <a:buNone/>
              </a:pPr>
              <a:t>2021/11/18</a:t>
            </a:fld>
            <a:endParaRPr lang="zh-CN" altLang="en-US" kern="1200">
              <a:solidFill>
                <a:srgbClr val="000000">
                  <a:tint val="75000"/>
                </a:srgb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Yeseva One" panose="00000500000000000000" charset="0"/>
                <a:ea typeface="Yeseva One" panose="00000500000000000000" charset="0"/>
              </a:defRPr>
            </a:lvl1pPr>
          </a:lstStyle>
          <a:p>
            <a:pPr>
              <a:buClrTx/>
              <a:buFontTx/>
              <a:buNone/>
            </a:pPr>
            <a:endParaRPr lang="zh-CN" altLang="en-US" kern="1200">
              <a:solidFill>
                <a:srgbClr val="000000">
                  <a:tint val="75000"/>
                </a:srgb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Yeseva One" panose="00000500000000000000" charset="0"/>
                <a:ea typeface="Yeseva One" panose="00000500000000000000" charset="0"/>
              </a:defRPr>
            </a:lvl1pPr>
          </a:lstStyle>
          <a:p>
            <a:pPr>
              <a:buClrTx/>
              <a:buFontTx/>
              <a:buNone/>
            </a:pPr>
            <a:fld id="{BB6CB991-6BD3-42F2-8A94-1903E9425430}" type="slidenum">
              <a:rPr lang="zh-CN" altLang="en-US" kern="1200" smtClean="0">
                <a:solidFill>
                  <a:srgbClr val="000000">
                    <a:tint val="75000"/>
                  </a:srgbClr>
                </a:solidFill>
              </a:rPr>
              <a:pPr>
                <a:buClrTx/>
                <a:buFontTx/>
                <a:buNone/>
              </a:pPr>
              <a:t>‹#›</a:t>
            </a:fld>
            <a:endParaRPr lang="zh-CN" altLang="en-US" kern="1200">
              <a:solidFill>
                <a:srgbClr val="000000">
                  <a:tint val="75000"/>
                </a:srgbClr>
              </a:solidFill>
            </a:endParaRPr>
          </a:p>
        </p:txBody>
      </p:sp>
    </p:spTree>
    <p:extLst>
      <p:ext uri="{BB962C8B-B14F-4D97-AF65-F5344CB8AC3E}">
        <p14:creationId xmlns:p14="http://schemas.microsoft.com/office/powerpoint/2010/main" val="841312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Yeseva One" panose="00000500000000000000" charset="0"/>
          <a:ea typeface="Yeseva One" panose="00000500000000000000" charset="0"/>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Yeseva One" panose="00000500000000000000" charset="0"/>
          <a:ea typeface="Yeseva One" panose="00000500000000000000" charset="0"/>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Yeseva One" panose="00000500000000000000" charset="0"/>
          <a:ea typeface="Yeseva One" panose="00000500000000000000" charset="0"/>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Yeseva One" panose="00000500000000000000" charset="0"/>
          <a:ea typeface="Yeseva One" panose="00000500000000000000" charset="0"/>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Yeseva One" panose="00000500000000000000" charset="0"/>
          <a:ea typeface="Yeseva One" panose="00000500000000000000" charset="0"/>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Yeseva One" panose="00000500000000000000" charset="0"/>
                <a:ea typeface="Yeseva One" panose="00000500000000000000" charset="0"/>
              </a:defRPr>
            </a:lvl1pPr>
          </a:lstStyle>
          <a:p>
            <a:pPr>
              <a:buClrTx/>
              <a:buFontTx/>
              <a:buNone/>
            </a:pPr>
            <a:fld id="{0CEB1B6A-AEF1-4ACD-BD61-958570690F55}" type="datetimeFigureOut">
              <a:rPr lang="zh-CN" altLang="en-US" kern="1200" smtClean="0">
                <a:solidFill>
                  <a:srgbClr val="000000">
                    <a:tint val="75000"/>
                  </a:srgbClr>
                </a:solidFill>
              </a:rPr>
              <a:pPr>
                <a:buClrTx/>
                <a:buFontTx/>
                <a:buNone/>
              </a:pPr>
              <a:t>2021/11/18</a:t>
            </a:fld>
            <a:endParaRPr lang="zh-CN" altLang="en-US" kern="1200">
              <a:solidFill>
                <a:srgbClr val="000000">
                  <a:tint val="75000"/>
                </a:srgb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Yeseva One" panose="00000500000000000000" charset="0"/>
                <a:ea typeface="Yeseva One" panose="00000500000000000000" charset="0"/>
              </a:defRPr>
            </a:lvl1pPr>
          </a:lstStyle>
          <a:p>
            <a:pPr>
              <a:buClrTx/>
              <a:buFontTx/>
              <a:buNone/>
            </a:pPr>
            <a:endParaRPr lang="zh-CN" altLang="en-US" kern="1200">
              <a:solidFill>
                <a:srgbClr val="000000">
                  <a:tint val="75000"/>
                </a:srgb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Yeseva One" panose="00000500000000000000" charset="0"/>
                <a:ea typeface="Yeseva One" panose="00000500000000000000" charset="0"/>
              </a:defRPr>
            </a:lvl1pPr>
          </a:lstStyle>
          <a:p>
            <a:pPr>
              <a:buClrTx/>
              <a:buFontTx/>
              <a:buNone/>
            </a:pPr>
            <a:fld id="{BB6CB991-6BD3-42F2-8A94-1903E9425430}" type="slidenum">
              <a:rPr lang="zh-CN" altLang="en-US" kern="1200" smtClean="0">
                <a:solidFill>
                  <a:srgbClr val="000000">
                    <a:tint val="75000"/>
                  </a:srgbClr>
                </a:solidFill>
              </a:rPr>
              <a:pPr>
                <a:buClrTx/>
                <a:buFontTx/>
                <a:buNone/>
              </a:pPr>
              <a:t>‹#›</a:t>
            </a:fld>
            <a:endParaRPr lang="zh-CN" altLang="en-US" kern="1200">
              <a:solidFill>
                <a:srgbClr val="000000">
                  <a:tint val="75000"/>
                </a:srgbClr>
              </a:solidFill>
            </a:endParaRPr>
          </a:p>
        </p:txBody>
      </p:sp>
    </p:spTree>
    <p:extLst>
      <p:ext uri="{BB962C8B-B14F-4D97-AF65-F5344CB8AC3E}">
        <p14:creationId xmlns:p14="http://schemas.microsoft.com/office/powerpoint/2010/main" val="27067534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Yeseva One" panose="00000500000000000000" charset="0"/>
          <a:ea typeface="Yeseva One" panose="00000500000000000000" charset="0"/>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Yeseva One" panose="00000500000000000000" charset="0"/>
          <a:ea typeface="Yeseva One" panose="00000500000000000000" charset="0"/>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Yeseva One" panose="00000500000000000000" charset="0"/>
          <a:ea typeface="Yeseva One" panose="00000500000000000000" charset="0"/>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Yeseva One" panose="00000500000000000000" charset="0"/>
          <a:ea typeface="Yeseva One" panose="00000500000000000000" charset="0"/>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Yeseva One" panose="00000500000000000000" charset="0"/>
          <a:ea typeface="Yeseva One" panose="00000500000000000000" charset="0"/>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44"/>
          <p:cNvGrpSpPr/>
          <p:nvPr/>
        </p:nvGrpSpPr>
        <p:grpSpPr>
          <a:xfrm rot="1043841">
            <a:off x="7889341" y="679647"/>
            <a:ext cx="818865" cy="572422"/>
            <a:chOff x="135700" y="1601500"/>
            <a:chExt cx="1166450" cy="815400"/>
          </a:xfrm>
        </p:grpSpPr>
        <p:sp>
          <p:nvSpPr>
            <p:cNvPr id="729" name="Google Shape;729;p44"/>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4"/>
          <p:cNvGrpSpPr/>
          <p:nvPr/>
        </p:nvGrpSpPr>
        <p:grpSpPr>
          <a:xfrm>
            <a:off x="321423" y="3554227"/>
            <a:ext cx="952564" cy="863728"/>
            <a:chOff x="5889976" y="452096"/>
            <a:chExt cx="952564" cy="863728"/>
          </a:xfrm>
        </p:grpSpPr>
        <p:sp>
          <p:nvSpPr>
            <p:cNvPr id="736" name="Google Shape;736;p44"/>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4"/>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97705" y="1237373"/>
            <a:ext cx="7635000" cy="433200"/>
          </a:xfrm>
        </p:spPr>
        <p:txBody>
          <a:bodyPr/>
          <a:lstStyle/>
          <a:p>
            <a:pPr>
              <a:lnSpc>
                <a:spcPct val="150000"/>
              </a:lnSpc>
            </a:pPr>
            <a:r>
              <a:rPr lang="en-US" sz="3600" dirty="0" smtClean="0">
                <a:latin typeface="+mn-lt"/>
              </a:rPr>
              <a:t>CHÀO MỪNG CÁC EM </a:t>
            </a:r>
            <a:br>
              <a:rPr lang="en-US" sz="3600" dirty="0" smtClean="0">
                <a:latin typeface="+mn-lt"/>
              </a:rPr>
            </a:br>
            <a:r>
              <a:rPr lang="en-US" sz="3600" dirty="0" smtClean="0">
                <a:latin typeface="+mn-lt"/>
              </a:rPr>
              <a:t>ĐẾN VỚI TIẾT HỌC HÔM NAY!</a:t>
            </a:r>
            <a:endParaRPr lang="en-US" sz="36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27" name="Google Shape;1127;p57"/>
          <p:cNvPicPr preferRelativeResize="0"/>
          <p:nvPr/>
        </p:nvPicPr>
        <p:blipFill>
          <a:blip r:embed="rId3">
            <a:extLst>
              <a:ext uri="{28A0092B-C50C-407E-A947-70E740481C1C}">
                <a14:useLocalDpi xmlns:a14="http://schemas.microsoft.com/office/drawing/2010/main" val="0"/>
              </a:ext>
            </a:extLst>
          </a:blip>
          <a:stretch>
            <a:fillRect/>
          </a:stretch>
        </p:blipFill>
        <p:spPr>
          <a:xfrm>
            <a:off x="-921894" y="586262"/>
            <a:ext cx="3361920" cy="3237804"/>
          </a:xfrm>
          <a:prstGeom prst="ellipse">
            <a:avLst/>
          </a:prstGeom>
          <a:noFill/>
          <a:ln>
            <a:noFill/>
          </a:ln>
        </p:spPr>
      </p:pic>
      <p:sp>
        <p:nvSpPr>
          <p:cNvPr id="1129" name="Google Shape;1129;p57"/>
          <p:cNvSpPr txBox="1">
            <a:spLocks noGrp="1"/>
          </p:cNvSpPr>
          <p:nvPr>
            <p:ph type="title"/>
          </p:nvPr>
        </p:nvSpPr>
        <p:spPr>
          <a:xfrm>
            <a:off x="2954231" y="287444"/>
            <a:ext cx="5012100" cy="51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400" dirty="0" err="1" smtClean="0">
                <a:solidFill>
                  <a:schemeClr val="tx2">
                    <a:lumMod val="50000"/>
                  </a:schemeClr>
                </a:solidFill>
                <a:latin typeface="+mn-lt"/>
              </a:rPr>
              <a:t>Luyện</a:t>
            </a:r>
            <a:r>
              <a:rPr lang="en-US" sz="2400" dirty="0" smtClean="0">
                <a:solidFill>
                  <a:schemeClr val="tx2">
                    <a:lumMod val="50000"/>
                  </a:schemeClr>
                </a:solidFill>
                <a:latin typeface="+mn-lt"/>
              </a:rPr>
              <a:t> </a:t>
            </a:r>
            <a:r>
              <a:rPr lang="en-US" sz="2400" dirty="0" err="1" smtClean="0">
                <a:solidFill>
                  <a:schemeClr val="tx2">
                    <a:lumMod val="50000"/>
                  </a:schemeClr>
                </a:solidFill>
                <a:latin typeface="+mn-lt"/>
              </a:rPr>
              <a:t>tập</a:t>
            </a:r>
            <a:endParaRPr sz="2400" dirty="0">
              <a:solidFill>
                <a:schemeClr val="tx2">
                  <a:lumMod val="50000"/>
                </a:schemeClr>
              </a:solidFill>
              <a:latin typeface="+mn-lt"/>
            </a:endParaRPr>
          </a:p>
        </p:txBody>
      </p:sp>
      <p:sp>
        <p:nvSpPr>
          <p:cNvPr id="1130" name="Google Shape;1130;p57"/>
          <p:cNvSpPr/>
          <p:nvPr/>
        </p:nvSpPr>
        <p:spPr>
          <a:xfrm>
            <a:off x="-921895" y="647338"/>
            <a:ext cx="3292320" cy="3102884"/>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rot="-1917955">
            <a:off x="4374107" y="4774566"/>
            <a:ext cx="444446" cy="40738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rot="935212">
            <a:off x="5380117" y="4700498"/>
            <a:ext cx="419741" cy="384723"/>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rot="-1917955">
            <a:off x="3400382" y="4636616"/>
            <a:ext cx="444446" cy="40738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57"/>
          <p:cNvGrpSpPr/>
          <p:nvPr/>
        </p:nvGrpSpPr>
        <p:grpSpPr>
          <a:xfrm flipH="1">
            <a:off x="-1647460" y="131654"/>
            <a:ext cx="2360694" cy="1206590"/>
            <a:chOff x="7572340" y="2404875"/>
            <a:chExt cx="2162798" cy="1206590"/>
          </a:xfrm>
        </p:grpSpPr>
        <p:sp>
          <p:nvSpPr>
            <p:cNvPr id="1135" name="Google Shape;1135;p5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57"/>
          <p:cNvSpPr/>
          <p:nvPr/>
        </p:nvSpPr>
        <p:spPr>
          <a:xfrm>
            <a:off x="-469575" y="43473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57"/>
          <p:cNvGrpSpPr/>
          <p:nvPr/>
        </p:nvGrpSpPr>
        <p:grpSpPr>
          <a:xfrm rot="-594482">
            <a:off x="1852777" y="248535"/>
            <a:ext cx="907920" cy="634676"/>
            <a:chOff x="135700" y="1601500"/>
            <a:chExt cx="1166450" cy="815400"/>
          </a:xfrm>
        </p:grpSpPr>
        <p:sp>
          <p:nvSpPr>
            <p:cNvPr id="1141" name="Google Shape;1141;p57"/>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954230" y="786912"/>
            <a:ext cx="5849527" cy="1477328"/>
          </a:xfrm>
          <a:prstGeom prst="rect">
            <a:avLst/>
          </a:prstGeom>
          <a:noFill/>
        </p:spPr>
        <p:txBody>
          <a:bodyPr wrap="square" rtlCol="0">
            <a:spAutoFit/>
          </a:bodyPr>
          <a:lstStyle/>
          <a:p>
            <a:pPr algn="just">
              <a:lnSpc>
                <a:spcPct val="150000"/>
              </a:lnSpc>
            </a:pPr>
            <a:r>
              <a:rPr lang="en-US" sz="2000" dirty="0" smtClean="0"/>
              <a:t>An </a:t>
            </a:r>
            <a:r>
              <a:rPr lang="en-US" sz="2000" dirty="0" err="1" smtClean="0"/>
              <a:t>gieo</a:t>
            </a:r>
            <a:r>
              <a:rPr lang="en-US" sz="2000" dirty="0" smtClean="0"/>
              <a:t> </a:t>
            </a:r>
            <a:r>
              <a:rPr lang="en-US" sz="2000" dirty="0" err="1" smtClean="0"/>
              <a:t>hai</a:t>
            </a:r>
            <a:r>
              <a:rPr lang="en-US" sz="2000" dirty="0" smtClean="0"/>
              <a:t> con </a:t>
            </a:r>
            <a:r>
              <a:rPr lang="en-US" sz="2000" dirty="0" err="1" smtClean="0"/>
              <a:t>xúc</a:t>
            </a:r>
            <a:r>
              <a:rPr lang="en-US" sz="2000" dirty="0" smtClean="0"/>
              <a:t> </a:t>
            </a:r>
            <a:r>
              <a:rPr lang="en-US" sz="2000" dirty="0" err="1" smtClean="0"/>
              <a:t>xắc</a:t>
            </a:r>
            <a:r>
              <a:rPr lang="en-US" sz="2000" dirty="0" smtClean="0"/>
              <a:t> </a:t>
            </a:r>
            <a:r>
              <a:rPr lang="en-US" sz="2000" dirty="0" err="1" smtClean="0"/>
              <a:t>cùng</a:t>
            </a:r>
            <a:r>
              <a:rPr lang="en-US" sz="2000" dirty="0" smtClean="0"/>
              <a:t> </a:t>
            </a:r>
            <a:r>
              <a:rPr lang="en-US" sz="2000" dirty="0" err="1" smtClean="0"/>
              <a:t>lúc</a:t>
            </a:r>
            <a:r>
              <a:rPr lang="en-US" sz="2000" dirty="0" smtClean="0"/>
              <a:t> 80 </a:t>
            </a:r>
            <a:r>
              <a:rPr lang="en-US" sz="2000" dirty="0" err="1" smtClean="0"/>
              <a:t>lần</a:t>
            </a:r>
            <a:r>
              <a:rPr lang="en-US" sz="2000" dirty="0" smtClean="0"/>
              <a:t>. Ở </a:t>
            </a:r>
            <a:r>
              <a:rPr lang="en-US" sz="2000" dirty="0" err="1" smtClean="0"/>
              <a:t>mỗi</a:t>
            </a:r>
            <a:r>
              <a:rPr lang="en-US" sz="2000" dirty="0" smtClean="0"/>
              <a:t> </a:t>
            </a:r>
            <a:r>
              <a:rPr lang="en-US" sz="2000" dirty="0" err="1" smtClean="0"/>
              <a:t>lần</a:t>
            </a:r>
            <a:r>
              <a:rPr lang="en-US" sz="2000" dirty="0" smtClean="0"/>
              <a:t> </a:t>
            </a:r>
            <a:r>
              <a:rPr lang="en-US" sz="2000" dirty="0" err="1" smtClean="0"/>
              <a:t>gieo</a:t>
            </a:r>
            <a:r>
              <a:rPr lang="en-US" sz="2000" dirty="0" smtClean="0"/>
              <a:t>, An </a:t>
            </a:r>
            <a:r>
              <a:rPr lang="en-US" sz="2000" dirty="0" err="1" smtClean="0"/>
              <a:t>cộng</a:t>
            </a:r>
            <a:r>
              <a:rPr lang="en-US" sz="2000" dirty="0" smtClean="0"/>
              <a:t> </a:t>
            </a:r>
            <a:r>
              <a:rPr lang="en-US" sz="2000" dirty="0" err="1" smtClean="0"/>
              <a:t>số</a:t>
            </a:r>
            <a:r>
              <a:rPr lang="en-US" sz="2000" dirty="0" smtClean="0"/>
              <a:t> </a:t>
            </a:r>
            <a:r>
              <a:rPr lang="en-US" sz="2000" dirty="0" err="1" smtClean="0"/>
              <a:t>chấm</a:t>
            </a:r>
            <a:r>
              <a:rPr lang="en-US" sz="2000" dirty="0" smtClean="0"/>
              <a:t> </a:t>
            </a:r>
            <a:r>
              <a:rPr lang="en-US" sz="2000" dirty="0" err="1" smtClean="0"/>
              <a:t>xuất</a:t>
            </a:r>
            <a:r>
              <a:rPr lang="en-US" sz="2000" dirty="0" smtClean="0"/>
              <a:t> </a:t>
            </a:r>
            <a:r>
              <a:rPr lang="en-US" sz="2000" dirty="0" err="1" smtClean="0"/>
              <a:t>hiện</a:t>
            </a:r>
            <a:r>
              <a:rPr lang="en-US" sz="2000" dirty="0" smtClean="0"/>
              <a:t> ở </a:t>
            </a:r>
            <a:r>
              <a:rPr lang="en-US" sz="2000" dirty="0" err="1" smtClean="0"/>
              <a:t>hai</a:t>
            </a:r>
            <a:r>
              <a:rPr lang="en-US" sz="2000" dirty="0" smtClean="0"/>
              <a:t> </a:t>
            </a:r>
            <a:r>
              <a:rPr lang="en-US" sz="2000" dirty="0" err="1" smtClean="0"/>
              <a:t>xúc</a:t>
            </a:r>
            <a:r>
              <a:rPr lang="en-US" sz="2000" dirty="0" smtClean="0"/>
              <a:t> </a:t>
            </a:r>
            <a:r>
              <a:rPr lang="en-US" sz="2000" dirty="0" err="1" smtClean="0"/>
              <a:t>xắc</a:t>
            </a:r>
            <a:r>
              <a:rPr lang="en-US" sz="2000" dirty="0" smtClean="0"/>
              <a:t> </a:t>
            </a:r>
            <a:r>
              <a:rPr lang="en-US" sz="2000" dirty="0" err="1" smtClean="0"/>
              <a:t>và</a:t>
            </a:r>
            <a:r>
              <a:rPr lang="en-US" sz="2000" dirty="0" smtClean="0"/>
              <a:t> </a:t>
            </a:r>
            <a:r>
              <a:rPr lang="en-US" sz="2000" dirty="0" err="1" smtClean="0"/>
              <a:t>ghi</a:t>
            </a:r>
            <a:r>
              <a:rPr lang="en-US" sz="2000" dirty="0" smtClean="0"/>
              <a:t> </a:t>
            </a:r>
            <a:r>
              <a:rPr lang="en-US" sz="2000" dirty="0" err="1" smtClean="0"/>
              <a:t>lại</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như</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890356069"/>
              </p:ext>
            </p:extLst>
          </p:nvPr>
        </p:nvGraphicFramePr>
        <p:xfrm>
          <a:off x="2606176" y="2264240"/>
          <a:ext cx="6209249" cy="1338954"/>
        </p:xfrm>
        <a:graphic>
          <a:graphicData uri="http://schemas.openxmlformats.org/drawingml/2006/table">
            <a:tbl>
              <a:tblPr firstRow="1" bandRow="1">
                <a:tableStyleId>{E2D11163-FEBA-4CDB-975E-821CA3143D49}</a:tableStyleId>
              </a:tblPr>
              <a:tblGrid>
                <a:gridCol w="1052494"/>
                <a:gridCol w="513535"/>
                <a:gridCol w="481441"/>
                <a:gridCol w="492138"/>
                <a:gridCol w="470741"/>
                <a:gridCol w="460041"/>
                <a:gridCol w="470741"/>
                <a:gridCol w="492139"/>
                <a:gridCol w="437506"/>
                <a:gridCol w="446157"/>
                <a:gridCol w="425877"/>
                <a:gridCol w="466439"/>
              </a:tblGrid>
              <a:tr h="515994">
                <a:tc>
                  <a:txBody>
                    <a:bodyPr/>
                    <a:lstStyle/>
                    <a:p>
                      <a:pPr algn="ctr">
                        <a:lnSpc>
                          <a:spcPct val="150000"/>
                        </a:lnSpc>
                      </a:pPr>
                      <a:r>
                        <a:rPr lang="en-US" sz="1600" dirty="0" err="1" smtClean="0"/>
                        <a:t>Tổng</a:t>
                      </a:r>
                      <a:r>
                        <a:rPr lang="en-US" sz="1600" baseline="0" dirty="0" smtClean="0"/>
                        <a:t> </a:t>
                      </a:r>
                      <a:r>
                        <a:rPr lang="en-US" sz="1600" baseline="0" dirty="0" err="1" smtClean="0"/>
                        <a:t>số</a:t>
                      </a:r>
                      <a:r>
                        <a:rPr lang="en-US" sz="1600" baseline="0" dirty="0" smtClean="0"/>
                        <a:t> </a:t>
                      </a:r>
                      <a:r>
                        <a:rPr lang="en-US" sz="1600" baseline="0" dirty="0" err="1" smtClean="0"/>
                        <a:t>chấm</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50000"/>
                        </a:lnSpc>
                      </a:pPr>
                      <a:r>
                        <a:rPr lang="en-US" sz="1600" dirty="0" smtClean="0"/>
                        <a:t>2</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3</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4</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5</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6</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7</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8</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9</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10</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11</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12</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994">
                <a:tc>
                  <a:txBody>
                    <a:bodyPr/>
                    <a:lstStyle/>
                    <a:p>
                      <a:pPr algn="ctr">
                        <a:lnSpc>
                          <a:spcPct val="150000"/>
                        </a:lnSpc>
                      </a:pPr>
                      <a:r>
                        <a:rPr lang="en-US" sz="1600" dirty="0" err="1" smtClean="0"/>
                        <a:t>Số</a:t>
                      </a:r>
                      <a:r>
                        <a:rPr lang="en-US" sz="1600" baseline="0" dirty="0" smtClean="0"/>
                        <a:t> </a:t>
                      </a:r>
                      <a:r>
                        <a:rPr lang="en-US" sz="1600" baseline="0" dirty="0" err="1" smtClean="0"/>
                        <a:t>lần</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50000"/>
                        </a:lnSpc>
                      </a:pPr>
                      <a:r>
                        <a:rPr lang="en-US" sz="1600" dirty="0" smtClean="0"/>
                        <a:t>2</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5</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6</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8</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11</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14</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12</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9</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6</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4</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smtClean="0"/>
                        <a:t>3</a:t>
                      </a: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985552" y="3676442"/>
            <a:ext cx="7004336" cy="1015663"/>
          </a:xfrm>
          <a:prstGeom prst="rect">
            <a:avLst/>
          </a:prstGeom>
          <a:noFill/>
        </p:spPr>
        <p:txBody>
          <a:bodyPr wrap="square" rtlCol="0">
            <a:spAutoFit/>
          </a:bodyPr>
          <a:lstStyle/>
          <a:p>
            <a:pPr algn="just">
              <a:lnSpc>
                <a:spcPct val="150000"/>
              </a:lnSpc>
            </a:pPr>
            <a:r>
              <a:rPr lang="en-US" sz="2000" dirty="0" err="1" smtClean="0"/>
              <a:t>Nếu</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chấm</a:t>
            </a:r>
            <a:r>
              <a:rPr lang="en-US" sz="2000" dirty="0" smtClean="0"/>
              <a:t> </a:t>
            </a:r>
            <a:r>
              <a:rPr lang="en-US" sz="2000" dirty="0" err="1" smtClean="0"/>
              <a:t>xuất</a:t>
            </a:r>
            <a:r>
              <a:rPr lang="en-US" sz="2000" dirty="0" smtClean="0"/>
              <a:t> </a:t>
            </a:r>
            <a:r>
              <a:rPr lang="en-US" sz="2000" dirty="0" err="1" smtClean="0"/>
              <a:t>hiện</a:t>
            </a:r>
            <a:r>
              <a:rPr lang="en-US" sz="2000" dirty="0" smtClean="0"/>
              <a:t> ở </a:t>
            </a:r>
            <a:r>
              <a:rPr lang="en-US" sz="2000" dirty="0" err="1" smtClean="0"/>
              <a:t>hai</a:t>
            </a:r>
            <a:r>
              <a:rPr lang="en-US" sz="2000" dirty="0" smtClean="0"/>
              <a:t> con </a:t>
            </a:r>
            <a:r>
              <a:rPr lang="en-US" sz="2000" dirty="0" err="1" smtClean="0"/>
              <a:t>xúc</a:t>
            </a:r>
            <a:r>
              <a:rPr lang="en-US" sz="2000" dirty="0" smtClean="0"/>
              <a:t> </a:t>
            </a:r>
            <a:r>
              <a:rPr lang="en-US" sz="2000" dirty="0" err="1" smtClean="0"/>
              <a:t>xắc</a:t>
            </a:r>
            <a:r>
              <a:rPr lang="en-US" sz="2000" dirty="0" smtClean="0"/>
              <a:t> </a:t>
            </a:r>
            <a:r>
              <a:rPr lang="en-US" sz="2000" dirty="0" err="1" smtClean="0"/>
              <a:t>lớn</a:t>
            </a:r>
            <a:r>
              <a:rPr lang="en-US" sz="2000" dirty="0" smtClean="0"/>
              <a:t> </a:t>
            </a:r>
            <a:r>
              <a:rPr lang="en-US" sz="2000" dirty="0" err="1" smtClean="0"/>
              <a:t>hơn</a:t>
            </a:r>
            <a:r>
              <a:rPr lang="en-US" sz="2000" dirty="0" smtClean="0"/>
              <a:t> 6 </a:t>
            </a:r>
            <a:r>
              <a:rPr lang="en-US" sz="2000" dirty="0" err="1" smtClean="0"/>
              <a:t>thì</a:t>
            </a:r>
            <a:r>
              <a:rPr lang="en-US" sz="2000" dirty="0" smtClean="0"/>
              <a:t> An </a:t>
            </a:r>
            <a:r>
              <a:rPr lang="en-US" sz="2000" dirty="0" err="1" smtClean="0"/>
              <a:t>thắng</a:t>
            </a:r>
            <a:r>
              <a:rPr lang="en-US" sz="2000" dirty="0" smtClean="0"/>
              <a:t>. </a:t>
            </a:r>
            <a:r>
              <a:rPr lang="en-US" sz="2000" dirty="0" err="1" smtClean="0"/>
              <a:t>Tính</a:t>
            </a:r>
            <a:r>
              <a:rPr lang="en-US" sz="2000" dirty="0" smtClean="0"/>
              <a:t> </a:t>
            </a:r>
            <a:r>
              <a:rPr lang="en-US" sz="2000" dirty="0" err="1" smtClean="0"/>
              <a:t>xác</a:t>
            </a:r>
            <a:r>
              <a:rPr lang="en-US" sz="2000" dirty="0" smtClean="0"/>
              <a:t> </a:t>
            </a:r>
            <a:r>
              <a:rPr lang="en-US" sz="2000" dirty="0" err="1" smtClean="0"/>
              <a:t>suất</a:t>
            </a:r>
            <a:r>
              <a:rPr lang="en-US" sz="2000" dirty="0" smtClean="0"/>
              <a:t> </a:t>
            </a:r>
            <a:r>
              <a:rPr lang="en-US" sz="2000" dirty="0" err="1" smtClean="0"/>
              <a:t>thực</a:t>
            </a:r>
            <a:r>
              <a:rPr lang="en-US" sz="2000" dirty="0" smtClean="0"/>
              <a:t> </a:t>
            </a:r>
            <a:r>
              <a:rPr lang="en-US" sz="2000" dirty="0" err="1" smtClean="0"/>
              <a:t>nghiệm</a:t>
            </a:r>
            <a:r>
              <a:rPr lang="en-US" sz="2000" dirty="0" smtClean="0"/>
              <a:t> </a:t>
            </a:r>
            <a:r>
              <a:rPr lang="en-US" sz="2000" dirty="0" err="1" smtClean="0"/>
              <a:t>của</a:t>
            </a:r>
            <a:r>
              <a:rPr lang="en-US" sz="2000" dirty="0" smtClean="0"/>
              <a:t> </a:t>
            </a:r>
            <a:r>
              <a:rPr lang="en-US" sz="2000" dirty="0" err="1" smtClean="0"/>
              <a:t>sự</a:t>
            </a:r>
            <a:r>
              <a:rPr lang="en-US" sz="2000" dirty="0" smtClean="0"/>
              <a:t> </a:t>
            </a:r>
            <a:r>
              <a:rPr lang="en-US" sz="2000" dirty="0" err="1" smtClean="0"/>
              <a:t>kiện</a:t>
            </a:r>
            <a:r>
              <a:rPr lang="en-US" sz="2000" dirty="0" smtClean="0"/>
              <a:t> </a:t>
            </a:r>
            <a:r>
              <a:rPr lang="en-US" sz="2000" i="1" dirty="0" smtClean="0"/>
              <a:t>An </a:t>
            </a:r>
            <a:r>
              <a:rPr lang="en-US" sz="2000" i="1" dirty="0" err="1" smtClean="0"/>
              <a:t>thắng</a:t>
            </a:r>
            <a:r>
              <a:rPr lang="en-US" sz="2000" dirty="0"/>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640" y="3774043"/>
            <a:ext cx="755304" cy="755304"/>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
                                        </p:tgtEl>
                                        <p:attrNameLst>
                                          <p:attrName>style.visibility</p:attrName>
                                        </p:attrNameLst>
                                      </p:cBhvr>
                                      <p:to>
                                        <p:strVal val="visible"/>
                                      </p:to>
                                    </p:set>
                                    <p:animEffect transition="in" filter="checkerboard(across)">
                                      <p:cBhvr>
                                        <p:cTn id="7" dur="500"/>
                                        <p:tgtEl>
                                          <p:spTgt spid="11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30"/>
                                        </p:tgtEl>
                                        <p:attrNameLst>
                                          <p:attrName>style.visibility</p:attrName>
                                        </p:attrNameLst>
                                      </p:cBhvr>
                                      <p:to>
                                        <p:strVal val="visible"/>
                                      </p:to>
                                    </p:set>
                                    <p:animEffect transition="in" filter="checkerboard(across)">
                                      <p:cBhvr>
                                        <p:cTn id="10" dur="500"/>
                                        <p:tgtEl>
                                          <p:spTgt spid="1130"/>
                                        </p:tgtEl>
                                      </p:cBhvr>
                                    </p:animEffect>
                                  </p:childTnLst>
                                </p:cTn>
                              </p:par>
                              <p:par>
                                <p:cTn id="11" presetID="10" presetClass="entr" presetSubtype="0" fill="hold" nodeType="withEffect">
                                  <p:stCondLst>
                                    <p:cond delay="0"/>
                                  </p:stCondLst>
                                  <p:childTnLst>
                                    <p:set>
                                      <p:cBhvr>
                                        <p:cTn id="12" dur="1" fill="hold">
                                          <p:stCondLst>
                                            <p:cond delay="0"/>
                                          </p:stCondLst>
                                        </p:cTn>
                                        <p:tgtEl>
                                          <p:spTgt spid="1140"/>
                                        </p:tgtEl>
                                        <p:attrNameLst>
                                          <p:attrName>style.visibility</p:attrName>
                                        </p:attrNameLst>
                                      </p:cBhvr>
                                      <p:to>
                                        <p:strVal val="visible"/>
                                      </p:to>
                                    </p:set>
                                    <p:animEffect transition="in" filter="fade">
                                      <p:cBhvr>
                                        <p:cTn id="13" dur="500"/>
                                        <p:tgtEl>
                                          <p:spTgt spid="11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29"/>
                                        </p:tgtEl>
                                        <p:attrNameLst>
                                          <p:attrName>style.visibility</p:attrName>
                                        </p:attrNameLst>
                                      </p:cBhvr>
                                      <p:to>
                                        <p:strVal val="visible"/>
                                      </p:to>
                                    </p:set>
                                    <p:anim calcmode="lin" valueType="num">
                                      <p:cBhvr additive="base">
                                        <p:cTn id="18" dur="500" fill="hold"/>
                                        <p:tgtEl>
                                          <p:spTgt spid="1129"/>
                                        </p:tgtEl>
                                        <p:attrNameLst>
                                          <p:attrName>ppt_x</p:attrName>
                                        </p:attrNameLst>
                                      </p:cBhvr>
                                      <p:tavLst>
                                        <p:tav tm="0">
                                          <p:val>
                                            <p:strVal val="#ppt_x"/>
                                          </p:val>
                                        </p:tav>
                                        <p:tav tm="100000">
                                          <p:val>
                                            <p:strVal val="#ppt_x"/>
                                          </p:val>
                                        </p:tav>
                                      </p:tavLst>
                                    </p:anim>
                                    <p:anim calcmode="lin" valueType="num">
                                      <p:cBhvr additive="base">
                                        <p:cTn id="19" dur="500" fill="hold"/>
                                        <p:tgtEl>
                                          <p:spTgt spid="112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anim calcmode="lin" valueType="num">
                                      <p:cBhvr>
                                        <p:cTn id="41" dur="500" fill="hold"/>
                                        <p:tgtEl>
                                          <p:spTgt spid="6"/>
                                        </p:tgtEl>
                                        <p:attrNameLst>
                                          <p:attrName>ppt_x</p:attrName>
                                        </p:attrNameLst>
                                      </p:cBhvr>
                                      <p:tavLst>
                                        <p:tav tm="0">
                                          <p:val>
                                            <p:strVal val="#ppt_x"/>
                                          </p:val>
                                        </p:tav>
                                        <p:tav tm="100000">
                                          <p:val>
                                            <p:strVal val="#ppt_x"/>
                                          </p:val>
                                        </p:tav>
                                      </p:tavLst>
                                    </p:anim>
                                    <p:anim calcmode="lin" valueType="num">
                                      <p:cBhvr>
                                        <p:cTn id="42" dur="500" fill="hold"/>
                                        <p:tgtEl>
                                          <p:spTgt spid="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p:bldP spid="1130"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58"/>
          <p:cNvSpPr txBox="1">
            <a:spLocks noGrp="1"/>
          </p:cNvSpPr>
          <p:nvPr>
            <p:ph type="title"/>
          </p:nvPr>
        </p:nvSpPr>
        <p:spPr>
          <a:xfrm>
            <a:off x="754500" y="532650"/>
            <a:ext cx="7635000" cy="433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400" dirty="0" err="1" smtClean="0">
                <a:latin typeface="+mn-lt"/>
              </a:rPr>
              <a:t>Giải</a:t>
            </a:r>
            <a:endParaRPr sz="2400" dirty="0">
              <a:latin typeface="+mn-lt"/>
            </a:endParaRPr>
          </a:p>
        </p:txBody>
      </p:sp>
      <p:grpSp>
        <p:nvGrpSpPr>
          <p:cNvPr id="1153" name="Google Shape;1153;p58"/>
          <p:cNvGrpSpPr/>
          <p:nvPr/>
        </p:nvGrpSpPr>
        <p:grpSpPr>
          <a:xfrm>
            <a:off x="381063" y="1665856"/>
            <a:ext cx="1340532" cy="955010"/>
            <a:chOff x="1690100" y="1707738"/>
            <a:chExt cx="2425600" cy="1728025"/>
          </a:xfrm>
        </p:grpSpPr>
        <p:sp>
          <p:nvSpPr>
            <p:cNvPr id="1154" name="Google Shape;1154;p58"/>
            <p:cNvSpPr/>
            <p:nvPr/>
          </p:nvSpPr>
          <p:spPr>
            <a:xfrm>
              <a:off x="3633900" y="2235863"/>
              <a:ext cx="481800" cy="481800"/>
            </a:xfrm>
            <a:custGeom>
              <a:avLst/>
              <a:gdLst/>
              <a:ahLst/>
              <a:cxnLst/>
              <a:rect l="l" t="t" r="r" b="b"/>
              <a:pathLst>
                <a:path w="19272" h="19272" extrusionOk="0">
                  <a:moveTo>
                    <a:pt x="9636" y="0"/>
                  </a:moveTo>
                  <a:cubicBezTo>
                    <a:pt x="4317" y="0"/>
                    <a:pt x="1" y="4317"/>
                    <a:pt x="1" y="9636"/>
                  </a:cubicBezTo>
                  <a:cubicBezTo>
                    <a:pt x="1" y="14955"/>
                    <a:pt x="4317" y="19271"/>
                    <a:pt x="9636" y="19271"/>
                  </a:cubicBezTo>
                  <a:cubicBezTo>
                    <a:pt x="14955" y="19271"/>
                    <a:pt x="19272" y="14955"/>
                    <a:pt x="19272" y="9636"/>
                  </a:cubicBezTo>
                  <a:cubicBezTo>
                    <a:pt x="19272" y="4317"/>
                    <a:pt x="14955"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1690100" y="2163663"/>
              <a:ext cx="524350" cy="648225"/>
            </a:xfrm>
            <a:custGeom>
              <a:avLst/>
              <a:gdLst/>
              <a:ahLst/>
              <a:cxnLst/>
              <a:rect l="l" t="t" r="r" b="b"/>
              <a:pathLst>
                <a:path w="20974" h="25929" extrusionOk="0">
                  <a:moveTo>
                    <a:pt x="10031" y="1"/>
                  </a:moveTo>
                  <a:cubicBezTo>
                    <a:pt x="4529" y="1"/>
                    <a:pt x="1" y="4955"/>
                    <a:pt x="1" y="11004"/>
                  </a:cubicBezTo>
                  <a:lnTo>
                    <a:pt x="1" y="14925"/>
                  </a:lnTo>
                  <a:cubicBezTo>
                    <a:pt x="1" y="20974"/>
                    <a:pt x="4499" y="25928"/>
                    <a:pt x="10031" y="25928"/>
                  </a:cubicBezTo>
                  <a:lnTo>
                    <a:pt x="19971" y="25928"/>
                  </a:lnTo>
                  <a:cubicBezTo>
                    <a:pt x="20518" y="25928"/>
                    <a:pt x="20974" y="25412"/>
                    <a:pt x="20974" y="24804"/>
                  </a:cubicBezTo>
                  <a:lnTo>
                    <a:pt x="20974" y="1126"/>
                  </a:lnTo>
                  <a:cubicBezTo>
                    <a:pt x="20974" y="487"/>
                    <a:pt x="20518" y="1"/>
                    <a:pt x="19971" y="1"/>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2572325" y="1779938"/>
              <a:ext cx="1374675" cy="1414925"/>
            </a:xfrm>
            <a:custGeom>
              <a:avLst/>
              <a:gdLst/>
              <a:ahLst/>
              <a:cxnLst/>
              <a:rect l="l" t="t" r="r" b="b"/>
              <a:pathLst>
                <a:path w="54987" h="56597" extrusionOk="0">
                  <a:moveTo>
                    <a:pt x="54987" y="0"/>
                  </a:moveTo>
                  <a:lnTo>
                    <a:pt x="1" y="12128"/>
                  </a:lnTo>
                  <a:lnTo>
                    <a:pt x="1" y="44499"/>
                  </a:lnTo>
                  <a:lnTo>
                    <a:pt x="54987" y="56597"/>
                  </a:lnTo>
                  <a:lnTo>
                    <a:pt x="54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1876275" y="2083113"/>
              <a:ext cx="696075" cy="809325"/>
            </a:xfrm>
            <a:custGeom>
              <a:avLst/>
              <a:gdLst/>
              <a:ahLst/>
              <a:cxnLst/>
              <a:rect l="l" t="t" r="r" b="b"/>
              <a:pathLst>
                <a:path w="27843" h="32373" extrusionOk="0">
                  <a:moveTo>
                    <a:pt x="3648" y="1"/>
                  </a:moveTo>
                  <a:cubicBezTo>
                    <a:pt x="1611" y="1"/>
                    <a:pt x="0" y="1642"/>
                    <a:pt x="0" y="3648"/>
                  </a:cubicBezTo>
                  <a:lnTo>
                    <a:pt x="0" y="28816"/>
                  </a:lnTo>
                  <a:cubicBezTo>
                    <a:pt x="0" y="30761"/>
                    <a:pt x="1581" y="32372"/>
                    <a:pt x="3526" y="32372"/>
                  </a:cubicBezTo>
                  <a:lnTo>
                    <a:pt x="27843" y="32372"/>
                  </a:lnTo>
                  <a:lnTo>
                    <a:pt x="27843" y="1"/>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74800" y="1707738"/>
              <a:ext cx="122350" cy="1579825"/>
            </a:xfrm>
            <a:custGeom>
              <a:avLst/>
              <a:gdLst/>
              <a:ahLst/>
              <a:cxnLst/>
              <a:rect l="l" t="t" r="r" b="b"/>
              <a:pathLst>
                <a:path w="4894" h="63193" extrusionOk="0">
                  <a:moveTo>
                    <a:pt x="2462" y="1"/>
                  </a:moveTo>
                  <a:cubicBezTo>
                    <a:pt x="1094" y="1"/>
                    <a:pt x="0" y="1095"/>
                    <a:pt x="0" y="2432"/>
                  </a:cubicBezTo>
                  <a:lnTo>
                    <a:pt x="0" y="60761"/>
                  </a:lnTo>
                  <a:cubicBezTo>
                    <a:pt x="0" y="62099"/>
                    <a:pt x="1094" y="63193"/>
                    <a:pt x="2462" y="63193"/>
                  </a:cubicBezTo>
                  <a:cubicBezTo>
                    <a:pt x="3800" y="63193"/>
                    <a:pt x="4894" y="62099"/>
                    <a:pt x="4894" y="60761"/>
                  </a:cubicBezTo>
                  <a:lnTo>
                    <a:pt x="4894" y="2432"/>
                  </a:lnTo>
                  <a:cubicBezTo>
                    <a:pt x="4894" y="1095"/>
                    <a:pt x="3800" y="1"/>
                    <a:pt x="2462"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075375" y="2811863"/>
              <a:ext cx="534975" cy="623900"/>
            </a:xfrm>
            <a:custGeom>
              <a:avLst/>
              <a:gdLst/>
              <a:ahLst/>
              <a:cxnLst/>
              <a:rect l="l" t="t" r="r" b="b"/>
              <a:pathLst>
                <a:path w="21399" h="24956" extrusionOk="0">
                  <a:moveTo>
                    <a:pt x="2401" y="0"/>
                  </a:moveTo>
                  <a:cubicBezTo>
                    <a:pt x="973" y="0"/>
                    <a:pt x="0" y="1368"/>
                    <a:pt x="426" y="2706"/>
                  </a:cubicBezTo>
                  <a:lnTo>
                    <a:pt x="7295" y="23557"/>
                  </a:lnTo>
                  <a:cubicBezTo>
                    <a:pt x="7569" y="24378"/>
                    <a:pt x="8359" y="24955"/>
                    <a:pt x="9240" y="24955"/>
                  </a:cubicBezTo>
                  <a:lnTo>
                    <a:pt x="18906" y="24955"/>
                  </a:lnTo>
                  <a:cubicBezTo>
                    <a:pt x="20396" y="24955"/>
                    <a:pt x="21399" y="23405"/>
                    <a:pt x="20760" y="22037"/>
                  </a:cubicBezTo>
                  <a:lnTo>
                    <a:pt x="11368" y="1216"/>
                  </a:lnTo>
                  <a:cubicBezTo>
                    <a:pt x="11034" y="487"/>
                    <a:pt x="10304" y="0"/>
                    <a:pt x="9484"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2090575" y="2888613"/>
              <a:ext cx="291050" cy="6850"/>
            </a:xfrm>
            <a:custGeom>
              <a:avLst/>
              <a:gdLst/>
              <a:ahLst/>
              <a:cxnLst/>
              <a:rect l="l" t="t" r="r" b="b"/>
              <a:pathLst>
                <a:path w="11642" h="274" extrusionOk="0">
                  <a:moveTo>
                    <a:pt x="0" y="0"/>
                  </a:moveTo>
                  <a:lnTo>
                    <a:pt x="0" y="274"/>
                  </a:lnTo>
                  <a:lnTo>
                    <a:pt x="11642" y="274"/>
                  </a:ln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2196200" y="2142388"/>
              <a:ext cx="262925" cy="61575"/>
            </a:xfrm>
            <a:custGeom>
              <a:avLst/>
              <a:gdLst/>
              <a:ahLst/>
              <a:cxnLst/>
              <a:rect l="l" t="t" r="r" b="b"/>
              <a:pathLst>
                <a:path w="10517" h="2463" extrusionOk="0">
                  <a:moveTo>
                    <a:pt x="9271" y="305"/>
                  </a:moveTo>
                  <a:cubicBezTo>
                    <a:pt x="9787" y="305"/>
                    <a:pt x="10213" y="730"/>
                    <a:pt x="10213" y="1247"/>
                  </a:cubicBezTo>
                  <a:cubicBezTo>
                    <a:pt x="10213" y="1764"/>
                    <a:pt x="9818" y="2189"/>
                    <a:pt x="9271" y="2189"/>
                  </a:cubicBezTo>
                  <a:lnTo>
                    <a:pt x="1246" y="2189"/>
                  </a:lnTo>
                  <a:cubicBezTo>
                    <a:pt x="699" y="2189"/>
                    <a:pt x="274" y="1764"/>
                    <a:pt x="274" y="1247"/>
                  </a:cubicBezTo>
                  <a:cubicBezTo>
                    <a:pt x="274" y="730"/>
                    <a:pt x="699" y="305"/>
                    <a:pt x="1246" y="305"/>
                  </a:cubicBezTo>
                  <a:close/>
                  <a:moveTo>
                    <a:pt x="1246" y="1"/>
                  </a:moveTo>
                  <a:cubicBezTo>
                    <a:pt x="547" y="1"/>
                    <a:pt x="0" y="548"/>
                    <a:pt x="0" y="1247"/>
                  </a:cubicBezTo>
                  <a:cubicBezTo>
                    <a:pt x="0" y="1916"/>
                    <a:pt x="547" y="2463"/>
                    <a:pt x="1246" y="2463"/>
                  </a:cubicBezTo>
                  <a:lnTo>
                    <a:pt x="9271" y="2463"/>
                  </a:lnTo>
                  <a:cubicBezTo>
                    <a:pt x="9970" y="2463"/>
                    <a:pt x="10517" y="1916"/>
                    <a:pt x="10517" y="1247"/>
                  </a:cubicBezTo>
                  <a:cubicBezTo>
                    <a:pt x="10517" y="578"/>
                    <a:pt x="9970" y="1"/>
                    <a:pt x="9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2243300" y="3353663"/>
              <a:ext cx="351100" cy="7625"/>
            </a:xfrm>
            <a:custGeom>
              <a:avLst/>
              <a:gdLst/>
              <a:ahLst/>
              <a:cxnLst/>
              <a:rect l="l" t="t" r="r" b="b"/>
              <a:pathLst>
                <a:path w="14044" h="305" extrusionOk="0">
                  <a:moveTo>
                    <a:pt x="1" y="0"/>
                  </a:moveTo>
                  <a:lnTo>
                    <a:pt x="1" y="304"/>
                  </a:lnTo>
                  <a:lnTo>
                    <a:pt x="14043" y="304"/>
                  </a:lnTo>
                  <a:lnTo>
                    <a:pt x="14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58"/>
          <p:cNvSpPr/>
          <p:nvPr/>
        </p:nvSpPr>
        <p:spPr>
          <a:xfrm>
            <a:off x="754488" y="4536913"/>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4" name="Google Shape;1164;p58"/>
          <p:cNvGrpSpPr/>
          <p:nvPr/>
        </p:nvGrpSpPr>
        <p:grpSpPr>
          <a:xfrm rot="-430827">
            <a:off x="6418605" y="4660719"/>
            <a:ext cx="1878905" cy="366793"/>
            <a:chOff x="6822350" y="4172650"/>
            <a:chExt cx="1878824" cy="366778"/>
          </a:xfrm>
        </p:grpSpPr>
        <p:sp>
          <p:nvSpPr>
            <p:cNvPr id="1165" name="Google Shape;1165;p58"/>
            <p:cNvSpPr/>
            <p:nvPr/>
          </p:nvSpPr>
          <p:spPr>
            <a:xfrm>
              <a:off x="6822350" y="4172650"/>
              <a:ext cx="1878824" cy="366778"/>
            </a:xfrm>
            <a:custGeom>
              <a:avLst/>
              <a:gdLst/>
              <a:ahLst/>
              <a:cxnLst/>
              <a:rect l="l" t="t" r="r" b="b"/>
              <a:pathLst>
                <a:path w="46871" h="9150" extrusionOk="0">
                  <a:moveTo>
                    <a:pt x="4560" y="1"/>
                  </a:moveTo>
                  <a:cubicBezTo>
                    <a:pt x="2068" y="1"/>
                    <a:pt x="1" y="2037"/>
                    <a:pt x="1" y="4560"/>
                  </a:cubicBezTo>
                  <a:lnTo>
                    <a:pt x="1" y="4590"/>
                  </a:lnTo>
                  <a:cubicBezTo>
                    <a:pt x="1" y="7083"/>
                    <a:pt x="2068" y="9150"/>
                    <a:pt x="4560" y="9150"/>
                  </a:cubicBezTo>
                  <a:lnTo>
                    <a:pt x="42311" y="9150"/>
                  </a:lnTo>
                  <a:cubicBezTo>
                    <a:pt x="44804" y="9150"/>
                    <a:pt x="46871" y="7083"/>
                    <a:pt x="46871" y="4590"/>
                  </a:cubicBezTo>
                  <a:lnTo>
                    <a:pt x="46871" y="4560"/>
                  </a:lnTo>
                  <a:cubicBezTo>
                    <a:pt x="46871" y="2037"/>
                    <a:pt x="44804" y="1"/>
                    <a:pt x="42311"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8"/>
            <p:cNvSpPr/>
            <p:nvPr/>
          </p:nvSpPr>
          <p:spPr>
            <a:xfrm>
              <a:off x="7008783" y="4236024"/>
              <a:ext cx="244919" cy="223394"/>
            </a:xfrm>
            <a:custGeom>
              <a:avLst/>
              <a:gdLst/>
              <a:ahLst/>
              <a:cxnLst/>
              <a:rect l="l" t="t" r="r" b="b"/>
              <a:pathLst>
                <a:path w="6110" h="5573" extrusionOk="0">
                  <a:moveTo>
                    <a:pt x="3055" y="0"/>
                  </a:moveTo>
                  <a:cubicBezTo>
                    <a:pt x="2895" y="0"/>
                    <a:pt x="2736" y="91"/>
                    <a:pt x="2675" y="274"/>
                  </a:cubicBezTo>
                  <a:lnTo>
                    <a:pt x="2280" y="1581"/>
                  </a:lnTo>
                  <a:cubicBezTo>
                    <a:pt x="2219" y="1733"/>
                    <a:pt x="2067" y="1824"/>
                    <a:pt x="1915" y="1824"/>
                  </a:cubicBezTo>
                  <a:lnTo>
                    <a:pt x="547" y="1824"/>
                  </a:lnTo>
                  <a:cubicBezTo>
                    <a:pt x="152" y="1824"/>
                    <a:pt x="0" y="2310"/>
                    <a:pt x="304" y="2523"/>
                  </a:cubicBezTo>
                  <a:lnTo>
                    <a:pt x="1398" y="3344"/>
                  </a:lnTo>
                  <a:cubicBezTo>
                    <a:pt x="1550" y="3435"/>
                    <a:pt x="1611" y="3617"/>
                    <a:pt x="1550" y="3769"/>
                  </a:cubicBezTo>
                  <a:lnTo>
                    <a:pt x="1125" y="5046"/>
                  </a:lnTo>
                  <a:cubicBezTo>
                    <a:pt x="1031" y="5327"/>
                    <a:pt x="1263" y="5572"/>
                    <a:pt x="1513" y="5572"/>
                  </a:cubicBezTo>
                  <a:cubicBezTo>
                    <a:pt x="1587" y="5572"/>
                    <a:pt x="1663" y="5551"/>
                    <a:pt x="1733" y="5502"/>
                  </a:cubicBezTo>
                  <a:lnTo>
                    <a:pt x="2827" y="4681"/>
                  </a:lnTo>
                  <a:cubicBezTo>
                    <a:pt x="2888" y="4636"/>
                    <a:pt x="2964" y="4613"/>
                    <a:pt x="3044" y="4613"/>
                  </a:cubicBezTo>
                  <a:cubicBezTo>
                    <a:pt x="3123" y="4613"/>
                    <a:pt x="3207"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1" y="3344"/>
                  </a:cubicBezTo>
                  <a:lnTo>
                    <a:pt x="5806" y="2523"/>
                  </a:lnTo>
                  <a:cubicBezTo>
                    <a:pt x="6110" y="2310"/>
                    <a:pt x="5958" y="1824"/>
                    <a:pt x="5563" y="1824"/>
                  </a:cubicBezTo>
                  <a:lnTo>
                    <a:pt x="4195" y="1824"/>
                  </a:lnTo>
                  <a:cubicBezTo>
                    <a:pt x="4043" y="1824"/>
                    <a:pt x="3891" y="1733"/>
                    <a:pt x="3830" y="1581"/>
                  </a:cubicBezTo>
                  <a:lnTo>
                    <a:pt x="3435" y="274"/>
                  </a:lnTo>
                  <a:cubicBezTo>
                    <a:pt x="3374" y="91"/>
                    <a:pt x="3214" y="0"/>
                    <a:pt x="3055"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8"/>
            <p:cNvSpPr/>
            <p:nvPr/>
          </p:nvSpPr>
          <p:spPr>
            <a:xfrm>
              <a:off x="7324328" y="4236024"/>
              <a:ext cx="243717" cy="22339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8"/>
            <p:cNvSpPr/>
            <p:nvPr/>
          </p:nvSpPr>
          <p:spPr>
            <a:xfrm>
              <a:off x="7639913" y="4236024"/>
              <a:ext cx="243717" cy="223394"/>
            </a:xfrm>
            <a:custGeom>
              <a:avLst/>
              <a:gdLst/>
              <a:ahLst/>
              <a:cxnLst/>
              <a:rect l="l" t="t" r="r" b="b"/>
              <a:pathLst>
                <a:path w="6080" h="5573" extrusionOk="0">
                  <a:moveTo>
                    <a:pt x="3040" y="0"/>
                  </a:moveTo>
                  <a:cubicBezTo>
                    <a:pt x="2888" y="0"/>
                    <a:pt x="2736" y="91"/>
                    <a:pt x="2675" y="274"/>
                  </a:cubicBezTo>
                  <a:lnTo>
                    <a:pt x="2249" y="1581"/>
                  </a:lnTo>
                  <a:cubicBezTo>
                    <a:pt x="2189" y="1733"/>
                    <a:pt x="2037" y="1824"/>
                    <a:pt x="1885" y="1824"/>
                  </a:cubicBezTo>
                  <a:lnTo>
                    <a:pt x="517" y="1824"/>
                  </a:lnTo>
                  <a:cubicBezTo>
                    <a:pt x="152" y="1824"/>
                    <a:pt x="0" y="2310"/>
                    <a:pt x="304" y="2523"/>
                  </a:cubicBezTo>
                  <a:lnTo>
                    <a:pt x="1398" y="3344"/>
                  </a:lnTo>
                  <a:cubicBezTo>
                    <a:pt x="1520" y="3435"/>
                    <a:pt x="1581" y="3617"/>
                    <a:pt x="1520" y="3769"/>
                  </a:cubicBezTo>
                  <a:lnTo>
                    <a:pt x="1125" y="5046"/>
                  </a:lnTo>
                  <a:cubicBezTo>
                    <a:pt x="1031" y="5327"/>
                    <a:pt x="1244" y="5572"/>
                    <a:pt x="1486" y="5572"/>
                  </a:cubicBezTo>
                  <a:cubicBezTo>
                    <a:pt x="1558" y="5572"/>
                    <a:pt x="1633" y="5551"/>
                    <a:pt x="1702" y="5502"/>
                  </a:cubicBezTo>
                  <a:lnTo>
                    <a:pt x="2797" y="4681"/>
                  </a:lnTo>
                  <a:cubicBezTo>
                    <a:pt x="2873" y="4636"/>
                    <a:pt x="2956" y="4613"/>
                    <a:pt x="3036" y="4613"/>
                  </a:cubicBezTo>
                  <a:cubicBezTo>
                    <a:pt x="3116" y="4613"/>
                    <a:pt x="3192" y="4636"/>
                    <a:pt x="3252" y="4681"/>
                  </a:cubicBezTo>
                  <a:lnTo>
                    <a:pt x="4377" y="5502"/>
                  </a:lnTo>
                  <a:cubicBezTo>
                    <a:pt x="4447" y="5551"/>
                    <a:pt x="4521" y="5572"/>
                    <a:pt x="4593" y="5572"/>
                  </a:cubicBezTo>
                  <a:cubicBezTo>
                    <a:pt x="4835" y="5572"/>
                    <a:pt x="5048" y="5327"/>
                    <a:pt x="4955" y="5046"/>
                  </a:cubicBezTo>
                  <a:lnTo>
                    <a:pt x="4529" y="3769"/>
                  </a:lnTo>
                  <a:cubicBezTo>
                    <a:pt x="4499" y="3617"/>
                    <a:pt x="4559" y="3435"/>
                    <a:pt x="4681" y="3344"/>
                  </a:cubicBezTo>
                  <a:lnTo>
                    <a:pt x="5775" y="2523"/>
                  </a:lnTo>
                  <a:cubicBezTo>
                    <a:pt x="6079" y="2310"/>
                    <a:pt x="5927" y="1824"/>
                    <a:pt x="5563" y="1824"/>
                  </a:cubicBezTo>
                  <a:lnTo>
                    <a:pt x="4195" y="1824"/>
                  </a:lnTo>
                  <a:cubicBezTo>
                    <a:pt x="4012" y="1824"/>
                    <a:pt x="3891" y="1733"/>
                    <a:pt x="3830" y="1581"/>
                  </a:cubicBezTo>
                  <a:lnTo>
                    <a:pt x="3404"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8"/>
            <p:cNvSpPr/>
            <p:nvPr/>
          </p:nvSpPr>
          <p:spPr>
            <a:xfrm>
              <a:off x="7954256" y="4236024"/>
              <a:ext cx="244919" cy="223394"/>
            </a:xfrm>
            <a:custGeom>
              <a:avLst/>
              <a:gdLst/>
              <a:ahLst/>
              <a:cxnLst/>
              <a:rect l="l" t="t" r="r" b="b"/>
              <a:pathLst>
                <a:path w="6110" h="5573" extrusionOk="0">
                  <a:moveTo>
                    <a:pt x="3059" y="0"/>
                  </a:moveTo>
                  <a:cubicBezTo>
                    <a:pt x="2903" y="0"/>
                    <a:pt x="2751" y="91"/>
                    <a:pt x="2705" y="274"/>
                  </a:cubicBezTo>
                  <a:lnTo>
                    <a:pt x="2280" y="1581"/>
                  </a:lnTo>
                  <a:cubicBezTo>
                    <a:pt x="2219" y="1733"/>
                    <a:pt x="2067" y="1824"/>
                    <a:pt x="1915" y="1824"/>
                  </a:cubicBezTo>
                  <a:lnTo>
                    <a:pt x="547" y="1824"/>
                  </a:lnTo>
                  <a:cubicBezTo>
                    <a:pt x="183" y="1824"/>
                    <a:pt x="0" y="2310"/>
                    <a:pt x="304" y="2523"/>
                  </a:cubicBezTo>
                  <a:lnTo>
                    <a:pt x="1429" y="3344"/>
                  </a:lnTo>
                  <a:cubicBezTo>
                    <a:pt x="1550" y="3435"/>
                    <a:pt x="1611" y="3617"/>
                    <a:pt x="1550" y="3769"/>
                  </a:cubicBezTo>
                  <a:lnTo>
                    <a:pt x="1125" y="5046"/>
                  </a:lnTo>
                  <a:cubicBezTo>
                    <a:pt x="1055" y="5327"/>
                    <a:pt x="1273" y="5572"/>
                    <a:pt x="1517" y="5572"/>
                  </a:cubicBezTo>
                  <a:cubicBezTo>
                    <a:pt x="1589" y="5572"/>
                    <a:pt x="1663" y="5551"/>
                    <a:pt x="1733" y="5502"/>
                  </a:cubicBezTo>
                  <a:lnTo>
                    <a:pt x="2827" y="4681"/>
                  </a:lnTo>
                  <a:cubicBezTo>
                    <a:pt x="2903" y="4636"/>
                    <a:pt x="2987" y="4613"/>
                    <a:pt x="3066" y="4613"/>
                  </a:cubicBezTo>
                  <a:cubicBezTo>
                    <a:pt x="3146" y="4613"/>
                    <a:pt x="3222"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2" y="3344"/>
                  </a:cubicBezTo>
                  <a:lnTo>
                    <a:pt x="5806" y="2523"/>
                  </a:lnTo>
                  <a:cubicBezTo>
                    <a:pt x="6110" y="2310"/>
                    <a:pt x="5958" y="1824"/>
                    <a:pt x="5563" y="1824"/>
                  </a:cubicBezTo>
                  <a:lnTo>
                    <a:pt x="4225" y="1824"/>
                  </a:lnTo>
                  <a:cubicBezTo>
                    <a:pt x="4043" y="1824"/>
                    <a:pt x="3891" y="1733"/>
                    <a:pt x="3830" y="1581"/>
                  </a:cubicBezTo>
                  <a:lnTo>
                    <a:pt x="3435" y="274"/>
                  </a:lnTo>
                  <a:cubicBezTo>
                    <a:pt x="3374" y="91"/>
                    <a:pt x="3215" y="0"/>
                    <a:pt x="3059"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8"/>
            <p:cNvSpPr/>
            <p:nvPr/>
          </p:nvSpPr>
          <p:spPr>
            <a:xfrm>
              <a:off x="8269801" y="4236024"/>
              <a:ext cx="244959" cy="223394"/>
            </a:xfrm>
            <a:custGeom>
              <a:avLst/>
              <a:gdLst/>
              <a:ahLst/>
              <a:cxnLst/>
              <a:rect l="l" t="t" r="r" b="b"/>
              <a:pathLst>
                <a:path w="6111" h="5573" extrusionOk="0">
                  <a:moveTo>
                    <a:pt x="3052" y="0"/>
                  </a:moveTo>
                  <a:cubicBezTo>
                    <a:pt x="2896" y="0"/>
                    <a:pt x="2736" y="91"/>
                    <a:pt x="2676" y="274"/>
                  </a:cubicBezTo>
                  <a:lnTo>
                    <a:pt x="2280" y="1581"/>
                  </a:lnTo>
                  <a:cubicBezTo>
                    <a:pt x="2220" y="1733"/>
                    <a:pt x="2068" y="1824"/>
                    <a:pt x="1885" y="1824"/>
                  </a:cubicBezTo>
                  <a:lnTo>
                    <a:pt x="548" y="1824"/>
                  </a:lnTo>
                  <a:cubicBezTo>
                    <a:pt x="153" y="1824"/>
                    <a:pt x="1" y="2310"/>
                    <a:pt x="305" y="2523"/>
                  </a:cubicBezTo>
                  <a:lnTo>
                    <a:pt x="1399" y="3344"/>
                  </a:lnTo>
                  <a:cubicBezTo>
                    <a:pt x="1551" y="3435"/>
                    <a:pt x="1612" y="3617"/>
                    <a:pt x="1551" y="3769"/>
                  </a:cubicBezTo>
                  <a:lnTo>
                    <a:pt x="1125" y="5046"/>
                  </a:lnTo>
                  <a:cubicBezTo>
                    <a:pt x="1032" y="5327"/>
                    <a:pt x="1263" y="5572"/>
                    <a:pt x="1513" y="5572"/>
                  </a:cubicBezTo>
                  <a:cubicBezTo>
                    <a:pt x="1588" y="5572"/>
                    <a:pt x="1664" y="5551"/>
                    <a:pt x="1733" y="5502"/>
                  </a:cubicBezTo>
                  <a:lnTo>
                    <a:pt x="2828" y="4681"/>
                  </a:lnTo>
                  <a:cubicBezTo>
                    <a:pt x="2888" y="4636"/>
                    <a:pt x="2964" y="4613"/>
                    <a:pt x="3044" y="4613"/>
                  </a:cubicBezTo>
                  <a:cubicBezTo>
                    <a:pt x="3124" y="4613"/>
                    <a:pt x="3207" y="4636"/>
                    <a:pt x="3283" y="4681"/>
                  </a:cubicBezTo>
                  <a:lnTo>
                    <a:pt x="4378" y="5502"/>
                  </a:lnTo>
                  <a:cubicBezTo>
                    <a:pt x="4447" y="5551"/>
                    <a:pt x="4523" y="5572"/>
                    <a:pt x="4598" y="5572"/>
                  </a:cubicBezTo>
                  <a:cubicBezTo>
                    <a:pt x="4848" y="5572"/>
                    <a:pt x="5079" y="5327"/>
                    <a:pt x="4986" y="5046"/>
                  </a:cubicBezTo>
                  <a:lnTo>
                    <a:pt x="4560" y="3769"/>
                  </a:lnTo>
                  <a:cubicBezTo>
                    <a:pt x="4499" y="3617"/>
                    <a:pt x="4560" y="3435"/>
                    <a:pt x="4712" y="3344"/>
                  </a:cubicBezTo>
                  <a:lnTo>
                    <a:pt x="5806" y="2523"/>
                  </a:lnTo>
                  <a:cubicBezTo>
                    <a:pt x="6110" y="2310"/>
                    <a:pt x="5958" y="1824"/>
                    <a:pt x="5563" y="1824"/>
                  </a:cubicBezTo>
                  <a:lnTo>
                    <a:pt x="4195" y="1824"/>
                  </a:lnTo>
                  <a:cubicBezTo>
                    <a:pt x="4043" y="1824"/>
                    <a:pt x="3891" y="1733"/>
                    <a:pt x="3831" y="1581"/>
                  </a:cubicBezTo>
                  <a:lnTo>
                    <a:pt x="3405" y="274"/>
                  </a:lnTo>
                  <a:cubicBezTo>
                    <a:pt x="3359" y="91"/>
                    <a:pt x="3207" y="0"/>
                    <a:pt x="3052"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58"/>
          <p:cNvGrpSpPr/>
          <p:nvPr/>
        </p:nvGrpSpPr>
        <p:grpSpPr>
          <a:xfrm>
            <a:off x="1789213" y="1684059"/>
            <a:ext cx="399961" cy="813612"/>
            <a:chOff x="3945975" y="2352425"/>
            <a:chExt cx="399961" cy="813612"/>
          </a:xfrm>
        </p:grpSpPr>
        <p:sp>
          <p:nvSpPr>
            <p:cNvPr id="1172" name="Google Shape;1172;p58"/>
            <p:cNvSpPr/>
            <p:nvPr/>
          </p:nvSpPr>
          <p:spPr>
            <a:xfrm>
              <a:off x="3945975" y="2586805"/>
              <a:ext cx="103431" cy="344770"/>
            </a:xfrm>
            <a:custGeom>
              <a:avLst/>
              <a:gdLst/>
              <a:ahLst/>
              <a:cxnLst/>
              <a:rect l="l" t="t" r="r" b="b"/>
              <a:pathLst>
                <a:path w="1368" h="4560" extrusionOk="0">
                  <a:moveTo>
                    <a:pt x="183" y="0"/>
                  </a:moveTo>
                  <a:lnTo>
                    <a:pt x="0" y="244"/>
                  </a:lnTo>
                  <a:cubicBezTo>
                    <a:pt x="669" y="700"/>
                    <a:pt x="1094" y="1459"/>
                    <a:pt x="1094" y="2280"/>
                  </a:cubicBezTo>
                  <a:cubicBezTo>
                    <a:pt x="1094" y="3101"/>
                    <a:pt x="669" y="3861"/>
                    <a:pt x="0" y="4317"/>
                  </a:cubicBezTo>
                  <a:lnTo>
                    <a:pt x="183" y="4560"/>
                  </a:lnTo>
                  <a:cubicBezTo>
                    <a:pt x="912" y="4043"/>
                    <a:pt x="1368" y="3192"/>
                    <a:pt x="1368" y="2280"/>
                  </a:cubicBezTo>
                  <a:cubicBezTo>
                    <a:pt x="1368" y="1368"/>
                    <a:pt x="912" y="517"/>
                    <a:pt x="183"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4035569" y="2476495"/>
              <a:ext cx="160968" cy="563125"/>
            </a:xfrm>
            <a:custGeom>
              <a:avLst/>
              <a:gdLst/>
              <a:ahLst/>
              <a:cxnLst/>
              <a:rect l="l" t="t" r="r" b="b"/>
              <a:pathLst>
                <a:path w="2129" h="7448" extrusionOk="0">
                  <a:moveTo>
                    <a:pt x="153" y="0"/>
                  </a:moveTo>
                  <a:lnTo>
                    <a:pt x="1" y="244"/>
                  </a:lnTo>
                  <a:cubicBezTo>
                    <a:pt x="1156" y="1034"/>
                    <a:pt x="1824" y="2341"/>
                    <a:pt x="1824" y="3739"/>
                  </a:cubicBezTo>
                  <a:cubicBezTo>
                    <a:pt x="1824" y="5137"/>
                    <a:pt x="1156" y="6444"/>
                    <a:pt x="1" y="7235"/>
                  </a:cubicBezTo>
                  <a:lnTo>
                    <a:pt x="153" y="7447"/>
                  </a:lnTo>
                  <a:cubicBezTo>
                    <a:pt x="1399" y="6627"/>
                    <a:pt x="2128" y="5228"/>
                    <a:pt x="2128" y="3739"/>
                  </a:cubicBezTo>
                  <a:cubicBezTo>
                    <a:pt x="2128" y="2250"/>
                    <a:pt x="1399" y="852"/>
                    <a:pt x="153"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8"/>
            <p:cNvSpPr/>
            <p:nvPr/>
          </p:nvSpPr>
          <p:spPr>
            <a:xfrm>
              <a:off x="4120626" y="2352425"/>
              <a:ext cx="225310" cy="813612"/>
            </a:xfrm>
            <a:custGeom>
              <a:avLst/>
              <a:gdLst/>
              <a:ahLst/>
              <a:cxnLst/>
              <a:rect l="l" t="t" r="r" b="b"/>
              <a:pathLst>
                <a:path w="2980" h="10761" extrusionOk="0">
                  <a:moveTo>
                    <a:pt x="152" y="0"/>
                  </a:moveTo>
                  <a:lnTo>
                    <a:pt x="0" y="243"/>
                  </a:lnTo>
                  <a:cubicBezTo>
                    <a:pt x="1672" y="1398"/>
                    <a:pt x="2705" y="3344"/>
                    <a:pt x="2705" y="5380"/>
                  </a:cubicBezTo>
                  <a:cubicBezTo>
                    <a:pt x="2705" y="7447"/>
                    <a:pt x="1672" y="9362"/>
                    <a:pt x="0" y="10517"/>
                  </a:cubicBezTo>
                  <a:lnTo>
                    <a:pt x="152" y="10760"/>
                  </a:lnTo>
                  <a:cubicBezTo>
                    <a:pt x="1946" y="9544"/>
                    <a:pt x="2979" y="7538"/>
                    <a:pt x="2979" y="5380"/>
                  </a:cubicBezTo>
                  <a:cubicBezTo>
                    <a:pt x="2979" y="3252"/>
                    <a:pt x="1946" y="1216"/>
                    <a:pt x="152"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58"/>
          <p:cNvSpPr/>
          <p:nvPr/>
        </p:nvSpPr>
        <p:spPr>
          <a:xfrm rot="-4424769">
            <a:off x="7547790" y="194915"/>
            <a:ext cx="444443" cy="407382"/>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rot="-1571578">
            <a:off x="8007153" y="425305"/>
            <a:ext cx="419743" cy="384729"/>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58"/>
          <p:cNvGrpSpPr/>
          <p:nvPr/>
        </p:nvGrpSpPr>
        <p:grpSpPr>
          <a:xfrm rot="2015239">
            <a:off x="572557" y="274161"/>
            <a:ext cx="957545" cy="868244"/>
            <a:chOff x="5889976" y="452096"/>
            <a:chExt cx="952564" cy="863728"/>
          </a:xfrm>
        </p:grpSpPr>
        <p:sp>
          <p:nvSpPr>
            <p:cNvPr id="1178" name="Google Shape;1178;p58"/>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354888" y="1288830"/>
            <a:ext cx="6135366" cy="1615827"/>
          </a:xfrm>
          <a:prstGeom prst="rect">
            <a:avLst/>
          </a:prstGeom>
        </p:spPr>
        <p:txBody>
          <a:bodyPr wrap="square">
            <a:spAutoFit/>
          </a:bodyPr>
          <a:lstStyle/>
          <a:p>
            <a:pPr algn="just">
              <a:lnSpc>
                <a:spcPct val="150000"/>
              </a:lnSpc>
            </a:pPr>
            <a:r>
              <a:rPr lang="vi-VN" sz="2200" dirty="0"/>
              <a:t>Số lần gieo con xúc xắc là: </a:t>
            </a:r>
            <a:r>
              <a:rPr lang="vi-VN" sz="2200" dirty="0" smtClean="0"/>
              <a:t>n</a:t>
            </a:r>
            <a:r>
              <a:rPr lang="en-US" sz="2200" dirty="0" smtClean="0"/>
              <a:t> </a:t>
            </a:r>
            <a:r>
              <a:rPr lang="vi-VN" sz="2200" dirty="0" smtClean="0"/>
              <a:t>=</a:t>
            </a:r>
            <a:r>
              <a:rPr lang="en-US" sz="2200" dirty="0" smtClean="0"/>
              <a:t> </a:t>
            </a:r>
            <a:r>
              <a:rPr lang="vi-VN" sz="2200" dirty="0" smtClean="0"/>
              <a:t>80</a:t>
            </a:r>
            <a:endParaRPr lang="vi-VN" sz="2200" dirty="0"/>
          </a:p>
          <a:p>
            <a:pPr algn="just">
              <a:lnSpc>
                <a:spcPct val="150000"/>
              </a:lnSpc>
            </a:pPr>
            <a:r>
              <a:rPr lang="vi-VN" sz="2200" dirty="0"/>
              <a:t>Số lần gieo con xúc xắc để An thắng là: </a:t>
            </a:r>
            <a:r>
              <a:rPr lang="vi-VN" sz="2200" dirty="0" smtClean="0"/>
              <a:t>k</a:t>
            </a:r>
            <a:r>
              <a:rPr lang="en-US" sz="2200" dirty="0" smtClean="0"/>
              <a:t> </a:t>
            </a:r>
            <a:r>
              <a:rPr lang="vi-VN" sz="2200" dirty="0" smtClean="0"/>
              <a:t>=</a:t>
            </a:r>
            <a:r>
              <a:rPr lang="en-US" sz="2200" dirty="0" smtClean="0"/>
              <a:t> </a:t>
            </a:r>
            <a:r>
              <a:rPr lang="vi-VN" sz="2200" dirty="0" smtClean="0"/>
              <a:t>48</a:t>
            </a:r>
            <a:endParaRPr lang="vi-VN" sz="2200" dirty="0"/>
          </a:p>
          <a:p>
            <a:pPr algn="just">
              <a:lnSpc>
                <a:spcPct val="150000"/>
              </a:lnSpc>
            </a:pPr>
            <a:r>
              <a:rPr lang="vi-VN" sz="2200" dirty="0"/>
              <a:t>Xác suất </a:t>
            </a:r>
            <a:r>
              <a:rPr lang="vi-VN" sz="2200" dirty="0" smtClean="0"/>
              <a:t>th</a:t>
            </a:r>
            <a:r>
              <a:rPr lang="en-US" sz="2200" dirty="0" smtClean="0"/>
              <a:t>ự</a:t>
            </a:r>
            <a:r>
              <a:rPr lang="vi-VN" sz="2200" dirty="0" smtClean="0"/>
              <a:t>c </a:t>
            </a:r>
            <a:r>
              <a:rPr lang="vi-VN" sz="2200" dirty="0"/>
              <a:t>nghiệm của sự kiện An thắng </a:t>
            </a:r>
            <a:r>
              <a:rPr lang="vi-VN" sz="2200" dirty="0" smtClean="0"/>
              <a:t>là:</a:t>
            </a:r>
            <a:endParaRPr lang="vi-VN" sz="2200" dirty="0"/>
          </a:p>
        </p:txBody>
      </p:sp>
      <mc:AlternateContent xmlns:mc="http://schemas.openxmlformats.org/markup-compatibility/2006">
        <mc:Choice xmlns:a14="http://schemas.microsoft.com/office/drawing/2010/main" Requires="a14">
          <p:sp>
            <p:nvSpPr>
              <p:cNvPr id="4" name="Rectangle 3"/>
              <p:cNvSpPr/>
              <p:nvPr/>
            </p:nvSpPr>
            <p:spPr>
              <a:xfrm>
                <a:off x="3689751" y="2725538"/>
                <a:ext cx="2040943" cy="1170064"/>
              </a:xfrm>
              <a:prstGeom prst="rect">
                <a:avLst/>
              </a:prstGeom>
            </p:spPr>
            <p:txBody>
              <a:bodyPr wrap="none">
                <a:spAutoFit/>
              </a:bodyPr>
              <a:lstStyle/>
              <a:p>
                <a:pPr algn="ctr">
                  <a:lnSpc>
                    <a:spcPct val="150000"/>
                  </a:lnSpc>
                </a:pPr>
                <a14:m>
                  <m:oMath xmlns:m="http://schemas.openxmlformats.org/officeDocument/2006/math">
                    <m:f>
                      <m:fPr>
                        <m:ctrlPr>
                          <a:rPr lang="en-US" sz="3200" i="1" smtClean="0">
                            <a:solidFill>
                              <a:srgbClr val="000000"/>
                            </a:solidFill>
                            <a:latin typeface="+mn-lt"/>
                          </a:rPr>
                        </m:ctrlPr>
                      </m:fPr>
                      <m:num>
                        <m:r>
                          <a:rPr lang="en-US" sz="3200" i="1">
                            <a:solidFill>
                              <a:srgbClr val="000000"/>
                            </a:solidFill>
                            <a:latin typeface="+mn-lt"/>
                          </a:rPr>
                          <m:t>𝑘</m:t>
                        </m:r>
                      </m:num>
                      <m:den>
                        <m:r>
                          <a:rPr lang="en-US" sz="3200" i="1">
                            <a:solidFill>
                              <a:srgbClr val="000000"/>
                            </a:solidFill>
                            <a:latin typeface="+mn-lt"/>
                          </a:rPr>
                          <m:t>𝑛</m:t>
                        </m:r>
                      </m:den>
                    </m:f>
                  </m:oMath>
                </a14:m>
                <a:r>
                  <a:rPr lang="en-US" sz="3200" dirty="0">
                    <a:solidFill>
                      <a:srgbClr val="000000"/>
                    </a:solidFill>
                    <a:latin typeface="+mn-lt"/>
                  </a:rPr>
                  <a:t> </a:t>
                </a:r>
                <a:r>
                  <a:rPr lang="en-US" sz="2200" dirty="0">
                    <a:solidFill>
                      <a:srgbClr val="000000"/>
                    </a:solidFill>
                    <a:latin typeface="+mn-lt"/>
                  </a:rPr>
                  <a:t>=</a:t>
                </a:r>
                <a:r>
                  <a:rPr lang="en-US" sz="3200" dirty="0">
                    <a:solidFill>
                      <a:srgbClr val="000000"/>
                    </a:solidFill>
                    <a:latin typeface="+mn-lt"/>
                  </a:rPr>
                  <a:t> </a:t>
                </a:r>
                <a14:m>
                  <m:oMath xmlns:m="http://schemas.openxmlformats.org/officeDocument/2006/math">
                    <m:f>
                      <m:fPr>
                        <m:ctrlPr>
                          <a:rPr lang="en-US" sz="3200" i="1">
                            <a:solidFill>
                              <a:srgbClr val="000000"/>
                            </a:solidFill>
                            <a:latin typeface="+mn-lt"/>
                          </a:rPr>
                        </m:ctrlPr>
                      </m:fPr>
                      <m:num>
                        <m:r>
                          <a:rPr lang="en-US" sz="3200" b="0" i="1" smtClean="0">
                            <a:solidFill>
                              <a:srgbClr val="000000"/>
                            </a:solidFill>
                            <a:latin typeface="+mn-lt"/>
                          </a:rPr>
                          <m:t>48</m:t>
                        </m:r>
                      </m:num>
                      <m:den>
                        <m:r>
                          <a:rPr lang="en-US" sz="3200" b="0" i="1" smtClean="0">
                            <a:solidFill>
                              <a:srgbClr val="000000"/>
                            </a:solidFill>
                            <a:latin typeface="+mn-lt"/>
                          </a:rPr>
                          <m:t>80</m:t>
                        </m:r>
                      </m:den>
                    </m:f>
                  </m:oMath>
                </a14:m>
                <a:r>
                  <a:rPr lang="en-US" sz="2200" dirty="0">
                    <a:solidFill>
                      <a:srgbClr val="000000"/>
                    </a:solidFill>
                    <a:latin typeface="+mn-lt"/>
                  </a:rPr>
                  <a:t> = </a:t>
                </a:r>
                <a:r>
                  <a:rPr lang="en-US" sz="2200" dirty="0" smtClean="0">
                    <a:solidFill>
                      <a:srgbClr val="000000"/>
                    </a:solidFill>
                    <a:latin typeface="+mn-lt"/>
                  </a:rPr>
                  <a:t>60%</a:t>
                </a:r>
                <a:endParaRPr lang="en-US" sz="2200" dirty="0">
                  <a:solidFill>
                    <a:srgbClr val="000000"/>
                  </a:solidFill>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3689751" y="2725538"/>
                <a:ext cx="2040943" cy="1170064"/>
              </a:xfrm>
              <a:prstGeom prst="rect">
                <a:avLst/>
              </a:prstGeom>
              <a:blipFill rotWithShape="0">
                <a:blip r:embed="rId3"/>
                <a:stretch>
                  <a:fillRect r="-1791"/>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51"/>
                                        </p:tgtEl>
                                        <p:attrNameLst>
                                          <p:attrName>style.visibility</p:attrName>
                                        </p:attrNameLst>
                                      </p:cBhvr>
                                      <p:to>
                                        <p:strVal val="visible"/>
                                      </p:to>
                                    </p:set>
                                    <p:anim calcmode="lin" valueType="num">
                                      <p:cBhvr>
                                        <p:cTn id="7" dur="500" fill="hold"/>
                                        <p:tgtEl>
                                          <p:spTgt spid="1151"/>
                                        </p:tgtEl>
                                        <p:attrNameLst>
                                          <p:attrName>ppt_w</p:attrName>
                                        </p:attrNameLst>
                                      </p:cBhvr>
                                      <p:tavLst>
                                        <p:tav tm="0">
                                          <p:val>
                                            <p:fltVal val="0"/>
                                          </p:val>
                                        </p:tav>
                                        <p:tav tm="100000">
                                          <p:val>
                                            <p:strVal val="#ppt_w"/>
                                          </p:val>
                                        </p:tav>
                                      </p:tavLst>
                                    </p:anim>
                                    <p:anim calcmode="lin" valueType="num">
                                      <p:cBhvr>
                                        <p:cTn id="8" dur="500" fill="hold"/>
                                        <p:tgtEl>
                                          <p:spTgt spid="1151"/>
                                        </p:tgtEl>
                                        <p:attrNameLst>
                                          <p:attrName>ppt_h</p:attrName>
                                        </p:attrNameLst>
                                      </p:cBhvr>
                                      <p:tavLst>
                                        <p:tav tm="0">
                                          <p:val>
                                            <p:fltVal val="0"/>
                                          </p:val>
                                        </p:tav>
                                        <p:tav tm="100000">
                                          <p:val>
                                            <p:strVal val="#ppt_h"/>
                                          </p:val>
                                        </p:tav>
                                      </p:tavLst>
                                    </p:anim>
                                    <p:animEffect transition="in" filter="fade">
                                      <p:cBhvr>
                                        <p:cTn id="9" dur="500"/>
                                        <p:tgtEl>
                                          <p:spTgt spid="115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69" name="Google Shape;969;p51"/>
          <p:cNvSpPr/>
          <p:nvPr/>
        </p:nvSpPr>
        <p:spPr>
          <a:xfrm rot="-2574150">
            <a:off x="4881973" y="122475"/>
            <a:ext cx="562359" cy="51546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1"/>
          <p:cNvSpPr/>
          <p:nvPr/>
        </p:nvSpPr>
        <p:spPr>
          <a:xfrm rot="279037">
            <a:off x="477086" y="2859771"/>
            <a:ext cx="419747" cy="384731"/>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51"/>
          <p:cNvGrpSpPr/>
          <p:nvPr/>
        </p:nvGrpSpPr>
        <p:grpSpPr>
          <a:xfrm rot="-974280">
            <a:off x="951086" y="410274"/>
            <a:ext cx="818853" cy="572414"/>
            <a:chOff x="135700" y="1601500"/>
            <a:chExt cx="1166450" cy="815400"/>
          </a:xfrm>
        </p:grpSpPr>
        <p:sp>
          <p:nvSpPr>
            <p:cNvPr id="975" name="Google Shape;975;p51"/>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1"/>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1"/>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1"/>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1"/>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1"/>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2014609" y="569065"/>
            <a:ext cx="2711302" cy="461665"/>
          </a:xfrm>
          <a:prstGeom prst="rect">
            <a:avLst/>
          </a:prstGeom>
          <a:noFill/>
        </p:spPr>
        <p:txBody>
          <a:bodyPr wrap="square" rtlCol="0">
            <a:spAutoFit/>
          </a:bodyPr>
          <a:lstStyle/>
          <a:p>
            <a:r>
              <a:rPr lang="en-US" sz="2400" b="1" dirty="0" err="1" smtClean="0">
                <a:solidFill>
                  <a:schemeClr val="bg1">
                    <a:lumMod val="75000"/>
                  </a:schemeClr>
                </a:solidFill>
              </a:rPr>
              <a:t>Tranh</a:t>
            </a:r>
            <a:r>
              <a:rPr lang="en-US" sz="2400" b="1" dirty="0" smtClean="0">
                <a:solidFill>
                  <a:schemeClr val="bg1">
                    <a:lumMod val="75000"/>
                  </a:schemeClr>
                </a:solidFill>
              </a:rPr>
              <a:t> </a:t>
            </a:r>
            <a:r>
              <a:rPr lang="en-US" sz="2400" b="1" dirty="0" err="1" smtClean="0">
                <a:solidFill>
                  <a:schemeClr val="bg1">
                    <a:lumMod val="75000"/>
                  </a:schemeClr>
                </a:solidFill>
              </a:rPr>
              <a:t>luận</a:t>
            </a:r>
            <a:endParaRPr lang="en-US" sz="2400" b="1" dirty="0">
              <a:solidFill>
                <a:schemeClr val="bg1">
                  <a:lumMod val="75000"/>
                </a:schemeClr>
              </a:solidFill>
            </a:endParaRPr>
          </a:p>
        </p:txBody>
      </p:sp>
      <p:sp>
        <p:nvSpPr>
          <p:cNvPr id="12" name="TextBox 11"/>
          <p:cNvSpPr txBox="1"/>
          <p:nvPr/>
        </p:nvSpPr>
        <p:spPr>
          <a:xfrm>
            <a:off x="1039008" y="1048131"/>
            <a:ext cx="7364422" cy="1477328"/>
          </a:xfrm>
          <a:prstGeom prst="rect">
            <a:avLst/>
          </a:prstGeom>
          <a:noFill/>
        </p:spPr>
        <p:txBody>
          <a:bodyPr wrap="square" rtlCol="0">
            <a:spAutoFit/>
          </a:bodyPr>
          <a:lstStyle/>
          <a:p>
            <a:pPr algn="just">
              <a:lnSpc>
                <a:spcPct val="150000"/>
              </a:lnSpc>
            </a:pPr>
            <a:r>
              <a:rPr lang="en-US" sz="2000" dirty="0" err="1" smtClean="0"/>
              <a:t>Vuông</a:t>
            </a:r>
            <a:r>
              <a:rPr lang="en-US" sz="2000" dirty="0" smtClean="0"/>
              <a:t> </a:t>
            </a:r>
            <a:r>
              <a:rPr lang="en-US" sz="2000" dirty="0" err="1" smtClean="0"/>
              <a:t>gieo</a:t>
            </a:r>
            <a:r>
              <a:rPr lang="en-US" sz="2000" dirty="0" smtClean="0"/>
              <a:t> </a:t>
            </a:r>
            <a:r>
              <a:rPr lang="en-US" sz="2000" dirty="0" err="1" smtClean="0"/>
              <a:t>một</a:t>
            </a:r>
            <a:r>
              <a:rPr lang="en-US" sz="2000" dirty="0" smtClean="0"/>
              <a:t> </a:t>
            </a:r>
            <a:r>
              <a:rPr lang="en-US" sz="2000" dirty="0" err="1" smtClean="0"/>
              <a:t>đồng</a:t>
            </a:r>
            <a:r>
              <a:rPr lang="en-US" sz="2000" dirty="0" smtClean="0"/>
              <a:t> </a:t>
            </a:r>
            <a:r>
              <a:rPr lang="en-US" sz="2000" dirty="0" err="1" smtClean="0"/>
              <a:t>xu</a:t>
            </a:r>
            <a:r>
              <a:rPr lang="en-US" sz="2000" dirty="0" smtClean="0"/>
              <a:t> 50 </a:t>
            </a:r>
            <a:r>
              <a:rPr lang="en-US" sz="2000" dirty="0" err="1" smtClean="0"/>
              <a:t>lần</a:t>
            </a:r>
            <a:r>
              <a:rPr lang="en-US" sz="2000" dirty="0" smtClean="0"/>
              <a:t> </a:t>
            </a:r>
            <a:r>
              <a:rPr lang="en-US" sz="2000" dirty="0" err="1" smtClean="0"/>
              <a:t>và</a:t>
            </a:r>
            <a:r>
              <a:rPr lang="en-US" sz="2000" dirty="0" smtClean="0"/>
              <a:t> </a:t>
            </a:r>
            <a:r>
              <a:rPr lang="en-US" sz="2000" dirty="0" err="1" smtClean="0"/>
              <a:t>thấy</a:t>
            </a:r>
            <a:r>
              <a:rPr lang="en-US" sz="2000" dirty="0" smtClean="0"/>
              <a:t> </a:t>
            </a:r>
            <a:r>
              <a:rPr lang="en-US" sz="2000" dirty="0" err="1" smtClean="0"/>
              <a:t>có</a:t>
            </a:r>
            <a:r>
              <a:rPr lang="en-US" sz="2000" dirty="0" smtClean="0"/>
              <a:t> 30 </a:t>
            </a:r>
            <a:r>
              <a:rPr lang="en-US" sz="2000" dirty="0" err="1" smtClean="0"/>
              <a:t>lần</a:t>
            </a:r>
            <a:r>
              <a:rPr lang="en-US" sz="2000" dirty="0" smtClean="0"/>
              <a:t> </a:t>
            </a:r>
            <a:r>
              <a:rPr lang="en-US" sz="2000" dirty="0" err="1" smtClean="0"/>
              <a:t>xuất</a:t>
            </a:r>
            <a:r>
              <a:rPr lang="en-US" sz="2000" dirty="0" smtClean="0"/>
              <a:t> </a:t>
            </a:r>
            <a:r>
              <a:rPr lang="en-US" sz="2000" dirty="0" err="1" smtClean="0"/>
              <a:t>hiện</a:t>
            </a:r>
            <a:r>
              <a:rPr lang="en-US" sz="2000" dirty="0" smtClean="0"/>
              <a:t> </a:t>
            </a:r>
            <a:r>
              <a:rPr lang="en-US" sz="2000" dirty="0" err="1" smtClean="0"/>
              <a:t>mặt</a:t>
            </a:r>
            <a:r>
              <a:rPr lang="en-US" sz="2000" dirty="0" smtClean="0"/>
              <a:t> </a:t>
            </a:r>
            <a:r>
              <a:rPr lang="en-US" sz="2000" dirty="0" err="1" smtClean="0"/>
              <a:t>sấp</a:t>
            </a:r>
            <a:r>
              <a:rPr lang="en-US" sz="2000" dirty="0" smtClean="0"/>
              <a:t>. </a:t>
            </a:r>
            <a:r>
              <a:rPr lang="en-US" sz="2000" dirty="0" err="1" smtClean="0"/>
              <a:t>Tròn</a:t>
            </a:r>
            <a:r>
              <a:rPr lang="en-US" sz="2000" dirty="0" smtClean="0"/>
              <a:t> </a:t>
            </a:r>
            <a:r>
              <a:rPr lang="en-US" sz="2000" dirty="0" err="1" smtClean="0"/>
              <a:t>lấy</a:t>
            </a:r>
            <a:r>
              <a:rPr lang="en-US" sz="2000" dirty="0" smtClean="0"/>
              <a:t> </a:t>
            </a:r>
            <a:r>
              <a:rPr lang="en-US" sz="2000" dirty="0" err="1" smtClean="0"/>
              <a:t>đồng</a:t>
            </a:r>
            <a:r>
              <a:rPr lang="en-US" sz="2000" dirty="0" smtClean="0"/>
              <a:t> </a:t>
            </a:r>
            <a:r>
              <a:rPr lang="en-US" sz="2000" dirty="0" err="1" smtClean="0"/>
              <a:t>xu</a:t>
            </a:r>
            <a:r>
              <a:rPr lang="en-US" sz="2000" dirty="0" smtClean="0"/>
              <a:t> </a:t>
            </a:r>
            <a:r>
              <a:rPr lang="en-US" sz="2000" dirty="0" err="1" smtClean="0"/>
              <a:t>đó</a:t>
            </a:r>
            <a:r>
              <a:rPr lang="en-US" sz="2000" dirty="0" smtClean="0"/>
              <a:t> </a:t>
            </a:r>
            <a:r>
              <a:rPr lang="en-US" sz="2000" dirty="0" err="1" smtClean="0"/>
              <a:t>gieo</a:t>
            </a:r>
            <a:r>
              <a:rPr lang="en-US" sz="2000" dirty="0" smtClean="0"/>
              <a:t> 100 </a:t>
            </a:r>
            <a:r>
              <a:rPr lang="en-US" sz="2000" dirty="0" err="1" smtClean="0"/>
              <a:t>lần</a:t>
            </a:r>
            <a:r>
              <a:rPr lang="en-US" sz="2000" dirty="0" smtClean="0"/>
              <a:t> </a:t>
            </a:r>
            <a:r>
              <a:rPr lang="en-US" sz="2000" dirty="0" err="1" smtClean="0"/>
              <a:t>và</a:t>
            </a:r>
            <a:r>
              <a:rPr lang="en-US" sz="2000" dirty="0" smtClean="0"/>
              <a:t> </a:t>
            </a:r>
            <a:r>
              <a:rPr lang="en-US" sz="2000" dirty="0" err="1" smtClean="0"/>
              <a:t>thấy</a:t>
            </a:r>
            <a:r>
              <a:rPr lang="en-US" sz="2000" dirty="0" smtClean="0"/>
              <a:t> </a:t>
            </a:r>
            <a:r>
              <a:rPr lang="en-US" sz="2000" dirty="0" err="1" smtClean="0"/>
              <a:t>có</a:t>
            </a:r>
            <a:r>
              <a:rPr lang="en-US" sz="2000" dirty="0" smtClean="0"/>
              <a:t> 55 </a:t>
            </a:r>
            <a:r>
              <a:rPr lang="en-US" sz="2000" dirty="0" err="1" smtClean="0"/>
              <a:t>lần</a:t>
            </a:r>
            <a:r>
              <a:rPr lang="en-US" sz="2000" dirty="0" smtClean="0"/>
              <a:t> </a:t>
            </a:r>
            <a:r>
              <a:rPr lang="en-US" sz="2000" dirty="0" err="1" smtClean="0"/>
              <a:t>xuất</a:t>
            </a:r>
            <a:r>
              <a:rPr lang="en-US" sz="2000" dirty="0" smtClean="0"/>
              <a:t> </a:t>
            </a:r>
            <a:r>
              <a:rPr lang="en-US" sz="2000" dirty="0" err="1" smtClean="0"/>
              <a:t>hiện</a:t>
            </a:r>
            <a:r>
              <a:rPr lang="en-US" sz="2000" dirty="0" smtClean="0"/>
              <a:t> </a:t>
            </a:r>
            <a:r>
              <a:rPr lang="en-US" sz="2000" dirty="0" err="1" smtClean="0"/>
              <a:t>mặt</a:t>
            </a:r>
            <a:r>
              <a:rPr lang="en-US" sz="2000" dirty="0" smtClean="0"/>
              <a:t> </a:t>
            </a:r>
            <a:r>
              <a:rPr lang="en-US" sz="2000" dirty="0" err="1" smtClean="0"/>
              <a:t>sấp</a:t>
            </a:r>
            <a:r>
              <a:rPr lang="en-US" sz="2000" dirty="0" smtClean="0"/>
              <a:t>.</a:t>
            </a:r>
            <a:endParaRPr lang="en-US" sz="20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81" y="2542860"/>
            <a:ext cx="4436190" cy="2348571"/>
          </a:xfrm>
          <a:prstGeom prst="rect">
            <a:avLst/>
          </a:prstGeom>
        </p:spPr>
      </p:pic>
      <p:sp>
        <p:nvSpPr>
          <p:cNvPr id="14" name="Rounded Rectangular Callout 13"/>
          <p:cNvSpPr/>
          <p:nvPr/>
        </p:nvSpPr>
        <p:spPr>
          <a:xfrm>
            <a:off x="5841712" y="2542860"/>
            <a:ext cx="2849525" cy="938925"/>
          </a:xfrm>
          <a:prstGeom prst="wedgeRoundRectCallout">
            <a:avLst>
              <a:gd name="adj1" fmla="val -58965"/>
              <a:gd name="adj2" fmla="val 38674"/>
              <a:gd name="adj3" fmla="val 16667"/>
            </a:avLst>
          </a:prstGeom>
          <a:solidFill>
            <a:schemeClr val="accent1">
              <a:lumMod val="40000"/>
              <a:lumOff val="60000"/>
            </a:schemeClr>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rgbClr val="000000"/>
                </a:solidFill>
              </a:rPr>
              <a:t>Bạn</a:t>
            </a:r>
            <a:r>
              <a:rPr lang="en-US" sz="2000" dirty="0" smtClean="0">
                <a:solidFill>
                  <a:srgbClr val="000000"/>
                </a:solidFill>
              </a:rPr>
              <a:t> </a:t>
            </a:r>
            <a:r>
              <a:rPr lang="en-US" sz="2000" dirty="0" err="1" smtClean="0">
                <a:solidFill>
                  <a:srgbClr val="000000"/>
                </a:solidFill>
              </a:rPr>
              <a:t>nào</a:t>
            </a:r>
            <a:r>
              <a:rPr lang="en-US" sz="2000" dirty="0" smtClean="0">
                <a:solidFill>
                  <a:srgbClr val="000000"/>
                </a:solidFill>
              </a:rPr>
              <a:t> </a:t>
            </a:r>
            <a:r>
              <a:rPr lang="en-US" sz="2000" dirty="0" err="1" smtClean="0">
                <a:solidFill>
                  <a:srgbClr val="000000"/>
                </a:solidFill>
              </a:rPr>
              <a:t>nói</a:t>
            </a:r>
            <a:r>
              <a:rPr lang="en-US" sz="2000" dirty="0" smtClean="0">
                <a:solidFill>
                  <a:srgbClr val="000000"/>
                </a:solidFill>
              </a:rPr>
              <a:t> </a:t>
            </a:r>
            <a:r>
              <a:rPr lang="en-US" sz="2000" dirty="0" err="1" smtClean="0">
                <a:solidFill>
                  <a:srgbClr val="000000"/>
                </a:solidFill>
              </a:rPr>
              <a:t>đúng</a:t>
            </a:r>
            <a:r>
              <a:rPr lang="en-US" sz="2000" dirty="0" smtClean="0">
                <a:solidFill>
                  <a:srgbClr val="000000"/>
                </a:solidFill>
              </a:rPr>
              <a:t> </a:t>
            </a:r>
            <a:r>
              <a:rPr lang="en-US" sz="2000" dirty="0" err="1" smtClean="0">
                <a:solidFill>
                  <a:srgbClr val="000000"/>
                </a:solidFill>
              </a:rPr>
              <a:t>nhỉ</a:t>
            </a:r>
            <a:r>
              <a:rPr lang="en-US" sz="2000" dirty="0" smtClean="0">
                <a:solidFill>
                  <a:srgbClr val="000000"/>
                </a:solidFill>
              </a:rPr>
              <a:t>?</a:t>
            </a:r>
            <a:endParaRPr lang="en-US" sz="2000" dirty="0">
              <a:solidFill>
                <a:srgbClr val="000000"/>
              </a:solidFill>
            </a:endParaRPr>
          </a:p>
        </p:txBody>
      </p:sp>
      <p:sp>
        <p:nvSpPr>
          <p:cNvPr id="39" name="Rounded Rectangular Callout 38"/>
          <p:cNvSpPr/>
          <p:nvPr/>
        </p:nvSpPr>
        <p:spPr>
          <a:xfrm>
            <a:off x="5837274" y="3717145"/>
            <a:ext cx="2853963" cy="938925"/>
          </a:xfrm>
          <a:prstGeom prst="wedgeRoundRectCallout">
            <a:avLst>
              <a:gd name="adj1" fmla="val 64169"/>
              <a:gd name="adj2" fmla="val 45469"/>
              <a:gd name="adj3" fmla="val 16667"/>
            </a:avLst>
          </a:prstGeom>
          <a:solidFill>
            <a:schemeClr val="accent3">
              <a:lumMod val="40000"/>
              <a:lumOff val="60000"/>
            </a:schemeClr>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rgbClr val="000000"/>
                </a:solidFill>
              </a:rPr>
              <a:t>Cả</a:t>
            </a:r>
            <a:r>
              <a:rPr lang="en-US" sz="2000" dirty="0" smtClean="0">
                <a:solidFill>
                  <a:srgbClr val="000000"/>
                </a:solidFill>
              </a:rPr>
              <a:t> </a:t>
            </a:r>
            <a:r>
              <a:rPr lang="en-US" sz="2000" dirty="0" err="1" smtClean="0">
                <a:solidFill>
                  <a:srgbClr val="000000"/>
                </a:solidFill>
              </a:rPr>
              <a:t>hai</a:t>
            </a:r>
            <a:r>
              <a:rPr lang="en-US" sz="2000" dirty="0" smtClean="0">
                <a:solidFill>
                  <a:srgbClr val="000000"/>
                </a:solidFill>
              </a:rPr>
              <a:t> </a:t>
            </a:r>
            <a:r>
              <a:rPr lang="en-US" sz="2000" dirty="0" err="1" smtClean="0">
                <a:solidFill>
                  <a:srgbClr val="000000"/>
                </a:solidFill>
              </a:rPr>
              <a:t>bạn</a:t>
            </a:r>
            <a:r>
              <a:rPr lang="en-US" sz="2000" dirty="0" smtClean="0">
                <a:solidFill>
                  <a:srgbClr val="000000"/>
                </a:solidFill>
              </a:rPr>
              <a:t> </a:t>
            </a:r>
            <a:r>
              <a:rPr lang="en-US" sz="2000" dirty="0" err="1" smtClean="0">
                <a:solidFill>
                  <a:srgbClr val="000000"/>
                </a:solidFill>
              </a:rPr>
              <a:t>đều</a:t>
            </a:r>
            <a:r>
              <a:rPr lang="en-US" sz="2000" dirty="0" smtClean="0">
                <a:solidFill>
                  <a:srgbClr val="000000"/>
                </a:solidFill>
              </a:rPr>
              <a:t> </a:t>
            </a:r>
          </a:p>
          <a:p>
            <a:pPr algn="ctr">
              <a:lnSpc>
                <a:spcPct val="150000"/>
              </a:lnSpc>
            </a:pPr>
            <a:r>
              <a:rPr lang="en-US" sz="2000" dirty="0" err="1" smtClean="0">
                <a:solidFill>
                  <a:srgbClr val="000000"/>
                </a:solidFill>
              </a:rPr>
              <a:t>nói</a:t>
            </a:r>
            <a:r>
              <a:rPr lang="en-US" sz="2000" dirty="0" smtClean="0">
                <a:solidFill>
                  <a:srgbClr val="000000"/>
                </a:solidFill>
              </a:rPr>
              <a:t> </a:t>
            </a:r>
            <a:r>
              <a:rPr lang="en-US" sz="2000" dirty="0" err="1" smtClean="0">
                <a:solidFill>
                  <a:srgbClr val="000000"/>
                </a:solidFill>
              </a:rPr>
              <a:t>đúng</a:t>
            </a:r>
            <a:endParaRPr lang="en-US" sz="2000" dirty="0">
              <a:solidFill>
                <a:srgbClr val="000000"/>
              </a:solidFill>
            </a:endParaRPr>
          </a:p>
        </p:txBody>
      </p:sp>
      <p:sp>
        <p:nvSpPr>
          <p:cNvPr id="15" name="Line Callout 1 (Border and Accent Bar) 14"/>
          <p:cNvSpPr/>
          <p:nvPr/>
        </p:nvSpPr>
        <p:spPr>
          <a:xfrm flipH="1">
            <a:off x="6305106" y="405652"/>
            <a:ext cx="2098323" cy="575298"/>
          </a:xfrm>
          <a:prstGeom prst="accentBorderCallout1">
            <a:avLst>
              <a:gd name="adj1" fmla="val 18750"/>
              <a:gd name="adj2" fmla="val -8333"/>
              <a:gd name="adj3" fmla="val 17513"/>
              <a:gd name="adj4" fmla="val -35418"/>
            </a:avLst>
          </a:prstGeom>
          <a:solidFill>
            <a:schemeClr val="bg2"/>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4">
                    <a:lumMod val="50000"/>
                  </a:schemeClr>
                </a:solidFill>
              </a:rPr>
              <a:t>Thảo</a:t>
            </a:r>
            <a:r>
              <a:rPr lang="en-US" sz="2000" dirty="0" smtClean="0">
                <a:solidFill>
                  <a:schemeClr val="accent4">
                    <a:lumMod val="50000"/>
                  </a:schemeClr>
                </a:solidFill>
              </a:rPr>
              <a:t> </a:t>
            </a:r>
            <a:r>
              <a:rPr lang="en-US" sz="2000" dirty="0" err="1" smtClean="0">
                <a:solidFill>
                  <a:schemeClr val="accent4">
                    <a:lumMod val="50000"/>
                  </a:schemeClr>
                </a:solidFill>
              </a:rPr>
              <a:t>luận</a:t>
            </a:r>
            <a:r>
              <a:rPr lang="en-US" sz="2000" dirty="0" smtClean="0">
                <a:solidFill>
                  <a:schemeClr val="accent4">
                    <a:lumMod val="50000"/>
                  </a:schemeClr>
                </a:solidFill>
              </a:rPr>
              <a:t> </a:t>
            </a:r>
            <a:r>
              <a:rPr lang="en-US" sz="2000" dirty="0" err="1" smtClean="0">
                <a:solidFill>
                  <a:schemeClr val="accent4">
                    <a:lumMod val="50000"/>
                  </a:schemeClr>
                </a:solidFill>
              </a:rPr>
              <a:t>nhóm</a:t>
            </a:r>
            <a:endParaRPr lang="en-US" sz="2000" dirty="0">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500"/>
                                        <p:tgtEl>
                                          <p:spTgt spid="9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ppt_w/2"/>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up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9"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trips(upLeft)">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3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8"/>
          <p:cNvSpPr/>
          <p:nvPr/>
        </p:nvSpPr>
        <p:spPr>
          <a:xfrm>
            <a:off x="3207824" y="246916"/>
            <a:ext cx="2775098" cy="84632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t>LUYỆN TẬP</a:t>
            </a:r>
            <a:endParaRPr sz="3200" b="1" dirty="0"/>
          </a:p>
        </p:txBody>
      </p:sp>
      <p:grpSp>
        <p:nvGrpSpPr>
          <p:cNvPr id="872" name="Google Shape;872;p48"/>
          <p:cNvGrpSpPr/>
          <p:nvPr/>
        </p:nvGrpSpPr>
        <p:grpSpPr>
          <a:xfrm rot="2306359">
            <a:off x="511736" y="243251"/>
            <a:ext cx="1144268" cy="1037554"/>
            <a:chOff x="5889976" y="452096"/>
            <a:chExt cx="952564" cy="863728"/>
          </a:xfrm>
        </p:grpSpPr>
        <p:sp>
          <p:nvSpPr>
            <p:cNvPr id="873" name="Google Shape;873;p48"/>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8"/>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8"/>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8"/>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48"/>
          <p:cNvSpPr/>
          <p:nvPr/>
        </p:nvSpPr>
        <p:spPr>
          <a:xfrm rot="-9092713">
            <a:off x="8217021" y="386927"/>
            <a:ext cx="573272" cy="525487"/>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8"/>
          <p:cNvSpPr/>
          <p:nvPr/>
        </p:nvSpPr>
        <p:spPr>
          <a:xfrm rot="-8515281">
            <a:off x="7449844" y="430674"/>
            <a:ext cx="444434" cy="40737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791025" y="1189513"/>
            <a:ext cx="7757552" cy="1015663"/>
          </a:xfrm>
          <a:prstGeom prst="rect">
            <a:avLst/>
          </a:prstGeom>
        </p:spPr>
        <p:txBody>
          <a:bodyPr wrap="square">
            <a:spAutoFit/>
          </a:bodyPr>
          <a:lstStyle/>
          <a:p>
            <a:pPr algn="just">
              <a:lnSpc>
                <a:spcPct val="150000"/>
              </a:lnSpc>
            </a:pPr>
            <a:r>
              <a:rPr lang="en-US" sz="2000" b="1" dirty="0" err="1" smtClean="0"/>
              <a:t>Câu</a:t>
            </a:r>
            <a:r>
              <a:rPr lang="en-US" sz="2000" b="1" dirty="0" smtClean="0"/>
              <a:t> 9.29 (SGK - tr96): </a:t>
            </a:r>
            <a:r>
              <a:rPr lang="vi-VN" sz="2000" dirty="0" smtClean="0"/>
              <a:t>Minh </a:t>
            </a:r>
            <a:r>
              <a:rPr lang="vi-VN" sz="2000" dirty="0"/>
              <a:t>gieo một con xúc xắc 100 lần và ghi lại số chấm xuất hiện ở mỗi lần gieo được kết quả như </a:t>
            </a:r>
            <a:r>
              <a:rPr lang="vi-VN" sz="2000" dirty="0" smtClean="0"/>
              <a:t>sau:</a:t>
            </a:r>
            <a:endParaRPr lang="vi-VN" sz="2000" dirty="0"/>
          </a:p>
        </p:txBody>
      </p:sp>
      <p:graphicFrame>
        <p:nvGraphicFramePr>
          <p:cNvPr id="5" name="Table 4"/>
          <p:cNvGraphicFramePr>
            <a:graphicFrameLocks noGrp="1"/>
          </p:cNvGraphicFramePr>
          <p:nvPr>
            <p:extLst>
              <p:ext uri="{D42A27DB-BD31-4B8C-83A1-F6EECF244321}">
                <p14:modId xmlns:p14="http://schemas.microsoft.com/office/powerpoint/2010/main" val="620394690"/>
              </p:ext>
            </p:extLst>
          </p:nvPr>
        </p:nvGraphicFramePr>
        <p:xfrm>
          <a:off x="967563" y="2318387"/>
          <a:ext cx="7357729" cy="1005840"/>
        </p:xfrm>
        <a:graphic>
          <a:graphicData uri="http://schemas.openxmlformats.org/drawingml/2006/table">
            <a:tbl>
              <a:tblPr firstRow="1" bandRow="1">
                <a:tableStyleId>{E2D11163-FEBA-4CDB-975E-821CA3143D49}</a:tableStyleId>
              </a:tblPr>
              <a:tblGrid>
                <a:gridCol w="2939000"/>
                <a:gridCol w="807295"/>
                <a:gridCol w="786857"/>
                <a:gridCol w="735762"/>
                <a:gridCol w="745982"/>
                <a:gridCol w="705106"/>
                <a:gridCol w="637727"/>
              </a:tblGrid>
              <a:tr h="370840">
                <a:tc>
                  <a:txBody>
                    <a:bodyPr/>
                    <a:lstStyle/>
                    <a:p>
                      <a:pPr algn="ctr">
                        <a:lnSpc>
                          <a:spcPct val="150000"/>
                        </a:lnSpc>
                      </a:pPr>
                      <a:r>
                        <a:rPr lang="en-US" sz="1800" dirty="0" err="1" smtClean="0"/>
                        <a:t>Số</a:t>
                      </a:r>
                      <a:r>
                        <a:rPr lang="en-US" sz="1800" baseline="0" dirty="0" smtClean="0"/>
                        <a:t> </a:t>
                      </a:r>
                      <a:r>
                        <a:rPr lang="en-US" sz="1800" baseline="0" dirty="0" err="1" smtClean="0"/>
                        <a:t>chấm</a:t>
                      </a:r>
                      <a:r>
                        <a:rPr lang="en-US" sz="1800" baseline="0" dirty="0" smtClean="0"/>
                        <a:t> </a:t>
                      </a:r>
                      <a:r>
                        <a:rPr lang="en-US" sz="1800" baseline="0" dirty="0" err="1" smtClean="0"/>
                        <a:t>xuất</a:t>
                      </a:r>
                      <a:r>
                        <a:rPr lang="en-US" sz="1800" baseline="0" dirty="0" smtClean="0"/>
                        <a:t> </a:t>
                      </a:r>
                      <a:r>
                        <a:rPr lang="en-US" sz="1800" baseline="0" dirty="0" err="1" smtClean="0"/>
                        <a:t>hiện</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800" dirty="0" smtClean="0"/>
                        <a:t>1</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2</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3</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6</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lnSpc>
                          <a:spcPct val="150000"/>
                        </a:lnSpc>
                      </a:pPr>
                      <a:r>
                        <a:rPr lang="en-US" sz="1800" dirty="0" err="1" smtClean="0"/>
                        <a:t>Số</a:t>
                      </a:r>
                      <a:r>
                        <a:rPr lang="en-US" sz="1800" baseline="0" dirty="0" smtClean="0"/>
                        <a:t> </a:t>
                      </a:r>
                      <a:r>
                        <a:rPr lang="en-US" sz="1800" baseline="0" dirty="0" err="1" smtClean="0"/>
                        <a:t>lần</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1800" dirty="0" smtClean="0"/>
                        <a:t>15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20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18</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22</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10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dirty="0" smtClean="0"/>
                        <a:t>15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85657" y="3365601"/>
            <a:ext cx="6485860" cy="1477328"/>
          </a:xfrm>
          <a:prstGeom prst="rect">
            <a:avLst/>
          </a:prstGeom>
        </p:spPr>
        <p:txBody>
          <a:bodyPr wrap="square">
            <a:spAutoFit/>
          </a:bodyPr>
          <a:lstStyle/>
          <a:p>
            <a:pPr algn="just">
              <a:lnSpc>
                <a:spcPct val="150000"/>
              </a:lnSpc>
            </a:pPr>
            <a:r>
              <a:rPr lang="vi-VN" sz="2000" dirty="0"/>
              <a:t>Tính xác suất thực nghiệm của các sự kiện </a:t>
            </a:r>
            <a:r>
              <a:rPr lang="vi-VN" sz="2000" dirty="0" smtClean="0"/>
              <a:t>sau</a:t>
            </a:r>
            <a:r>
              <a:rPr lang="en-US" sz="2000" dirty="0" smtClean="0"/>
              <a:t>:</a:t>
            </a:r>
            <a:endParaRPr lang="vi-VN" sz="2000" dirty="0"/>
          </a:p>
          <a:p>
            <a:pPr algn="just">
              <a:lnSpc>
                <a:spcPct val="150000"/>
              </a:lnSpc>
            </a:pPr>
            <a:r>
              <a:rPr lang="vi-VN" sz="2000" dirty="0"/>
              <a:t>a. Số chấm xuất hiện là số </a:t>
            </a:r>
            <a:r>
              <a:rPr lang="vi-VN" sz="2000" dirty="0" smtClean="0"/>
              <a:t>chẵn;</a:t>
            </a:r>
            <a:endParaRPr lang="vi-VN" sz="2000" dirty="0"/>
          </a:p>
          <a:p>
            <a:pPr algn="just">
              <a:lnSpc>
                <a:spcPct val="150000"/>
              </a:lnSpc>
            </a:pPr>
            <a:r>
              <a:rPr lang="vi-VN" sz="2000" dirty="0"/>
              <a:t>b. Số chấm xuất hiện lớn hơn 2.</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60"/>
          <p:cNvSpPr/>
          <p:nvPr/>
        </p:nvSpPr>
        <p:spPr>
          <a:xfrm>
            <a:off x="1038505" y="1371600"/>
            <a:ext cx="7244257" cy="2408500"/>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0"/>
          <p:cNvSpPr/>
          <p:nvPr/>
        </p:nvSpPr>
        <p:spPr>
          <a:xfrm rot="-4424738">
            <a:off x="4870686" y="4196776"/>
            <a:ext cx="614078" cy="562871"/>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0"/>
          <p:cNvSpPr/>
          <p:nvPr/>
        </p:nvSpPr>
        <p:spPr>
          <a:xfrm>
            <a:off x="2499686" y="4122500"/>
            <a:ext cx="711437" cy="71143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0"/>
          <p:cNvSpPr/>
          <p:nvPr/>
        </p:nvSpPr>
        <p:spPr>
          <a:xfrm>
            <a:off x="713213" y="4053638"/>
            <a:ext cx="1480876" cy="148078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6" name="Google Shape;1216;p60"/>
          <p:cNvGrpSpPr/>
          <p:nvPr/>
        </p:nvGrpSpPr>
        <p:grpSpPr>
          <a:xfrm rot="-462721">
            <a:off x="861361" y="398443"/>
            <a:ext cx="1878909" cy="366794"/>
            <a:chOff x="6822350" y="4172650"/>
            <a:chExt cx="1878824" cy="366778"/>
          </a:xfrm>
        </p:grpSpPr>
        <p:sp>
          <p:nvSpPr>
            <p:cNvPr id="1217" name="Google Shape;1217;p60"/>
            <p:cNvSpPr/>
            <p:nvPr/>
          </p:nvSpPr>
          <p:spPr>
            <a:xfrm>
              <a:off x="6822350" y="4172650"/>
              <a:ext cx="1878824" cy="366778"/>
            </a:xfrm>
            <a:custGeom>
              <a:avLst/>
              <a:gdLst/>
              <a:ahLst/>
              <a:cxnLst/>
              <a:rect l="l" t="t" r="r" b="b"/>
              <a:pathLst>
                <a:path w="46871" h="9150" extrusionOk="0">
                  <a:moveTo>
                    <a:pt x="4560" y="1"/>
                  </a:moveTo>
                  <a:cubicBezTo>
                    <a:pt x="2068" y="1"/>
                    <a:pt x="1" y="2037"/>
                    <a:pt x="1" y="4560"/>
                  </a:cubicBezTo>
                  <a:lnTo>
                    <a:pt x="1" y="4590"/>
                  </a:lnTo>
                  <a:cubicBezTo>
                    <a:pt x="1" y="7083"/>
                    <a:pt x="2068" y="9150"/>
                    <a:pt x="4560" y="9150"/>
                  </a:cubicBezTo>
                  <a:lnTo>
                    <a:pt x="42311" y="9150"/>
                  </a:lnTo>
                  <a:cubicBezTo>
                    <a:pt x="44804" y="9150"/>
                    <a:pt x="46871" y="7083"/>
                    <a:pt x="46871" y="4590"/>
                  </a:cubicBezTo>
                  <a:lnTo>
                    <a:pt x="46871" y="4560"/>
                  </a:lnTo>
                  <a:cubicBezTo>
                    <a:pt x="46871" y="2037"/>
                    <a:pt x="44804" y="1"/>
                    <a:pt x="42311" y="1"/>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0"/>
            <p:cNvSpPr/>
            <p:nvPr/>
          </p:nvSpPr>
          <p:spPr>
            <a:xfrm>
              <a:off x="7008783" y="4236024"/>
              <a:ext cx="244919" cy="223394"/>
            </a:xfrm>
            <a:custGeom>
              <a:avLst/>
              <a:gdLst/>
              <a:ahLst/>
              <a:cxnLst/>
              <a:rect l="l" t="t" r="r" b="b"/>
              <a:pathLst>
                <a:path w="6110" h="5573" extrusionOk="0">
                  <a:moveTo>
                    <a:pt x="3055" y="0"/>
                  </a:moveTo>
                  <a:cubicBezTo>
                    <a:pt x="2895" y="0"/>
                    <a:pt x="2736" y="91"/>
                    <a:pt x="2675" y="274"/>
                  </a:cubicBezTo>
                  <a:lnTo>
                    <a:pt x="2280" y="1581"/>
                  </a:lnTo>
                  <a:cubicBezTo>
                    <a:pt x="2219" y="1733"/>
                    <a:pt x="2067" y="1824"/>
                    <a:pt x="1915" y="1824"/>
                  </a:cubicBezTo>
                  <a:lnTo>
                    <a:pt x="547" y="1824"/>
                  </a:lnTo>
                  <a:cubicBezTo>
                    <a:pt x="152" y="1824"/>
                    <a:pt x="0" y="2310"/>
                    <a:pt x="304" y="2523"/>
                  </a:cubicBezTo>
                  <a:lnTo>
                    <a:pt x="1398" y="3344"/>
                  </a:lnTo>
                  <a:cubicBezTo>
                    <a:pt x="1550" y="3435"/>
                    <a:pt x="1611" y="3617"/>
                    <a:pt x="1550" y="3769"/>
                  </a:cubicBezTo>
                  <a:lnTo>
                    <a:pt x="1125" y="5046"/>
                  </a:lnTo>
                  <a:cubicBezTo>
                    <a:pt x="1031" y="5327"/>
                    <a:pt x="1263" y="5572"/>
                    <a:pt x="1513" y="5572"/>
                  </a:cubicBezTo>
                  <a:cubicBezTo>
                    <a:pt x="1587" y="5572"/>
                    <a:pt x="1663" y="5551"/>
                    <a:pt x="1733" y="5502"/>
                  </a:cubicBezTo>
                  <a:lnTo>
                    <a:pt x="2827" y="4681"/>
                  </a:lnTo>
                  <a:cubicBezTo>
                    <a:pt x="2888" y="4636"/>
                    <a:pt x="2964" y="4613"/>
                    <a:pt x="3044" y="4613"/>
                  </a:cubicBezTo>
                  <a:cubicBezTo>
                    <a:pt x="3123" y="4613"/>
                    <a:pt x="3207"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1" y="3344"/>
                  </a:cubicBezTo>
                  <a:lnTo>
                    <a:pt x="5806" y="2523"/>
                  </a:lnTo>
                  <a:cubicBezTo>
                    <a:pt x="6110" y="2310"/>
                    <a:pt x="5958" y="1824"/>
                    <a:pt x="5563" y="1824"/>
                  </a:cubicBezTo>
                  <a:lnTo>
                    <a:pt x="4195" y="1824"/>
                  </a:lnTo>
                  <a:cubicBezTo>
                    <a:pt x="4043" y="1824"/>
                    <a:pt x="3891" y="1733"/>
                    <a:pt x="3830" y="1581"/>
                  </a:cubicBezTo>
                  <a:lnTo>
                    <a:pt x="3435" y="274"/>
                  </a:lnTo>
                  <a:cubicBezTo>
                    <a:pt x="3374" y="91"/>
                    <a:pt x="3214" y="0"/>
                    <a:pt x="3055"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0"/>
            <p:cNvSpPr/>
            <p:nvPr/>
          </p:nvSpPr>
          <p:spPr>
            <a:xfrm>
              <a:off x="7324328" y="4236024"/>
              <a:ext cx="243717" cy="22339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0"/>
            <p:cNvSpPr/>
            <p:nvPr/>
          </p:nvSpPr>
          <p:spPr>
            <a:xfrm>
              <a:off x="7639913" y="4236024"/>
              <a:ext cx="243717" cy="223394"/>
            </a:xfrm>
            <a:custGeom>
              <a:avLst/>
              <a:gdLst/>
              <a:ahLst/>
              <a:cxnLst/>
              <a:rect l="l" t="t" r="r" b="b"/>
              <a:pathLst>
                <a:path w="6080" h="5573" extrusionOk="0">
                  <a:moveTo>
                    <a:pt x="3040" y="0"/>
                  </a:moveTo>
                  <a:cubicBezTo>
                    <a:pt x="2888" y="0"/>
                    <a:pt x="2736" y="91"/>
                    <a:pt x="2675" y="274"/>
                  </a:cubicBezTo>
                  <a:lnTo>
                    <a:pt x="2249" y="1581"/>
                  </a:lnTo>
                  <a:cubicBezTo>
                    <a:pt x="2189" y="1733"/>
                    <a:pt x="2037" y="1824"/>
                    <a:pt x="1885" y="1824"/>
                  </a:cubicBezTo>
                  <a:lnTo>
                    <a:pt x="517" y="1824"/>
                  </a:lnTo>
                  <a:cubicBezTo>
                    <a:pt x="152" y="1824"/>
                    <a:pt x="0" y="2310"/>
                    <a:pt x="304" y="2523"/>
                  </a:cubicBezTo>
                  <a:lnTo>
                    <a:pt x="1398" y="3344"/>
                  </a:lnTo>
                  <a:cubicBezTo>
                    <a:pt x="1520" y="3435"/>
                    <a:pt x="1581" y="3617"/>
                    <a:pt x="1520" y="3769"/>
                  </a:cubicBezTo>
                  <a:lnTo>
                    <a:pt x="1125" y="5046"/>
                  </a:lnTo>
                  <a:cubicBezTo>
                    <a:pt x="1031" y="5327"/>
                    <a:pt x="1244" y="5572"/>
                    <a:pt x="1486" y="5572"/>
                  </a:cubicBezTo>
                  <a:cubicBezTo>
                    <a:pt x="1558" y="5572"/>
                    <a:pt x="1633" y="5551"/>
                    <a:pt x="1702" y="5502"/>
                  </a:cubicBezTo>
                  <a:lnTo>
                    <a:pt x="2797" y="4681"/>
                  </a:lnTo>
                  <a:cubicBezTo>
                    <a:pt x="2873" y="4636"/>
                    <a:pt x="2956" y="4613"/>
                    <a:pt x="3036" y="4613"/>
                  </a:cubicBezTo>
                  <a:cubicBezTo>
                    <a:pt x="3116" y="4613"/>
                    <a:pt x="3192" y="4636"/>
                    <a:pt x="3252" y="4681"/>
                  </a:cubicBezTo>
                  <a:lnTo>
                    <a:pt x="4377" y="5502"/>
                  </a:lnTo>
                  <a:cubicBezTo>
                    <a:pt x="4447" y="5551"/>
                    <a:pt x="4521" y="5572"/>
                    <a:pt x="4593" y="5572"/>
                  </a:cubicBezTo>
                  <a:cubicBezTo>
                    <a:pt x="4835" y="5572"/>
                    <a:pt x="5048" y="5327"/>
                    <a:pt x="4955" y="5046"/>
                  </a:cubicBezTo>
                  <a:lnTo>
                    <a:pt x="4529" y="3769"/>
                  </a:lnTo>
                  <a:cubicBezTo>
                    <a:pt x="4499" y="3617"/>
                    <a:pt x="4559" y="3435"/>
                    <a:pt x="4681" y="3344"/>
                  </a:cubicBezTo>
                  <a:lnTo>
                    <a:pt x="5775" y="2523"/>
                  </a:lnTo>
                  <a:cubicBezTo>
                    <a:pt x="6079" y="2310"/>
                    <a:pt x="5927" y="1824"/>
                    <a:pt x="5563" y="1824"/>
                  </a:cubicBezTo>
                  <a:lnTo>
                    <a:pt x="4195" y="1824"/>
                  </a:lnTo>
                  <a:cubicBezTo>
                    <a:pt x="4012" y="1824"/>
                    <a:pt x="3891" y="1733"/>
                    <a:pt x="3830" y="1581"/>
                  </a:cubicBezTo>
                  <a:lnTo>
                    <a:pt x="3404"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0"/>
            <p:cNvSpPr/>
            <p:nvPr/>
          </p:nvSpPr>
          <p:spPr>
            <a:xfrm>
              <a:off x="7954256" y="4236024"/>
              <a:ext cx="244919" cy="223394"/>
            </a:xfrm>
            <a:custGeom>
              <a:avLst/>
              <a:gdLst/>
              <a:ahLst/>
              <a:cxnLst/>
              <a:rect l="l" t="t" r="r" b="b"/>
              <a:pathLst>
                <a:path w="6110" h="5573" extrusionOk="0">
                  <a:moveTo>
                    <a:pt x="3059" y="0"/>
                  </a:moveTo>
                  <a:cubicBezTo>
                    <a:pt x="2903" y="0"/>
                    <a:pt x="2751" y="91"/>
                    <a:pt x="2705" y="274"/>
                  </a:cubicBezTo>
                  <a:lnTo>
                    <a:pt x="2280" y="1581"/>
                  </a:lnTo>
                  <a:cubicBezTo>
                    <a:pt x="2219" y="1733"/>
                    <a:pt x="2067" y="1824"/>
                    <a:pt x="1915" y="1824"/>
                  </a:cubicBezTo>
                  <a:lnTo>
                    <a:pt x="547" y="1824"/>
                  </a:lnTo>
                  <a:cubicBezTo>
                    <a:pt x="183" y="1824"/>
                    <a:pt x="0" y="2310"/>
                    <a:pt x="304" y="2523"/>
                  </a:cubicBezTo>
                  <a:lnTo>
                    <a:pt x="1429" y="3344"/>
                  </a:lnTo>
                  <a:cubicBezTo>
                    <a:pt x="1550" y="3435"/>
                    <a:pt x="1611" y="3617"/>
                    <a:pt x="1550" y="3769"/>
                  </a:cubicBezTo>
                  <a:lnTo>
                    <a:pt x="1125" y="5046"/>
                  </a:lnTo>
                  <a:cubicBezTo>
                    <a:pt x="1055" y="5327"/>
                    <a:pt x="1273" y="5572"/>
                    <a:pt x="1517" y="5572"/>
                  </a:cubicBezTo>
                  <a:cubicBezTo>
                    <a:pt x="1589" y="5572"/>
                    <a:pt x="1663" y="5551"/>
                    <a:pt x="1733" y="5502"/>
                  </a:cubicBezTo>
                  <a:lnTo>
                    <a:pt x="2827" y="4681"/>
                  </a:lnTo>
                  <a:cubicBezTo>
                    <a:pt x="2903" y="4636"/>
                    <a:pt x="2987" y="4613"/>
                    <a:pt x="3066" y="4613"/>
                  </a:cubicBezTo>
                  <a:cubicBezTo>
                    <a:pt x="3146" y="4613"/>
                    <a:pt x="3222"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2" y="3344"/>
                  </a:cubicBezTo>
                  <a:lnTo>
                    <a:pt x="5806" y="2523"/>
                  </a:lnTo>
                  <a:cubicBezTo>
                    <a:pt x="6110" y="2310"/>
                    <a:pt x="5958" y="1824"/>
                    <a:pt x="5563" y="1824"/>
                  </a:cubicBezTo>
                  <a:lnTo>
                    <a:pt x="4225" y="1824"/>
                  </a:lnTo>
                  <a:cubicBezTo>
                    <a:pt x="4043" y="1824"/>
                    <a:pt x="3891" y="1733"/>
                    <a:pt x="3830" y="1581"/>
                  </a:cubicBezTo>
                  <a:lnTo>
                    <a:pt x="3435" y="274"/>
                  </a:lnTo>
                  <a:cubicBezTo>
                    <a:pt x="3374" y="91"/>
                    <a:pt x="3215" y="0"/>
                    <a:pt x="3059"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0"/>
            <p:cNvSpPr/>
            <p:nvPr/>
          </p:nvSpPr>
          <p:spPr>
            <a:xfrm>
              <a:off x="8269801" y="4236024"/>
              <a:ext cx="244959" cy="223394"/>
            </a:xfrm>
            <a:custGeom>
              <a:avLst/>
              <a:gdLst/>
              <a:ahLst/>
              <a:cxnLst/>
              <a:rect l="l" t="t" r="r" b="b"/>
              <a:pathLst>
                <a:path w="6111" h="5573" extrusionOk="0">
                  <a:moveTo>
                    <a:pt x="3052" y="0"/>
                  </a:moveTo>
                  <a:cubicBezTo>
                    <a:pt x="2896" y="0"/>
                    <a:pt x="2736" y="91"/>
                    <a:pt x="2676" y="274"/>
                  </a:cubicBezTo>
                  <a:lnTo>
                    <a:pt x="2280" y="1581"/>
                  </a:lnTo>
                  <a:cubicBezTo>
                    <a:pt x="2220" y="1733"/>
                    <a:pt x="2068" y="1824"/>
                    <a:pt x="1885" y="1824"/>
                  </a:cubicBezTo>
                  <a:lnTo>
                    <a:pt x="548" y="1824"/>
                  </a:lnTo>
                  <a:cubicBezTo>
                    <a:pt x="153" y="1824"/>
                    <a:pt x="1" y="2310"/>
                    <a:pt x="305" y="2523"/>
                  </a:cubicBezTo>
                  <a:lnTo>
                    <a:pt x="1399" y="3344"/>
                  </a:lnTo>
                  <a:cubicBezTo>
                    <a:pt x="1551" y="3435"/>
                    <a:pt x="1612" y="3617"/>
                    <a:pt x="1551" y="3769"/>
                  </a:cubicBezTo>
                  <a:lnTo>
                    <a:pt x="1125" y="5046"/>
                  </a:lnTo>
                  <a:cubicBezTo>
                    <a:pt x="1032" y="5327"/>
                    <a:pt x="1263" y="5572"/>
                    <a:pt x="1513" y="5572"/>
                  </a:cubicBezTo>
                  <a:cubicBezTo>
                    <a:pt x="1588" y="5572"/>
                    <a:pt x="1664" y="5551"/>
                    <a:pt x="1733" y="5502"/>
                  </a:cubicBezTo>
                  <a:lnTo>
                    <a:pt x="2828" y="4681"/>
                  </a:lnTo>
                  <a:cubicBezTo>
                    <a:pt x="2888" y="4636"/>
                    <a:pt x="2964" y="4613"/>
                    <a:pt x="3044" y="4613"/>
                  </a:cubicBezTo>
                  <a:cubicBezTo>
                    <a:pt x="3124" y="4613"/>
                    <a:pt x="3207" y="4636"/>
                    <a:pt x="3283" y="4681"/>
                  </a:cubicBezTo>
                  <a:lnTo>
                    <a:pt x="4378" y="5502"/>
                  </a:lnTo>
                  <a:cubicBezTo>
                    <a:pt x="4447" y="5551"/>
                    <a:pt x="4523" y="5572"/>
                    <a:pt x="4598" y="5572"/>
                  </a:cubicBezTo>
                  <a:cubicBezTo>
                    <a:pt x="4848" y="5572"/>
                    <a:pt x="5079" y="5327"/>
                    <a:pt x="4986" y="5046"/>
                  </a:cubicBezTo>
                  <a:lnTo>
                    <a:pt x="4560" y="3769"/>
                  </a:lnTo>
                  <a:cubicBezTo>
                    <a:pt x="4499" y="3617"/>
                    <a:pt x="4560" y="3435"/>
                    <a:pt x="4712" y="3344"/>
                  </a:cubicBezTo>
                  <a:lnTo>
                    <a:pt x="5806" y="2523"/>
                  </a:lnTo>
                  <a:cubicBezTo>
                    <a:pt x="6110" y="2310"/>
                    <a:pt x="5958" y="1824"/>
                    <a:pt x="5563" y="1824"/>
                  </a:cubicBezTo>
                  <a:lnTo>
                    <a:pt x="4195" y="1824"/>
                  </a:lnTo>
                  <a:cubicBezTo>
                    <a:pt x="4043" y="1824"/>
                    <a:pt x="3891" y="1733"/>
                    <a:pt x="3831" y="1581"/>
                  </a:cubicBezTo>
                  <a:lnTo>
                    <a:pt x="3405" y="274"/>
                  </a:lnTo>
                  <a:cubicBezTo>
                    <a:pt x="3359" y="91"/>
                    <a:pt x="3207" y="0"/>
                    <a:pt x="3052"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60"/>
          <p:cNvGrpSpPr/>
          <p:nvPr/>
        </p:nvGrpSpPr>
        <p:grpSpPr>
          <a:xfrm rot="2109178">
            <a:off x="6089720" y="208735"/>
            <a:ext cx="790252" cy="746201"/>
            <a:chOff x="6843802" y="2410602"/>
            <a:chExt cx="606177" cy="572387"/>
          </a:xfrm>
        </p:grpSpPr>
        <p:sp>
          <p:nvSpPr>
            <p:cNvPr id="1224" name="Google Shape;1224;p60"/>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0"/>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621488" y="658213"/>
            <a:ext cx="2041451" cy="461665"/>
          </a:xfrm>
          <a:prstGeom prst="rect">
            <a:avLst/>
          </a:prstGeom>
          <a:noFill/>
        </p:spPr>
        <p:txBody>
          <a:bodyPr wrap="square" rtlCol="0">
            <a:spAutoFit/>
          </a:bodyPr>
          <a:lstStyle/>
          <a:p>
            <a:pPr algn="ctr"/>
            <a:r>
              <a:rPr lang="en-US" sz="2400" b="1" dirty="0" err="1" smtClean="0"/>
              <a:t>Giải</a:t>
            </a:r>
            <a:endParaRPr lang="en-US" sz="2400" b="1" dirty="0"/>
          </a:p>
        </p:txBody>
      </p:sp>
      <p:sp>
        <p:nvSpPr>
          <p:cNvPr id="5" name="Rectangle 4"/>
          <p:cNvSpPr/>
          <p:nvPr/>
        </p:nvSpPr>
        <p:spPr>
          <a:xfrm>
            <a:off x="1818506" y="1871478"/>
            <a:ext cx="5546798" cy="1200329"/>
          </a:xfrm>
          <a:prstGeom prst="rect">
            <a:avLst/>
          </a:prstGeom>
        </p:spPr>
        <p:txBody>
          <a:bodyPr wrap="square">
            <a:spAutoFit/>
          </a:bodyPr>
          <a:lstStyle/>
          <a:p>
            <a:pPr algn="just">
              <a:lnSpc>
                <a:spcPct val="150000"/>
              </a:lnSpc>
            </a:pPr>
            <a:r>
              <a:rPr lang="vi-VN" sz="2400" dirty="0" smtClean="0"/>
              <a:t>a</a:t>
            </a:r>
            <a:r>
              <a:rPr lang="en-US" sz="2400" dirty="0" smtClean="0"/>
              <a:t>) </a:t>
            </a:r>
            <a:r>
              <a:rPr lang="vi-VN" sz="2400" dirty="0" smtClean="0"/>
              <a:t>Số </a:t>
            </a:r>
            <a:r>
              <a:rPr lang="vi-VN" sz="2400" dirty="0"/>
              <a:t>chấm xuất hiện là số chẵn </a:t>
            </a:r>
            <a:r>
              <a:rPr lang="vi-VN" sz="2400" dirty="0" smtClean="0"/>
              <a:t>là: </a:t>
            </a:r>
            <a:r>
              <a:rPr lang="vi-VN" sz="2400" dirty="0"/>
              <a:t>57</a:t>
            </a:r>
          </a:p>
          <a:p>
            <a:pPr algn="just">
              <a:lnSpc>
                <a:spcPct val="150000"/>
              </a:lnSpc>
            </a:pPr>
            <a:r>
              <a:rPr lang="vi-VN" sz="2400" dirty="0" smtClean="0"/>
              <a:t>b</a:t>
            </a:r>
            <a:r>
              <a:rPr lang="en-US" sz="2400" dirty="0" smtClean="0"/>
              <a:t>) </a:t>
            </a:r>
            <a:r>
              <a:rPr lang="vi-VN" sz="2400" dirty="0" smtClean="0"/>
              <a:t>Số </a:t>
            </a:r>
            <a:r>
              <a:rPr lang="vi-VN" sz="2400" dirty="0"/>
              <a:t>chấm xuất hiện lớn hơn 2 </a:t>
            </a:r>
            <a:r>
              <a:rPr lang="vi-VN" sz="2400" dirty="0" smtClean="0"/>
              <a:t>là: </a:t>
            </a:r>
            <a:r>
              <a:rPr lang="vi-VN" sz="2400" dirty="0"/>
              <a:t>65</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210"/>
                                        </p:tgtEl>
                                        <p:attrNameLst>
                                          <p:attrName>style.visibility</p:attrName>
                                        </p:attrNameLst>
                                      </p:cBhvr>
                                      <p:to>
                                        <p:strVal val="visible"/>
                                      </p:to>
                                    </p:set>
                                    <p:anim calcmode="lin" valueType="num">
                                      <p:cBhvr>
                                        <p:cTn id="14" dur="500" fill="hold"/>
                                        <p:tgtEl>
                                          <p:spTgt spid="1210"/>
                                        </p:tgtEl>
                                        <p:attrNameLst>
                                          <p:attrName>ppt_w</p:attrName>
                                        </p:attrNameLst>
                                      </p:cBhvr>
                                      <p:tavLst>
                                        <p:tav tm="0">
                                          <p:val>
                                            <p:fltVal val="0"/>
                                          </p:val>
                                        </p:tav>
                                        <p:tav tm="100000">
                                          <p:val>
                                            <p:strVal val="#ppt_w"/>
                                          </p:val>
                                        </p:tav>
                                      </p:tavLst>
                                    </p:anim>
                                    <p:anim calcmode="lin" valueType="num">
                                      <p:cBhvr>
                                        <p:cTn id="15" dur="500" fill="hold"/>
                                        <p:tgtEl>
                                          <p:spTgt spid="1210"/>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7" name="Google Shape;1387;p64"/>
          <p:cNvSpPr/>
          <p:nvPr/>
        </p:nvSpPr>
        <p:spPr>
          <a:xfrm>
            <a:off x="2092931" y="321607"/>
            <a:ext cx="2913321" cy="770278"/>
          </a:xfrm>
          <a:prstGeom prst="roundRect">
            <a:avLst>
              <a:gd name="adj" fmla="val 21761"/>
            </a:avLst>
          </a:prstGeom>
          <a:solidFill>
            <a:schemeClr val="bg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b="1" dirty="0" err="1" smtClean="0">
                <a:solidFill>
                  <a:schemeClr val="bg2"/>
                </a:solidFill>
              </a:rPr>
              <a:t>Câu</a:t>
            </a:r>
            <a:r>
              <a:rPr lang="en-US" sz="2000" b="1" dirty="0" smtClean="0">
                <a:solidFill>
                  <a:schemeClr val="bg2"/>
                </a:solidFill>
              </a:rPr>
              <a:t> 9.30 (SGK - tr96):</a:t>
            </a:r>
            <a:endParaRPr sz="2000" b="1" dirty="0">
              <a:solidFill>
                <a:schemeClr val="bg2"/>
              </a:solidFill>
            </a:endParaRPr>
          </a:p>
        </p:txBody>
      </p:sp>
      <p:sp>
        <p:nvSpPr>
          <p:cNvPr id="1398" name="Google Shape;1398;p64"/>
          <p:cNvSpPr/>
          <p:nvPr/>
        </p:nvSpPr>
        <p:spPr>
          <a:xfrm>
            <a:off x="7441850" y="-358975"/>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64"/>
          <p:cNvGrpSpPr/>
          <p:nvPr/>
        </p:nvGrpSpPr>
        <p:grpSpPr>
          <a:xfrm rot="546509">
            <a:off x="1034673" y="149506"/>
            <a:ext cx="935691" cy="848428"/>
            <a:chOff x="5889976" y="452096"/>
            <a:chExt cx="952564" cy="863728"/>
          </a:xfrm>
        </p:grpSpPr>
        <p:sp>
          <p:nvSpPr>
            <p:cNvPr id="1400" name="Google Shape;1400;p64"/>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4"/>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4"/>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4"/>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84792" y="1163300"/>
            <a:ext cx="8218966" cy="1938992"/>
          </a:xfrm>
          <a:prstGeom prst="rect">
            <a:avLst/>
          </a:prstGeom>
        </p:spPr>
        <p:txBody>
          <a:bodyPr wrap="square">
            <a:spAutoFit/>
          </a:bodyPr>
          <a:lstStyle/>
          <a:p>
            <a:pPr algn="just">
              <a:lnSpc>
                <a:spcPct val="150000"/>
              </a:lnSpc>
            </a:pPr>
            <a:r>
              <a:rPr lang="vi-VN" sz="2000" dirty="0"/>
              <a:t>An quay tấm bìa như hình bên một số lần và ghi kết quả dưới dạng bảng như sau (</a:t>
            </a:r>
            <a:r>
              <a:rPr lang="vi-VN" sz="2000" i="1" dirty="0"/>
              <a:t>Mỗi gạch tương ứng 1 </a:t>
            </a:r>
            <a:r>
              <a:rPr lang="vi-VN" sz="2000" i="1" dirty="0" smtClean="0"/>
              <a:t>lần</a:t>
            </a:r>
            <a:r>
              <a:rPr lang="vi-VN" sz="2000" dirty="0" smtClean="0"/>
              <a:t>):</a:t>
            </a:r>
            <a:endParaRPr lang="en-US" sz="2000" dirty="0"/>
          </a:p>
          <a:p>
            <a:pPr algn="just">
              <a:lnSpc>
                <a:spcPct val="150000"/>
              </a:lnSpc>
            </a:pPr>
            <a:endParaRPr lang="en-US" sz="2000" dirty="0" smtClean="0"/>
          </a:p>
          <a:p>
            <a:pPr algn="just">
              <a:lnSpc>
                <a:spcPct val="150000"/>
              </a:lnSpc>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6" y="2316695"/>
            <a:ext cx="3793264" cy="1109530"/>
          </a:xfrm>
          <a:prstGeom prst="rect">
            <a:avLst/>
          </a:prstGeom>
        </p:spPr>
      </p:pic>
      <p:sp>
        <p:nvSpPr>
          <p:cNvPr id="5" name="Rectangle 4"/>
          <p:cNvSpPr/>
          <p:nvPr/>
        </p:nvSpPr>
        <p:spPr>
          <a:xfrm>
            <a:off x="4378056" y="2132796"/>
            <a:ext cx="4502888" cy="1477328"/>
          </a:xfrm>
          <a:prstGeom prst="rect">
            <a:avLst/>
          </a:prstGeom>
        </p:spPr>
        <p:txBody>
          <a:bodyPr wrap="square">
            <a:spAutoFit/>
          </a:bodyPr>
          <a:lstStyle/>
          <a:p>
            <a:pPr algn="just">
              <a:lnSpc>
                <a:spcPct val="150000"/>
              </a:lnSpc>
            </a:pPr>
            <a:r>
              <a:rPr lang="en-US" sz="2000" dirty="0"/>
              <a:t>a) An </a:t>
            </a:r>
            <a:r>
              <a:rPr lang="en-US" sz="2000" dirty="0" err="1"/>
              <a:t>đã</a:t>
            </a:r>
            <a:r>
              <a:rPr lang="en-US" sz="2000" dirty="0"/>
              <a:t> quay </a:t>
            </a:r>
            <a:r>
              <a:rPr lang="en-US" sz="2000" dirty="0" err="1"/>
              <a:t>tấm</a:t>
            </a:r>
            <a:r>
              <a:rPr lang="en-US" sz="2000" dirty="0"/>
              <a:t> </a:t>
            </a:r>
            <a:r>
              <a:rPr lang="en-US" sz="2000" dirty="0" err="1"/>
              <a:t>bìa</a:t>
            </a:r>
            <a:r>
              <a:rPr lang="en-US" sz="2000" dirty="0"/>
              <a:t> </a:t>
            </a:r>
            <a:r>
              <a:rPr lang="en-US" sz="2000" dirty="0" err="1"/>
              <a:t>bao</a:t>
            </a:r>
            <a:r>
              <a:rPr lang="en-US" sz="2000" dirty="0"/>
              <a:t> </a:t>
            </a:r>
            <a:r>
              <a:rPr lang="en-US" sz="2000" dirty="0" err="1"/>
              <a:t>nhiêu</a:t>
            </a:r>
            <a:r>
              <a:rPr lang="en-US" sz="2000" dirty="0"/>
              <a:t> </a:t>
            </a:r>
            <a:r>
              <a:rPr lang="en-US" sz="2000" dirty="0" err="1"/>
              <a:t>lần</a:t>
            </a:r>
            <a:r>
              <a:rPr lang="en-US" sz="2000" dirty="0"/>
              <a:t>?</a:t>
            </a:r>
          </a:p>
          <a:p>
            <a:pPr algn="just">
              <a:lnSpc>
                <a:spcPct val="150000"/>
              </a:lnSpc>
            </a:pPr>
            <a:r>
              <a:rPr lang="en-US" sz="2000" dirty="0"/>
              <a:t>b)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lần</a:t>
            </a:r>
            <a:r>
              <a:rPr lang="en-US" sz="2000" dirty="0"/>
              <a:t> </a:t>
            </a:r>
            <a:r>
              <a:rPr lang="en-US" sz="2000" dirty="0" err="1"/>
              <a:t>mũi</a:t>
            </a:r>
            <a:r>
              <a:rPr lang="en-US" sz="2000" dirty="0"/>
              <a:t> </a:t>
            </a:r>
            <a:r>
              <a:rPr lang="en-US" sz="2000" dirty="0" err="1"/>
              <a:t>tên</a:t>
            </a:r>
            <a:r>
              <a:rPr lang="en-US" sz="2000" dirty="0"/>
              <a:t> </a:t>
            </a:r>
            <a:r>
              <a:rPr lang="en-US" sz="2000" dirty="0" err="1"/>
              <a:t>chỉ</a:t>
            </a:r>
            <a:r>
              <a:rPr lang="en-US" sz="2000" dirty="0"/>
              <a:t> </a:t>
            </a:r>
            <a:r>
              <a:rPr lang="en-US" sz="2000" dirty="0" err="1"/>
              <a:t>vào</a:t>
            </a:r>
            <a:r>
              <a:rPr lang="en-US" sz="2000" dirty="0"/>
              <a:t> ô </a:t>
            </a:r>
            <a:r>
              <a:rPr lang="en-US" sz="2000" dirty="0" err="1"/>
              <a:t>màu</a:t>
            </a:r>
            <a:r>
              <a:rPr lang="en-US" sz="2000" dirty="0"/>
              <a:t> </a:t>
            </a:r>
            <a:r>
              <a:rPr lang="en-US" sz="2000" dirty="0" err="1"/>
              <a:t>xanh</a:t>
            </a:r>
            <a:r>
              <a:rPr lang="en-US" sz="2000" dirty="0"/>
              <a:t>, </a:t>
            </a:r>
            <a:r>
              <a:rPr lang="en-US" sz="2000" dirty="0" err="1"/>
              <a:t>bao</a:t>
            </a:r>
            <a:r>
              <a:rPr lang="en-US" sz="2000" dirty="0"/>
              <a:t> </a:t>
            </a:r>
            <a:r>
              <a:rPr lang="en-US" sz="2000" dirty="0" err="1"/>
              <a:t>nhiêu</a:t>
            </a:r>
            <a:r>
              <a:rPr lang="en-US" sz="2000" dirty="0"/>
              <a:t> </a:t>
            </a:r>
            <a:r>
              <a:rPr lang="en-US" sz="2000" dirty="0" err="1"/>
              <a:t>lần</a:t>
            </a:r>
            <a:r>
              <a:rPr lang="en-US" sz="2000" dirty="0"/>
              <a:t> </a:t>
            </a:r>
            <a:r>
              <a:rPr lang="en-US" sz="2000" dirty="0" err="1"/>
              <a:t>mũi</a:t>
            </a:r>
            <a:r>
              <a:rPr lang="en-US" sz="2000" dirty="0"/>
              <a:t> </a:t>
            </a:r>
            <a:r>
              <a:rPr lang="en-US" sz="2000" dirty="0" err="1"/>
              <a:t>tên</a:t>
            </a:r>
            <a:r>
              <a:rPr lang="en-US" sz="2000" dirty="0"/>
              <a:t> </a:t>
            </a:r>
            <a:r>
              <a:rPr lang="en-US" sz="2000" dirty="0" err="1" smtClean="0"/>
              <a:t>chỉ</a:t>
            </a:r>
            <a:r>
              <a:rPr lang="en-US" sz="2000" dirty="0" smtClean="0"/>
              <a:t> </a:t>
            </a:r>
            <a:endParaRPr lang="en-US" sz="2000" dirty="0"/>
          </a:p>
        </p:txBody>
      </p:sp>
      <p:sp>
        <p:nvSpPr>
          <p:cNvPr id="7" name="TextBox 6"/>
          <p:cNvSpPr txBox="1"/>
          <p:nvPr/>
        </p:nvSpPr>
        <p:spPr>
          <a:xfrm>
            <a:off x="708883" y="3463809"/>
            <a:ext cx="8094875" cy="1015663"/>
          </a:xfrm>
          <a:prstGeom prst="rect">
            <a:avLst/>
          </a:prstGeom>
          <a:noFill/>
        </p:spPr>
        <p:txBody>
          <a:bodyPr wrap="square" rtlCol="0">
            <a:spAutoFit/>
          </a:bodyPr>
          <a:lstStyle/>
          <a:p>
            <a:pPr algn="just">
              <a:lnSpc>
                <a:spcPct val="150000"/>
              </a:lnSpc>
            </a:pPr>
            <a:r>
              <a:rPr lang="en-US" sz="2000" dirty="0" err="1"/>
              <a:t>vào</a:t>
            </a:r>
            <a:r>
              <a:rPr lang="en-US" sz="2000" dirty="0"/>
              <a:t> ô </a:t>
            </a:r>
            <a:r>
              <a:rPr lang="en-US" sz="2000" dirty="0" err="1"/>
              <a:t>màu</a:t>
            </a:r>
            <a:r>
              <a:rPr lang="en-US" sz="2000" dirty="0"/>
              <a:t> </a:t>
            </a:r>
            <a:r>
              <a:rPr lang="en-US" sz="2000" dirty="0" err="1"/>
              <a:t>vàng</a:t>
            </a:r>
            <a:r>
              <a:rPr lang="en-US" sz="2000" dirty="0"/>
              <a:t> ?</a:t>
            </a:r>
          </a:p>
          <a:p>
            <a:pPr algn="just">
              <a:lnSpc>
                <a:spcPct val="150000"/>
              </a:lnSpc>
            </a:pPr>
            <a:r>
              <a:rPr lang="en-US" sz="2000" dirty="0" smtClean="0"/>
              <a:t>c) </a:t>
            </a:r>
            <a:r>
              <a:rPr lang="en-US" sz="2000" dirty="0" err="1" smtClean="0"/>
              <a:t>Tính</a:t>
            </a:r>
            <a:r>
              <a:rPr lang="en-US" sz="2000" dirty="0" smtClean="0"/>
              <a:t> </a:t>
            </a:r>
            <a:r>
              <a:rPr lang="en-US" sz="2000" dirty="0" err="1"/>
              <a:t>xác</a:t>
            </a:r>
            <a:r>
              <a:rPr lang="en-US" sz="2000" dirty="0"/>
              <a:t> </a:t>
            </a:r>
            <a:r>
              <a:rPr lang="en-US" sz="2000" dirty="0" err="1"/>
              <a:t>suất</a:t>
            </a:r>
            <a:r>
              <a:rPr lang="en-US" sz="2000" dirty="0"/>
              <a:t> </a:t>
            </a:r>
            <a:r>
              <a:rPr lang="en-US" sz="2000" dirty="0" err="1"/>
              <a:t>thực</a:t>
            </a:r>
            <a:r>
              <a:rPr lang="en-US" sz="2000" dirty="0"/>
              <a:t> </a:t>
            </a:r>
            <a:r>
              <a:rPr lang="en-US" sz="2000" dirty="0" err="1"/>
              <a:t>nghiệm</a:t>
            </a:r>
            <a:r>
              <a:rPr lang="en-US" sz="2000" dirty="0"/>
              <a:t> </a:t>
            </a:r>
            <a:r>
              <a:rPr lang="en-US" sz="2000" dirty="0" err="1"/>
              <a:t>của</a:t>
            </a:r>
            <a:r>
              <a:rPr lang="en-US" sz="2000" dirty="0"/>
              <a:t> </a:t>
            </a:r>
            <a:r>
              <a:rPr lang="en-US" sz="2000" dirty="0" err="1"/>
              <a:t>sự</a:t>
            </a:r>
            <a:r>
              <a:rPr lang="en-US" sz="2000" dirty="0"/>
              <a:t> </a:t>
            </a:r>
            <a:r>
              <a:rPr lang="en-US" sz="2000" dirty="0" err="1"/>
              <a:t>kiện</a:t>
            </a:r>
            <a:r>
              <a:rPr lang="en-US" sz="2000" dirty="0"/>
              <a:t> </a:t>
            </a:r>
            <a:r>
              <a:rPr lang="en-US" sz="2000" dirty="0" err="1"/>
              <a:t>Mũi</a:t>
            </a:r>
            <a:r>
              <a:rPr lang="en-US" sz="2000" dirty="0"/>
              <a:t> </a:t>
            </a:r>
            <a:r>
              <a:rPr lang="en-US" sz="2000" dirty="0" err="1"/>
              <a:t>tên</a:t>
            </a:r>
            <a:r>
              <a:rPr lang="en-US" sz="2000" dirty="0"/>
              <a:t> </a:t>
            </a:r>
            <a:r>
              <a:rPr lang="en-US" sz="2000" dirty="0" err="1"/>
              <a:t>chỉ</a:t>
            </a:r>
            <a:r>
              <a:rPr lang="en-US" sz="2000" dirty="0"/>
              <a:t> </a:t>
            </a:r>
            <a:r>
              <a:rPr lang="en-US" sz="2000" dirty="0" err="1"/>
              <a:t>vào</a:t>
            </a:r>
            <a:r>
              <a:rPr lang="en-US" sz="2000" dirty="0"/>
              <a:t> ô </a:t>
            </a:r>
            <a:r>
              <a:rPr lang="en-US" sz="2000" dirty="0" err="1"/>
              <a:t>màu</a:t>
            </a:r>
            <a:r>
              <a:rPr lang="en-US" sz="2000" dirty="0"/>
              <a:t> </a:t>
            </a:r>
            <a:r>
              <a:rPr lang="en-US" sz="2000" dirty="0" err="1" smtClean="0"/>
              <a:t>xanh</a:t>
            </a:r>
            <a:r>
              <a:rPr lang="en-US" sz="2000" dirty="0"/>
              <a:t>.</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9"/>
                                        </p:tgtEl>
                                        <p:attrNameLst>
                                          <p:attrName>style.visibility</p:attrName>
                                        </p:attrNameLst>
                                      </p:cBhvr>
                                      <p:to>
                                        <p:strVal val="visible"/>
                                      </p:to>
                                    </p:set>
                                    <p:animEffect transition="in" filter="fade">
                                      <p:cBhvr>
                                        <p:cTn id="7" dur="500"/>
                                        <p:tgtEl>
                                          <p:spTgt spid="13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7"/>
                                        </p:tgtEl>
                                        <p:attrNameLst>
                                          <p:attrName>style.visibility</p:attrName>
                                        </p:attrNameLst>
                                      </p:cBhvr>
                                      <p:to>
                                        <p:strVal val="visible"/>
                                      </p:to>
                                    </p:set>
                                    <p:animEffect transition="in" filter="fade">
                                      <p:cBhvr>
                                        <p:cTn id="10" dur="500"/>
                                        <p:tgtEl>
                                          <p:spTgt spid="13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0"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7" name="Google Shape;1747;p75"/>
          <p:cNvSpPr/>
          <p:nvPr/>
        </p:nvSpPr>
        <p:spPr>
          <a:xfrm rot="-2238312">
            <a:off x="8305130" y="931526"/>
            <a:ext cx="419739" cy="384727"/>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5"/>
          <p:cNvSpPr/>
          <p:nvPr/>
        </p:nvSpPr>
        <p:spPr>
          <a:xfrm>
            <a:off x="7595613" y="4800525"/>
            <a:ext cx="778615" cy="778568"/>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smtClean="0">
                <a:latin typeface="+mn-lt"/>
              </a:rPr>
              <a:t>Giải</a:t>
            </a:r>
            <a:endParaRPr sz="2400" dirty="0">
              <a:latin typeface="+mn-lt"/>
            </a:endParaRPr>
          </a:p>
        </p:txBody>
      </p:sp>
      <p:sp>
        <p:nvSpPr>
          <p:cNvPr id="6" name="Google Shape;819;p46"/>
          <p:cNvSpPr/>
          <p:nvPr/>
        </p:nvSpPr>
        <p:spPr>
          <a:xfrm>
            <a:off x="-351839" y="38242"/>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988827" y="1232905"/>
            <a:ext cx="7400673" cy="2862322"/>
          </a:xfrm>
          <a:prstGeom prst="rect">
            <a:avLst/>
          </a:prstGeom>
        </p:spPr>
        <p:txBody>
          <a:bodyPr wrap="square">
            <a:spAutoFit/>
          </a:bodyPr>
          <a:lstStyle/>
          <a:p>
            <a:pPr algn="just">
              <a:lnSpc>
                <a:spcPct val="150000"/>
              </a:lnSpc>
            </a:pPr>
            <a:r>
              <a:rPr lang="en-US" sz="2000" dirty="0" smtClean="0"/>
              <a:t>a) An </a:t>
            </a:r>
            <a:r>
              <a:rPr lang="en-US" sz="2000" dirty="0" err="1"/>
              <a:t>đã</a:t>
            </a:r>
            <a:r>
              <a:rPr lang="en-US" sz="2000" dirty="0"/>
              <a:t> quay </a:t>
            </a:r>
            <a:r>
              <a:rPr lang="en-US" sz="2000" dirty="0" err="1"/>
              <a:t>tấm</a:t>
            </a:r>
            <a:r>
              <a:rPr lang="en-US" sz="2000" dirty="0"/>
              <a:t> </a:t>
            </a:r>
            <a:r>
              <a:rPr lang="en-US" sz="2000" dirty="0" err="1" smtClean="0"/>
              <a:t>bìa</a:t>
            </a:r>
            <a:r>
              <a:rPr lang="en-US" sz="2000" dirty="0" smtClean="0"/>
              <a:t>: </a:t>
            </a:r>
            <a:r>
              <a:rPr lang="en-US" sz="2000" dirty="0"/>
              <a:t>24 </a:t>
            </a:r>
            <a:r>
              <a:rPr lang="en-US" sz="2000" dirty="0" err="1"/>
              <a:t>lần</a:t>
            </a:r>
            <a:r>
              <a:rPr lang="en-US" sz="2000" dirty="0"/>
              <a:t>.</a:t>
            </a:r>
          </a:p>
          <a:p>
            <a:pPr algn="just">
              <a:lnSpc>
                <a:spcPct val="150000"/>
              </a:lnSpc>
            </a:pPr>
            <a:r>
              <a:rPr lang="en-US" sz="2000" dirty="0" smtClean="0"/>
              <a:t>b) </a:t>
            </a:r>
            <a:r>
              <a:rPr lang="en-US" sz="2000" dirty="0" err="1" smtClean="0"/>
              <a:t>Có</a:t>
            </a:r>
            <a:r>
              <a:rPr lang="en-US" sz="2000" dirty="0" smtClean="0"/>
              <a:t> </a:t>
            </a:r>
            <a:r>
              <a:rPr lang="en-US" sz="2000" dirty="0"/>
              <a:t>7 </a:t>
            </a:r>
            <a:r>
              <a:rPr lang="en-US" sz="2000" dirty="0" err="1"/>
              <a:t>lần</a:t>
            </a:r>
            <a:r>
              <a:rPr lang="en-US" sz="2000" dirty="0"/>
              <a:t> </a:t>
            </a:r>
            <a:r>
              <a:rPr lang="en-US" sz="2000" dirty="0" err="1"/>
              <a:t>mũi</a:t>
            </a:r>
            <a:r>
              <a:rPr lang="en-US" sz="2000" dirty="0"/>
              <a:t> </a:t>
            </a:r>
            <a:r>
              <a:rPr lang="en-US" sz="2000" dirty="0" err="1"/>
              <a:t>tên</a:t>
            </a:r>
            <a:r>
              <a:rPr lang="en-US" sz="2000" dirty="0"/>
              <a:t> </a:t>
            </a:r>
            <a:r>
              <a:rPr lang="en-US" sz="2000" dirty="0" err="1"/>
              <a:t>chỉ</a:t>
            </a:r>
            <a:r>
              <a:rPr lang="en-US" sz="2000" dirty="0"/>
              <a:t> </a:t>
            </a:r>
            <a:r>
              <a:rPr lang="en-US" sz="2000" dirty="0" err="1"/>
              <a:t>vào</a:t>
            </a:r>
            <a:r>
              <a:rPr lang="en-US" sz="2000" dirty="0"/>
              <a:t> ô </a:t>
            </a:r>
            <a:r>
              <a:rPr lang="en-US" sz="2000" dirty="0" err="1"/>
              <a:t>màu</a:t>
            </a:r>
            <a:r>
              <a:rPr lang="en-US" sz="2000" dirty="0"/>
              <a:t> </a:t>
            </a:r>
            <a:r>
              <a:rPr lang="en-US" sz="2000" dirty="0" err="1" smtClean="0"/>
              <a:t>xanh</a:t>
            </a:r>
            <a:r>
              <a:rPr lang="en-US" sz="2000" dirty="0" smtClean="0"/>
              <a:t>, </a:t>
            </a:r>
            <a:r>
              <a:rPr lang="en-US" sz="2000" dirty="0"/>
              <a:t>17 </a:t>
            </a:r>
            <a:r>
              <a:rPr lang="en-US" sz="2000" dirty="0" err="1"/>
              <a:t>lần</a:t>
            </a:r>
            <a:r>
              <a:rPr lang="en-US" sz="2000" dirty="0"/>
              <a:t> </a:t>
            </a:r>
            <a:r>
              <a:rPr lang="en-US" sz="2000" dirty="0" err="1"/>
              <a:t>mũi</a:t>
            </a:r>
            <a:r>
              <a:rPr lang="en-US" sz="2000" dirty="0"/>
              <a:t> </a:t>
            </a:r>
            <a:r>
              <a:rPr lang="en-US" sz="2000" dirty="0" err="1"/>
              <a:t>tên</a:t>
            </a:r>
            <a:r>
              <a:rPr lang="en-US" sz="2000" dirty="0"/>
              <a:t> </a:t>
            </a:r>
            <a:r>
              <a:rPr lang="en-US" sz="2000" dirty="0" err="1"/>
              <a:t>chỉ</a:t>
            </a:r>
            <a:r>
              <a:rPr lang="en-US" sz="2000" dirty="0"/>
              <a:t> </a:t>
            </a:r>
            <a:r>
              <a:rPr lang="en-US" sz="2000" dirty="0" err="1"/>
              <a:t>vào</a:t>
            </a:r>
            <a:r>
              <a:rPr lang="en-US" sz="2000" dirty="0"/>
              <a:t> ô </a:t>
            </a:r>
            <a:r>
              <a:rPr lang="en-US" sz="2000" dirty="0" err="1"/>
              <a:t>màu</a:t>
            </a:r>
            <a:r>
              <a:rPr lang="en-US" sz="2000" dirty="0"/>
              <a:t> </a:t>
            </a:r>
            <a:r>
              <a:rPr lang="en-US" sz="2000" dirty="0" err="1"/>
              <a:t>vàng</a:t>
            </a:r>
            <a:r>
              <a:rPr lang="en-US" sz="2000" dirty="0"/>
              <a:t>.</a:t>
            </a:r>
          </a:p>
          <a:p>
            <a:pPr algn="just">
              <a:lnSpc>
                <a:spcPct val="150000"/>
              </a:lnSpc>
            </a:pPr>
            <a:r>
              <a:rPr lang="en-US" sz="2000" dirty="0" smtClean="0"/>
              <a:t>c) </a:t>
            </a:r>
            <a:r>
              <a:rPr lang="en-US" sz="2000" dirty="0" err="1" smtClean="0"/>
              <a:t>Xác</a:t>
            </a:r>
            <a:r>
              <a:rPr lang="en-US" sz="2000" dirty="0" smtClean="0"/>
              <a:t> </a:t>
            </a:r>
            <a:r>
              <a:rPr lang="en-US" sz="2000" dirty="0" err="1"/>
              <a:t>suất</a:t>
            </a:r>
            <a:r>
              <a:rPr lang="en-US" sz="2000" dirty="0"/>
              <a:t> </a:t>
            </a:r>
            <a:r>
              <a:rPr lang="en-US" sz="2000" dirty="0" err="1"/>
              <a:t>thực</a:t>
            </a:r>
            <a:r>
              <a:rPr lang="en-US" sz="2000" dirty="0"/>
              <a:t> </a:t>
            </a:r>
            <a:r>
              <a:rPr lang="en-US" sz="2000" dirty="0" err="1"/>
              <a:t>nghiệm</a:t>
            </a:r>
            <a:r>
              <a:rPr lang="en-US" sz="2000" dirty="0"/>
              <a:t> </a:t>
            </a:r>
            <a:r>
              <a:rPr lang="en-US" sz="2000" dirty="0" err="1"/>
              <a:t>của</a:t>
            </a:r>
            <a:r>
              <a:rPr lang="en-US" sz="2000" dirty="0"/>
              <a:t> </a:t>
            </a:r>
            <a:r>
              <a:rPr lang="en-US" sz="2000" dirty="0" err="1"/>
              <a:t>sự</a:t>
            </a:r>
            <a:r>
              <a:rPr lang="en-US" sz="2000" dirty="0"/>
              <a:t> </a:t>
            </a:r>
            <a:r>
              <a:rPr lang="en-US" sz="2000" dirty="0" err="1"/>
              <a:t>kiện</a:t>
            </a:r>
            <a:r>
              <a:rPr lang="en-US" sz="2000" dirty="0"/>
              <a:t> </a:t>
            </a:r>
            <a:r>
              <a:rPr lang="en-US" sz="2000" i="1" dirty="0" err="1"/>
              <a:t>Mũi</a:t>
            </a:r>
            <a:r>
              <a:rPr lang="en-US" sz="2000" i="1" dirty="0"/>
              <a:t> </a:t>
            </a:r>
            <a:r>
              <a:rPr lang="en-US" sz="2000" i="1" dirty="0" err="1"/>
              <a:t>tên</a:t>
            </a:r>
            <a:r>
              <a:rPr lang="en-US" sz="2000" i="1" dirty="0"/>
              <a:t> </a:t>
            </a:r>
            <a:r>
              <a:rPr lang="en-US" sz="2000" i="1" dirty="0" err="1"/>
              <a:t>chỉ</a:t>
            </a:r>
            <a:r>
              <a:rPr lang="en-US" sz="2000" i="1" dirty="0"/>
              <a:t> </a:t>
            </a:r>
            <a:r>
              <a:rPr lang="en-US" sz="2000" i="1" dirty="0" err="1"/>
              <a:t>vào</a:t>
            </a:r>
            <a:r>
              <a:rPr lang="en-US" sz="2000" i="1" dirty="0"/>
              <a:t> ô </a:t>
            </a:r>
            <a:r>
              <a:rPr lang="en-US" sz="2000" i="1" dirty="0" err="1"/>
              <a:t>màu</a:t>
            </a:r>
            <a:r>
              <a:rPr lang="en-US" sz="2000" i="1" dirty="0"/>
              <a:t> </a:t>
            </a:r>
            <a:r>
              <a:rPr lang="en-US" sz="2000" i="1" dirty="0" err="1"/>
              <a:t>xanh</a:t>
            </a:r>
            <a:r>
              <a:rPr lang="en-US" sz="2000" dirty="0"/>
              <a:t> </a:t>
            </a:r>
            <a:r>
              <a:rPr lang="en-US" sz="2000" dirty="0" err="1"/>
              <a:t>là</a:t>
            </a:r>
            <a:r>
              <a:rPr lang="en-US" sz="2000" dirty="0" smtClean="0"/>
              <a:t>:</a:t>
            </a:r>
          </a:p>
          <a:p>
            <a:pPr algn="just">
              <a:lnSpc>
                <a:spcPct val="150000"/>
              </a:lnSpc>
            </a:pPr>
            <a:endParaRPr lang="en-US" sz="2000" dirty="0"/>
          </a:p>
        </p:txBody>
      </p:sp>
      <mc:AlternateContent xmlns:mc="http://schemas.openxmlformats.org/markup-compatibility/2006">
        <mc:Choice xmlns:a14="http://schemas.microsoft.com/office/drawing/2010/main" Requires="a14">
          <p:sp>
            <p:nvSpPr>
              <p:cNvPr id="8" name="Rectangle 7"/>
              <p:cNvSpPr/>
              <p:nvPr/>
            </p:nvSpPr>
            <p:spPr>
              <a:xfrm>
                <a:off x="3501979" y="3097677"/>
                <a:ext cx="2374368" cy="1170064"/>
              </a:xfrm>
              <a:prstGeom prst="rect">
                <a:avLst/>
              </a:prstGeom>
            </p:spPr>
            <p:txBody>
              <a:bodyPr wrap="none">
                <a:spAutoFit/>
              </a:bodyPr>
              <a:lstStyle/>
              <a:p>
                <a:pPr algn="ctr">
                  <a:lnSpc>
                    <a:spcPct val="150000"/>
                  </a:lnSpc>
                </a:pPr>
                <a14:m>
                  <m:oMath xmlns:m="http://schemas.openxmlformats.org/officeDocument/2006/math">
                    <m:f>
                      <m:fPr>
                        <m:ctrlPr>
                          <a:rPr lang="en-US" sz="3200" i="1" smtClean="0">
                            <a:solidFill>
                              <a:srgbClr val="000000"/>
                            </a:solidFill>
                            <a:latin typeface="+mn-lt"/>
                          </a:rPr>
                        </m:ctrlPr>
                      </m:fPr>
                      <m:num>
                        <m:r>
                          <a:rPr lang="en-US" sz="3200" i="1">
                            <a:solidFill>
                              <a:srgbClr val="000000"/>
                            </a:solidFill>
                            <a:latin typeface="+mn-lt"/>
                          </a:rPr>
                          <m:t>𝑘</m:t>
                        </m:r>
                      </m:num>
                      <m:den>
                        <m:r>
                          <a:rPr lang="en-US" sz="3200" i="1">
                            <a:solidFill>
                              <a:srgbClr val="000000"/>
                            </a:solidFill>
                            <a:latin typeface="+mn-lt"/>
                          </a:rPr>
                          <m:t>𝑛</m:t>
                        </m:r>
                      </m:den>
                    </m:f>
                  </m:oMath>
                </a14:m>
                <a:r>
                  <a:rPr lang="en-US" sz="3200" dirty="0">
                    <a:solidFill>
                      <a:srgbClr val="000000"/>
                    </a:solidFill>
                    <a:latin typeface="+mn-lt"/>
                  </a:rPr>
                  <a:t> </a:t>
                </a:r>
                <a:r>
                  <a:rPr lang="en-US" sz="2200" dirty="0">
                    <a:solidFill>
                      <a:srgbClr val="000000"/>
                    </a:solidFill>
                    <a:latin typeface="+mn-lt"/>
                  </a:rPr>
                  <a:t>=</a:t>
                </a:r>
                <a:r>
                  <a:rPr lang="en-US" sz="3200" dirty="0">
                    <a:solidFill>
                      <a:srgbClr val="000000"/>
                    </a:solidFill>
                    <a:latin typeface="+mn-lt"/>
                  </a:rPr>
                  <a:t> </a:t>
                </a:r>
                <a14:m>
                  <m:oMath xmlns:m="http://schemas.openxmlformats.org/officeDocument/2006/math">
                    <m:f>
                      <m:fPr>
                        <m:ctrlPr>
                          <a:rPr lang="en-US" sz="3200" i="1">
                            <a:solidFill>
                              <a:srgbClr val="000000"/>
                            </a:solidFill>
                            <a:latin typeface="+mn-lt"/>
                          </a:rPr>
                        </m:ctrlPr>
                      </m:fPr>
                      <m:num>
                        <m:r>
                          <a:rPr lang="en-US" sz="3200" b="0" i="1" smtClean="0">
                            <a:solidFill>
                              <a:srgbClr val="000000"/>
                            </a:solidFill>
                            <a:latin typeface="Cambria Math" panose="02040503050406030204" pitchFamily="18" charset="0"/>
                          </a:rPr>
                          <m:t>7</m:t>
                        </m:r>
                      </m:num>
                      <m:den>
                        <m:r>
                          <a:rPr lang="en-US" sz="3200" b="0" i="1" smtClean="0">
                            <a:solidFill>
                              <a:srgbClr val="000000"/>
                            </a:solidFill>
                            <a:latin typeface="Cambria Math" panose="02040503050406030204" pitchFamily="18" charset="0"/>
                          </a:rPr>
                          <m:t>24</m:t>
                        </m:r>
                      </m:den>
                    </m:f>
                  </m:oMath>
                </a14:m>
                <a:r>
                  <a:rPr lang="en-US" sz="2200" dirty="0">
                    <a:solidFill>
                      <a:srgbClr val="000000"/>
                    </a:solidFill>
                    <a:latin typeface="+mn-lt"/>
                  </a:rPr>
                  <a:t> = </a:t>
                </a:r>
                <a:r>
                  <a:rPr lang="en-US" sz="2200" dirty="0" smtClean="0">
                    <a:latin typeface="+mn-lt"/>
                  </a:rPr>
                  <a:t>29,16</a:t>
                </a:r>
                <a:r>
                  <a:rPr lang="en-US" sz="2200" dirty="0" smtClean="0">
                    <a:solidFill>
                      <a:srgbClr val="000000"/>
                    </a:solidFill>
                    <a:latin typeface="+mn-lt"/>
                  </a:rPr>
                  <a:t>%</a:t>
                </a:r>
                <a:endParaRPr lang="en-US" sz="2200" dirty="0">
                  <a:solidFill>
                    <a:srgbClr val="000000"/>
                  </a:solidFill>
                  <a:latin typeface="+mn-lt"/>
                </a:endParaRPr>
              </a:p>
            </p:txBody>
          </p:sp>
        </mc:Choice>
        <mc:Fallback>
          <p:sp>
            <p:nvSpPr>
              <p:cNvPr id="8" name="Rectangle 7"/>
              <p:cNvSpPr>
                <a:spLocks noRot="1" noChangeAspect="1" noMove="1" noResize="1" noEditPoints="1" noAdjustHandles="1" noChangeArrowheads="1" noChangeShapeType="1" noTextEdit="1"/>
              </p:cNvSpPr>
              <p:nvPr/>
            </p:nvSpPr>
            <p:spPr>
              <a:xfrm>
                <a:off x="3501979" y="3097677"/>
                <a:ext cx="2374368" cy="1170064"/>
              </a:xfrm>
              <a:prstGeom prst="rect">
                <a:avLst/>
              </a:prstGeom>
              <a:blipFill rotWithShape="0">
                <a:blip r:embed="rId3"/>
                <a:stretch>
                  <a:fillRect r="-307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anim calcmode="lin" valueType="num">
                                      <p:cBhvr>
                                        <p:cTn id="8" dur="500" fill="hold"/>
                                        <p:tgtEl>
                                          <p:spTgt spid="1749"/>
                                        </p:tgtEl>
                                        <p:attrNameLst>
                                          <p:attrName>ppt_x</p:attrName>
                                        </p:attrNameLst>
                                      </p:cBhvr>
                                      <p:tavLst>
                                        <p:tav tm="0">
                                          <p:val>
                                            <p:strVal val="#ppt_x"/>
                                          </p:val>
                                        </p:tav>
                                        <p:tav tm="100000">
                                          <p:val>
                                            <p:strVal val="#ppt_x"/>
                                          </p:val>
                                        </p:tav>
                                      </p:tavLst>
                                    </p:anim>
                                    <p:anim calcmode="lin" valueType="num">
                                      <p:cBhvr>
                                        <p:cTn id="9" dur="500" fill="hold"/>
                                        <p:tgtEl>
                                          <p:spTgt spid="17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 grpId="0"/>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grpSp>
        <p:nvGrpSpPr>
          <p:cNvPr id="1072" name="Google Shape;1072;p55"/>
          <p:cNvGrpSpPr/>
          <p:nvPr/>
        </p:nvGrpSpPr>
        <p:grpSpPr>
          <a:xfrm rot="-566157">
            <a:off x="939288" y="190205"/>
            <a:ext cx="637674" cy="953002"/>
            <a:chOff x="3251800" y="1824470"/>
            <a:chExt cx="714094" cy="1067331"/>
          </a:xfrm>
        </p:grpSpPr>
        <p:sp>
          <p:nvSpPr>
            <p:cNvPr id="1073" name="Google Shape;1073;p55"/>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5"/>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5"/>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5"/>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5"/>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5"/>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5"/>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5"/>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55"/>
          <p:cNvSpPr/>
          <p:nvPr/>
        </p:nvSpPr>
        <p:spPr>
          <a:xfrm>
            <a:off x="7607163" y="-174687"/>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5"/>
          <p:cNvSpPr/>
          <p:nvPr/>
        </p:nvSpPr>
        <p:spPr>
          <a:xfrm>
            <a:off x="7428466" y="965859"/>
            <a:ext cx="572410" cy="57241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55"/>
          <p:cNvGrpSpPr/>
          <p:nvPr/>
        </p:nvGrpSpPr>
        <p:grpSpPr>
          <a:xfrm rot="572303">
            <a:off x="362943" y="3665438"/>
            <a:ext cx="1038169" cy="941349"/>
            <a:chOff x="5889976" y="452096"/>
            <a:chExt cx="952564" cy="863728"/>
          </a:xfrm>
        </p:grpSpPr>
        <p:sp>
          <p:nvSpPr>
            <p:cNvPr id="1085" name="Google Shape;1085;p55"/>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5"/>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5"/>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5"/>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55"/>
          <p:cNvSpPr/>
          <p:nvPr/>
        </p:nvSpPr>
        <p:spPr>
          <a:xfrm>
            <a:off x="3147238" y="462378"/>
            <a:ext cx="2571969" cy="703500"/>
          </a:xfrm>
          <a:prstGeom prst="roundRect">
            <a:avLst>
              <a:gd name="adj" fmla="val 25608"/>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bg2"/>
                </a:solidFill>
                <a:latin typeface="+mn-lt"/>
                <a:ea typeface="Comfortaa"/>
                <a:cs typeface="Comfortaa"/>
                <a:sym typeface="Comfortaa"/>
              </a:rPr>
              <a:t>VẬN DỤNG</a:t>
            </a:r>
            <a:endParaRPr sz="3200" b="1" dirty="0">
              <a:solidFill>
                <a:schemeClr val="bg2"/>
              </a:solidFill>
              <a:latin typeface="+mn-lt"/>
              <a:ea typeface="Comfortaa"/>
              <a:cs typeface="Comfortaa"/>
              <a:sym typeface="Comfortaa"/>
            </a:endParaRPr>
          </a:p>
        </p:txBody>
      </p:sp>
      <p:sp>
        <p:nvSpPr>
          <p:cNvPr id="3" name="Rectangle 2"/>
          <p:cNvSpPr/>
          <p:nvPr/>
        </p:nvSpPr>
        <p:spPr>
          <a:xfrm>
            <a:off x="1460187" y="1293218"/>
            <a:ext cx="6641822" cy="3323987"/>
          </a:xfrm>
          <a:prstGeom prst="rect">
            <a:avLst/>
          </a:prstGeom>
        </p:spPr>
        <p:txBody>
          <a:bodyPr wrap="square">
            <a:spAutoFit/>
          </a:bodyPr>
          <a:lstStyle/>
          <a:p>
            <a:pPr algn="just">
              <a:lnSpc>
                <a:spcPct val="150000"/>
              </a:lnSpc>
            </a:pPr>
            <a:r>
              <a:rPr lang="vi-VN" sz="2000" b="1" dirty="0"/>
              <a:t>Câu 9.31 </a:t>
            </a:r>
            <a:r>
              <a:rPr lang="en-US" sz="2000" b="1" dirty="0" smtClean="0"/>
              <a:t>(SGK - tr96)</a:t>
            </a:r>
            <a:r>
              <a:rPr lang="vi-VN" sz="2000" b="1" dirty="0" smtClean="0"/>
              <a:t>: </a:t>
            </a:r>
            <a:endParaRPr lang="vi-VN" sz="2000" b="1" dirty="0"/>
          </a:p>
          <a:p>
            <a:pPr algn="just">
              <a:lnSpc>
                <a:spcPct val="150000"/>
              </a:lnSpc>
            </a:pPr>
            <a:r>
              <a:rPr lang="vi-VN" sz="2000" dirty="0"/>
              <a:t>Trong túi có một số viên bi màu đen và một số viên bi màu </a:t>
            </a:r>
            <a:r>
              <a:rPr lang="vi-VN" sz="2000" dirty="0" smtClean="0"/>
              <a:t>đỏ. </a:t>
            </a:r>
            <a:r>
              <a:rPr lang="vi-VN" sz="2000" dirty="0"/>
              <a:t>Thực hiện lấy ngẫu nhiên một viên bi từ </a:t>
            </a:r>
            <a:r>
              <a:rPr lang="vi-VN" sz="2000" dirty="0" smtClean="0"/>
              <a:t>túi, </a:t>
            </a:r>
            <a:r>
              <a:rPr lang="vi-VN" sz="2000" dirty="0"/>
              <a:t>xem viên bi màu gì rồi trả lại viên bi vào </a:t>
            </a:r>
            <a:r>
              <a:rPr lang="vi-VN" sz="2000" dirty="0" smtClean="0"/>
              <a:t>túi.</a:t>
            </a:r>
            <a:r>
              <a:rPr lang="en-US" sz="2000" dirty="0" smtClean="0"/>
              <a:t> </a:t>
            </a:r>
            <a:r>
              <a:rPr lang="vi-VN" sz="2000" dirty="0" smtClean="0"/>
              <a:t>Khoa </a:t>
            </a:r>
            <a:r>
              <a:rPr lang="vi-VN" sz="2000" dirty="0"/>
              <a:t>thực hiện thí nghiệm 30 </a:t>
            </a:r>
            <a:r>
              <a:rPr lang="vi-VN" sz="2000" dirty="0" smtClean="0"/>
              <a:t>lần. </a:t>
            </a:r>
            <a:r>
              <a:rPr lang="vi-VN" sz="2000" dirty="0"/>
              <a:t>Số lần lấy được viên bi màu đỏ là 13. Hãy tính xác suất thực nghiệm của sự kiện Khoa lấy được viên bi màu đỏ.</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61"/>
          <p:cNvSpPr/>
          <p:nvPr/>
        </p:nvSpPr>
        <p:spPr>
          <a:xfrm>
            <a:off x="1491302" y="1605954"/>
            <a:ext cx="6202414" cy="3030279"/>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31" name="Google Shape;1231;p61"/>
          <p:cNvSpPr/>
          <p:nvPr/>
        </p:nvSpPr>
        <p:spPr>
          <a:xfrm>
            <a:off x="3891516" y="713693"/>
            <a:ext cx="1360967" cy="607350"/>
          </a:xfrm>
          <a:prstGeom prst="roundRect">
            <a:avLst>
              <a:gd name="adj" fmla="val 21761"/>
            </a:avLst>
          </a:prstGeom>
          <a:solidFill>
            <a:schemeClr val="tx2">
              <a:lumMod val="75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solidFill>
                  <a:schemeClr val="bg2"/>
                </a:solidFill>
              </a:rPr>
              <a:t>Giải</a:t>
            </a:r>
            <a:endParaRPr sz="2400" b="1" dirty="0">
              <a:solidFill>
                <a:schemeClr val="bg2"/>
              </a:solidFill>
            </a:endParaRPr>
          </a:p>
        </p:txBody>
      </p:sp>
      <p:sp>
        <p:nvSpPr>
          <p:cNvPr id="1239" name="Google Shape;1239;p61"/>
          <p:cNvSpPr/>
          <p:nvPr/>
        </p:nvSpPr>
        <p:spPr>
          <a:xfrm>
            <a:off x="8119876" y="2387051"/>
            <a:ext cx="734007" cy="73404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61"/>
          <p:cNvGrpSpPr/>
          <p:nvPr/>
        </p:nvGrpSpPr>
        <p:grpSpPr>
          <a:xfrm rot="756709">
            <a:off x="339204" y="997959"/>
            <a:ext cx="986712" cy="689755"/>
            <a:chOff x="135700" y="1601500"/>
            <a:chExt cx="1166450" cy="815400"/>
          </a:xfrm>
        </p:grpSpPr>
        <p:sp>
          <p:nvSpPr>
            <p:cNvPr id="1241" name="Google Shape;1241;p61"/>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1"/>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1"/>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1"/>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1"/>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1"/>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61"/>
          <p:cNvGrpSpPr/>
          <p:nvPr/>
        </p:nvGrpSpPr>
        <p:grpSpPr>
          <a:xfrm>
            <a:off x="298213" y="3477838"/>
            <a:ext cx="1068708" cy="921314"/>
            <a:chOff x="4037650" y="326163"/>
            <a:chExt cx="1068708" cy="921314"/>
          </a:xfrm>
        </p:grpSpPr>
        <p:sp>
          <p:nvSpPr>
            <p:cNvPr id="1248" name="Google Shape;1248;p61"/>
            <p:cNvSpPr/>
            <p:nvPr/>
          </p:nvSpPr>
          <p:spPr>
            <a:xfrm>
              <a:off x="4037650" y="326163"/>
              <a:ext cx="1068708" cy="921314"/>
            </a:xfrm>
            <a:custGeom>
              <a:avLst/>
              <a:gdLst/>
              <a:ahLst/>
              <a:cxnLst/>
              <a:rect l="l" t="t" r="r" b="b"/>
              <a:pathLst>
                <a:path w="23253" h="20046" extrusionOk="0">
                  <a:moveTo>
                    <a:pt x="12686" y="1"/>
                  </a:moveTo>
                  <a:cubicBezTo>
                    <a:pt x="12301" y="1"/>
                    <a:pt x="11912" y="23"/>
                    <a:pt x="11520" y="68"/>
                  </a:cubicBezTo>
                  <a:cubicBezTo>
                    <a:pt x="8754" y="402"/>
                    <a:pt x="6414" y="1770"/>
                    <a:pt x="4833" y="3776"/>
                  </a:cubicBezTo>
                  <a:lnTo>
                    <a:pt x="0" y="1983"/>
                  </a:lnTo>
                  <a:lnTo>
                    <a:pt x="0" y="1983"/>
                  </a:lnTo>
                  <a:lnTo>
                    <a:pt x="3526" y="5904"/>
                  </a:lnTo>
                  <a:cubicBezTo>
                    <a:pt x="2796" y="7485"/>
                    <a:pt x="2493" y="9308"/>
                    <a:pt x="2705" y="11193"/>
                  </a:cubicBezTo>
                  <a:cubicBezTo>
                    <a:pt x="3298" y="16300"/>
                    <a:pt x="7636" y="20045"/>
                    <a:pt x="12656" y="20045"/>
                  </a:cubicBezTo>
                  <a:cubicBezTo>
                    <a:pt x="13044" y="20045"/>
                    <a:pt x="13436" y="20023"/>
                    <a:pt x="13830" y="19977"/>
                  </a:cubicBezTo>
                  <a:cubicBezTo>
                    <a:pt x="19332" y="19339"/>
                    <a:pt x="23253" y="14384"/>
                    <a:pt x="22614" y="8883"/>
                  </a:cubicBezTo>
                  <a:cubicBezTo>
                    <a:pt x="22022" y="3773"/>
                    <a:pt x="17705" y="1"/>
                    <a:pt x="12686"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1"/>
            <p:cNvSpPr/>
            <p:nvPr/>
          </p:nvSpPr>
          <p:spPr>
            <a:xfrm>
              <a:off x="4282116" y="436697"/>
              <a:ext cx="468011" cy="570134"/>
            </a:xfrm>
            <a:custGeom>
              <a:avLst/>
              <a:gdLst/>
              <a:ahLst/>
              <a:cxnLst/>
              <a:rect l="l" t="t" r="r" b="b"/>
              <a:pathLst>
                <a:path w="10183" h="12405" extrusionOk="0">
                  <a:moveTo>
                    <a:pt x="6778" y="1"/>
                  </a:moveTo>
                  <a:cubicBezTo>
                    <a:pt x="5830" y="1"/>
                    <a:pt x="4898" y="904"/>
                    <a:pt x="5016" y="2405"/>
                  </a:cubicBezTo>
                  <a:lnTo>
                    <a:pt x="5259" y="4411"/>
                  </a:lnTo>
                  <a:lnTo>
                    <a:pt x="1368" y="4411"/>
                  </a:lnTo>
                  <a:cubicBezTo>
                    <a:pt x="0" y="4441"/>
                    <a:pt x="274" y="6569"/>
                    <a:pt x="1368" y="6569"/>
                  </a:cubicBezTo>
                  <a:cubicBezTo>
                    <a:pt x="118" y="6599"/>
                    <a:pt x="209" y="8669"/>
                    <a:pt x="1469" y="8669"/>
                  </a:cubicBezTo>
                  <a:cubicBezTo>
                    <a:pt x="1484" y="8669"/>
                    <a:pt x="1499" y="8669"/>
                    <a:pt x="1514" y="8668"/>
                  </a:cubicBezTo>
                  <a:lnTo>
                    <a:pt x="1514" y="8668"/>
                  </a:lnTo>
                  <a:cubicBezTo>
                    <a:pt x="553" y="8743"/>
                    <a:pt x="764" y="10587"/>
                    <a:pt x="2149" y="10587"/>
                  </a:cubicBezTo>
                  <a:cubicBezTo>
                    <a:pt x="2192" y="10587"/>
                    <a:pt x="2235" y="10585"/>
                    <a:pt x="2280" y="10581"/>
                  </a:cubicBezTo>
                  <a:lnTo>
                    <a:pt x="2280" y="10581"/>
                  </a:lnTo>
                  <a:cubicBezTo>
                    <a:pt x="1672" y="11189"/>
                    <a:pt x="2128" y="12405"/>
                    <a:pt x="3070" y="12405"/>
                  </a:cubicBezTo>
                  <a:lnTo>
                    <a:pt x="8298" y="12405"/>
                  </a:lnTo>
                  <a:cubicBezTo>
                    <a:pt x="9119" y="12405"/>
                    <a:pt x="9757" y="12131"/>
                    <a:pt x="10183" y="11554"/>
                  </a:cubicBezTo>
                  <a:lnTo>
                    <a:pt x="10183" y="5748"/>
                  </a:lnTo>
                  <a:lnTo>
                    <a:pt x="9514" y="5748"/>
                  </a:lnTo>
                  <a:lnTo>
                    <a:pt x="7873" y="3256"/>
                  </a:lnTo>
                  <a:cubicBezTo>
                    <a:pt x="7569" y="2739"/>
                    <a:pt x="7417" y="2131"/>
                    <a:pt x="7478" y="1523"/>
                  </a:cubicBezTo>
                  <a:lnTo>
                    <a:pt x="7599" y="247"/>
                  </a:lnTo>
                  <a:cubicBezTo>
                    <a:pt x="7342" y="80"/>
                    <a:pt x="7060"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1"/>
            <p:cNvSpPr/>
            <p:nvPr/>
          </p:nvSpPr>
          <p:spPr>
            <a:xfrm>
              <a:off x="4750089" y="684100"/>
              <a:ext cx="160722" cy="306002"/>
            </a:xfrm>
            <a:custGeom>
              <a:avLst/>
              <a:gdLst/>
              <a:ahLst/>
              <a:cxnLst/>
              <a:rect l="l" t="t" r="r" b="b"/>
              <a:pathLst>
                <a:path w="3497" h="6658" extrusionOk="0">
                  <a:moveTo>
                    <a:pt x="1" y="1"/>
                  </a:moveTo>
                  <a:lnTo>
                    <a:pt x="1" y="6657"/>
                  </a:lnTo>
                  <a:lnTo>
                    <a:pt x="3496" y="6657"/>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1"/>
            <p:cNvSpPr/>
            <p:nvPr/>
          </p:nvSpPr>
          <p:spPr>
            <a:xfrm>
              <a:off x="4344990" y="731623"/>
              <a:ext cx="181634" cy="12593"/>
            </a:xfrm>
            <a:custGeom>
              <a:avLst/>
              <a:gdLst/>
              <a:ahLst/>
              <a:cxnLst/>
              <a:rect l="l" t="t" r="r" b="b"/>
              <a:pathLst>
                <a:path w="3952" h="274" extrusionOk="0">
                  <a:moveTo>
                    <a:pt x="0" y="0"/>
                  </a:moveTo>
                  <a:lnTo>
                    <a:pt x="0"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1"/>
            <p:cNvSpPr/>
            <p:nvPr/>
          </p:nvSpPr>
          <p:spPr>
            <a:xfrm>
              <a:off x="4347748" y="828001"/>
              <a:ext cx="181680" cy="12593"/>
            </a:xfrm>
            <a:custGeom>
              <a:avLst/>
              <a:gdLst/>
              <a:ahLst/>
              <a:cxnLst/>
              <a:rect l="l" t="t" r="r" b="b"/>
              <a:pathLst>
                <a:path w="3953" h="274" extrusionOk="0">
                  <a:moveTo>
                    <a:pt x="1" y="0"/>
                  </a:moveTo>
                  <a:lnTo>
                    <a:pt x="1"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1"/>
            <p:cNvSpPr/>
            <p:nvPr/>
          </p:nvSpPr>
          <p:spPr>
            <a:xfrm>
              <a:off x="4384103" y="916015"/>
              <a:ext cx="145326" cy="12593"/>
            </a:xfrm>
            <a:custGeom>
              <a:avLst/>
              <a:gdLst/>
              <a:ahLst/>
              <a:cxnLst/>
              <a:rect l="l" t="t" r="r" b="b"/>
              <a:pathLst>
                <a:path w="3162" h="274" extrusionOk="0">
                  <a:moveTo>
                    <a:pt x="0" y="0"/>
                  </a:moveTo>
                  <a:lnTo>
                    <a:pt x="0" y="274"/>
                  </a:lnTo>
                  <a:lnTo>
                    <a:pt x="3161" y="274"/>
                  </a:lnTo>
                  <a:lnTo>
                    <a:pt x="3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1"/>
            <p:cNvSpPr/>
            <p:nvPr/>
          </p:nvSpPr>
          <p:spPr>
            <a:xfrm>
              <a:off x="4800416" y="904847"/>
              <a:ext cx="58691" cy="58691"/>
            </a:xfrm>
            <a:custGeom>
              <a:avLst/>
              <a:gdLst/>
              <a:ahLst/>
              <a:cxnLst/>
              <a:rect l="l" t="t" r="r" b="b"/>
              <a:pathLst>
                <a:path w="1277" h="1277" extrusionOk="0">
                  <a:moveTo>
                    <a:pt x="638" y="0"/>
                  </a:moveTo>
                  <a:cubicBezTo>
                    <a:pt x="304" y="0"/>
                    <a:pt x="0" y="274"/>
                    <a:pt x="0" y="638"/>
                  </a:cubicBezTo>
                  <a:cubicBezTo>
                    <a:pt x="0" y="973"/>
                    <a:pt x="304" y="1277"/>
                    <a:pt x="638" y="1277"/>
                  </a:cubicBezTo>
                  <a:cubicBezTo>
                    <a:pt x="1003" y="1277"/>
                    <a:pt x="1277" y="973"/>
                    <a:pt x="1277" y="638"/>
                  </a:cubicBezTo>
                  <a:cubicBezTo>
                    <a:pt x="1277" y="274"/>
                    <a:pt x="1003"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a:off x="2222033" y="1920765"/>
            <a:ext cx="4933507" cy="1200329"/>
          </a:xfrm>
          <a:prstGeom prst="rect">
            <a:avLst/>
          </a:prstGeom>
        </p:spPr>
        <p:txBody>
          <a:bodyPr wrap="square">
            <a:spAutoFit/>
          </a:bodyPr>
          <a:lstStyle/>
          <a:p>
            <a:pPr algn="just">
              <a:lnSpc>
                <a:spcPct val="150000"/>
              </a:lnSpc>
            </a:pPr>
            <a:r>
              <a:rPr lang="vi-VN" sz="2400" dirty="0"/>
              <a:t>Xác suất thực nghiệm của sự kiện Khoa lấy được viên bi màu đỏ </a:t>
            </a:r>
            <a:r>
              <a:rPr lang="vi-VN" sz="2400" dirty="0" smtClean="0"/>
              <a:t>là:</a:t>
            </a:r>
            <a:endParaRPr lang="en-US" sz="2400" dirty="0"/>
          </a:p>
        </p:txBody>
      </p:sp>
      <mc:AlternateContent xmlns:mc="http://schemas.openxmlformats.org/markup-compatibility/2006">
        <mc:Choice xmlns:a14="http://schemas.microsoft.com/office/drawing/2010/main" Requires="a14">
          <p:sp>
            <p:nvSpPr>
              <p:cNvPr id="34" name="Rectangle 33"/>
              <p:cNvSpPr/>
              <p:nvPr/>
            </p:nvSpPr>
            <p:spPr>
              <a:xfrm>
                <a:off x="3352331" y="2971713"/>
                <a:ext cx="2374368" cy="1170064"/>
              </a:xfrm>
              <a:prstGeom prst="rect">
                <a:avLst/>
              </a:prstGeom>
            </p:spPr>
            <p:txBody>
              <a:bodyPr wrap="none">
                <a:spAutoFit/>
              </a:bodyPr>
              <a:lstStyle/>
              <a:p>
                <a:pPr algn="ctr">
                  <a:lnSpc>
                    <a:spcPct val="150000"/>
                  </a:lnSpc>
                </a:pPr>
                <a14:m>
                  <m:oMath xmlns:m="http://schemas.openxmlformats.org/officeDocument/2006/math">
                    <m:f>
                      <m:fPr>
                        <m:ctrlPr>
                          <a:rPr lang="en-US" sz="3200" i="1" smtClean="0">
                            <a:solidFill>
                              <a:srgbClr val="000000"/>
                            </a:solidFill>
                            <a:latin typeface="+mn-lt"/>
                          </a:rPr>
                        </m:ctrlPr>
                      </m:fPr>
                      <m:num>
                        <m:r>
                          <a:rPr lang="en-US" sz="3200" i="1">
                            <a:solidFill>
                              <a:srgbClr val="000000"/>
                            </a:solidFill>
                            <a:latin typeface="+mn-lt"/>
                          </a:rPr>
                          <m:t>𝑘</m:t>
                        </m:r>
                      </m:num>
                      <m:den>
                        <m:r>
                          <a:rPr lang="en-US" sz="3200" i="1">
                            <a:solidFill>
                              <a:srgbClr val="000000"/>
                            </a:solidFill>
                            <a:latin typeface="+mn-lt"/>
                          </a:rPr>
                          <m:t>𝑛</m:t>
                        </m:r>
                      </m:den>
                    </m:f>
                  </m:oMath>
                </a14:m>
                <a:r>
                  <a:rPr lang="en-US" sz="3200" dirty="0">
                    <a:solidFill>
                      <a:srgbClr val="000000"/>
                    </a:solidFill>
                    <a:latin typeface="+mn-lt"/>
                  </a:rPr>
                  <a:t> </a:t>
                </a:r>
                <a:r>
                  <a:rPr lang="en-US" sz="2200" dirty="0">
                    <a:solidFill>
                      <a:srgbClr val="000000"/>
                    </a:solidFill>
                    <a:latin typeface="+mn-lt"/>
                  </a:rPr>
                  <a:t>=</a:t>
                </a:r>
                <a:r>
                  <a:rPr lang="en-US" sz="3200" dirty="0">
                    <a:solidFill>
                      <a:srgbClr val="000000"/>
                    </a:solidFill>
                    <a:latin typeface="+mn-lt"/>
                  </a:rPr>
                  <a:t> </a:t>
                </a:r>
                <a14:m>
                  <m:oMath xmlns:m="http://schemas.openxmlformats.org/officeDocument/2006/math">
                    <m:f>
                      <m:fPr>
                        <m:ctrlPr>
                          <a:rPr lang="en-US" sz="3200" i="1">
                            <a:solidFill>
                              <a:srgbClr val="000000"/>
                            </a:solidFill>
                            <a:latin typeface="+mn-lt"/>
                          </a:rPr>
                        </m:ctrlPr>
                      </m:fPr>
                      <m:num>
                        <m:r>
                          <a:rPr lang="en-US" sz="3200" b="0" i="1" smtClean="0">
                            <a:solidFill>
                              <a:srgbClr val="000000"/>
                            </a:solidFill>
                            <a:latin typeface="Cambria Math" panose="02040503050406030204" pitchFamily="18" charset="0"/>
                          </a:rPr>
                          <m:t>13</m:t>
                        </m:r>
                      </m:num>
                      <m:den>
                        <m:r>
                          <a:rPr lang="en-US" sz="3200" b="0" i="1" smtClean="0">
                            <a:solidFill>
                              <a:srgbClr val="000000"/>
                            </a:solidFill>
                            <a:latin typeface="Cambria Math" panose="02040503050406030204" pitchFamily="18" charset="0"/>
                          </a:rPr>
                          <m:t>30</m:t>
                        </m:r>
                      </m:den>
                    </m:f>
                  </m:oMath>
                </a14:m>
                <a:r>
                  <a:rPr lang="en-US" sz="2200" dirty="0">
                    <a:solidFill>
                      <a:srgbClr val="000000"/>
                    </a:solidFill>
                    <a:latin typeface="+mn-lt"/>
                  </a:rPr>
                  <a:t> = </a:t>
                </a:r>
                <a:r>
                  <a:rPr lang="en-US" sz="2200" dirty="0" smtClean="0">
                    <a:latin typeface="+mn-lt"/>
                  </a:rPr>
                  <a:t>43,33</a:t>
                </a:r>
                <a:r>
                  <a:rPr lang="en-US" sz="2200" dirty="0" smtClean="0">
                    <a:solidFill>
                      <a:srgbClr val="000000"/>
                    </a:solidFill>
                    <a:latin typeface="+mn-lt"/>
                  </a:rPr>
                  <a:t>%</a:t>
                </a:r>
                <a:endParaRPr lang="en-US" sz="2200" dirty="0">
                  <a:solidFill>
                    <a:srgbClr val="000000"/>
                  </a:solidFill>
                  <a:latin typeface="+mn-lt"/>
                </a:endParaRPr>
              </a:p>
            </p:txBody>
          </p:sp>
        </mc:Choice>
        <mc:Fallback>
          <p:sp>
            <p:nvSpPr>
              <p:cNvPr id="34" name="Rectangle 33"/>
              <p:cNvSpPr>
                <a:spLocks noRot="1" noChangeAspect="1" noMove="1" noResize="1" noEditPoints="1" noAdjustHandles="1" noChangeArrowheads="1" noChangeShapeType="1" noTextEdit="1"/>
              </p:cNvSpPr>
              <p:nvPr/>
            </p:nvSpPr>
            <p:spPr>
              <a:xfrm>
                <a:off x="3352331" y="2971713"/>
                <a:ext cx="2374368" cy="1170064"/>
              </a:xfrm>
              <a:prstGeom prst="rect">
                <a:avLst/>
              </a:prstGeom>
              <a:blipFill rotWithShape="0">
                <a:blip r:embed="rId3"/>
                <a:stretch>
                  <a:fillRect r="-308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31"/>
                                        </p:tgtEl>
                                        <p:attrNameLst>
                                          <p:attrName>style.visibility</p:attrName>
                                        </p:attrNameLst>
                                      </p:cBhvr>
                                      <p:to>
                                        <p:strVal val="visible"/>
                                      </p:to>
                                    </p:set>
                                    <p:anim calcmode="lin" valueType="num">
                                      <p:cBhvr>
                                        <p:cTn id="7" dur="500" fill="hold"/>
                                        <p:tgtEl>
                                          <p:spTgt spid="1231"/>
                                        </p:tgtEl>
                                        <p:attrNameLst>
                                          <p:attrName>ppt_w</p:attrName>
                                        </p:attrNameLst>
                                      </p:cBhvr>
                                      <p:tavLst>
                                        <p:tav tm="0">
                                          <p:val>
                                            <p:fltVal val="0"/>
                                          </p:val>
                                        </p:tav>
                                        <p:tav tm="100000">
                                          <p:val>
                                            <p:strVal val="#ppt_w"/>
                                          </p:val>
                                        </p:tav>
                                      </p:tavLst>
                                    </p:anim>
                                    <p:anim calcmode="lin" valueType="num">
                                      <p:cBhvr>
                                        <p:cTn id="8" dur="500" fill="hold"/>
                                        <p:tgtEl>
                                          <p:spTgt spid="1231"/>
                                        </p:tgtEl>
                                        <p:attrNameLst>
                                          <p:attrName>ppt_h</p:attrName>
                                        </p:attrNameLst>
                                      </p:cBhvr>
                                      <p:tavLst>
                                        <p:tav tm="0">
                                          <p:val>
                                            <p:fltVal val="0"/>
                                          </p:val>
                                        </p:tav>
                                        <p:tav tm="100000">
                                          <p:val>
                                            <p:strVal val="#ppt_h"/>
                                          </p:val>
                                        </p:tav>
                                      </p:tavLst>
                                    </p:anim>
                                    <p:animEffect transition="in" filter="fade">
                                      <p:cBhvr>
                                        <p:cTn id="9" dur="500"/>
                                        <p:tgtEl>
                                          <p:spTgt spid="123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30"/>
                                        </p:tgtEl>
                                        <p:attrNameLst>
                                          <p:attrName>style.visibility</p:attrName>
                                        </p:attrNameLst>
                                      </p:cBhvr>
                                      <p:to>
                                        <p:strVal val="visible"/>
                                      </p:to>
                                    </p:set>
                                    <p:animEffect transition="in" filter="blinds(horizontal)">
                                      <p:cBhvr>
                                        <p:cTn id="14" dur="500"/>
                                        <p:tgtEl>
                                          <p:spTgt spid="123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 grpId="0" animBg="1"/>
      <p:bldP spid="1231" grpId="0" animBg="1"/>
      <p:bldP spid="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99" name="Google Shape;1199;p59"/>
          <p:cNvSpPr/>
          <p:nvPr/>
        </p:nvSpPr>
        <p:spPr>
          <a:xfrm rot="-2921877">
            <a:off x="7354199" y="88708"/>
            <a:ext cx="444443" cy="407381"/>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9"/>
          <p:cNvSpPr/>
          <p:nvPr/>
        </p:nvSpPr>
        <p:spPr>
          <a:xfrm>
            <a:off x="-313524" y="985743"/>
            <a:ext cx="845917" cy="84586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9"/>
          <p:cNvSpPr/>
          <p:nvPr/>
        </p:nvSpPr>
        <p:spPr>
          <a:xfrm>
            <a:off x="818295" y="0"/>
            <a:ext cx="741012" cy="74096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818295" y="985743"/>
            <a:ext cx="5135938" cy="3323987"/>
          </a:xfrm>
          <a:prstGeom prst="rect">
            <a:avLst/>
          </a:prstGeom>
          <a:noFill/>
        </p:spPr>
        <p:txBody>
          <a:bodyPr wrap="square" rtlCol="0">
            <a:spAutoFit/>
          </a:bodyPr>
          <a:lstStyle/>
          <a:p>
            <a:pPr algn="just">
              <a:lnSpc>
                <a:spcPct val="150000"/>
              </a:lnSpc>
            </a:pPr>
            <a:r>
              <a:rPr lang="en-US" sz="2000" b="1" dirty="0" err="1" smtClean="0"/>
              <a:t>Câu</a:t>
            </a:r>
            <a:r>
              <a:rPr lang="en-US" sz="2000" b="1" dirty="0" smtClean="0"/>
              <a:t> 9.32 (SGK - tr96): </a:t>
            </a:r>
            <a:r>
              <a:rPr lang="vi-VN" sz="2000" dirty="0" smtClean="0"/>
              <a:t>Một </a:t>
            </a:r>
            <a:r>
              <a:rPr lang="vi-VN" sz="2000" dirty="0"/>
              <a:t>chiếc thùng kín có một số quả bóng màu </a:t>
            </a:r>
            <a:r>
              <a:rPr lang="vi-VN" sz="2000" dirty="0" smtClean="0"/>
              <a:t>xanh, đỏ, tím, </a:t>
            </a:r>
            <a:r>
              <a:rPr lang="vi-VN" sz="2000" dirty="0"/>
              <a:t>vàng. Trong một trò </a:t>
            </a:r>
            <a:r>
              <a:rPr lang="vi-VN" sz="2000" dirty="0" smtClean="0"/>
              <a:t>chơi, </a:t>
            </a:r>
            <a:r>
              <a:rPr lang="vi-VN" sz="2000" dirty="0"/>
              <a:t>người chơi 100 lần và được kết quả như bảng </a:t>
            </a:r>
            <a:r>
              <a:rPr lang="vi-VN" sz="2000" dirty="0" smtClean="0"/>
              <a:t>sau:</a:t>
            </a:r>
            <a:endParaRPr lang="vi-VN" sz="2000" dirty="0"/>
          </a:p>
          <a:p>
            <a:pPr algn="just">
              <a:lnSpc>
                <a:spcPct val="150000"/>
              </a:lnSpc>
            </a:pPr>
            <a:r>
              <a:rPr lang="vi-VN" sz="2000" dirty="0" smtClean="0"/>
              <a:t>Tính </a:t>
            </a:r>
            <a:r>
              <a:rPr lang="vi-VN" sz="2000" dirty="0"/>
              <a:t>xác suất thực nghiệm của các sự kiện:</a:t>
            </a:r>
          </a:p>
          <a:p>
            <a:pPr algn="just">
              <a:lnSpc>
                <a:spcPct val="150000"/>
              </a:lnSpc>
            </a:pPr>
            <a:r>
              <a:rPr lang="vi-VN" sz="2000" dirty="0" smtClean="0"/>
              <a:t>a</a:t>
            </a:r>
            <a:r>
              <a:rPr lang="en-US" sz="2000" dirty="0" smtClean="0"/>
              <a:t>) </a:t>
            </a:r>
            <a:r>
              <a:rPr lang="vi-VN" sz="2000" dirty="0" smtClean="0"/>
              <a:t>Bính </a:t>
            </a:r>
            <a:r>
              <a:rPr lang="vi-VN" sz="2000" dirty="0"/>
              <a:t>lấy được quả bóng màu xanh </a:t>
            </a:r>
          </a:p>
          <a:p>
            <a:pPr algn="just">
              <a:lnSpc>
                <a:spcPct val="150000"/>
              </a:lnSpc>
            </a:pPr>
            <a:r>
              <a:rPr lang="vi-VN" sz="2000" dirty="0" smtClean="0"/>
              <a:t>b</a:t>
            </a:r>
            <a:r>
              <a:rPr lang="en-US" sz="2000" dirty="0" smtClean="0"/>
              <a:t>) </a:t>
            </a:r>
            <a:r>
              <a:rPr lang="en-US" sz="2000" dirty="0" err="1" smtClean="0"/>
              <a:t>Quả</a:t>
            </a:r>
            <a:r>
              <a:rPr lang="vi-VN" sz="2000" dirty="0" smtClean="0"/>
              <a:t> </a:t>
            </a:r>
            <a:r>
              <a:rPr lang="vi-VN" sz="2000" dirty="0"/>
              <a:t>bóng được lấy ra không là màu đỏ.</a:t>
            </a:r>
          </a:p>
        </p:txBody>
      </p:sp>
      <p:graphicFrame>
        <p:nvGraphicFramePr>
          <p:cNvPr id="6" name="Table 5"/>
          <p:cNvGraphicFramePr>
            <a:graphicFrameLocks noGrp="1"/>
          </p:cNvGraphicFramePr>
          <p:nvPr>
            <p:extLst>
              <p:ext uri="{D42A27DB-BD31-4B8C-83A1-F6EECF244321}">
                <p14:modId xmlns:p14="http://schemas.microsoft.com/office/powerpoint/2010/main" val="51886925"/>
              </p:ext>
            </p:extLst>
          </p:nvPr>
        </p:nvGraphicFramePr>
        <p:xfrm>
          <a:off x="6239178" y="1085725"/>
          <a:ext cx="2351928" cy="3054055"/>
        </p:xfrm>
        <a:graphic>
          <a:graphicData uri="http://schemas.openxmlformats.org/drawingml/2006/table">
            <a:tbl>
              <a:tblPr firstRow="1" bandRow="1">
                <a:tableStyleId>{E2D11163-FEBA-4CDB-975E-821CA3143D49}</a:tableStyleId>
              </a:tblPr>
              <a:tblGrid>
                <a:gridCol w="1175964"/>
                <a:gridCol w="1175964"/>
              </a:tblGrid>
              <a:tr h="610811">
                <a:tc>
                  <a:txBody>
                    <a:bodyPr/>
                    <a:lstStyle/>
                    <a:p>
                      <a:pPr algn="ctr">
                        <a:lnSpc>
                          <a:spcPct val="150000"/>
                        </a:lnSpc>
                      </a:pPr>
                      <a:r>
                        <a:rPr lang="en-US" sz="2000" dirty="0" err="1" smtClean="0"/>
                        <a:t>Màu</a:t>
                      </a:r>
                      <a:r>
                        <a:rPr lang="en-US" sz="2000" baseline="0" dirty="0" smtClean="0"/>
                        <a: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2000" dirty="0" err="1" smtClean="0"/>
                        <a:t>Số</a:t>
                      </a:r>
                      <a:r>
                        <a:rPr lang="en-US" sz="2000" baseline="0" dirty="0" smtClean="0"/>
                        <a:t> </a:t>
                      </a:r>
                      <a:r>
                        <a:rPr lang="en-US" sz="2000" baseline="0" dirty="0" err="1" smtClean="0"/>
                        <a:t>lần</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10811">
                <a:tc>
                  <a:txBody>
                    <a:bodyPr/>
                    <a:lstStyle/>
                    <a:p>
                      <a:pPr algn="ctr">
                        <a:lnSpc>
                          <a:spcPct val="150000"/>
                        </a:lnSpc>
                      </a:pPr>
                      <a:r>
                        <a:rPr lang="en-US" sz="2000" dirty="0" err="1" smtClean="0"/>
                        <a:t>Xanh</a:t>
                      </a:r>
                      <a:r>
                        <a:rPr lang="en-US" sz="2000" dirty="0" smtClean="0"/>
                        <a: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dirty="0" smtClean="0"/>
                        <a:t>43</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11">
                <a:tc>
                  <a:txBody>
                    <a:bodyPr/>
                    <a:lstStyle/>
                    <a:p>
                      <a:pPr algn="ctr">
                        <a:lnSpc>
                          <a:spcPct val="150000"/>
                        </a:lnSpc>
                      </a:pPr>
                      <a:r>
                        <a:rPr lang="en-US" sz="2000" dirty="0" err="1" smtClean="0"/>
                        <a:t>Đỏ</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dirty="0" smtClean="0"/>
                        <a:t>22</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11">
                <a:tc>
                  <a:txBody>
                    <a:bodyPr/>
                    <a:lstStyle/>
                    <a:p>
                      <a:pPr algn="ctr">
                        <a:lnSpc>
                          <a:spcPct val="150000"/>
                        </a:lnSpc>
                      </a:pPr>
                      <a:r>
                        <a:rPr lang="en-US" sz="2000" dirty="0" err="1" smtClean="0"/>
                        <a:t>Tím</a:t>
                      </a:r>
                      <a:r>
                        <a:rPr lang="en-US" sz="2000" baseline="0" dirty="0" smtClean="0"/>
                        <a: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dirty="0" smtClean="0"/>
                        <a:t>18</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11">
                <a:tc>
                  <a:txBody>
                    <a:bodyPr/>
                    <a:lstStyle/>
                    <a:p>
                      <a:pPr algn="ctr">
                        <a:lnSpc>
                          <a:spcPct val="150000"/>
                        </a:lnSpc>
                      </a:pPr>
                      <a:r>
                        <a:rPr lang="en-US" sz="2000" dirty="0" err="1" smtClean="0"/>
                        <a:t>Vàng</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dirty="0" smtClean="0"/>
                        <a:t>17</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Right)">
                                      <p:cBhvr>
                                        <p:cTn id="18" dur="500"/>
                                        <p:tgtEl>
                                          <p:spTgt spid="3">
                                            <p:txEl>
                                              <p:pRg st="1" end="1"/>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Right)">
                                      <p:cBhvr>
                                        <p:cTn id="21" dur="500"/>
                                        <p:tgtEl>
                                          <p:spTgt spid="3">
                                            <p:txEl>
                                              <p:pRg st="2" end="2"/>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Righ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39" name="Google Shape;866;p48"/>
          <p:cNvSpPr/>
          <p:nvPr/>
        </p:nvSpPr>
        <p:spPr>
          <a:xfrm>
            <a:off x="563527" y="414671"/>
            <a:ext cx="8091376" cy="4242390"/>
          </a:xfrm>
          <a:prstGeom prst="roundRect">
            <a:avLst>
              <a:gd name="adj" fmla="val 14242"/>
            </a:avLst>
          </a:prstGeom>
          <a:solidFill>
            <a:schemeClr val="tx2">
              <a:lumMod val="60000"/>
              <a:lumOff val="40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764;p45"/>
          <p:cNvGrpSpPr/>
          <p:nvPr/>
        </p:nvGrpSpPr>
        <p:grpSpPr>
          <a:xfrm>
            <a:off x="8137735" y="273248"/>
            <a:ext cx="743233" cy="701804"/>
            <a:chOff x="6843802" y="2410602"/>
            <a:chExt cx="606177" cy="572387"/>
          </a:xfrm>
        </p:grpSpPr>
        <p:sp>
          <p:nvSpPr>
            <p:cNvPr id="41" name="Google Shape;765;p45"/>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6;p45"/>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762;p45"/>
          <p:cNvSpPr/>
          <p:nvPr/>
        </p:nvSpPr>
        <p:spPr>
          <a:xfrm rot="-7222059">
            <a:off x="7696340" y="4377601"/>
            <a:ext cx="573277" cy="52548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3;p45"/>
          <p:cNvSpPr/>
          <p:nvPr/>
        </p:nvSpPr>
        <p:spPr>
          <a:xfrm rot="-6644592">
            <a:off x="7091127" y="4464934"/>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2">
              <a:lumMod val="60000"/>
              <a:lumOff val="40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Rectangle 15"/>
          <p:cNvSpPr/>
          <p:nvPr/>
        </p:nvSpPr>
        <p:spPr>
          <a:xfrm>
            <a:off x="1306760" y="701132"/>
            <a:ext cx="6724649" cy="1477328"/>
          </a:xfrm>
          <a:prstGeom prst="rect">
            <a:avLst/>
          </a:prstGeom>
        </p:spPr>
        <p:txBody>
          <a:bodyPr wrap="square">
            <a:spAutoFit/>
          </a:bodyPr>
          <a:lstStyle/>
          <a:p>
            <a:pPr algn="just">
              <a:lnSpc>
                <a:spcPct val="150000"/>
              </a:lnSpc>
              <a:spcAft>
                <a:spcPts val="800"/>
              </a:spcAft>
            </a:pPr>
            <a:r>
              <a:rPr lang="vi-VN" sz="2000" dirty="0">
                <a:latin typeface="+mn-lt"/>
                <a:ea typeface="Calibri" panose="020F0502020204030204" pitchFamily="34" charset="0"/>
                <a:cs typeface="Times New Roman" panose="02020603050405020304" pitchFamily="18" charset="0"/>
              </a:rPr>
              <a:t>Khi thực hiện thí nghiệm hoặc trò chơi, một sự kiện có thể xảy ra hoặc không xảy ra. Khả năng xảy ra một sự kiện được thể hiện bằng một con số từ 0 đến </a:t>
            </a:r>
            <a:r>
              <a:rPr lang="vi-VN" sz="2000" dirty="0" smtClean="0">
                <a:latin typeface="+mn-lt"/>
                <a:ea typeface="Calibri" panose="020F0502020204030204" pitchFamily="34" charset="0"/>
                <a:cs typeface="Times New Roman" panose="02020603050405020304" pitchFamily="18" charset="0"/>
              </a:rPr>
              <a:t>1</a:t>
            </a:r>
            <a:r>
              <a:rPr lang="en-US" sz="2000" dirty="0" smtClean="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cxnSp>
        <p:nvCxnSpPr>
          <p:cNvPr id="18" name="Straight Connector 17"/>
          <p:cNvCxnSpPr/>
          <p:nvPr/>
        </p:nvCxnSpPr>
        <p:spPr>
          <a:xfrm>
            <a:off x="2046768" y="3161060"/>
            <a:ext cx="512489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46768" y="3118530"/>
            <a:ext cx="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71661" y="3118530"/>
            <a:ext cx="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31871" y="3118530"/>
            <a:ext cx="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7789" y="2761956"/>
            <a:ext cx="648586" cy="400110"/>
          </a:xfrm>
          <a:prstGeom prst="rect">
            <a:avLst/>
          </a:prstGeom>
          <a:noFill/>
        </p:spPr>
        <p:txBody>
          <a:bodyPr wrap="square" rtlCol="0">
            <a:spAutoFit/>
          </a:bodyPr>
          <a:lstStyle/>
          <a:p>
            <a:r>
              <a:rPr lang="en-US" sz="2000" dirty="0" smtClean="0"/>
              <a:t>0</a:t>
            </a:r>
            <a:endParaRPr lang="en-US" sz="2000" dirty="0"/>
          </a:p>
        </p:txBody>
      </p:sp>
      <mc:AlternateContent xmlns:mc="http://schemas.openxmlformats.org/markup-compatibility/2006">
        <mc:Choice xmlns:a14="http://schemas.microsoft.com/office/drawing/2010/main" Requires="a14">
          <p:sp>
            <p:nvSpPr>
              <p:cNvPr id="57" name="TextBox 56"/>
              <p:cNvSpPr txBox="1"/>
              <p:nvPr/>
            </p:nvSpPr>
            <p:spPr>
              <a:xfrm>
                <a:off x="4461370" y="3252187"/>
                <a:ext cx="648586" cy="69506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lang="en-US" sz="2000" dirty="0"/>
              </a:p>
            </p:txBody>
          </p:sp>
        </mc:Choice>
        <mc:Fallback>
          <p:sp>
            <p:nvSpPr>
              <p:cNvPr id="57" name="TextBox 56"/>
              <p:cNvSpPr txBox="1">
                <a:spLocks noRot="1" noChangeAspect="1" noMove="1" noResize="1" noEditPoints="1" noAdjustHandles="1" noChangeArrowheads="1" noChangeShapeType="1" noTextEdit="1"/>
              </p:cNvSpPr>
              <p:nvPr/>
            </p:nvSpPr>
            <p:spPr>
              <a:xfrm>
                <a:off x="4461370" y="3252187"/>
                <a:ext cx="648586" cy="695062"/>
              </a:xfrm>
              <a:prstGeom prst="rect">
                <a:avLst/>
              </a:prstGeom>
              <a:blipFill rotWithShape="0">
                <a:blip r:embed="rId3"/>
                <a:stretch>
                  <a:fillRect/>
                </a:stretch>
              </a:blipFill>
            </p:spPr>
            <p:txBody>
              <a:bodyPr/>
              <a:lstStyle/>
              <a:p>
                <a:r>
                  <a:rPr lang="en-US">
                    <a:noFill/>
                  </a:rPr>
                  <a:t> </a:t>
                </a:r>
              </a:p>
            </p:txBody>
          </p:sp>
        </mc:Fallback>
      </mc:AlternateContent>
      <p:sp>
        <p:nvSpPr>
          <p:cNvPr id="58" name="TextBox 57"/>
          <p:cNvSpPr txBox="1"/>
          <p:nvPr/>
        </p:nvSpPr>
        <p:spPr>
          <a:xfrm>
            <a:off x="7137192" y="2701578"/>
            <a:ext cx="648586" cy="400110"/>
          </a:xfrm>
          <a:prstGeom prst="rect">
            <a:avLst/>
          </a:prstGeom>
          <a:noFill/>
        </p:spPr>
        <p:txBody>
          <a:bodyPr wrap="square" rtlCol="0">
            <a:spAutoFit/>
          </a:bodyPr>
          <a:lstStyle/>
          <a:p>
            <a:r>
              <a:rPr lang="en-US" sz="2000" dirty="0"/>
              <a:t>1</a:t>
            </a:r>
            <a:endParaRPr lang="en-US" sz="2000" dirty="0"/>
          </a:p>
        </p:txBody>
      </p:sp>
      <p:cxnSp>
        <p:nvCxnSpPr>
          <p:cNvPr id="30" name="Straight Arrow Connector 29"/>
          <p:cNvCxnSpPr/>
          <p:nvPr/>
        </p:nvCxnSpPr>
        <p:spPr>
          <a:xfrm flipV="1">
            <a:off x="1767789" y="3302485"/>
            <a:ext cx="278979" cy="394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9218" y="3599718"/>
            <a:ext cx="1618933" cy="958660"/>
          </a:xfrm>
          <a:prstGeom prst="rect">
            <a:avLst/>
          </a:prstGeom>
          <a:noFill/>
        </p:spPr>
        <p:txBody>
          <a:bodyPr wrap="square" rtlCol="0">
            <a:spAutoFit/>
          </a:bodyPr>
          <a:lstStyle/>
          <a:p>
            <a:pPr algn="ctr">
              <a:lnSpc>
                <a:spcPct val="150000"/>
              </a:lnSpc>
            </a:pPr>
            <a:r>
              <a:rPr lang="en-US" sz="2000" dirty="0" err="1" smtClean="0">
                <a:solidFill>
                  <a:srgbClr val="002060"/>
                </a:solidFill>
              </a:rPr>
              <a:t>Không</a:t>
            </a:r>
            <a:r>
              <a:rPr lang="en-US" sz="2000" dirty="0" smtClean="0">
                <a:solidFill>
                  <a:srgbClr val="002060"/>
                </a:solidFill>
              </a:rPr>
              <a:t> </a:t>
            </a:r>
            <a:r>
              <a:rPr lang="en-US" sz="2000" dirty="0" err="1" smtClean="0">
                <a:solidFill>
                  <a:srgbClr val="002060"/>
                </a:solidFill>
              </a:rPr>
              <a:t>thể</a:t>
            </a:r>
            <a:r>
              <a:rPr lang="en-US" sz="2000" dirty="0" smtClean="0">
                <a:solidFill>
                  <a:srgbClr val="002060"/>
                </a:solidFill>
              </a:rPr>
              <a:t> </a:t>
            </a:r>
            <a:r>
              <a:rPr lang="en-US" sz="2000" dirty="0" err="1" smtClean="0">
                <a:solidFill>
                  <a:srgbClr val="002060"/>
                </a:solidFill>
              </a:rPr>
              <a:t>xảy</a:t>
            </a:r>
            <a:r>
              <a:rPr lang="en-US" sz="2000" dirty="0" smtClean="0">
                <a:solidFill>
                  <a:srgbClr val="002060"/>
                </a:solidFill>
              </a:rPr>
              <a:t> </a:t>
            </a:r>
            <a:r>
              <a:rPr lang="en-US" sz="2000" dirty="0" err="1" smtClean="0">
                <a:solidFill>
                  <a:srgbClr val="002060"/>
                </a:solidFill>
              </a:rPr>
              <a:t>ra</a:t>
            </a:r>
            <a:endParaRPr lang="en-US" sz="2000" dirty="0">
              <a:solidFill>
                <a:srgbClr val="002060"/>
              </a:solidFill>
            </a:endParaRPr>
          </a:p>
        </p:txBody>
      </p:sp>
      <p:cxnSp>
        <p:nvCxnSpPr>
          <p:cNvPr id="33" name="Straight Arrow Connector 32"/>
          <p:cNvCxnSpPr/>
          <p:nvPr/>
        </p:nvCxnSpPr>
        <p:spPr>
          <a:xfrm flipH="1" flipV="1">
            <a:off x="7171661" y="3309560"/>
            <a:ext cx="213648" cy="2901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890418" y="3553303"/>
            <a:ext cx="1618933" cy="496996"/>
          </a:xfrm>
          <a:prstGeom prst="rect">
            <a:avLst/>
          </a:prstGeom>
          <a:noFill/>
        </p:spPr>
        <p:txBody>
          <a:bodyPr wrap="square" rtlCol="0">
            <a:spAutoFit/>
          </a:bodyPr>
          <a:lstStyle/>
          <a:p>
            <a:pPr algn="ctr">
              <a:lnSpc>
                <a:spcPct val="150000"/>
              </a:lnSpc>
            </a:pPr>
            <a:r>
              <a:rPr lang="en-US" sz="2000" dirty="0" err="1" smtClean="0">
                <a:solidFill>
                  <a:srgbClr val="002060"/>
                </a:solidFill>
              </a:rPr>
              <a:t>Luôn</a:t>
            </a:r>
            <a:r>
              <a:rPr lang="en-US" sz="2000" dirty="0" smtClean="0">
                <a:solidFill>
                  <a:srgbClr val="002060"/>
                </a:solidFill>
              </a:rPr>
              <a:t> </a:t>
            </a:r>
            <a:r>
              <a:rPr lang="en-US" sz="2000" dirty="0" err="1" smtClean="0">
                <a:solidFill>
                  <a:srgbClr val="002060"/>
                </a:solidFill>
              </a:rPr>
              <a:t>xảy</a:t>
            </a:r>
            <a:r>
              <a:rPr lang="en-US" sz="2000" dirty="0" smtClean="0">
                <a:solidFill>
                  <a:srgbClr val="002060"/>
                </a:solidFill>
              </a:rPr>
              <a:t> </a:t>
            </a:r>
            <a:r>
              <a:rPr lang="en-US" sz="2000" dirty="0" err="1" smtClean="0">
                <a:solidFill>
                  <a:srgbClr val="002060"/>
                </a:solidFill>
              </a:rPr>
              <a:t>ra</a:t>
            </a:r>
            <a:endParaRPr lang="en-US" sz="2000" dirty="0">
              <a:solidFill>
                <a:srgbClr val="002060"/>
              </a:solidFill>
            </a:endParaRPr>
          </a:p>
        </p:txBody>
      </p:sp>
      <p:sp>
        <p:nvSpPr>
          <p:cNvPr id="34" name="Right Brace 33"/>
          <p:cNvSpPr/>
          <p:nvPr/>
        </p:nvSpPr>
        <p:spPr>
          <a:xfrm rot="16200000">
            <a:off x="4446897" y="300120"/>
            <a:ext cx="324634" cy="5085108"/>
          </a:xfrm>
          <a:prstGeom prst="rightBrace">
            <a:avLst>
              <a:gd name="adj1" fmla="val 60737"/>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3609257" y="2177302"/>
            <a:ext cx="2045227" cy="496996"/>
          </a:xfrm>
          <a:prstGeom prst="rect">
            <a:avLst/>
          </a:prstGeom>
          <a:noFill/>
        </p:spPr>
        <p:txBody>
          <a:bodyPr wrap="square" rtlCol="0">
            <a:spAutoFit/>
          </a:bodyPr>
          <a:lstStyle/>
          <a:p>
            <a:pPr algn="ctr">
              <a:lnSpc>
                <a:spcPct val="150000"/>
              </a:lnSpc>
            </a:pP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thể</a:t>
            </a:r>
            <a:r>
              <a:rPr lang="en-US" sz="2000" dirty="0" smtClean="0">
                <a:solidFill>
                  <a:srgbClr val="002060"/>
                </a:solidFill>
              </a:rPr>
              <a:t> </a:t>
            </a:r>
            <a:r>
              <a:rPr lang="en-US" sz="2000" dirty="0" err="1" smtClean="0">
                <a:solidFill>
                  <a:srgbClr val="002060"/>
                </a:solidFill>
              </a:rPr>
              <a:t>xảy</a:t>
            </a:r>
            <a:r>
              <a:rPr lang="en-US" sz="2000" dirty="0" smtClean="0">
                <a:solidFill>
                  <a:srgbClr val="002060"/>
                </a:solidFill>
              </a:rPr>
              <a:t> </a:t>
            </a:r>
            <a:r>
              <a:rPr lang="en-US" sz="2000" dirty="0" err="1" smtClean="0">
                <a:solidFill>
                  <a:srgbClr val="002060"/>
                </a:solidFill>
              </a:rPr>
              <a:t>ra</a:t>
            </a:r>
            <a:endParaRPr lang="en-US" sz="2000" dirty="0">
              <a:solidFill>
                <a:srgbClr val="00206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down)">
                                      <p:cBhvr>
                                        <p:cTn id="43" dur="500"/>
                                        <p:tgtEl>
                                          <p:spTgt spid="68"/>
                                        </p:tgtEl>
                                      </p:cBhvr>
                                    </p:animEffect>
                                  </p:childTnLst>
                                </p:cTn>
                              </p:par>
                              <p:par>
                                <p:cTn id="44" presetID="22" presetClass="entr" presetSubtype="4"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down)">
                                      <p:cBhvr>
                                        <p:cTn id="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7" grpId="0"/>
      <p:bldP spid="58" grpId="0"/>
      <p:bldP spid="31" grpId="0"/>
      <p:bldP spid="68" grpId="0"/>
      <p:bldP spid="34" grpId="0" animBg="1"/>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9" name="Google Shape;899;p49"/>
          <p:cNvSpPr/>
          <p:nvPr/>
        </p:nvSpPr>
        <p:spPr>
          <a:xfrm>
            <a:off x="1146103" y="1436043"/>
            <a:ext cx="6886059" cy="3199751"/>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3546377" y="666590"/>
            <a:ext cx="1945758" cy="592800"/>
          </a:xfrm>
          <a:prstGeom prst="roundRect">
            <a:avLst>
              <a:gd name="adj" fmla="val 21761"/>
            </a:avLst>
          </a:prstGeom>
          <a:solidFill>
            <a:schemeClr val="accent4">
              <a:lumMod val="75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solidFill>
                  <a:schemeClr val="bg2"/>
                </a:solidFill>
              </a:rPr>
              <a:t>Giải</a:t>
            </a:r>
            <a:endParaRPr sz="2400" b="1" dirty="0">
              <a:solidFill>
                <a:schemeClr val="bg2"/>
              </a:solidFill>
            </a:endParaRPr>
          </a:p>
        </p:txBody>
      </p:sp>
      <p:grpSp>
        <p:nvGrpSpPr>
          <p:cNvPr id="905" name="Google Shape;905;p49"/>
          <p:cNvGrpSpPr/>
          <p:nvPr/>
        </p:nvGrpSpPr>
        <p:grpSpPr>
          <a:xfrm>
            <a:off x="6198782" y="259447"/>
            <a:ext cx="713219" cy="580884"/>
            <a:chOff x="6026957" y="1382863"/>
            <a:chExt cx="948839" cy="772785"/>
          </a:xfrm>
        </p:grpSpPr>
        <p:sp>
          <p:nvSpPr>
            <p:cNvPr id="906" name="Google Shape;906;p49"/>
            <p:cNvSpPr/>
            <p:nvPr/>
          </p:nvSpPr>
          <p:spPr>
            <a:xfrm>
              <a:off x="6026957" y="1382863"/>
              <a:ext cx="948839" cy="772785"/>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9"/>
            <p:cNvSpPr/>
            <p:nvPr/>
          </p:nvSpPr>
          <p:spPr>
            <a:xfrm>
              <a:off x="6086044" y="1432465"/>
              <a:ext cx="831833" cy="230475"/>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9"/>
            <p:cNvSpPr/>
            <p:nvPr/>
          </p:nvSpPr>
          <p:spPr>
            <a:xfrm>
              <a:off x="6631941" y="1597909"/>
              <a:ext cx="290689" cy="361592"/>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9"/>
            <p:cNvSpPr/>
            <p:nvPr/>
          </p:nvSpPr>
          <p:spPr>
            <a:xfrm>
              <a:off x="6081302" y="1597909"/>
              <a:ext cx="290727" cy="361592"/>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49"/>
          <p:cNvSpPr/>
          <p:nvPr/>
        </p:nvSpPr>
        <p:spPr>
          <a:xfrm>
            <a:off x="-76225" y="-322225"/>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9"/>
          <p:cNvGrpSpPr/>
          <p:nvPr/>
        </p:nvGrpSpPr>
        <p:grpSpPr>
          <a:xfrm>
            <a:off x="236319" y="1695618"/>
            <a:ext cx="818399" cy="772779"/>
            <a:chOff x="6843802" y="2410602"/>
            <a:chExt cx="606177" cy="572387"/>
          </a:xfrm>
        </p:grpSpPr>
        <p:sp>
          <p:nvSpPr>
            <p:cNvPr id="921" name="Google Shape;921;p49"/>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9"/>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49"/>
          <p:cNvSpPr/>
          <p:nvPr/>
        </p:nvSpPr>
        <p:spPr>
          <a:xfrm rot="397764">
            <a:off x="8319850" y="4284361"/>
            <a:ext cx="567333" cy="52002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791585" y="1721919"/>
            <a:ext cx="5316279" cy="2246769"/>
          </a:xfrm>
          <a:prstGeom prst="rect">
            <a:avLst/>
          </a:prstGeom>
        </p:spPr>
        <p:txBody>
          <a:bodyPr wrap="square">
            <a:spAutoFit/>
          </a:bodyPr>
          <a:lstStyle/>
          <a:p>
            <a:pPr marL="457200" indent="-457200" algn="just">
              <a:lnSpc>
                <a:spcPct val="150000"/>
              </a:lnSpc>
              <a:buAutoNum type="alphaLcParenR"/>
            </a:pPr>
            <a:r>
              <a:rPr lang="vi-VN" sz="2000" dirty="0" smtClean="0"/>
              <a:t>B</a:t>
            </a:r>
            <a:r>
              <a:rPr lang="en-US" sz="2000" dirty="0"/>
              <a:t>ì</a:t>
            </a:r>
            <a:r>
              <a:rPr lang="vi-VN" sz="2000" dirty="0" smtClean="0"/>
              <a:t>nh </a:t>
            </a:r>
            <a:r>
              <a:rPr lang="vi-VN" sz="2000" dirty="0"/>
              <a:t>lấy được quả bóng màu xanh là</a:t>
            </a:r>
            <a:r>
              <a:rPr lang="vi-VN" sz="2000" dirty="0" smtClean="0"/>
              <a:t>:</a:t>
            </a:r>
            <a:endParaRPr lang="en-US" sz="2000" dirty="0" smtClean="0"/>
          </a:p>
          <a:p>
            <a:pPr algn="just">
              <a:lnSpc>
                <a:spcPct val="250000"/>
              </a:lnSpc>
            </a:pPr>
            <a:endParaRPr lang="vi-VN" sz="2000" dirty="0"/>
          </a:p>
          <a:p>
            <a:pPr algn="just">
              <a:lnSpc>
                <a:spcPct val="150000"/>
              </a:lnSpc>
            </a:pPr>
            <a:r>
              <a:rPr lang="vi-VN" sz="2000" dirty="0" smtClean="0"/>
              <a:t>b</a:t>
            </a:r>
            <a:r>
              <a:rPr lang="en-US" sz="2000" dirty="0" smtClean="0"/>
              <a:t>)</a:t>
            </a:r>
            <a:r>
              <a:rPr lang="vi-VN" sz="2000" dirty="0" smtClean="0"/>
              <a:t> </a:t>
            </a:r>
            <a:r>
              <a:rPr lang="en-US" sz="2000" dirty="0" err="1" smtClean="0"/>
              <a:t>Quả</a:t>
            </a:r>
            <a:r>
              <a:rPr lang="vi-VN" sz="2000" dirty="0" smtClean="0"/>
              <a:t> </a:t>
            </a:r>
            <a:r>
              <a:rPr lang="vi-VN" sz="2000" dirty="0"/>
              <a:t>bóng được lấy ra không là màu đỏ là:</a:t>
            </a:r>
          </a:p>
          <a:p>
            <a:pPr algn="just">
              <a:lnSpc>
                <a:spcPct val="150000"/>
              </a:lnSpc>
            </a:pPr>
            <a:r>
              <a:rPr lang="vi-VN" sz="2000" dirty="0"/>
              <a:t> </a:t>
            </a:r>
          </a:p>
        </p:txBody>
      </p:sp>
      <mc:AlternateContent xmlns:mc="http://schemas.openxmlformats.org/markup-compatibility/2006">
        <mc:Choice xmlns:a14="http://schemas.microsoft.com/office/drawing/2010/main" Requires="a14">
          <p:sp>
            <p:nvSpPr>
              <p:cNvPr id="9" name="Rectangle 8"/>
              <p:cNvSpPr/>
              <p:nvPr/>
            </p:nvSpPr>
            <p:spPr>
              <a:xfrm>
                <a:off x="3511113" y="2046482"/>
                <a:ext cx="2156038" cy="1023165"/>
              </a:xfrm>
              <a:prstGeom prst="rect">
                <a:avLst/>
              </a:prstGeom>
            </p:spPr>
            <p:txBody>
              <a:bodyPr wrap="none">
                <a:spAutoFit/>
              </a:bodyPr>
              <a:lstStyle/>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rPr>
                          <m:t>𝑘</m:t>
                        </m:r>
                      </m:num>
                      <m:den>
                        <m:r>
                          <a:rPr lang="en-US" sz="2800" i="1">
                            <a:latin typeface="Cambria Math" panose="02040503050406030204" pitchFamily="18" charset="0"/>
                          </a:rPr>
                          <m:t>𝑛</m:t>
                        </m:r>
                      </m:den>
                    </m:f>
                  </m:oMath>
                </a14:m>
                <a:r>
                  <a:rPr lang="en-US" sz="2800" dirty="0"/>
                  <a:t> </a:t>
                </a:r>
                <a:r>
                  <a:rPr lang="en-US" sz="2400" dirty="0"/>
                  <a:t>=</a:t>
                </a:r>
                <a:r>
                  <a:rPr lang="en-US" sz="2800" dirty="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43</m:t>
                        </m:r>
                      </m:num>
                      <m:den>
                        <m:r>
                          <a:rPr lang="en-US" sz="2800" b="0" i="1" smtClean="0">
                            <a:latin typeface="Cambria Math" panose="02040503050406030204" pitchFamily="18" charset="0"/>
                          </a:rPr>
                          <m:t>10</m:t>
                        </m:r>
                        <m:r>
                          <a:rPr lang="en-US" sz="2800" i="1">
                            <a:latin typeface="Cambria Math" panose="02040503050406030204" pitchFamily="18" charset="0"/>
                          </a:rPr>
                          <m:t>0</m:t>
                        </m:r>
                      </m:den>
                    </m:f>
                  </m:oMath>
                </a14:m>
                <a:r>
                  <a:rPr lang="en-US" sz="2800" dirty="0"/>
                  <a:t> </a:t>
                </a:r>
                <a:r>
                  <a:rPr lang="en-US" sz="2400" dirty="0"/>
                  <a:t>=</a:t>
                </a:r>
                <a:r>
                  <a:rPr lang="en-US" sz="2800" dirty="0"/>
                  <a:t> </a:t>
                </a:r>
                <a:r>
                  <a:rPr lang="en-US" sz="2000" dirty="0" smtClean="0"/>
                  <a:t>43%</a:t>
                </a:r>
                <a:endParaRPr lang="en-US" sz="2000" dirty="0"/>
              </a:p>
            </p:txBody>
          </p:sp>
        </mc:Choice>
        <mc:Fallback>
          <p:sp>
            <p:nvSpPr>
              <p:cNvPr id="9" name="Rectangle 8"/>
              <p:cNvSpPr>
                <a:spLocks noRot="1" noChangeAspect="1" noMove="1" noResize="1" noEditPoints="1" noAdjustHandles="1" noChangeArrowheads="1" noChangeShapeType="1" noTextEdit="1"/>
              </p:cNvSpPr>
              <p:nvPr/>
            </p:nvSpPr>
            <p:spPr>
              <a:xfrm>
                <a:off x="3511113" y="2046482"/>
                <a:ext cx="2156038" cy="1023165"/>
              </a:xfrm>
              <a:prstGeom prst="rect">
                <a:avLst/>
              </a:prstGeom>
              <a:blipFill rotWithShape="0">
                <a:blip r:embed="rId3"/>
                <a:stretch>
                  <a:fillRect r="-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3546377" y="3284088"/>
                <a:ext cx="2085507" cy="1023165"/>
              </a:xfrm>
              <a:prstGeom prst="rect">
                <a:avLst/>
              </a:prstGeom>
            </p:spPr>
            <p:txBody>
              <a:bodyPr wrap="none">
                <a:spAutoFit/>
              </a:bodyPr>
              <a:lstStyle/>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rPr>
                          <m:t>𝑘</m:t>
                        </m:r>
                      </m:num>
                      <m:den>
                        <m:r>
                          <a:rPr lang="en-US" sz="2800" i="1">
                            <a:latin typeface="Cambria Math" panose="02040503050406030204" pitchFamily="18" charset="0"/>
                          </a:rPr>
                          <m:t>𝑛</m:t>
                        </m:r>
                      </m:den>
                    </m:f>
                  </m:oMath>
                </a14:m>
                <a:r>
                  <a:rPr lang="en-US" sz="2800" dirty="0"/>
                  <a:t> </a:t>
                </a:r>
                <a:r>
                  <a:rPr lang="en-US" sz="2400" dirty="0"/>
                  <a:t>=</a:t>
                </a:r>
                <a:r>
                  <a:rPr lang="en-US" sz="2800" dirty="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22</m:t>
                        </m:r>
                      </m:num>
                      <m:den>
                        <m:r>
                          <a:rPr lang="en-US" sz="2800" b="0" i="1" smtClean="0">
                            <a:latin typeface="Cambria Math" panose="02040503050406030204" pitchFamily="18" charset="0"/>
                          </a:rPr>
                          <m:t>10</m:t>
                        </m:r>
                        <m:r>
                          <a:rPr lang="en-US" sz="2800" i="1">
                            <a:latin typeface="Cambria Math" panose="02040503050406030204" pitchFamily="18" charset="0"/>
                          </a:rPr>
                          <m:t>0</m:t>
                        </m:r>
                      </m:den>
                    </m:f>
                  </m:oMath>
                </a14:m>
                <a:r>
                  <a:rPr lang="en-US" sz="2800" dirty="0"/>
                  <a:t> </a:t>
                </a:r>
                <a:r>
                  <a:rPr lang="en-US" sz="2400" dirty="0"/>
                  <a:t>=</a:t>
                </a:r>
                <a:r>
                  <a:rPr lang="en-US" sz="2800" dirty="0"/>
                  <a:t> </a:t>
                </a:r>
                <a:r>
                  <a:rPr lang="en-US" sz="2000" dirty="0" smtClean="0"/>
                  <a:t>22%</a:t>
                </a:r>
                <a:endParaRPr lang="en-US" sz="2000" dirty="0"/>
              </a:p>
            </p:txBody>
          </p:sp>
        </mc:Choice>
        <mc:Fallback>
          <p:sp>
            <p:nvSpPr>
              <p:cNvPr id="36" name="Rectangle 35"/>
              <p:cNvSpPr>
                <a:spLocks noRot="1" noChangeAspect="1" noMove="1" noResize="1" noEditPoints="1" noAdjustHandles="1" noChangeArrowheads="1" noChangeShapeType="1" noTextEdit="1"/>
              </p:cNvSpPr>
              <p:nvPr/>
            </p:nvSpPr>
            <p:spPr>
              <a:xfrm>
                <a:off x="3546377" y="3284088"/>
                <a:ext cx="2085507" cy="1023165"/>
              </a:xfrm>
              <a:prstGeom prst="rect">
                <a:avLst/>
              </a:prstGeom>
              <a:blipFill rotWithShape="0">
                <a:blip r:embed="rId4"/>
                <a:stretch>
                  <a:fillRect r="-23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00"/>
                                        </p:tgtEl>
                                        <p:attrNameLst>
                                          <p:attrName>style.visibility</p:attrName>
                                        </p:attrNameLst>
                                      </p:cBhvr>
                                      <p:to>
                                        <p:strVal val="visible"/>
                                      </p:to>
                                    </p:set>
                                    <p:animEffect transition="in" filter="barn(outVertical)">
                                      <p:cBhvr>
                                        <p:cTn id="7" dur="500"/>
                                        <p:tgtEl>
                                          <p:spTgt spid="9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9"/>
                                        </p:tgtEl>
                                        <p:attrNameLst>
                                          <p:attrName>style.visibility</p:attrName>
                                        </p:attrNameLst>
                                      </p:cBhvr>
                                      <p:to>
                                        <p:strVal val="visible"/>
                                      </p:to>
                                    </p:set>
                                    <p:animEffect transition="in" filter="fade">
                                      <p:cBhvr>
                                        <p:cTn id="12" dur="500"/>
                                        <p:tgtEl>
                                          <p:spTgt spid="899"/>
                                        </p:tgtEl>
                                      </p:cBhvr>
                                    </p:animEffect>
                                    <p:anim calcmode="lin" valueType="num">
                                      <p:cBhvr>
                                        <p:cTn id="13" dur="500" fill="hold"/>
                                        <p:tgtEl>
                                          <p:spTgt spid="899"/>
                                        </p:tgtEl>
                                        <p:attrNameLst>
                                          <p:attrName>ppt_x</p:attrName>
                                        </p:attrNameLst>
                                      </p:cBhvr>
                                      <p:tavLst>
                                        <p:tav tm="0">
                                          <p:val>
                                            <p:strVal val="#ppt_x"/>
                                          </p:val>
                                        </p:tav>
                                        <p:tav tm="100000">
                                          <p:val>
                                            <p:strVal val="#ppt_x"/>
                                          </p:val>
                                        </p:tav>
                                      </p:tavLst>
                                    </p:anim>
                                    <p:anim calcmode="lin" valueType="num">
                                      <p:cBhvr>
                                        <p:cTn id="14" dur="500" fill="hold"/>
                                        <p:tgtEl>
                                          <p:spTgt spid="89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anim calcmode="lin" valueType="num">
                                      <p:cBhvr>
                                        <p:cTn id="28" dur="500" fill="hold"/>
                                        <p:tgtEl>
                                          <p:spTgt spid="36"/>
                                        </p:tgtEl>
                                        <p:attrNameLst>
                                          <p:attrName>ppt_x</p:attrName>
                                        </p:attrNameLst>
                                      </p:cBhvr>
                                      <p:tavLst>
                                        <p:tav tm="0">
                                          <p:val>
                                            <p:strVal val="#ppt_x"/>
                                          </p:val>
                                        </p:tav>
                                        <p:tav tm="100000">
                                          <p:val>
                                            <p:strVal val="#ppt_x"/>
                                          </p:val>
                                        </p:tav>
                                      </p:tavLst>
                                    </p:anim>
                                    <p:anim calcmode="lin" valueType="num">
                                      <p:cBhvr>
                                        <p:cTn id="2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P spid="900" grpId="0" animBg="1"/>
      <p:bldP spid="7" grpId="0"/>
      <p:bldP spid="9"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6"/>
          <p:cNvSpPr txBox="1">
            <a:spLocks noGrp="1"/>
          </p:cNvSpPr>
          <p:nvPr>
            <p:ph type="title"/>
          </p:nvPr>
        </p:nvSpPr>
        <p:spPr>
          <a:xfrm>
            <a:off x="742375" y="438194"/>
            <a:ext cx="7635000" cy="4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00" dirty="0" smtClean="0">
                <a:latin typeface="+mn-lt"/>
              </a:rPr>
              <a:t>HƯỚNG DẪN VỀ NHÀ</a:t>
            </a:r>
            <a:endParaRPr sz="3200" dirty="0">
              <a:latin typeface="+mn-lt"/>
            </a:endParaRPr>
          </a:p>
        </p:txBody>
      </p:sp>
      <p:sp>
        <p:nvSpPr>
          <p:cNvPr id="772" name="Google Shape;772;p46"/>
          <p:cNvSpPr/>
          <p:nvPr/>
        </p:nvSpPr>
        <p:spPr>
          <a:xfrm>
            <a:off x="970675" y="1472388"/>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6"/>
          <p:cNvSpPr/>
          <p:nvPr/>
        </p:nvSpPr>
        <p:spPr>
          <a:xfrm>
            <a:off x="337949" y="2955661"/>
            <a:ext cx="2711302" cy="1539191"/>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r>
              <a:rPr lang="en-US" sz="2000" dirty="0" smtClean="0"/>
              <a:t> </a:t>
            </a:r>
            <a:r>
              <a:rPr lang="en-US" sz="2000" dirty="0" err="1" smtClean="0"/>
              <a:t>trong</a:t>
            </a:r>
            <a:r>
              <a:rPr lang="en-US" sz="2000" dirty="0" smtClean="0"/>
              <a:t> </a:t>
            </a:r>
            <a:r>
              <a:rPr lang="en-US" sz="2000" dirty="0" err="1" smtClean="0"/>
              <a:t>bài</a:t>
            </a:r>
            <a:endParaRPr sz="2000" dirty="0"/>
          </a:p>
        </p:txBody>
      </p:sp>
      <p:sp>
        <p:nvSpPr>
          <p:cNvPr id="776" name="Google Shape;776;p46"/>
          <p:cNvSpPr/>
          <p:nvPr/>
        </p:nvSpPr>
        <p:spPr>
          <a:xfrm>
            <a:off x="1116475" y="1522727"/>
            <a:ext cx="1154251" cy="1152285"/>
          </a:xfrm>
          <a:custGeom>
            <a:avLst/>
            <a:gdLst/>
            <a:ahLst/>
            <a:cxnLst/>
            <a:rect l="l" t="t" r="r" b="b"/>
            <a:pathLst>
              <a:path w="18208" h="18177" extrusionOk="0">
                <a:moveTo>
                  <a:pt x="9051" y="5682"/>
                </a:moveTo>
                <a:cubicBezTo>
                  <a:pt x="10857" y="5682"/>
                  <a:pt x="12404" y="7091"/>
                  <a:pt x="12493" y="8936"/>
                </a:cubicBezTo>
                <a:cubicBezTo>
                  <a:pt x="12554" y="10790"/>
                  <a:pt x="11126" y="12371"/>
                  <a:pt x="9241" y="12462"/>
                </a:cubicBezTo>
                <a:cubicBezTo>
                  <a:pt x="9185" y="12465"/>
                  <a:pt x="9129" y="12466"/>
                  <a:pt x="9073" y="12466"/>
                </a:cubicBezTo>
                <a:cubicBezTo>
                  <a:pt x="7292" y="12466"/>
                  <a:pt x="5804" y="11068"/>
                  <a:pt x="5715" y="9240"/>
                </a:cubicBezTo>
                <a:cubicBezTo>
                  <a:pt x="5624" y="7386"/>
                  <a:pt x="7053" y="5775"/>
                  <a:pt x="8937" y="5684"/>
                </a:cubicBezTo>
                <a:cubicBezTo>
                  <a:pt x="8975" y="5683"/>
                  <a:pt x="9013" y="5682"/>
                  <a:pt x="9051" y="5682"/>
                </a:cubicBezTo>
                <a:close/>
                <a:moveTo>
                  <a:pt x="9241" y="0"/>
                </a:moveTo>
                <a:lnTo>
                  <a:pt x="8056" y="30"/>
                </a:lnTo>
                <a:lnTo>
                  <a:pt x="7964" y="2948"/>
                </a:lnTo>
                <a:cubicBezTo>
                  <a:pt x="7417" y="3040"/>
                  <a:pt x="6901" y="3222"/>
                  <a:pt x="6414" y="3435"/>
                </a:cubicBezTo>
                <a:lnTo>
                  <a:pt x="4651" y="1125"/>
                </a:lnTo>
                <a:lnTo>
                  <a:pt x="3648" y="1793"/>
                </a:lnTo>
                <a:lnTo>
                  <a:pt x="5046" y="4347"/>
                </a:lnTo>
                <a:cubicBezTo>
                  <a:pt x="4651" y="4681"/>
                  <a:pt x="4287" y="5076"/>
                  <a:pt x="3983" y="5502"/>
                </a:cubicBezTo>
                <a:lnTo>
                  <a:pt x="1308" y="4377"/>
                </a:lnTo>
                <a:lnTo>
                  <a:pt x="761" y="5410"/>
                </a:lnTo>
                <a:lnTo>
                  <a:pt x="3223" y="6961"/>
                </a:lnTo>
                <a:cubicBezTo>
                  <a:pt x="3040" y="7477"/>
                  <a:pt x="2919" y="7994"/>
                  <a:pt x="2888" y="8541"/>
                </a:cubicBezTo>
                <a:lnTo>
                  <a:pt x="1" y="8936"/>
                </a:lnTo>
                <a:lnTo>
                  <a:pt x="62" y="10122"/>
                </a:lnTo>
                <a:lnTo>
                  <a:pt x="2949" y="10213"/>
                </a:lnTo>
                <a:cubicBezTo>
                  <a:pt x="3071" y="10760"/>
                  <a:pt x="3223" y="11277"/>
                  <a:pt x="3466" y="11763"/>
                </a:cubicBezTo>
                <a:lnTo>
                  <a:pt x="1156" y="13526"/>
                </a:lnTo>
                <a:lnTo>
                  <a:pt x="1794" y="14529"/>
                </a:lnTo>
                <a:lnTo>
                  <a:pt x="4347" y="13161"/>
                </a:lnTo>
                <a:cubicBezTo>
                  <a:pt x="4682" y="13526"/>
                  <a:pt x="5077" y="13891"/>
                  <a:pt x="5502" y="14195"/>
                </a:cubicBezTo>
                <a:lnTo>
                  <a:pt x="4378" y="16870"/>
                </a:lnTo>
                <a:lnTo>
                  <a:pt x="5411" y="17417"/>
                </a:lnTo>
                <a:lnTo>
                  <a:pt x="6961" y="14955"/>
                </a:lnTo>
                <a:cubicBezTo>
                  <a:pt x="7478" y="15137"/>
                  <a:pt x="7995" y="15259"/>
                  <a:pt x="8572" y="15289"/>
                </a:cubicBezTo>
                <a:lnTo>
                  <a:pt x="8937" y="18177"/>
                </a:lnTo>
                <a:lnTo>
                  <a:pt x="10122" y="18116"/>
                </a:lnTo>
                <a:lnTo>
                  <a:pt x="10214" y="15228"/>
                </a:lnTo>
                <a:cubicBezTo>
                  <a:pt x="10761" y="15107"/>
                  <a:pt x="11278" y="14955"/>
                  <a:pt x="11764" y="14712"/>
                </a:cubicBezTo>
                <a:lnTo>
                  <a:pt x="13527" y="17022"/>
                </a:lnTo>
                <a:lnTo>
                  <a:pt x="14530" y="16383"/>
                </a:lnTo>
                <a:lnTo>
                  <a:pt x="13162" y="13830"/>
                </a:lnTo>
                <a:cubicBezTo>
                  <a:pt x="13557" y="13496"/>
                  <a:pt x="13892" y="13101"/>
                  <a:pt x="14196" y="12675"/>
                </a:cubicBezTo>
                <a:lnTo>
                  <a:pt x="16870" y="13800"/>
                </a:lnTo>
                <a:lnTo>
                  <a:pt x="17417" y="12766"/>
                </a:lnTo>
                <a:lnTo>
                  <a:pt x="14955" y="11216"/>
                </a:lnTo>
                <a:cubicBezTo>
                  <a:pt x="15138" y="10699"/>
                  <a:pt x="15259" y="10183"/>
                  <a:pt x="15320" y="9635"/>
                </a:cubicBezTo>
                <a:lnTo>
                  <a:pt x="18208" y="9240"/>
                </a:lnTo>
                <a:lnTo>
                  <a:pt x="18147" y="8055"/>
                </a:lnTo>
                <a:lnTo>
                  <a:pt x="15229" y="7964"/>
                </a:lnTo>
                <a:cubicBezTo>
                  <a:pt x="15138" y="7417"/>
                  <a:pt x="14955" y="6900"/>
                  <a:pt x="14743" y="6414"/>
                </a:cubicBezTo>
                <a:lnTo>
                  <a:pt x="17053" y="4651"/>
                </a:lnTo>
                <a:lnTo>
                  <a:pt x="16384" y="3648"/>
                </a:lnTo>
                <a:lnTo>
                  <a:pt x="13831" y="5015"/>
                </a:lnTo>
                <a:cubicBezTo>
                  <a:pt x="13496" y="4651"/>
                  <a:pt x="13101" y="4286"/>
                  <a:pt x="12676" y="3982"/>
                </a:cubicBezTo>
                <a:lnTo>
                  <a:pt x="13831" y="1307"/>
                </a:lnTo>
                <a:lnTo>
                  <a:pt x="12767" y="760"/>
                </a:lnTo>
                <a:lnTo>
                  <a:pt x="11217" y="3222"/>
                </a:lnTo>
                <a:cubicBezTo>
                  <a:pt x="10730" y="3040"/>
                  <a:pt x="10183" y="2918"/>
                  <a:pt x="9636" y="2888"/>
                </a:cubicBezTo>
                <a:lnTo>
                  <a:pt x="9241" y="0"/>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a:off x="2935119" y="1472388"/>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3168502" y="2955661"/>
            <a:ext cx="2700670" cy="1551981"/>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 </a:t>
            </a:r>
            <a:endParaRPr sz="2000" dirty="0"/>
          </a:p>
        </p:txBody>
      </p:sp>
      <p:grpSp>
        <p:nvGrpSpPr>
          <p:cNvPr id="781" name="Google Shape;781;p46"/>
          <p:cNvGrpSpPr/>
          <p:nvPr/>
        </p:nvGrpSpPr>
        <p:grpSpPr>
          <a:xfrm>
            <a:off x="4104998" y="1522727"/>
            <a:ext cx="714094" cy="1067331"/>
            <a:chOff x="3251800" y="1824470"/>
            <a:chExt cx="714094" cy="1067331"/>
          </a:xfrm>
        </p:grpSpPr>
        <p:sp>
          <p:nvSpPr>
            <p:cNvPr id="782" name="Google Shape;782;p46"/>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6"/>
          <p:cNvSpPr/>
          <p:nvPr/>
        </p:nvSpPr>
        <p:spPr>
          <a:xfrm>
            <a:off x="6868636" y="1452150"/>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4904192" y="1452150"/>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5988422" y="2988788"/>
            <a:ext cx="2613317" cy="1518854"/>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endParaRPr lang="en-US" sz="2000" dirty="0" smtClean="0"/>
          </a:p>
          <a:p>
            <a:pPr marL="0" lvl="0" indent="0" algn="ctr" rtl="0">
              <a:lnSpc>
                <a:spcPct val="150000"/>
              </a:lnSpc>
              <a:spcBef>
                <a:spcPts val="0"/>
              </a:spcBef>
              <a:spcAft>
                <a:spcPts val="0"/>
              </a:spcAft>
              <a:buNone/>
            </a:pPr>
            <a:r>
              <a:rPr lang="en-US" sz="2000" b="1" dirty="0" err="1" smtClean="0"/>
              <a:t>Luyện</a:t>
            </a:r>
            <a:r>
              <a:rPr lang="en-US" sz="2000" b="1" dirty="0" smtClean="0"/>
              <a:t> </a:t>
            </a:r>
            <a:r>
              <a:rPr lang="en-US" sz="2000" b="1" dirty="0" err="1" smtClean="0"/>
              <a:t>tập</a:t>
            </a:r>
            <a:r>
              <a:rPr lang="en-US" sz="2000" b="1" dirty="0" smtClean="0"/>
              <a:t> </a:t>
            </a:r>
            <a:r>
              <a:rPr lang="en-US" sz="2000" b="1" dirty="0" err="1" smtClean="0"/>
              <a:t>chung</a:t>
            </a:r>
            <a:endParaRPr sz="2000" b="1" dirty="0"/>
          </a:p>
        </p:txBody>
      </p:sp>
      <p:grpSp>
        <p:nvGrpSpPr>
          <p:cNvPr id="806" name="Google Shape;806;p46"/>
          <p:cNvGrpSpPr/>
          <p:nvPr/>
        </p:nvGrpSpPr>
        <p:grpSpPr>
          <a:xfrm>
            <a:off x="6725814" y="1535138"/>
            <a:ext cx="898200" cy="1107200"/>
            <a:chOff x="5146975" y="1577638"/>
            <a:chExt cx="898200" cy="1107200"/>
          </a:xfrm>
        </p:grpSpPr>
        <p:sp>
          <p:nvSpPr>
            <p:cNvPr id="807" name="Google Shape;807;p46"/>
            <p:cNvSpPr/>
            <p:nvPr/>
          </p:nvSpPr>
          <p:spPr>
            <a:xfrm>
              <a:off x="5146975" y="1804463"/>
              <a:ext cx="898200" cy="880375"/>
            </a:xfrm>
            <a:custGeom>
              <a:avLst/>
              <a:gdLst/>
              <a:ahLst/>
              <a:cxnLst/>
              <a:rect l="l" t="t" r="r" b="b"/>
              <a:pathLst>
                <a:path w="35928" h="35215" extrusionOk="0">
                  <a:moveTo>
                    <a:pt x="17964" y="1"/>
                  </a:moveTo>
                  <a:cubicBezTo>
                    <a:pt x="17364" y="1"/>
                    <a:pt x="16763" y="168"/>
                    <a:pt x="16231" y="502"/>
                  </a:cubicBezTo>
                  <a:lnTo>
                    <a:pt x="1550" y="9651"/>
                  </a:lnTo>
                  <a:cubicBezTo>
                    <a:pt x="578" y="10229"/>
                    <a:pt x="0" y="11293"/>
                    <a:pt x="0" y="12417"/>
                  </a:cubicBezTo>
                  <a:lnTo>
                    <a:pt x="0" y="31962"/>
                  </a:lnTo>
                  <a:cubicBezTo>
                    <a:pt x="0" y="33755"/>
                    <a:pt x="1459" y="35214"/>
                    <a:pt x="3252" y="35214"/>
                  </a:cubicBezTo>
                  <a:lnTo>
                    <a:pt x="32675" y="35214"/>
                  </a:lnTo>
                  <a:cubicBezTo>
                    <a:pt x="34469" y="35214"/>
                    <a:pt x="35928" y="33755"/>
                    <a:pt x="35928" y="31962"/>
                  </a:cubicBezTo>
                  <a:lnTo>
                    <a:pt x="35928" y="12417"/>
                  </a:lnTo>
                  <a:cubicBezTo>
                    <a:pt x="35928" y="11293"/>
                    <a:pt x="35350" y="10229"/>
                    <a:pt x="34378" y="9651"/>
                  </a:cubicBezTo>
                  <a:lnTo>
                    <a:pt x="19696" y="502"/>
                  </a:lnTo>
                  <a:cubicBezTo>
                    <a:pt x="19165" y="168"/>
                    <a:pt x="18564" y="1"/>
                    <a:pt x="17964"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5246500" y="1577638"/>
              <a:ext cx="699125" cy="769050"/>
            </a:xfrm>
            <a:custGeom>
              <a:avLst/>
              <a:gdLst/>
              <a:ahLst/>
              <a:cxnLst/>
              <a:rect l="l" t="t" r="r" b="b"/>
              <a:pathLst>
                <a:path w="27965" h="30762" extrusionOk="0">
                  <a:moveTo>
                    <a:pt x="1" y="1"/>
                  </a:moveTo>
                  <a:lnTo>
                    <a:pt x="1" y="20943"/>
                  </a:lnTo>
                  <a:lnTo>
                    <a:pt x="13983" y="30761"/>
                  </a:lnTo>
                  <a:lnTo>
                    <a:pt x="27965" y="20943"/>
                  </a:lnTo>
                  <a:lnTo>
                    <a:pt x="27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p:nvPr/>
          </p:nvSpPr>
          <p:spPr>
            <a:xfrm>
              <a:off x="5216125" y="2342838"/>
              <a:ext cx="779675" cy="279675"/>
            </a:xfrm>
            <a:custGeom>
              <a:avLst/>
              <a:gdLst/>
              <a:ahLst/>
              <a:cxnLst/>
              <a:rect l="l" t="t" r="r" b="b"/>
              <a:pathLst>
                <a:path w="31187" h="11187" extrusionOk="0">
                  <a:moveTo>
                    <a:pt x="15296" y="0"/>
                  </a:moveTo>
                  <a:cubicBezTo>
                    <a:pt x="14333" y="0"/>
                    <a:pt x="13369" y="274"/>
                    <a:pt x="12493" y="822"/>
                  </a:cubicBezTo>
                  <a:lnTo>
                    <a:pt x="0" y="10944"/>
                  </a:lnTo>
                  <a:lnTo>
                    <a:pt x="182" y="11187"/>
                  </a:lnTo>
                  <a:lnTo>
                    <a:pt x="12645" y="1035"/>
                  </a:lnTo>
                  <a:cubicBezTo>
                    <a:pt x="13469" y="537"/>
                    <a:pt x="14374" y="286"/>
                    <a:pt x="15276" y="286"/>
                  </a:cubicBezTo>
                  <a:cubicBezTo>
                    <a:pt x="16136" y="286"/>
                    <a:pt x="16995" y="514"/>
                    <a:pt x="17782" y="974"/>
                  </a:cubicBezTo>
                  <a:lnTo>
                    <a:pt x="31034" y="11187"/>
                  </a:lnTo>
                  <a:lnTo>
                    <a:pt x="31186" y="10944"/>
                  </a:lnTo>
                  <a:lnTo>
                    <a:pt x="17934" y="731"/>
                  </a:lnTo>
                  <a:cubicBezTo>
                    <a:pt x="17107" y="244"/>
                    <a:pt x="16203" y="0"/>
                    <a:pt x="15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5417475" y="1687063"/>
              <a:ext cx="357950" cy="6875"/>
            </a:xfrm>
            <a:custGeom>
              <a:avLst/>
              <a:gdLst/>
              <a:ahLst/>
              <a:cxnLst/>
              <a:rect l="l" t="t" r="r" b="b"/>
              <a:pathLst>
                <a:path w="14318" h="275" extrusionOk="0">
                  <a:moveTo>
                    <a:pt x="1" y="1"/>
                  </a:moveTo>
                  <a:lnTo>
                    <a:pt x="1" y="274"/>
                  </a:lnTo>
                  <a:lnTo>
                    <a:pt x="14317" y="274"/>
                  </a:lnTo>
                  <a:lnTo>
                    <a:pt x="14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a:off x="5351375" y="1824613"/>
              <a:ext cx="489400" cy="7625"/>
            </a:xfrm>
            <a:custGeom>
              <a:avLst/>
              <a:gdLst/>
              <a:ahLst/>
              <a:cxnLst/>
              <a:rect l="l" t="t" r="r" b="b"/>
              <a:pathLst>
                <a:path w="19576" h="305" extrusionOk="0">
                  <a:moveTo>
                    <a:pt x="0" y="0"/>
                  </a:moveTo>
                  <a:lnTo>
                    <a:pt x="0" y="304"/>
                  </a:lnTo>
                  <a:lnTo>
                    <a:pt x="19575" y="30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6"/>
            <p:cNvSpPr/>
            <p:nvPr/>
          </p:nvSpPr>
          <p:spPr>
            <a:xfrm>
              <a:off x="5351375" y="1927188"/>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6"/>
            <p:cNvSpPr/>
            <p:nvPr/>
          </p:nvSpPr>
          <p:spPr>
            <a:xfrm>
              <a:off x="5351375" y="2029788"/>
              <a:ext cx="489400" cy="6850"/>
            </a:xfrm>
            <a:custGeom>
              <a:avLst/>
              <a:gdLst/>
              <a:ahLst/>
              <a:cxnLst/>
              <a:rect l="l" t="t" r="r" b="b"/>
              <a:pathLst>
                <a:path w="19576" h="274" extrusionOk="0">
                  <a:moveTo>
                    <a:pt x="0" y="0"/>
                  </a:moveTo>
                  <a:lnTo>
                    <a:pt x="0" y="274"/>
                  </a:lnTo>
                  <a:lnTo>
                    <a:pt x="19575" y="27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5351375" y="2132363"/>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p:cNvSpPr/>
            <p:nvPr/>
          </p:nvSpPr>
          <p:spPr>
            <a:xfrm>
              <a:off x="5450925" y="2234938"/>
              <a:ext cx="291050" cy="6875"/>
            </a:xfrm>
            <a:custGeom>
              <a:avLst/>
              <a:gdLst/>
              <a:ahLst/>
              <a:cxnLst/>
              <a:rect l="l" t="t" r="r" b="b"/>
              <a:pathLst>
                <a:path w="11642" h="275" extrusionOk="0">
                  <a:moveTo>
                    <a:pt x="0" y="1"/>
                  </a:moveTo>
                  <a:lnTo>
                    <a:pt x="0" y="275"/>
                  </a:lnTo>
                  <a:lnTo>
                    <a:pt x="11642" y="275"/>
                  </a:lnTo>
                  <a:lnTo>
                    <a:pt x="11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16" name="Google Shape;816;p46"/>
          <p:cNvCxnSpPr/>
          <p:nvPr/>
        </p:nvCxnSpPr>
        <p:spPr>
          <a:xfrm flipV="1">
            <a:off x="2317933" y="1891563"/>
            <a:ext cx="1735284" cy="419113"/>
          </a:xfrm>
          <a:prstGeom prst="curvedConnector3">
            <a:avLst>
              <a:gd name="adj1" fmla="val 50000"/>
            </a:avLst>
          </a:prstGeom>
          <a:noFill/>
          <a:ln w="28575" cap="flat" cmpd="sng">
            <a:solidFill>
              <a:schemeClr val="dk2"/>
            </a:solidFill>
            <a:prstDash val="dash"/>
            <a:round/>
            <a:headEnd type="none" w="med" len="med"/>
            <a:tailEnd type="none" w="med" len="med"/>
          </a:ln>
        </p:spPr>
      </p:cxnSp>
      <p:cxnSp>
        <p:nvCxnSpPr>
          <p:cNvPr id="817" name="Google Shape;817;p46"/>
          <p:cNvCxnSpPr/>
          <p:nvPr/>
        </p:nvCxnSpPr>
        <p:spPr>
          <a:xfrm flipV="1">
            <a:off x="4770746" y="1919663"/>
            <a:ext cx="2075618" cy="189325"/>
          </a:xfrm>
          <a:prstGeom prst="curvedConnector3">
            <a:avLst>
              <a:gd name="adj1" fmla="val 50000"/>
            </a:avLst>
          </a:prstGeom>
          <a:noFill/>
          <a:ln w="28575" cap="flat" cmpd="sng">
            <a:solidFill>
              <a:schemeClr val="dk2"/>
            </a:solidFill>
            <a:prstDash val="dash"/>
            <a:round/>
            <a:headEnd type="none" w="med" len="med"/>
            <a:tailEnd type="none" w="med" len="med"/>
          </a:ln>
        </p:spPr>
      </p:cxnSp>
      <p:sp>
        <p:nvSpPr>
          <p:cNvPr id="819" name="Google Shape;819;p46"/>
          <p:cNvSpPr/>
          <p:nvPr/>
        </p:nvSpPr>
        <p:spPr>
          <a:xfrm>
            <a:off x="-436900" y="32763"/>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6"/>
          <p:cNvSpPr/>
          <p:nvPr/>
        </p:nvSpPr>
        <p:spPr>
          <a:xfrm rot="-6644592">
            <a:off x="1789939" y="4583911"/>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wipe(left)">
                                      <p:cBhvr>
                                        <p:cTn id="7" dur="500"/>
                                        <p:tgtEl>
                                          <p:spTgt spid="776"/>
                                        </p:tgtEl>
                                      </p:cBhvr>
                                    </p:animEffect>
                                  </p:childTnLst>
                                </p:cTn>
                              </p:par>
                              <p:par>
                                <p:cTn id="8" presetID="22" presetClass="entr" presetSubtype="8" fill="hold" nodeType="withEffect">
                                  <p:stCondLst>
                                    <p:cond delay="0"/>
                                  </p:stCondLst>
                                  <p:childTnLst>
                                    <p:set>
                                      <p:cBhvr>
                                        <p:cTn id="9" dur="1" fill="hold">
                                          <p:stCondLst>
                                            <p:cond delay="0"/>
                                          </p:stCondLst>
                                        </p:cTn>
                                        <p:tgtEl>
                                          <p:spTgt spid="816"/>
                                        </p:tgtEl>
                                        <p:attrNameLst>
                                          <p:attrName>style.visibility</p:attrName>
                                        </p:attrNameLst>
                                      </p:cBhvr>
                                      <p:to>
                                        <p:strVal val="visible"/>
                                      </p:to>
                                    </p:set>
                                    <p:animEffect transition="in" filter="wipe(left)">
                                      <p:cBhvr>
                                        <p:cTn id="10" dur="500"/>
                                        <p:tgtEl>
                                          <p:spTgt spid="816"/>
                                        </p:tgtEl>
                                      </p:cBhvr>
                                    </p:animEffect>
                                  </p:childTnLst>
                                </p:cTn>
                              </p:par>
                              <p:par>
                                <p:cTn id="11" presetID="22" presetClass="entr" presetSubtype="8" fill="hold" nodeType="withEffect">
                                  <p:stCondLst>
                                    <p:cond delay="0"/>
                                  </p:stCondLst>
                                  <p:childTnLst>
                                    <p:set>
                                      <p:cBhvr>
                                        <p:cTn id="12" dur="1" fill="hold">
                                          <p:stCondLst>
                                            <p:cond delay="0"/>
                                          </p:stCondLst>
                                        </p:cTn>
                                        <p:tgtEl>
                                          <p:spTgt spid="781"/>
                                        </p:tgtEl>
                                        <p:attrNameLst>
                                          <p:attrName>style.visibility</p:attrName>
                                        </p:attrNameLst>
                                      </p:cBhvr>
                                      <p:to>
                                        <p:strVal val="visible"/>
                                      </p:to>
                                    </p:set>
                                    <p:animEffect transition="in" filter="wipe(left)">
                                      <p:cBhvr>
                                        <p:cTn id="13" dur="500"/>
                                        <p:tgtEl>
                                          <p:spTgt spid="781"/>
                                        </p:tgtEl>
                                      </p:cBhvr>
                                    </p:animEffect>
                                  </p:childTnLst>
                                </p:cTn>
                              </p:par>
                              <p:par>
                                <p:cTn id="14" presetID="22" presetClass="entr" presetSubtype="8" fill="hold" nodeType="with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wipe(left)">
                                      <p:cBhvr>
                                        <p:cTn id="16" dur="500"/>
                                        <p:tgtEl>
                                          <p:spTgt spid="817"/>
                                        </p:tgtEl>
                                      </p:cBhvr>
                                    </p:animEffect>
                                  </p:childTnLst>
                                </p:cTn>
                              </p:par>
                              <p:par>
                                <p:cTn id="17" presetID="22" presetClass="entr" presetSubtype="8" fill="hold" nodeType="withEffect">
                                  <p:stCondLst>
                                    <p:cond delay="0"/>
                                  </p:stCondLst>
                                  <p:childTnLst>
                                    <p:set>
                                      <p:cBhvr>
                                        <p:cTn id="18" dur="1" fill="hold">
                                          <p:stCondLst>
                                            <p:cond delay="0"/>
                                          </p:stCondLst>
                                        </p:cTn>
                                        <p:tgtEl>
                                          <p:spTgt spid="806"/>
                                        </p:tgtEl>
                                        <p:attrNameLst>
                                          <p:attrName>style.visibility</p:attrName>
                                        </p:attrNameLst>
                                      </p:cBhvr>
                                      <p:to>
                                        <p:strVal val="visible"/>
                                      </p:to>
                                    </p:set>
                                    <p:animEffect transition="in" filter="wipe(left)">
                                      <p:cBhvr>
                                        <p:cTn id="19" dur="500"/>
                                        <p:tgtEl>
                                          <p:spTgt spid="806"/>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73"/>
                                        </p:tgtEl>
                                        <p:attrNameLst>
                                          <p:attrName>style.visibility</p:attrName>
                                        </p:attrNameLst>
                                      </p:cBhvr>
                                      <p:to>
                                        <p:strVal val="visible"/>
                                      </p:to>
                                    </p:set>
                                    <p:anim calcmode="lin" valueType="num">
                                      <p:cBhvr>
                                        <p:cTn id="24" dur="500" fill="hold"/>
                                        <p:tgtEl>
                                          <p:spTgt spid="773"/>
                                        </p:tgtEl>
                                        <p:attrNameLst>
                                          <p:attrName>ppt_w</p:attrName>
                                        </p:attrNameLst>
                                      </p:cBhvr>
                                      <p:tavLst>
                                        <p:tav tm="0">
                                          <p:val>
                                            <p:fltVal val="0"/>
                                          </p:val>
                                        </p:tav>
                                        <p:tav tm="100000">
                                          <p:val>
                                            <p:strVal val="#ppt_w"/>
                                          </p:val>
                                        </p:tav>
                                      </p:tavLst>
                                    </p:anim>
                                    <p:anim calcmode="lin" valueType="num">
                                      <p:cBhvr>
                                        <p:cTn id="25" dur="500" fill="hold"/>
                                        <p:tgtEl>
                                          <p:spTgt spid="77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78"/>
                                        </p:tgtEl>
                                        <p:attrNameLst>
                                          <p:attrName>style.visibility</p:attrName>
                                        </p:attrNameLst>
                                      </p:cBhvr>
                                      <p:to>
                                        <p:strVal val="visible"/>
                                      </p:to>
                                    </p:set>
                                    <p:anim calcmode="lin" valueType="num">
                                      <p:cBhvr>
                                        <p:cTn id="30" dur="500" fill="hold"/>
                                        <p:tgtEl>
                                          <p:spTgt spid="778"/>
                                        </p:tgtEl>
                                        <p:attrNameLst>
                                          <p:attrName>ppt_w</p:attrName>
                                        </p:attrNameLst>
                                      </p:cBhvr>
                                      <p:tavLst>
                                        <p:tav tm="0">
                                          <p:val>
                                            <p:strVal val="#ppt_w+.3"/>
                                          </p:val>
                                        </p:tav>
                                        <p:tav tm="100000">
                                          <p:val>
                                            <p:strVal val="#ppt_w"/>
                                          </p:val>
                                        </p:tav>
                                      </p:tavLst>
                                    </p:anim>
                                    <p:anim calcmode="lin" valueType="num">
                                      <p:cBhvr>
                                        <p:cTn id="31" dur="500" fill="hold"/>
                                        <p:tgtEl>
                                          <p:spTgt spid="778"/>
                                        </p:tgtEl>
                                        <p:attrNameLst>
                                          <p:attrName>ppt_h</p:attrName>
                                        </p:attrNameLst>
                                      </p:cBhvr>
                                      <p:tavLst>
                                        <p:tav tm="0">
                                          <p:val>
                                            <p:strVal val="#ppt_h"/>
                                          </p:val>
                                        </p:tav>
                                        <p:tav tm="100000">
                                          <p:val>
                                            <p:strVal val="#ppt_h"/>
                                          </p:val>
                                        </p:tav>
                                      </p:tavLst>
                                    </p:anim>
                                    <p:animEffect transition="in" filter="fade">
                                      <p:cBhvr>
                                        <p:cTn id="32" dur="500"/>
                                        <p:tgtEl>
                                          <p:spTgt spid="77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03"/>
                                        </p:tgtEl>
                                        <p:attrNameLst>
                                          <p:attrName>style.visibility</p:attrName>
                                        </p:attrNameLst>
                                      </p:cBhvr>
                                      <p:to>
                                        <p:strVal val="visible"/>
                                      </p:to>
                                    </p:set>
                                    <p:anim calcmode="lin" valueType="num">
                                      <p:cBhvr additive="base">
                                        <p:cTn id="37" dur="500"/>
                                        <p:tgtEl>
                                          <p:spTgt spid="803"/>
                                        </p:tgtEl>
                                        <p:attrNameLst>
                                          <p:attrName>ppt_y</p:attrName>
                                        </p:attrNameLst>
                                      </p:cBhvr>
                                      <p:tavLst>
                                        <p:tav tm="0">
                                          <p:val>
                                            <p:strVal val="#ppt_y-#ppt_h*1.125000"/>
                                          </p:val>
                                        </p:tav>
                                        <p:tav tm="100000">
                                          <p:val>
                                            <p:strVal val="#ppt_y"/>
                                          </p:val>
                                        </p:tav>
                                      </p:tavLst>
                                    </p:anim>
                                    <p:animEffect transition="in" filter="wipe(down)">
                                      <p:cBhvr>
                                        <p:cTn id="38" dur="5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0" animBg="1"/>
      <p:bldP spid="776" grpId="0" animBg="1"/>
      <p:bldP spid="778" grpId="0" animBg="1"/>
      <p:bldP spid="8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28" name="Google Shape;1928;p77"/>
          <p:cNvSpPr/>
          <p:nvPr/>
        </p:nvSpPr>
        <p:spPr>
          <a:xfrm rot="1689723">
            <a:off x="976141" y="1329890"/>
            <a:ext cx="531769" cy="531792"/>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7"/>
          <p:cNvSpPr/>
          <p:nvPr/>
        </p:nvSpPr>
        <p:spPr>
          <a:xfrm rot="1689670">
            <a:off x="159785" y="195688"/>
            <a:ext cx="1106878" cy="1106810"/>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77"/>
          <p:cNvGrpSpPr/>
          <p:nvPr/>
        </p:nvGrpSpPr>
        <p:grpSpPr>
          <a:xfrm rot="1893669">
            <a:off x="6969246" y="849749"/>
            <a:ext cx="1162735" cy="1119331"/>
            <a:chOff x="6843802" y="2410602"/>
            <a:chExt cx="606177" cy="572387"/>
          </a:xfrm>
        </p:grpSpPr>
        <p:sp>
          <p:nvSpPr>
            <p:cNvPr id="1931" name="Google Shape;1931;p77"/>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7"/>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77"/>
          <p:cNvGrpSpPr/>
          <p:nvPr/>
        </p:nvGrpSpPr>
        <p:grpSpPr>
          <a:xfrm rot="662415">
            <a:off x="655621" y="4304876"/>
            <a:ext cx="1878838" cy="366780"/>
            <a:chOff x="6822350" y="4172650"/>
            <a:chExt cx="1878824" cy="366778"/>
          </a:xfrm>
        </p:grpSpPr>
        <p:sp>
          <p:nvSpPr>
            <p:cNvPr id="1934" name="Google Shape;1934;p77"/>
            <p:cNvSpPr/>
            <p:nvPr/>
          </p:nvSpPr>
          <p:spPr>
            <a:xfrm>
              <a:off x="6822350" y="4172650"/>
              <a:ext cx="1878824" cy="366778"/>
            </a:xfrm>
            <a:custGeom>
              <a:avLst/>
              <a:gdLst/>
              <a:ahLst/>
              <a:cxnLst/>
              <a:rect l="l" t="t" r="r" b="b"/>
              <a:pathLst>
                <a:path w="46871" h="9150" extrusionOk="0">
                  <a:moveTo>
                    <a:pt x="4560" y="1"/>
                  </a:moveTo>
                  <a:cubicBezTo>
                    <a:pt x="2068" y="1"/>
                    <a:pt x="1" y="2037"/>
                    <a:pt x="1" y="4560"/>
                  </a:cubicBezTo>
                  <a:lnTo>
                    <a:pt x="1" y="4590"/>
                  </a:lnTo>
                  <a:cubicBezTo>
                    <a:pt x="1" y="7083"/>
                    <a:pt x="2068" y="9150"/>
                    <a:pt x="4560" y="9150"/>
                  </a:cubicBezTo>
                  <a:lnTo>
                    <a:pt x="42311" y="9150"/>
                  </a:lnTo>
                  <a:cubicBezTo>
                    <a:pt x="44804" y="9150"/>
                    <a:pt x="46871" y="7083"/>
                    <a:pt x="46871" y="4590"/>
                  </a:cubicBezTo>
                  <a:lnTo>
                    <a:pt x="46871" y="4560"/>
                  </a:lnTo>
                  <a:cubicBezTo>
                    <a:pt x="46871" y="2037"/>
                    <a:pt x="44804" y="1"/>
                    <a:pt x="42311" y="1"/>
                  </a:cubicBezTo>
                  <a:close/>
                </a:path>
              </a:pathLst>
            </a:custGeom>
            <a:solidFill>
              <a:srgbClr val="51294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7"/>
            <p:cNvSpPr/>
            <p:nvPr/>
          </p:nvSpPr>
          <p:spPr>
            <a:xfrm>
              <a:off x="7008783" y="4236024"/>
              <a:ext cx="244919" cy="223394"/>
            </a:xfrm>
            <a:custGeom>
              <a:avLst/>
              <a:gdLst/>
              <a:ahLst/>
              <a:cxnLst/>
              <a:rect l="l" t="t" r="r" b="b"/>
              <a:pathLst>
                <a:path w="6110" h="5573" extrusionOk="0">
                  <a:moveTo>
                    <a:pt x="3055" y="0"/>
                  </a:moveTo>
                  <a:cubicBezTo>
                    <a:pt x="2895" y="0"/>
                    <a:pt x="2736" y="91"/>
                    <a:pt x="2675" y="274"/>
                  </a:cubicBezTo>
                  <a:lnTo>
                    <a:pt x="2280" y="1581"/>
                  </a:lnTo>
                  <a:cubicBezTo>
                    <a:pt x="2219" y="1733"/>
                    <a:pt x="2067" y="1824"/>
                    <a:pt x="1915" y="1824"/>
                  </a:cubicBezTo>
                  <a:lnTo>
                    <a:pt x="547" y="1824"/>
                  </a:lnTo>
                  <a:cubicBezTo>
                    <a:pt x="152" y="1824"/>
                    <a:pt x="0" y="2310"/>
                    <a:pt x="304" y="2523"/>
                  </a:cubicBezTo>
                  <a:lnTo>
                    <a:pt x="1398" y="3344"/>
                  </a:lnTo>
                  <a:cubicBezTo>
                    <a:pt x="1550" y="3435"/>
                    <a:pt x="1611" y="3617"/>
                    <a:pt x="1550" y="3769"/>
                  </a:cubicBezTo>
                  <a:lnTo>
                    <a:pt x="1125" y="5046"/>
                  </a:lnTo>
                  <a:cubicBezTo>
                    <a:pt x="1031" y="5327"/>
                    <a:pt x="1263" y="5572"/>
                    <a:pt x="1513" y="5572"/>
                  </a:cubicBezTo>
                  <a:cubicBezTo>
                    <a:pt x="1587" y="5572"/>
                    <a:pt x="1663" y="5551"/>
                    <a:pt x="1733" y="5502"/>
                  </a:cubicBezTo>
                  <a:lnTo>
                    <a:pt x="2827" y="4681"/>
                  </a:lnTo>
                  <a:cubicBezTo>
                    <a:pt x="2888" y="4636"/>
                    <a:pt x="2964" y="4613"/>
                    <a:pt x="3044" y="4613"/>
                  </a:cubicBezTo>
                  <a:cubicBezTo>
                    <a:pt x="3123" y="4613"/>
                    <a:pt x="3207"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1" y="3344"/>
                  </a:cubicBezTo>
                  <a:lnTo>
                    <a:pt x="5806" y="2523"/>
                  </a:lnTo>
                  <a:cubicBezTo>
                    <a:pt x="6110" y="2310"/>
                    <a:pt x="5958" y="1824"/>
                    <a:pt x="5563" y="1824"/>
                  </a:cubicBezTo>
                  <a:lnTo>
                    <a:pt x="4195" y="1824"/>
                  </a:lnTo>
                  <a:cubicBezTo>
                    <a:pt x="4043" y="1824"/>
                    <a:pt x="3891" y="1733"/>
                    <a:pt x="3830" y="1581"/>
                  </a:cubicBezTo>
                  <a:lnTo>
                    <a:pt x="3435" y="274"/>
                  </a:lnTo>
                  <a:cubicBezTo>
                    <a:pt x="3374" y="91"/>
                    <a:pt x="3214" y="0"/>
                    <a:pt x="3055"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7"/>
            <p:cNvSpPr/>
            <p:nvPr/>
          </p:nvSpPr>
          <p:spPr>
            <a:xfrm>
              <a:off x="7324328" y="4236024"/>
              <a:ext cx="243717" cy="22339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7"/>
            <p:cNvSpPr/>
            <p:nvPr/>
          </p:nvSpPr>
          <p:spPr>
            <a:xfrm>
              <a:off x="7639913" y="4236024"/>
              <a:ext cx="243717" cy="223394"/>
            </a:xfrm>
            <a:custGeom>
              <a:avLst/>
              <a:gdLst/>
              <a:ahLst/>
              <a:cxnLst/>
              <a:rect l="l" t="t" r="r" b="b"/>
              <a:pathLst>
                <a:path w="6080" h="5573" extrusionOk="0">
                  <a:moveTo>
                    <a:pt x="3040" y="0"/>
                  </a:moveTo>
                  <a:cubicBezTo>
                    <a:pt x="2888" y="0"/>
                    <a:pt x="2736" y="91"/>
                    <a:pt x="2675" y="274"/>
                  </a:cubicBezTo>
                  <a:lnTo>
                    <a:pt x="2249" y="1581"/>
                  </a:lnTo>
                  <a:cubicBezTo>
                    <a:pt x="2189" y="1733"/>
                    <a:pt x="2037" y="1824"/>
                    <a:pt x="1885" y="1824"/>
                  </a:cubicBezTo>
                  <a:lnTo>
                    <a:pt x="517" y="1824"/>
                  </a:lnTo>
                  <a:cubicBezTo>
                    <a:pt x="152" y="1824"/>
                    <a:pt x="0" y="2310"/>
                    <a:pt x="304" y="2523"/>
                  </a:cubicBezTo>
                  <a:lnTo>
                    <a:pt x="1398" y="3344"/>
                  </a:lnTo>
                  <a:cubicBezTo>
                    <a:pt x="1520" y="3435"/>
                    <a:pt x="1581" y="3617"/>
                    <a:pt x="1520" y="3769"/>
                  </a:cubicBezTo>
                  <a:lnTo>
                    <a:pt x="1125" y="5046"/>
                  </a:lnTo>
                  <a:cubicBezTo>
                    <a:pt x="1031" y="5327"/>
                    <a:pt x="1244" y="5572"/>
                    <a:pt x="1486" y="5572"/>
                  </a:cubicBezTo>
                  <a:cubicBezTo>
                    <a:pt x="1558" y="5572"/>
                    <a:pt x="1633" y="5551"/>
                    <a:pt x="1702" y="5502"/>
                  </a:cubicBezTo>
                  <a:lnTo>
                    <a:pt x="2797" y="4681"/>
                  </a:lnTo>
                  <a:cubicBezTo>
                    <a:pt x="2873" y="4636"/>
                    <a:pt x="2956" y="4613"/>
                    <a:pt x="3036" y="4613"/>
                  </a:cubicBezTo>
                  <a:cubicBezTo>
                    <a:pt x="3116" y="4613"/>
                    <a:pt x="3192" y="4636"/>
                    <a:pt x="3252" y="4681"/>
                  </a:cubicBezTo>
                  <a:lnTo>
                    <a:pt x="4377" y="5502"/>
                  </a:lnTo>
                  <a:cubicBezTo>
                    <a:pt x="4447" y="5551"/>
                    <a:pt x="4521" y="5572"/>
                    <a:pt x="4593" y="5572"/>
                  </a:cubicBezTo>
                  <a:cubicBezTo>
                    <a:pt x="4835" y="5572"/>
                    <a:pt x="5048" y="5327"/>
                    <a:pt x="4955" y="5046"/>
                  </a:cubicBezTo>
                  <a:lnTo>
                    <a:pt x="4529" y="3769"/>
                  </a:lnTo>
                  <a:cubicBezTo>
                    <a:pt x="4499" y="3617"/>
                    <a:pt x="4559" y="3435"/>
                    <a:pt x="4681" y="3344"/>
                  </a:cubicBezTo>
                  <a:lnTo>
                    <a:pt x="5775" y="2523"/>
                  </a:lnTo>
                  <a:cubicBezTo>
                    <a:pt x="6079" y="2310"/>
                    <a:pt x="5927" y="1824"/>
                    <a:pt x="5563" y="1824"/>
                  </a:cubicBezTo>
                  <a:lnTo>
                    <a:pt x="4195" y="1824"/>
                  </a:lnTo>
                  <a:cubicBezTo>
                    <a:pt x="4012" y="1824"/>
                    <a:pt x="3891" y="1733"/>
                    <a:pt x="3830" y="1581"/>
                  </a:cubicBezTo>
                  <a:lnTo>
                    <a:pt x="3404" y="274"/>
                  </a:lnTo>
                  <a:cubicBezTo>
                    <a:pt x="3344" y="91"/>
                    <a:pt x="3192" y="0"/>
                    <a:pt x="3040"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7"/>
            <p:cNvSpPr/>
            <p:nvPr/>
          </p:nvSpPr>
          <p:spPr>
            <a:xfrm>
              <a:off x="7954256" y="4236024"/>
              <a:ext cx="244919" cy="223394"/>
            </a:xfrm>
            <a:custGeom>
              <a:avLst/>
              <a:gdLst/>
              <a:ahLst/>
              <a:cxnLst/>
              <a:rect l="l" t="t" r="r" b="b"/>
              <a:pathLst>
                <a:path w="6110" h="5573" extrusionOk="0">
                  <a:moveTo>
                    <a:pt x="3059" y="0"/>
                  </a:moveTo>
                  <a:cubicBezTo>
                    <a:pt x="2903" y="0"/>
                    <a:pt x="2751" y="91"/>
                    <a:pt x="2705" y="274"/>
                  </a:cubicBezTo>
                  <a:lnTo>
                    <a:pt x="2280" y="1581"/>
                  </a:lnTo>
                  <a:cubicBezTo>
                    <a:pt x="2219" y="1733"/>
                    <a:pt x="2067" y="1824"/>
                    <a:pt x="1915" y="1824"/>
                  </a:cubicBezTo>
                  <a:lnTo>
                    <a:pt x="547" y="1824"/>
                  </a:lnTo>
                  <a:cubicBezTo>
                    <a:pt x="183" y="1824"/>
                    <a:pt x="0" y="2310"/>
                    <a:pt x="304" y="2523"/>
                  </a:cubicBezTo>
                  <a:lnTo>
                    <a:pt x="1429" y="3344"/>
                  </a:lnTo>
                  <a:cubicBezTo>
                    <a:pt x="1550" y="3435"/>
                    <a:pt x="1611" y="3617"/>
                    <a:pt x="1550" y="3769"/>
                  </a:cubicBezTo>
                  <a:lnTo>
                    <a:pt x="1125" y="5046"/>
                  </a:lnTo>
                  <a:cubicBezTo>
                    <a:pt x="1055" y="5327"/>
                    <a:pt x="1273" y="5572"/>
                    <a:pt x="1517" y="5572"/>
                  </a:cubicBezTo>
                  <a:cubicBezTo>
                    <a:pt x="1589" y="5572"/>
                    <a:pt x="1663" y="5551"/>
                    <a:pt x="1733" y="5502"/>
                  </a:cubicBezTo>
                  <a:lnTo>
                    <a:pt x="2827" y="4681"/>
                  </a:lnTo>
                  <a:cubicBezTo>
                    <a:pt x="2903" y="4636"/>
                    <a:pt x="2987" y="4613"/>
                    <a:pt x="3066" y="4613"/>
                  </a:cubicBezTo>
                  <a:cubicBezTo>
                    <a:pt x="3146" y="4613"/>
                    <a:pt x="3222" y="4636"/>
                    <a:pt x="3283" y="4681"/>
                  </a:cubicBezTo>
                  <a:lnTo>
                    <a:pt x="4377" y="5502"/>
                  </a:lnTo>
                  <a:cubicBezTo>
                    <a:pt x="4447" y="5551"/>
                    <a:pt x="4523" y="5572"/>
                    <a:pt x="4597" y="5572"/>
                  </a:cubicBezTo>
                  <a:cubicBezTo>
                    <a:pt x="4847" y="5572"/>
                    <a:pt x="5079" y="5327"/>
                    <a:pt x="4985" y="5046"/>
                  </a:cubicBezTo>
                  <a:lnTo>
                    <a:pt x="4560" y="3769"/>
                  </a:lnTo>
                  <a:cubicBezTo>
                    <a:pt x="4499" y="3617"/>
                    <a:pt x="4560" y="3435"/>
                    <a:pt x="4712" y="3344"/>
                  </a:cubicBezTo>
                  <a:lnTo>
                    <a:pt x="5806" y="2523"/>
                  </a:lnTo>
                  <a:cubicBezTo>
                    <a:pt x="6110" y="2310"/>
                    <a:pt x="5958" y="1824"/>
                    <a:pt x="5563" y="1824"/>
                  </a:cubicBezTo>
                  <a:lnTo>
                    <a:pt x="4225" y="1824"/>
                  </a:lnTo>
                  <a:cubicBezTo>
                    <a:pt x="4043" y="1824"/>
                    <a:pt x="3891" y="1733"/>
                    <a:pt x="3830" y="1581"/>
                  </a:cubicBezTo>
                  <a:lnTo>
                    <a:pt x="3435" y="274"/>
                  </a:lnTo>
                  <a:cubicBezTo>
                    <a:pt x="3374" y="91"/>
                    <a:pt x="3215" y="0"/>
                    <a:pt x="3059"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7"/>
            <p:cNvSpPr/>
            <p:nvPr/>
          </p:nvSpPr>
          <p:spPr>
            <a:xfrm>
              <a:off x="8269801" y="4236024"/>
              <a:ext cx="244959" cy="223394"/>
            </a:xfrm>
            <a:custGeom>
              <a:avLst/>
              <a:gdLst/>
              <a:ahLst/>
              <a:cxnLst/>
              <a:rect l="l" t="t" r="r" b="b"/>
              <a:pathLst>
                <a:path w="6111" h="5573" extrusionOk="0">
                  <a:moveTo>
                    <a:pt x="3052" y="0"/>
                  </a:moveTo>
                  <a:cubicBezTo>
                    <a:pt x="2896" y="0"/>
                    <a:pt x="2736" y="91"/>
                    <a:pt x="2676" y="274"/>
                  </a:cubicBezTo>
                  <a:lnTo>
                    <a:pt x="2280" y="1581"/>
                  </a:lnTo>
                  <a:cubicBezTo>
                    <a:pt x="2220" y="1733"/>
                    <a:pt x="2068" y="1824"/>
                    <a:pt x="1885" y="1824"/>
                  </a:cubicBezTo>
                  <a:lnTo>
                    <a:pt x="548" y="1824"/>
                  </a:lnTo>
                  <a:cubicBezTo>
                    <a:pt x="153" y="1824"/>
                    <a:pt x="1" y="2310"/>
                    <a:pt x="305" y="2523"/>
                  </a:cubicBezTo>
                  <a:lnTo>
                    <a:pt x="1399" y="3344"/>
                  </a:lnTo>
                  <a:cubicBezTo>
                    <a:pt x="1551" y="3435"/>
                    <a:pt x="1612" y="3617"/>
                    <a:pt x="1551" y="3769"/>
                  </a:cubicBezTo>
                  <a:lnTo>
                    <a:pt x="1125" y="5046"/>
                  </a:lnTo>
                  <a:cubicBezTo>
                    <a:pt x="1032" y="5327"/>
                    <a:pt x="1263" y="5572"/>
                    <a:pt x="1513" y="5572"/>
                  </a:cubicBezTo>
                  <a:cubicBezTo>
                    <a:pt x="1588" y="5572"/>
                    <a:pt x="1664" y="5551"/>
                    <a:pt x="1733" y="5502"/>
                  </a:cubicBezTo>
                  <a:lnTo>
                    <a:pt x="2828" y="4681"/>
                  </a:lnTo>
                  <a:cubicBezTo>
                    <a:pt x="2888" y="4636"/>
                    <a:pt x="2964" y="4613"/>
                    <a:pt x="3044" y="4613"/>
                  </a:cubicBezTo>
                  <a:cubicBezTo>
                    <a:pt x="3124" y="4613"/>
                    <a:pt x="3207" y="4636"/>
                    <a:pt x="3283" y="4681"/>
                  </a:cubicBezTo>
                  <a:lnTo>
                    <a:pt x="4378" y="5502"/>
                  </a:lnTo>
                  <a:cubicBezTo>
                    <a:pt x="4447" y="5551"/>
                    <a:pt x="4523" y="5572"/>
                    <a:pt x="4598" y="5572"/>
                  </a:cubicBezTo>
                  <a:cubicBezTo>
                    <a:pt x="4848" y="5572"/>
                    <a:pt x="5079" y="5327"/>
                    <a:pt x="4986" y="5046"/>
                  </a:cubicBezTo>
                  <a:lnTo>
                    <a:pt x="4560" y="3769"/>
                  </a:lnTo>
                  <a:cubicBezTo>
                    <a:pt x="4499" y="3617"/>
                    <a:pt x="4560" y="3435"/>
                    <a:pt x="4712" y="3344"/>
                  </a:cubicBezTo>
                  <a:lnTo>
                    <a:pt x="5806" y="2523"/>
                  </a:lnTo>
                  <a:cubicBezTo>
                    <a:pt x="6110" y="2310"/>
                    <a:pt x="5958" y="1824"/>
                    <a:pt x="5563" y="1824"/>
                  </a:cubicBezTo>
                  <a:lnTo>
                    <a:pt x="4195" y="1824"/>
                  </a:lnTo>
                  <a:cubicBezTo>
                    <a:pt x="4043" y="1824"/>
                    <a:pt x="3891" y="1733"/>
                    <a:pt x="3831" y="1581"/>
                  </a:cubicBezTo>
                  <a:lnTo>
                    <a:pt x="3405" y="274"/>
                  </a:lnTo>
                  <a:cubicBezTo>
                    <a:pt x="3359" y="91"/>
                    <a:pt x="3207" y="0"/>
                    <a:pt x="3052" y="0"/>
                  </a:cubicBezTo>
                  <a:close/>
                </a:path>
              </a:pathLst>
            </a:custGeom>
            <a:solidFill>
              <a:srgbClr val="F8B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456121" y="3370521"/>
            <a:ext cx="4306186" cy="9766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0179" y="1420472"/>
            <a:ext cx="7318070" cy="1938992"/>
          </a:xfrm>
          <a:prstGeom prst="rect">
            <a:avLst/>
          </a:prstGeom>
          <a:noFill/>
        </p:spPr>
        <p:txBody>
          <a:bodyPr wrap="square" rtlCol="0">
            <a:spAutoFit/>
          </a:bodyPr>
          <a:lstStyle/>
          <a:p>
            <a:pPr algn="ctr">
              <a:lnSpc>
                <a:spcPct val="150000"/>
              </a:lnSpc>
            </a:pPr>
            <a:r>
              <a:rPr lang="en-US" sz="4000" b="1" dirty="0" smtClean="0">
                <a:solidFill>
                  <a:schemeClr val="tx2">
                    <a:lumMod val="50000"/>
                  </a:schemeClr>
                </a:solidFill>
              </a:rPr>
              <a:t>CẢM ƠN CÁC EM </a:t>
            </a:r>
          </a:p>
          <a:p>
            <a:pPr algn="ctr">
              <a:lnSpc>
                <a:spcPct val="150000"/>
              </a:lnSpc>
            </a:pPr>
            <a:r>
              <a:rPr lang="en-US" sz="4000" b="1" dirty="0" smtClean="0">
                <a:solidFill>
                  <a:schemeClr val="tx2">
                    <a:lumMod val="50000"/>
                  </a:schemeClr>
                </a:solidFill>
              </a:rPr>
              <a:t>ĐÃ LẮNG NGHE BÀI GIẢNG!</a:t>
            </a:r>
            <a:endParaRPr lang="en-US" sz="4000" b="1" dirty="0">
              <a:solidFill>
                <a:schemeClr val="tx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3"/>
          <p:cNvSpPr/>
          <p:nvPr/>
        </p:nvSpPr>
        <p:spPr>
          <a:xfrm>
            <a:off x="713225" y="3958000"/>
            <a:ext cx="2326500" cy="121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3152122" y="1284483"/>
            <a:ext cx="2647508" cy="844147"/>
          </a:xfrm>
          <a:prstGeom prst="roundRect">
            <a:avLst>
              <a:gd name="adj" fmla="val 30772"/>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accent2"/>
                </a:solidFill>
              </a:rPr>
              <a:t>BÀI 43:</a:t>
            </a:r>
            <a:endParaRPr sz="3200" b="1" dirty="0">
              <a:solidFill>
                <a:schemeClr val="accent2"/>
              </a:solidFill>
            </a:endParaRPr>
          </a:p>
        </p:txBody>
      </p:sp>
      <p:grpSp>
        <p:nvGrpSpPr>
          <p:cNvPr id="687" name="Google Shape;687;p43"/>
          <p:cNvGrpSpPr/>
          <p:nvPr/>
        </p:nvGrpSpPr>
        <p:grpSpPr>
          <a:xfrm rot="-814076">
            <a:off x="7351890" y="3584486"/>
            <a:ext cx="898207" cy="1107209"/>
            <a:chOff x="5146975" y="1577638"/>
            <a:chExt cx="898200" cy="1107200"/>
          </a:xfrm>
        </p:grpSpPr>
        <p:sp>
          <p:nvSpPr>
            <p:cNvPr id="688" name="Google Shape;688;p43"/>
            <p:cNvSpPr/>
            <p:nvPr/>
          </p:nvSpPr>
          <p:spPr>
            <a:xfrm>
              <a:off x="5146975" y="1804463"/>
              <a:ext cx="898200" cy="880375"/>
            </a:xfrm>
            <a:custGeom>
              <a:avLst/>
              <a:gdLst/>
              <a:ahLst/>
              <a:cxnLst/>
              <a:rect l="l" t="t" r="r" b="b"/>
              <a:pathLst>
                <a:path w="35928" h="35215" extrusionOk="0">
                  <a:moveTo>
                    <a:pt x="17964" y="1"/>
                  </a:moveTo>
                  <a:cubicBezTo>
                    <a:pt x="17364" y="1"/>
                    <a:pt x="16763" y="168"/>
                    <a:pt x="16231" y="502"/>
                  </a:cubicBezTo>
                  <a:lnTo>
                    <a:pt x="1550" y="9651"/>
                  </a:lnTo>
                  <a:cubicBezTo>
                    <a:pt x="578" y="10229"/>
                    <a:pt x="0" y="11293"/>
                    <a:pt x="0" y="12417"/>
                  </a:cubicBezTo>
                  <a:lnTo>
                    <a:pt x="0" y="31962"/>
                  </a:lnTo>
                  <a:cubicBezTo>
                    <a:pt x="0" y="33755"/>
                    <a:pt x="1459" y="35214"/>
                    <a:pt x="3252" y="35214"/>
                  </a:cubicBezTo>
                  <a:lnTo>
                    <a:pt x="32675" y="35214"/>
                  </a:lnTo>
                  <a:cubicBezTo>
                    <a:pt x="34469" y="35214"/>
                    <a:pt x="35928" y="33755"/>
                    <a:pt x="35928" y="31962"/>
                  </a:cubicBezTo>
                  <a:lnTo>
                    <a:pt x="35928" y="12417"/>
                  </a:lnTo>
                  <a:cubicBezTo>
                    <a:pt x="35928" y="11293"/>
                    <a:pt x="35350" y="10229"/>
                    <a:pt x="34378" y="9651"/>
                  </a:cubicBezTo>
                  <a:lnTo>
                    <a:pt x="19696" y="502"/>
                  </a:lnTo>
                  <a:cubicBezTo>
                    <a:pt x="19165" y="168"/>
                    <a:pt x="18564" y="1"/>
                    <a:pt x="17964" y="1"/>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246500" y="1577638"/>
              <a:ext cx="699125" cy="769050"/>
            </a:xfrm>
            <a:custGeom>
              <a:avLst/>
              <a:gdLst/>
              <a:ahLst/>
              <a:cxnLst/>
              <a:rect l="l" t="t" r="r" b="b"/>
              <a:pathLst>
                <a:path w="27965" h="30762" extrusionOk="0">
                  <a:moveTo>
                    <a:pt x="1" y="1"/>
                  </a:moveTo>
                  <a:lnTo>
                    <a:pt x="1" y="20943"/>
                  </a:lnTo>
                  <a:lnTo>
                    <a:pt x="13983" y="30761"/>
                  </a:lnTo>
                  <a:lnTo>
                    <a:pt x="27965" y="20943"/>
                  </a:lnTo>
                  <a:lnTo>
                    <a:pt x="27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216125" y="2342838"/>
              <a:ext cx="779675" cy="279675"/>
            </a:xfrm>
            <a:custGeom>
              <a:avLst/>
              <a:gdLst/>
              <a:ahLst/>
              <a:cxnLst/>
              <a:rect l="l" t="t" r="r" b="b"/>
              <a:pathLst>
                <a:path w="31187" h="11187" extrusionOk="0">
                  <a:moveTo>
                    <a:pt x="15296" y="0"/>
                  </a:moveTo>
                  <a:cubicBezTo>
                    <a:pt x="14333" y="0"/>
                    <a:pt x="13369" y="274"/>
                    <a:pt x="12493" y="822"/>
                  </a:cubicBezTo>
                  <a:lnTo>
                    <a:pt x="0" y="10944"/>
                  </a:lnTo>
                  <a:lnTo>
                    <a:pt x="182" y="11187"/>
                  </a:lnTo>
                  <a:lnTo>
                    <a:pt x="12645" y="1035"/>
                  </a:lnTo>
                  <a:cubicBezTo>
                    <a:pt x="13469" y="537"/>
                    <a:pt x="14374" y="286"/>
                    <a:pt x="15276" y="286"/>
                  </a:cubicBezTo>
                  <a:cubicBezTo>
                    <a:pt x="16136" y="286"/>
                    <a:pt x="16995" y="514"/>
                    <a:pt x="17782" y="974"/>
                  </a:cubicBezTo>
                  <a:lnTo>
                    <a:pt x="31034" y="11187"/>
                  </a:lnTo>
                  <a:lnTo>
                    <a:pt x="31186" y="10944"/>
                  </a:lnTo>
                  <a:lnTo>
                    <a:pt x="17934" y="731"/>
                  </a:lnTo>
                  <a:cubicBezTo>
                    <a:pt x="17107" y="244"/>
                    <a:pt x="16203" y="0"/>
                    <a:pt x="15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417475" y="1687063"/>
              <a:ext cx="357950" cy="6875"/>
            </a:xfrm>
            <a:custGeom>
              <a:avLst/>
              <a:gdLst/>
              <a:ahLst/>
              <a:cxnLst/>
              <a:rect l="l" t="t" r="r" b="b"/>
              <a:pathLst>
                <a:path w="14318" h="275" extrusionOk="0">
                  <a:moveTo>
                    <a:pt x="1" y="1"/>
                  </a:moveTo>
                  <a:lnTo>
                    <a:pt x="1" y="274"/>
                  </a:lnTo>
                  <a:lnTo>
                    <a:pt x="14317" y="274"/>
                  </a:lnTo>
                  <a:lnTo>
                    <a:pt x="14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5351375" y="1824613"/>
              <a:ext cx="489400" cy="7625"/>
            </a:xfrm>
            <a:custGeom>
              <a:avLst/>
              <a:gdLst/>
              <a:ahLst/>
              <a:cxnLst/>
              <a:rect l="l" t="t" r="r" b="b"/>
              <a:pathLst>
                <a:path w="19576" h="305" extrusionOk="0">
                  <a:moveTo>
                    <a:pt x="0" y="0"/>
                  </a:moveTo>
                  <a:lnTo>
                    <a:pt x="0" y="304"/>
                  </a:lnTo>
                  <a:lnTo>
                    <a:pt x="19575" y="30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351375" y="1927188"/>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5351375" y="2029788"/>
              <a:ext cx="489400" cy="6850"/>
            </a:xfrm>
            <a:custGeom>
              <a:avLst/>
              <a:gdLst/>
              <a:ahLst/>
              <a:cxnLst/>
              <a:rect l="l" t="t" r="r" b="b"/>
              <a:pathLst>
                <a:path w="19576" h="274" extrusionOk="0">
                  <a:moveTo>
                    <a:pt x="0" y="0"/>
                  </a:moveTo>
                  <a:lnTo>
                    <a:pt x="0" y="274"/>
                  </a:lnTo>
                  <a:lnTo>
                    <a:pt x="19575" y="27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5351375" y="2132363"/>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5450925" y="2234938"/>
              <a:ext cx="291050" cy="6875"/>
            </a:xfrm>
            <a:custGeom>
              <a:avLst/>
              <a:gdLst/>
              <a:ahLst/>
              <a:cxnLst/>
              <a:rect l="l" t="t" r="r" b="b"/>
              <a:pathLst>
                <a:path w="11642" h="275" extrusionOk="0">
                  <a:moveTo>
                    <a:pt x="0" y="1"/>
                  </a:moveTo>
                  <a:lnTo>
                    <a:pt x="0" y="275"/>
                  </a:lnTo>
                  <a:lnTo>
                    <a:pt x="11642" y="275"/>
                  </a:lnTo>
                  <a:lnTo>
                    <a:pt x="11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43"/>
          <p:cNvSpPr/>
          <p:nvPr/>
        </p:nvSpPr>
        <p:spPr>
          <a:xfrm>
            <a:off x="7118950" y="313004"/>
            <a:ext cx="1670700" cy="453000"/>
          </a:xfrm>
          <a:prstGeom prst="roundRect">
            <a:avLst>
              <a:gd name="adj" fmla="val 24223"/>
            </a:avLst>
          </a:prstGeom>
          <a:solidFill>
            <a:schemeClr val="lt1"/>
          </a:solidFill>
          <a:ln w="28575" cap="flat"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dk2"/>
                </a:solidFill>
              </a:rPr>
              <a:t>Toán</a:t>
            </a:r>
            <a:r>
              <a:rPr lang="en-US" sz="2000" b="1" dirty="0" smtClean="0">
                <a:solidFill>
                  <a:schemeClr val="dk2"/>
                </a:solidFill>
              </a:rPr>
              <a:t> 6</a:t>
            </a:r>
            <a:endParaRPr sz="2000" b="1" dirty="0">
              <a:solidFill>
                <a:schemeClr val="dk2"/>
              </a:solidFill>
            </a:endParaRPr>
          </a:p>
        </p:txBody>
      </p:sp>
      <p:grpSp>
        <p:nvGrpSpPr>
          <p:cNvPr id="698" name="Google Shape;698;p43"/>
          <p:cNvGrpSpPr/>
          <p:nvPr/>
        </p:nvGrpSpPr>
        <p:grpSpPr>
          <a:xfrm>
            <a:off x="7572340" y="2404875"/>
            <a:ext cx="2162798" cy="1206590"/>
            <a:chOff x="7572340" y="2404875"/>
            <a:chExt cx="2162798" cy="1206590"/>
          </a:xfrm>
        </p:grpSpPr>
        <p:sp>
          <p:nvSpPr>
            <p:cNvPr id="699" name="Google Shape;699;p4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43"/>
          <p:cNvGrpSpPr/>
          <p:nvPr/>
        </p:nvGrpSpPr>
        <p:grpSpPr>
          <a:xfrm rot="-619398">
            <a:off x="602748" y="422769"/>
            <a:ext cx="1166435" cy="815390"/>
            <a:chOff x="135700" y="1601500"/>
            <a:chExt cx="1166450" cy="815400"/>
          </a:xfrm>
        </p:grpSpPr>
        <p:sp>
          <p:nvSpPr>
            <p:cNvPr id="704" name="Google Shape;704;p43"/>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3"/>
          <p:cNvSpPr/>
          <p:nvPr/>
        </p:nvSpPr>
        <p:spPr>
          <a:xfrm>
            <a:off x="7873000" y="1212150"/>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3"/>
          <p:cNvGrpSpPr/>
          <p:nvPr/>
        </p:nvGrpSpPr>
        <p:grpSpPr>
          <a:xfrm rot="1057935">
            <a:off x="744615" y="3630180"/>
            <a:ext cx="714079" cy="1067308"/>
            <a:chOff x="3251800" y="1824470"/>
            <a:chExt cx="714094" cy="1067331"/>
          </a:xfrm>
        </p:grpSpPr>
        <p:sp>
          <p:nvSpPr>
            <p:cNvPr id="712" name="Google Shape;712;p43"/>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603568" y="2347750"/>
            <a:ext cx="5987100" cy="923330"/>
          </a:xfrm>
          <a:prstGeom prst="rect">
            <a:avLst/>
          </a:prstGeom>
          <a:noFill/>
        </p:spPr>
        <p:txBody>
          <a:bodyPr wrap="square" rtlCol="0">
            <a:spAutoFit/>
          </a:bodyPr>
          <a:lstStyle/>
          <a:p>
            <a:pPr algn="just">
              <a:lnSpc>
                <a:spcPct val="150000"/>
              </a:lnSpc>
            </a:pPr>
            <a:r>
              <a:rPr lang="en-US" sz="3600" b="1" dirty="0" smtClean="0">
                <a:solidFill>
                  <a:schemeClr val="accent2"/>
                </a:solidFill>
              </a:rPr>
              <a:t>XÁC SUẤT THỰC NGHIỆM</a:t>
            </a:r>
            <a:endParaRPr lang="en-US" sz="3600" b="1" dirty="0">
              <a:solidFill>
                <a:schemeClr val="accent2"/>
              </a:solidFill>
            </a:endParaRPr>
          </a:p>
        </p:txBody>
      </p:sp>
    </p:spTree>
  </p:cSld>
  <p:clrMapOvr>
    <a:masterClrMapping/>
  </p:clrMapOvr>
  <p:transition spd="slow">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64633671"/>
              </p:ext>
            </p:extLst>
          </p:nvPr>
        </p:nvGraphicFramePr>
        <p:xfrm>
          <a:off x="4550735" y="815623"/>
          <a:ext cx="4691864" cy="3495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ardrop 4"/>
          <p:cNvSpPr/>
          <p:nvPr/>
        </p:nvSpPr>
        <p:spPr>
          <a:xfrm rot="18697422">
            <a:off x="6800426" y="4020523"/>
            <a:ext cx="377415" cy="359563"/>
          </a:xfrm>
          <a:prstGeom prst="teardrop">
            <a:avLst>
              <a:gd name="adj" fmla="val 200000"/>
            </a:avLst>
          </a:prstGeom>
          <a:solidFill>
            <a:srgbClr val="FF66CC"/>
          </a:solidFill>
          <a:ln w="25400" cap="flat" cmpd="sng" algn="ctr">
            <a:solidFill>
              <a:srgbClr val="8184D9">
                <a:shade val="50000"/>
              </a:srgbClr>
            </a:solidFill>
            <a:prstDash val="solid"/>
          </a:ln>
          <a:effectLst/>
        </p:spPr>
        <p:txBody>
          <a:bodyPr rtlCol="0" anchor="ctr"/>
          <a:lstStyle/>
          <a:p>
            <a:pPr algn="ctr">
              <a:defRPr/>
            </a:pPr>
            <a:endParaRPr lang="en-US" smtClean="0">
              <a:solidFill>
                <a:srgbClr val="FFFFFF"/>
              </a:solidFill>
            </a:endParaRPr>
          </a:p>
        </p:txBody>
      </p:sp>
      <p:sp>
        <p:nvSpPr>
          <p:cNvPr id="6" name="Oval 5"/>
          <p:cNvSpPr/>
          <p:nvPr/>
        </p:nvSpPr>
        <p:spPr>
          <a:xfrm>
            <a:off x="6760535" y="2421457"/>
            <a:ext cx="297950" cy="312640"/>
          </a:xfrm>
          <a:prstGeom prst="ellipse">
            <a:avLst/>
          </a:prstGeom>
          <a:solidFill>
            <a:srgbClr val="FFFFF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defRPr/>
            </a:pPr>
            <a:endParaRPr lang="en-US" dirty="0" smtClean="0"/>
          </a:p>
        </p:txBody>
      </p:sp>
      <p:sp>
        <p:nvSpPr>
          <p:cNvPr id="14" name="TextBox 13"/>
          <p:cNvSpPr txBox="1"/>
          <p:nvPr/>
        </p:nvSpPr>
        <p:spPr>
          <a:xfrm>
            <a:off x="1148316" y="669851"/>
            <a:ext cx="3795824" cy="461665"/>
          </a:xfrm>
          <a:prstGeom prst="rect">
            <a:avLst/>
          </a:prstGeom>
          <a:noFill/>
        </p:spPr>
        <p:txBody>
          <a:bodyPr wrap="square" rtlCol="0">
            <a:spAutoFit/>
          </a:bodyPr>
          <a:lstStyle/>
          <a:p>
            <a:pPr algn="ctr"/>
            <a:r>
              <a:rPr lang="en-US" sz="2400" b="1" dirty="0" err="1" smtClean="0">
                <a:solidFill>
                  <a:schemeClr val="tx2">
                    <a:lumMod val="50000"/>
                  </a:schemeClr>
                </a:solidFill>
              </a:rPr>
              <a:t>Vòng</a:t>
            </a:r>
            <a:r>
              <a:rPr lang="en-US" sz="2400" b="1" dirty="0" smtClean="0">
                <a:solidFill>
                  <a:schemeClr val="tx2">
                    <a:lumMod val="50000"/>
                  </a:schemeClr>
                </a:solidFill>
              </a:rPr>
              <a:t> quay may </a:t>
            </a:r>
            <a:r>
              <a:rPr lang="en-US" sz="2400" b="1" dirty="0" err="1" smtClean="0">
                <a:solidFill>
                  <a:schemeClr val="tx2">
                    <a:lumMod val="50000"/>
                  </a:schemeClr>
                </a:solidFill>
              </a:rPr>
              <a:t>mắn</a:t>
            </a:r>
            <a:endParaRPr lang="en-US" sz="2400" b="1" dirty="0">
              <a:solidFill>
                <a:schemeClr val="tx2">
                  <a:lumMod val="50000"/>
                </a:schemeClr>
              </a:solidFill>
            </a:endParaRPr>
          </a:p>
        </p:txBody>
      </p:sp>
      <p:sp>
        <p:nvSpPr>
          <p:cNvPr id="15" name="TextBox 14"/>
          <p:cNvSpPr txBox="1"/>
          <p:nvPr/>
        </p:nvSpPr>
        <p:spPr>
          <a:xfrm>
            <a:off x="893135" y="1256769"/>
            <a:ext cx="4306186" cy="1477328"/>
          </a:xfrm>
          <a:prstGeom prst="rect">
            <a:avLst/>
          </a:prstGeom>
          <a:noFill/>
        </p:spPr>
        <p:txBody>
          <a:bodyPr wrap="square" rtlCol="0">
            <a:spAutoFit/>
          </a:bodyPr>
          <a:lstStyle/>
          <a:p>
            <a:pPr algn="just">
              <a:lnSpc>
                <a:spcPct val="150000"/>
              </a:lnSpc>
            </a:pPr>
            <a:r>
              <a:rPr lang="en-US" sz="2000" dirty="0" smtClean="0"/>
              <a:t>Quay </a:t>
            </a:r>
            <a:r>
              <a:rPr lang="en-US" sz="2000" dirty="0" err="1" smtClean="0"/>
              <a:t>miếng</a:t>
            </a:r>
            <a:r>
              <a:rPr lang="en-US" sz="2000" dirty="0" smtClean="0"/>
              <a:t> </a:t>
            </a:r>
            <a:r>
              <a:rPr lang="en-US" sz="2000" dirty="0" err="1" smtClean="0"/>
              <a:t>bìa</a:t>
            </a:r>
            <a:r>
              <a:rPr lang="en-US" sz="2000" dirty="0" smtClean="0"/>
              <a:t> </a:t>
            </a:r>
            <a:r>
              <a:rPr lang="en-US" sz="2000" dirty="0" err="1" smtClean="0"/>
              <a:t>và</a:t>
            </a:r>
            <a:r>
              <a:rPr lang="en-US" sz="2000" dirty="0" smtClean="0"/>
              <a:t> </a:t>
            </a:r>
            <a:r>
              <a:rPr lang="en-US" sz="2000" dirty="0" err="1" smtClean="0"/>
              <a:t>quan</a:t>
            </a:r>
            <a:r>
              <a:rPr lang="en-US" sz="2000" dirty="0" smtClean="0"/>
              <a:t> </a:t>
            </a:r>
            <a:r>
              <a:rPr lang="en-US" sz="2000" dirty="0" err="1" smtClean="0"/>
              <a:t>sát</a:t>
            </a:r>
            <a:r>
              <a:rPr lang="en-US" sz="2000" dirty="0" smtClean="0"/>
              <a:t> </a:t>
            </a:r>
            <a:r>
              <a:rPr lang="en-US" sz="2000" dirty="0" err="1" smtClean="0"/>
              <a:t>xem</a:t>
            </a:r>
            <a:r>
              <a:rPr lang="en-US" sz="2000" dirty="0" smtClean="0"/>
              <a:t> </a:t>
            </a:r>
            <a:r>
              <a:rPr lang="en-US" sz="2000" dirty="0" err="1" smtClean="0"/>
              <a:t>mũi</a:t>
            </a:r>
            <a:r>
              <a:rPr lang="en-US" sz="2000" dirty="0" smtClean="0"/>
              <a:t> </a:t>
            </a:r>
            <a:r>
              <a:rPr lang="en-US" sz="2000" dirty="0" err="1" smtClean="0"/>
              <a:t>tên</a:t>
            </a:r>
            <a:r>
              <a:rPr lang="en-US" sz="2000" dirty="0" smtClean="0"/>
              <a:t> </a:t>
            </a:r>
            <a:r>
              <a:rPr lang="en-US" sz="2000" dirty="0" err="1" smtClean="0"/>
              <a:t>chỉ</a:t>
            </a:r>
            <a:r>
              <a:rPr lang="en-US" sz="2000" dirty="0" smtClean="0"/>
              <a:t> </a:t>
            </a:r>
            <a:r>
              <a:rPr lang="en-US" sz="2000" dirty="0" err="1" smtClean="0"/>
              <a:t>vào</a:t>
            </a:r>
            <a:r>
              <a:rPr lang="en-US" sz="2000" dirty="0" smtClean="0"/>
              <a:t> ô </a:t>
            </a:r>
            <a:r>
              <a:rPr lang="en-US" sz="2000" dirty="0" err="1" smtClean="0"/>
              <a:t>màu</a:t>
            </a:r>
            <a:r>
              <a:rPr lang="en-US" sz="2000" dirty="0" smtClean="0"/>
              <a:t> </a:t>
            </a:r>
            <a:r>
              <a:rPr lang="en-US" sz="2000" dirty="0" err="1" smtClean="0"/>
              <a:t>nào</a:t>
            </a:r>
            <a:r>
              <a:rPr lang="en-US" sz="2000" dirty="0" smtClean="0"/>
              <a:t> </a:t>
            </a:r>
            <a:r>
              <a:rPr lang="en-US" sz="2000" dirty="0" err="1" smtClean="0"/>
              <a:t>khi</a:t>
            </a:r>
            <a:r>
              <a:rPr lang="en-US" sz="2000" dirty="0" smtClean="0"/>
              <a:t> </a:t>
            </a:r>
            <a:r>
              <a:rPr lang="en-US" sz="2000" dirty="0" err="1" smtClean="0"/>
              <a:t>miếng</a:t>
            </a:r>
            <a:r>
              <a:rPr lang="en-US" sz="2000" dirty="0" smtClean="0"/>
              <a:t> </a:t>
            </a:r>
            <a:r>
              <a:rPr lang="en-US" sz="2000" dirty="0" err="1" smtClean="0"/>
              <a:t>bìa</a:t>
            </a:r>
            <a:r>
              <a:rPr lang="en-US" sz="2000" dirty="0" smtClean="0"/>
              <a:t> </a:t>
            </a:r>
            <a:r>
              <a:rPr lang="en-US" sz="2000" dirty="0" err="1" smtClean="0"/>
              <a:t>dừng</a:t>
            </a:r>
            <a:r>
              <a:rPr lang="en-US" sz="2000" dirty="0" smtClean="0"/>
              <a:t> </a:t>
            </a:r>
            <a:r>
              <a:rPr lang="en-US" sz="2000" dirty="0" err="1" smtClean="0"/>
              <a:t>lại</a:t>
            </a:r>
            <a:r>
              <a:rPr lang="en-US" sz="2000" dirty="0" smtClean="0"/>
              <a:t>. </a:t>
            </a:r>
            <a:endParaRPr lang="en-US" sz="2000" dirty="0"/>
          </a:p>
        </p:txBody>
      </p:sp>
      <p:sp>
        <p:nvSpPr>
          <p:cNvPr id="16" name="Rounded Rectangle 15"/>
          <p:cNvSpPr/>
          <p:nvPr/>
        </p:nvSpPr>
        <p:spPr>
          <a:xfrm>
            <a:off x="978196" y="3055753"/>
            <a:ext cx="999459" cy="542261"/>
          </a:xfrm>
          <a:prstGeom prst="roundRect">
            <a:avLst/>
          </a:prstGeom>
          <a:solidFill>
            <a:schemeClr val="accent2"/>
          </a:solidFill>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bg2"/>
                </a:solidFill>
              </a:rPr>
              <a:t>HĐ1</a:t>
            </a:r>
            <a:endParaRPr lang="en-US" sz="2400" b="1" dirty="0">
              <a:solidFill>
                <a:schemeClr val="bg2"/>
              </a:solidFill>
            </a:endParaRPr>
          </a:p>
        </p:txBody>
      </p:sp>
      <p:sp>
        <p:nvSpPr>
          <p:cNvPr id="17" name="TextBox 16"/>
          <p:cNvSpPr txBox="1"/>
          <p:nvPr/>
        </p:nvSpPr>
        <p:spPr>
          <a:xfrm>
            <a:off x="2126512" y="2859350"/>
            <a:ext cx="3285461" cy="1420325"/>
          </a:xfrm>
          <a:prstGeom prst="rect">
            <a:avLst/>
          </a:prstGeom>
          <a:noFill/>
        </p:spPr>
        <p:txBody>
          <a:bodyPr wrap="square" rtlCol="0">
            <a:spAutoFit/>
          </a:bodyPr>
          <a:lstStyle/>
          <a:p>
            <a:pPr algn="just">
              <a:lnSpc>
                <a:spcPct val="150000"/>
              </a:lnSpc>
            </a:pPr>
            <a:r>
              <a:rPr lang="en-US" sz="2000" dirty="0" err="1" smtClean="0">
                <a:solidFill>
                  <a:schemeClr val="accent2">
                    <a:lumMod val="75000"/>
                  </a:schemeClr>
                </a:solidFill>
              </a:rPr>
              <a:t>Em</a:t>
            </a:r>
            <a:r>
              <a:rPr lang="en-US" sz="2000" dirty="0" smtClean="0">
                <a:solidFill>
                  <a:schemeClr val="accent2">
                    <a:lumMod val="75000"/>
                  </a:schemeClr>
                </a:solidFill>
              </a:rPr>
              <a:t> </a:t>
            </a:r>
            <a:r>
              <a:rPr lang="en-US" sz="2000" dirty="0" err="1" smtClean="0">
                <a:solidFill>
                  <a:schemeClr val="accent2">
                    <a:lumMod val="75000"/>
                  </a:schemeClr>
                </a:solidFill>
              </a:rPr>
              <a:t>hãy</a:t>
            </a:r>
            <a:r>
              <a:rPr lang="en-US" sz="2000" dirty="0" smtClean="0">
                <a:solidFill>
                  <a:schemeClr val="accent2">
                    <a:lumMod val="75000"/>
                  </a:schemeClr>
                </a:solidFill>
              </a:rPr>
              <a:t> </a:t>
            </a:r>
            <a:r>
              <a:rPr lang="en-US" sz="2000" dirty="0" err="1" smtClean="0">
                <a:solidFill>
                  <a:schemeClr val="accent2">
                    <a:lumMod val="75000"/>
                  </a:schemeClr>
                </a:solidFill>
              </a:rPr>
              <a:t>đoán</a:t>
            </a:r>
            <a:r>
              <a:rPr lang="en-US" sz="2000" dirty="0" smtClean="0">
                <a:solidFill>
                  <a:schemeClr val="accent2">
                    <a:lumMod val="75000"/>
                  </a:schemeClr>
                </a:solidFill>
              </a:rPr>
              <a:t> </a:t>
            </a:r>
            <a:r>
              <a:rPr lang="en-US" sz="2000" dirty="0" err="1" smtClean="0">
                <a:solidFill>
                  <a:schemeClr val="accent2">
                    <a:lumMod val="75000"/>
                  </a:schemeClr>
                </a:solidFill>
              </a:rPr>
              <a:t>xem</a:t>
            </a:r>
            <a:r>
              <a:rPr lang="en-US" sz="2000" dirty="0" smtClean="0">
                <a:solidFill>
                  <a:schemeClr val="accent2">
                    <a:lumMod val="75000"/>
                  </a:schemeClr>
                </a:solidFill>
              </a:rPr>
              <a:t> </a:t>
            </a:r>
            <a:r>
              <a:rPr lang="en-US" sz="2000" dirty="0" err="1" smtClean="0">
                <a:solidFill>
                  <a:schemeClr val="accent2">
                    <a:lumMod val="75000"/>
                  </a:schemeClr>
                </a:solidFill>
              </a:rPr>
              <a:t>mũi</a:t>
            </a:r>
            <a:r>
              <a:rPr lang="en-US" sz="2000" dirty="0" smtClean="0">
                <a:solidFill>
                  <a:schemeClr val="accent2">
                    <a:lumMod val="75000"/>
                  </a:schemeClr>
                </a:solidFill>
              </a:rPr>
              <a:t> </a:t>
            </a:r>
            <a:r>
              <a:rPr lang="en-US" sz="2000" dirty="0" err="1" smtClean="0">
                <a:solidFill>
                  <a:schemeClr val="accent2">
                    <a:lumMod val="75000"/>
                  </a:schemeClr>
                </a:solidFill>
              </a:rPr>
              <a:t>tên</a:t>
            </a:r>
            <a:r>
              <a:rPr lang="en-US" sz="2000" dirty="0" smtClean="0">
                <a:solidFill>
                  <a:schemeClr val="accent2">
                    <a:lumMod val="75000"/>
                  </a:schemeClr>
                </a:solidFill>
              </a:rPr>
              <a:t> </a:t>
            </a:r>
            <a:r>
              <a:rPr lang="en-US" sz="2000" dirty="0" err="1" smtClean="0">
                <a:solidFill>
                  <a:schemeClr val="accent2">
                    <a:lumMod val="75000"/>
                  </a:schemeClr>
                </a:solidFill>
              </a:rPr>
              <a:t>sẽ</a:t>
            </a:r>
            <a:r>
              <a:rPr lang="en-US" sz="2000" dirty="0" smtClean="0">
                <a:solidFill>
                  <a:schemeClr val="accent2">
                    <a:lumMod val="75000"/>
                  </a:schemeClr>
                </a:solidFill>
              </a:rPr>
              <a:t> </a:t>
            </a:r>
            <a:r>
              <a:rPr lang="en-US" sz="2000" dirty="0" err="1" smtClean="0">
                <a:solidFill>
                  <a:schemeClr val="accent2">
                    <a:lumMod val="75000"/>
                  </a:schemeClr>
                </a:solidFill>
              </a:rPr>
              <a:t>chỉ</a:t>
            </a:r>
            <a:r>
              <a:rPr lang="en-US" sz="2000" dirty="0" smtClean="0">
                <a:solidFill>
                  <a:schemeClr val="accent2">
                    <a:lumMod val="75000"/>
                  </a:schemeClr>
                </a:solidFill>
              </a:rPr>
              <a:t> </a:t>
            </a:r>
            <a:r>
              <a:rPr lang="en-US" sz="2000" dirty="0" err="1" smtClean="0">
                <a:solidFill>
                  <a:schemeClr val="accent2">
                    <a:lumMod val="75000"/>
                  </a:schemeClr>
                </a:solidFill>
              </a:rPr>
              <a:t>vào</a:t>
            </a:r>
            <a:r>
              <a:rPr lang="en-US" sz="2000" dirty="0" smtClean="0">
                <a:solidFill>
                  <a:schemeClr val="accent2">
                    <a:lumMod val="75000"/>
                  </a:schemeClr>
                </a:solidFill>
              </a:rPr>
              <a:t> ô </a:t>
            </a:r>
            <a:r>
              <a:rPr lang="en-US" sz="2000" dirty="0" err="1" smtClean="0">
                <a:solidFill>
                  <a:schemeClr val="accent2">
                    <a:lumMod val="75000"/>
                  </a:schemeClr>
                </a:solidFill>
              </a:rPr>
              <a:t>màu</a:t>
            </a:r>
            <a:r>
              <a:rPr lang="en-US" sz="2000" dirty="0" smtClean="0">
                <a:solidFill>
                  <a:schemeClr val="accent2">
                    <a:lumMod val="75000"/>
                  </a:schemeClr>
                </a:solidFill>
              </a:rPr>
              <a:t> </a:t>
            </a:r>
            <a:r>
              <a:rPr lang="en-US" sz="2000" dirty="0" err="1" smtClean="0">
                <a:solidFill>
                  <a:schemeClr val="accent2">
                    <a:lumMod val="75000"/>
                  </a:schemeClr>
                </a:solidFill>
              </a:rPr>
              <a:t>nào</a:t>
            </a:r>
            <a:r>
              <a:rPr lang="en-US" sz="2000" dirty="0" smtClean="0">
                <a:solidFill>
                  <a:schemeClr val="accent2">
                    <a:lumMod val="75000"/>
                  </a:schemeClr>
                </a:solidFill>
              </a:rPr>
              <a:t> </a:t>
            </a:r>
            <a:r>
              <a:rPr lang="en-US" sz="2000" dirty="0" err="1" smtClean="0">
                <a:solidFill>
                  <a:schemeClr val="accent2">
                    <a:lumMod val="75000"/>
                  </a:schemeClr>
                </a:solidFill>
              </a:rPr>
              <a:t>khi</a:t>
            </a:r>
            <a:r>
              <a:rPr lang="en-US" sz="2000" dirty="0" smtClean="0">
                <a:solidFill>
                  <a:schemeClr val="accent2">
                    <a:lumMod val="75000"/>
                  </a:schemeClr>
                </a:solidFill>
              </a:rPr>
              <a:t> quay </a:t>
            </a:r>
            <a:r>
              <a:rPr lang="en-US" sz="2000" dirty="0" err="1" smtClean="0">
                <a:solidFill>
                  <a:schemeClr val="accent2">
                    <a:lumMod val="75000"/>
                  </a:schemeClr>
                </a:solidFill>
              </a:rPr>
              <a:t>miếng</a:t>
            </a:r>
            <a:r>
              <a:rPr lang="en-US" sz="2000" dirty="0" smtClean="0">
                <a:solidFill>
                  <a:schemeClr val="accent2">
                    <a:lumMod val="75000"/>
                  </a:schemeClr>
                </a:solidFill>
              </a:rPr>
              <a:t> </a:t>
            </a:r>
            <a:r>
              <a:rPr lang="en-US" sz="2000" dirty="0" err="1" smtClean="0">
                <a:solidFill>
                  <a:schemeClr val="accent2">
                    <a:lumMod val="75000"/>
                  </a:schemeClr>
                </a:solidFill>
              </a:rPr>
              <a:t>bìa</a:t>
            </a:r>
            <a:r>
              <a:rPr lang="en-US" sz="2000" dirty="0" smtClean="0">
                <a:solidFill>
                  <a:schemeClr val="accent2">
                    <a:lumMod val="75000"/>
                  </a:schemeClr>
                </a:solidFill>
              </a:rPr>
              <a:t>?</a:t>
            </a:r>
            <a:endParaRPr lang="en-US" sz="2000" dirty="0">
              <a:solidFill>
                <a:schemeClr val="accent2">
                  <a:lumMod val="75000"/>
                </a:schemeClr>
              </a:solidFill>
            </a:endParaRPr>
          </a:p>
        </p:txBody>
      </p:sp>
      <p:grpSp>
        <p:nvGrpSpPr>
          <p:cNvPr id="18" name="Google Shape;931;p50"/>
          <p:cNvGrpSpPr/>
          <p:nvPr/>
        </p:nvGrpSpPr>
        <p:grpSpPr>
          <a:xfrm rot="-873774">
            <a:off x="5438655" y="384785"/>
            <a:ext cx="815503" cy="570132"/>
            <a:chOff x="135700" y="1601500"/>
            <a:chExt cx="1166450" cy="815400"/>
          </a:xfrm>
        </p:grpSpPr>
        <p:sp>
          <p:nvSpPr>
            <p:cNvPr id="19" name="Google Shape;932;p50"/>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3;p50"/>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4;p50"/>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5;p50"/>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6;p50"/>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7;p50"/>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12;p52"/>
          <p:cNvSpPr/>
          <p:nvPr/>
        </p:nvSpPr>
        <p:spPr>
          <a:xfrm>
            <a:off x="193341" y="4460786"/>
            <a:ext cx="954975" cy="954890"/>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880967"/>
      </p:ext>
    </p:extLst>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out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8" presetClass="emph" presetSubtype="0" repeatCount="indefinite" fill="hold" grpId="0" nodeType="clickEffect">
                                  <p:stCondLst>
                                    <p:cond delay="0"/>
                                  </p:stCondLst>
                                  <p:endCondLst>
                                    <p:cond evt="onNext" delay="0">
                                      <p:tgtEl>
                                        <p:sldTgt/>
                                      </p:tgtEl>
                                    </p:cond>
                                  </p:endCondLst>
                                  <p:childTnLst>
                                    <p:animRot by="21600000">
                                      <p:cBhvr>
                                        <p:cTn id="31" dur="1000" fill="hold"/>
                                        <p:tgtEl>
                                          <p:spTgt spid="4"/>
                                        </p:tgtEl>
                                        <p:attrNameLst>
                                          <p:attrName>r</p:attrName>
                                        </p:attrNameLst>
                                      </p:cBhvr>
                                    </p:animRot>
                                  </p:childTnLst>
                                </p:cTn>
                              </p:par>
                              <p:par>
                                <p:cTn id="32" presetID="32" presetClass="emph" presetSubtype="0" repeatCount="indefinite" fill="hold" grpId="0" nodeType="withEffect">
                                  <p:stCondLst>
                                    <p:cond delay="0"/>
                                  </p:stCondLst>
                                  <p:endCondLst>
                                    <p:cond evt="onNext" delay="0">
                                      <p:tgtEl>
                                        <p:sldTgt/>
                                      </p:tgtEl>
                                    </p:cond>
                                  </p:end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Graphic spid="4" grpId="0">
        <p:bldAsOne/>
      </p:bldGraphic>
      <p:bldGraphic spid="4" grpId="1">
        <p:bldAsOne/>
      </p:bldGraphic>
      <p:bldP spid="5" grpId="0" animBg="1"/>
      <p:bldP spid="14"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40" name="Google Shape;1040;p54"/>
          <p:cNvSpPr/>
          <p:nvPr/>
        </p:nvSpPr>
        <p:spPr>
          <a:xfrm rot="-5002245">
            <a:off x="8358009" y="572013"/>
            <a:ext cx="573271" cy="525482"/>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rot="-4424769">
            <a:off x="7763668" y="265342"/>
            <a:ext cx="444443" cy="407382"/>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rot="-5826945">
            <a:off x="1299555" y="4419526"/>
            <a:ext cx="596544" cy="57240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54"/>
          <p:cNvGrpSpPr/>
          <p:nvPr/>
        </p:nvGrpSpPr>
        <p:grpSpPr>
          <a:xfrm rot="582976">
            <a:off x="452773" y="3169785"/>
            <a:ext cx="1011610" cy="1273250"/>
            <a:chOff x="2215163" y="1348750"/>
            <a:chExt cx="854925" cy="1076025"/>
          </a:xfrm>
        </p:grpSpPr>
        <p:sp>
          <p:nvSpPr>
            <p:cNvPr id="1054" name="Google Shape;1054;p54"/>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p:cNvSpPr/>
          <p:nvPr/>
        </p:nvSpPr>
        <p:spPr>
          <a:xfrm>
            <a:off x="1064841" y="739384"/>
            <a:ext cx="999459" cy="542261"/>
          </a:xfrm>
          <a:prstGeom prst="roundRect">
            <a:avLst/>
          </a:prstGeom>
          <a:solidFill>
            <a:schemeClr val="accent4">
              <a:lumMod val="75000"/>
            </a:schemeClr>
          </a:solidFill>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bg2"/>
                </a:solidFill>
              </a:rPr>
              <a:t>HĐ2</a:t>
            </a:r>
            <a:endParaRPr lang="en-US" sz="2400" b="1" dirty="0">
              <a:solidFill>
                <a:schemeClr val="bg2"/>
              </a:solidFill>
            </a:endParaRPr>
          </a:p>
        </p:txBody>
      </p:sp>
      <p:sp>
        <p:nvSpPr>
          <p:cNvPr id="4" name="TextBox 3"/>
          <p:cNvSpPr txBox="1"/>
          <p:nvPr/>
        </p:nvSpPr>
        <p:spPr>
          <a:xfrm>
            <a:off x="2278165" y="565521"/>
            <a:ext cx="5858540" cy="1131848"/>
          </a:xfrm>
          <a:prstGeom prst="rect">
            <a:avLst/>
          </a:prstGeom>
          <a:noFill/>
        </p:spPr>
        <p:txBody>
          <a:bodyPr wrap="square" rtlCol="0">
            <a:spAutoFit/>
          </a:bodyPr>
          <a:lstStyle/>
          <a:p>
            <a:pPr algn="just">
              <a:lnSpc>
                <a:spcPct val="150000"/>
              </a:lnSpc>
            </a:pPr>
            <a:r>
              <a:rPr lang="en-US" sz="2400" dirty="0" smtClean="0"/>
              <a:t>Quay </a:t>
            </a:r>
            <a:r>
              <a:rPr lang="en-US" sz="2400" dirty="0" err="1" smtClean="0"/>
              <a:t>vòng</a:t>
            </a:r>
            <a:r>
              <a:rPr lang="en-US" sz="2400" dirty="0" smtClean="0"/>
              <a:t> quay 20 </a:t>
            </a:r>
            <a:r>
              <a:rPr lang="en-US" sz="2400" dirty="0" err="1" smtClean="0"/>
              <a:t>lần</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kết</a:t>
            </a:r>
            <a:r>
              <a:rPr lang="en-US" sz="2400" dirty="0" smtClean="0"/>
              <a:t> </a:t>
            </a:r>
            <a:r>
              <a:rPr lang="en-US" sz="2400" dirty="0" err="1" smtClean="0"/>
              <a:t>quả</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bên</a:t>
            </a:r>
            <a:r>
              <a:rPr lang="en-US" sz="2400" dirty="0" smtClean="0"/>
              <a:t>: </a:t>
            </a:r>
            <a:endParaRPr lang="en-US" sz="2400"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273441732"/>
                  </p:ext>
                </p:extLst>
              </p:nvPr>
            </p:nvGraphicFramePr>
            <p:xfrm>
              <a:off x="1969800" y="1998908"/>
              <a:ext cx="6096000" cy="1982154"/>
            </p:xfrm>
            <a:graphic>
              <a:graphicData uri="http://schemas.openxmlformats.org/drawingml/2006/table">
                <a:tbl>
                  <a:tblPr firstRow="1" bandRow="1">
                    <a:tableStyleId>{E2D11163-FEBA-4CDB-975E-821CA3143D49}</a:tableStyleId>
                  </a:tblPr>
                  <a:tblGrid>
                    <a:gridCol w="1524000"/>
                    <a:gridCol w="1524000"/>
                    <a:gridCol w="1524000"/>
                    <a:gridCol w="1524000"/>
                  </a:tblGrid>
                  <a:tr h="554391">
                    <a:tc>
                      <a:txBody>
                        <a:bodyPr/>
                        <a:lstStyle/>
                        <a:p>
                          <a:pPr algn="ctr">
                            <a:lnSpc>
                              <a:spcPct val="150000"/>
                            </a:lnSpc>
                          </a:pPr>
                          <a:endParaRPr lang="en-US" sz="2000" dirty="0"/>
                        </a:p>
                      </a:txBody>
                      <a:tcPr>
                        <a:lnL w="12700" cap="flat" cmpd="sng" algn="ctr">
                          <a:no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Đỏ</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2000" dirty="0" err="1" smtClean="0"/>
                            <a:t>Xanh</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2000" dirty="0" err="1" smtClean="0"/>
                            <a:t>Vàng</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r>
                  <a:tr h="611470">
                    <a:tc>
                      <a:txBody>
                        <a:bodyPr/>
                        <a:lstStyle/>
                        <a:p>
                          <a:pPr algn="ctr">
                            <a:lnSpc>
                              <a:spcPct val="150000"/>
                            </a:lnSpc>
                          </a:pPr>
                          <a:r>
                            <a:rPr lang="en-US" sz="2000" dirty="0" err="1" smtClean="0"/>
                            <a:t>Số</a:t>
                          </a:r>
                          <a:r>
                            <a:rPr lang="en-US" sz="2000" baseline="0" dirty="0" smtClean="0"/>
                            <a:t> </a:t>
                          </a:r>
                          <a:r>
                            <a:rPr lang="en-US" sz="2000" baseline="0" dirty="0" err="1" smtClean="0"/>
                            <a:t>lần</a:t>
                          </a:r>
                          <a:r>
                            <a:rPr lang="en-US" sz="2000" baseline="0" dirty="0" smtClean="0"/>
                            <a:t> (k)</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r>
                  <a:tr h="775166">
                    <a:tc>
                      <a:txBody>
                        <a:bodyPr/>
                        <a:lstStyle/>
                        <a:p>
                          <a:pPr algn="ctr">
                            <a:lnSpc>
                              <a:spcPct val="150000"/>
                            </a:lnSpc>
                          </a:pPr>
                          <a:r>
                            <a:rPr lang="en-US" sz="2000" dirty="0" smtClean="0"/>
                            <a:t>Tỉ</a:t>
                          </a:r>
                          <a:r>
                            <a:rPr lang="en-US" sz="2000" baseline="0" dirty="0" smtClean="0"/>
                            <a:t> </a:t>
                          </a:r>
                          <a:r>
                            <a:rPr lang="en-US" sz="2000" baseline="0" dirty="0" err="1" smtClean="0"/>
                            <a:t>số</a:t>
                          </a:r>
                          <a:r>
                            <a:rPr lang="en-US" sz="2000" baseline="0" dirty="0" smtClean="0"/>
                            <a:t> (</a:t>
                          </a:r>
                          <a14:m>
                            <m:oMath xmlns:m="http://schemas.openxmlformats.org/officeDocument/2006/math">
                              <m:f>
                                <m:fPr>
                                  <m:ctrlPr>
                                    <a:rPr lang="en-US" sz="2400" i="1" baseline="0" smtClean="0">
                                      <a:latin typeface="Cambria Math" panose="02040503050406030204" pitchFamily="18" charset="0"/>
                                    </a:rPr>
                                  </m:ctrlPr>
                                </m:fPr>
                                <m:num>
                                  <m:r>
                                    <a:rPr lang="en-US" sz="2400" b="0" i="1" baseline="0" smtClean="0">
                                      <a:latin typeface="Cambria Math" panose="02040503050406030204" pitchFamily="18" charset="0"/>
                                    </a:rPr>
                                    <m:t>𝑘</m:t>
                                  </m:r>
                                </m:num>
                                <m:den>
                                  <m:r>
                                    <a:rPr lang="en-US" sz="2400" b="0" i="1" baseline="0" smtClean="0">
                                      <a:latin typeface="Cambria Math" panose="02040503050406030204" pitchFamily="18" charset="0"/>
                                    </a:rPr>
                                    <m:t>20</m:t>
                                  </m:r>
                                </m:den>
                              </m:f>
                            </m:oMath>
                          </a14:m>
                          <a:r>
                            <a:rPr lang="en-US" sz="2000" dirty="0" smtClean="0"/>
                            <a:t>)</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endParaRPr lang="en-US" sz="200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273441732"/>
                  </p:ext>
                </p:extLst>
              </p:nvPr>
            </p:nvGraphicFramePr>
            <p:xfrm>
              <a:off x="1969800" y="1998908"/>
              <a:ext cx="6096000" cy="1982154"/>
            </p:xfrm>
            <a:graphic>
              <a:graphicData uri="http://schemas.openxmlformats.org/drawingml/2006/table">
                <a:tbl>
                  <a:tblPr firstRow="1" bandRow="1">
                    <a:tableStyleId>{E2D11163-FEBA-4CDB-975E-821CA3143D49}</a:tableStyleId>
                  </a:tblPr>
                  <a:tblGrid>
                    <a:gridCol w="1524000"/>
                    <a:gridCol w="1524000"/>
                    <a:gridCol w="1524000"/>
                    <a:gridCol w="1524000"/>
                  </a:tblGrid>
                  <a:tr h="554391">
                    <a:tc>
                      <a:txBody>
                        <a:bodyPr/>
                        <a:lstStyle/>
                        <a:p>
                          <a:pPr algn="ctr">
                            <a:lnSpc>
                              <a:spcPct val="150000"/>
                            </a:lnSpc>
                          </a:pPr>
                          <a:endParaRPr lang="en-US" sz="2000" dirty="0"/>
                        </a:p>
                      </a:txBody>
                      <a:tcPr>
                        <a:lnL w="12700" cap="flat" cmpd="sng" algn="ctr">
                          <a:no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Đỏ</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2000" dirty="0" err="1" smtClean="0"/>
                            <a:t>Xanh</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r>
                            <a:rPr lang="en-US" sz="2000" dirty="0" err="1" smtClean="0"/>
                            <a:t>Vàng</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r>
                  <a:tr h="611470">
                    <a:tc>
                      <a:txBody>
                        <a:bodyPr/>
                        <a:lstStyle/>
                        <a:p>
                          <a:pPr algn="ctr">
                            <a:lnSpc>
                              <a:spcPct val="150000"/>
                            </a:lnSpc>
                          </a:pPr>
                          <a:r>
                            <a:rPr lang="en-US" sz="2000" dirty="0" err="1" smtClean="0"/>
                            <a:t>Số</a:t>
                          </a:r>
                          <a:r>
                            <a:rPr lang="en-US" sz="2000" baseline="0" dirty="0" smtClean="0"/>
                            <a:t> </a:t>
                          </a:r>
                          <a:r>
                            <a:rPr lang="en-US" sz="2000" baseline="0" dirty="0" err="1" smtClean="0"/>
                            <a:t>lần</a:t>
                          </a:r>
                          <a:r>
                            <a:rPr lang="en-US" sz="2000" baseline="0" dirty="0" smtClean="0"/>
                            <a:t> (k)</a:t>
                          </a: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r>
                  <a:tr h="816293">
                    <a:tc>
                      <a:txBody>
                        <a:bodyPr/>
                        <a:lstStyle/>
                        <a:p>
                          <a:endParaRPr lang="en-US"/>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blipFill rotWithShape="0">
                          <a:blip r:embed="rId3"/>
                          <a:stretch>
                            <a:fillRect l="-400" t="-142963" r="-301200" b="-1481"/>
                          </a:stretch>
                        </a:blipFill>
                      </a:tcPr>
                    </a:tc>
                    <a:tc>
                      <a:txBody>
                        <a:bodyPr/>
                        <a:lstStyle/>
                        <a:p>
                          <a:pPr algn="ctr">
                            <a:lnSpc>
                              <a:spcPct val="150000"/>
                            </a:lnSpc>
                          </a:pPr>
                          <a:endParaRPr lang="en-US" sz="200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c>
                      <a:txBody>
                        <a:bodyPr/>
                        <a:lstStyle/>
                        <a:p>
                          <a:pPr algn="ctr">
                            <a:lnSpc>
                              <a:spcPct val="150000"/>
                            </a:lnSpc>
                          </a:pPr>
                          <a:endParaRPr lang="en-US" sz="2000" dirty="0"/>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tcPr>
                    </a:tc>
                  </a:tr>
                </a:tbl>
              </a:graphicData>
            </a:graphic>
          </p:graphicFrame>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0"/>
          <p:cNvSpPr/>
          <p:nvPr/>
        </p:nvSpPr>
        <p:spPr>
          <a:xfrm>
            <a:off x="934899" y="1488589"/>
            <a:ext cx="7283147" cy="2498620"/>
          </a:xfrm>
          <a:prstGeom prst="roundRect">
            <a:avLst>
              <a:gd name="adj" fmla="val 15577"/>
            </a:avLst>
          </a:prstGeom>
          <a:solidFill>
            <a:schemeClr val="accent1">
              <a:lumMod val="60000"/>
              <a:lumOff val="40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endParaRPr sz="2000" dirty="0"/>
          </a:p>
        </p:txBody>
      </p:sp>
      <p:sp>
        <p:nvSpPr>
          <p:cNvPr id="938" name="Google Shape;938;p50"/>
          <p:cNvSpPr/>
          <p:nvPr/>
        </p:nvSpPr>
        <p:spPr>
          <a:xfrm rot="-7702278">
            <a:off x="4537902" y="4341255"/>
            <a:ext cx="573273" cy="525480"/>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rot="-7124754">
            <a:off x="3352887" y="4560149"/>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50"/>
          <p:cNvGrpSpPr/>
          <p:nvPr/>
        </p:nvGrpSpPr>
        <p:grpSpPr>
          <a:xfrm rot="1882070">
            <a:off x="7773485" y="156167"/>
            <a:ext cx="1056269" cy="957761"/>
            <a:chOff x="5889976" y="452096"/>
            <a:chExt cx="952564" cy="863728"/>
          </a:xfrm>
        </p:grpSpPr>
        <p:sp>
          <p:nvSpPr>
            <p:cNvPr id="941" name="Google Shape;941;p50"/>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260743" y="670422"/>
            <a:ext cx="2834705" cy="461665"/>
          </a:xfrm>
          <a:prstGeom prst="rect">
            <a:avLst/>
          </a:prstGeom>
          <a:noFill/>
        </p:spPr>
        <p:txBody>
          <a:bodyPr wrap="square" rtlCol="0">
            <a:spAutoFit/>
          </a:bodyPr>
          <a:lstStyle/>
          <a:p>
            <a:pPr algn="ctr"/>
            <a:r>
              <a:rPr lang="en-US" sz="2400" b="1" dirty="0" err="1" smtClean="0">
                <a:solidFill>
                  <a:schemeClr val="accent2"/>
                </a:solidFill>
              </a:rPr>
              <a:t>Định</a:t>
            </a:r>
            <a:r>
              <a:rPr lang="en-US" sz="2400" b="1" dirty="0" smtClean="0">
                <a:solidFill>
                  <a:schemeClr val="accent2"/>
                </a:solidFill>
              </a:rPr>
              <a:t> </a:t>
            </a:r>
            <a:r>
              <a:rPr lang="en-US" sz="2400" b="1" dirty="0" err="1" smtClean="0">
                <a:solidFill>
                  <a:schemeClr val="accent2"/>
                </a:solidFill>
              </a:rPr>
              <a:t>nghĩa</a:t>
            </a:r>
            <a:endParaRPr lang="en-US" sz="2400" b="1" dirty="0">
              <a:solidFill>
                <a:schemeClr val="accent2"/>
              </a:solidFill>
            </a:endParaRPr>
          </a:p>
        </p:txBody>
      </p:sp>
      <p:sp>
        <p:nvSpPr>
          <p:cNvPr id="5" name="TextBox 4"/>
          <p:cNvSpPr txBox="1"/>
          <p:nvPr/>
        </p:nvSpPr>
        <p:spPr>
          <a:xfrm>
            <a:off x="1275906" y="1835760"/>
            <a:ext cx="2392326" cy="400110"/>
          </a:xfrm>
          <a:prstGeom prst="rect">
            <a:avLst/>
          </a:prstGeom>
          <a:noFill/>
        </p:spPr>
        <p:txBody>
          <a:bodyPr wrap="square" rtlCol="0">
            <a:spAutoFit/>
          </a:bodyPr>
          <a:lstStyle/>
          <a:p>
            <a:r>
              <a:rPr lang="en-US" sz="2000" dirty="0" err="1" smtClean="0"/>
              <a:t>Tỉ</a:t>
            </a:r>
            <a:r>
              <a:rPr lang="en-US" sz="2000" dirty="0" smtClean="0"/>
              <a:t> </a:t>
            </a:r>
            <a:r>
              <a:rPr lang="en-US" sz="2000" dirty="0" err="1" smtClean="0"/>
              <a:t>số</a:t>
            </a:r>
            <a:endParaRPr lang="en-US" sz="2000" dirty="0"/>
          </a:p>
        </p:txBody>
      </p:sp>
      <p:sp>
        <p:nvSpPr>
          <p:cNvPr id="8" name="TextBox 7"/>
          <p:cNvSpPr txBox="1"/>
          <p:nvPr/>
        </p:nvSpPr>
        <p:spPr>
          <a:xfrm>
            <a:off x="2138091" y="1659710"/>
            <a:ext cx="4263655" cy="400110"/>
          </a:xfrm>
          <a:prstGeom prst="rect">
            <a:avLst/>
          </a:prstGeom>
          <a:noFill/>
        </p:spPr>
        <p:txBody>
          <a:bodyPr wrap="square" rtlCol="0">
            <a:spAutoFit/>
          </a:bodyPr>
          <a:lstStyle/>
          <a:p>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lần</a:t>
            </a:r>
            <a:r>
              <a:rPr lang="en-US" sz="2000" dirty="0" smtClean="0">
                <a:solidFill>
                  <a:srgbClr val="FF0000"/>
                </a:solidFill>
              </a:rPr>
              <a:t> </a:t>
            </a:r>
            <a:r>
              <a:rPr lang="en-US" sz="2000" dirty="0" err="1" smtClean="0">
                <a:solidFill>
                  <a:srgbClr val="FF0000"/>
                </a:solidFill>
              </a:rPr>
              <a:t>mũi</a:t>
            </a:r>
            <a:r>
              <a:rPr lang="en-US" sz="2000" dirty="0" smtClean="0">
                <a:solidFill>
                  <a:srgbClr val="FF0000"/>
                </a:solidFill>
              </a:rPr>
              <a:t> </a:t>
            </a:r>
            <a:r>
              <a:rPr lang="en-US" sz="2000" dirty="0" err="1" smtClean="0">
                <a:solidFill>
                  <a:srgbClr val="FF0000"/>
                </a:solidFill>
              </a:rPr>
              <a:t>tên</a:t>
            </a:r>
            <a:r>
              <a:rPr lang="en-US" sz="2000" dirty="0" smtClean="0">
                <a:solidFill>
                  <a:srgbClr val="FF0000"/>
                </a:solidFill>
              </a:rPr>
              <a:t> </a:t>
            </a:r>
            <a:r>
              <a:rPr lang="en-US" sz="2000" dirty="0" err="1" smtClean="0">
                <a:solidFill>
                  <a:srgbClr val="FF0000"/>
                </a:solidFill>
              </a:rPr>
              <a:t>chỉ</a:t>
            </a:r>
            <a:r>
              <a:rPr lang="en-US" sz="2000" dirty="0" smtClean="0">
                <a:solidFill>
                  <a:srgbClr val="FF0000"/>
                </a:solidFill>
              </a:rPr>
              <a:t> </a:t>
            </a:r>
            <a:r>
              <a:rPr lang="en-US" sz="2000" dirty="0" err="1" smtClean="0">
                <a:solidFill>
                  <a:srgbClr val="FF0000"/>
                </a:solidFill>
              </a:rPr>
              <a:t>vào</a:t>
            </a:r>
            <a:r>
              <a:rPr lang="en-US" sz="2000" dirty="0" smtClean="0">
                <a:solidFill>
                  <a:srgbClr val="FF0000"/>
                </a:solidFill>
              </a:rPr>
              <a:t> ô </a:t>
            </a:r>
            <a:r>
              <a:rPr lang="en-US" sz="2000" dirty="0" err="1" smtClean="0">
                <a:solidFill>
                  <a:srgbClr val="FF0000"/>
                </a:solidFill>
              </a:rPr>
              <a:t>màu</a:t>
            </a:r>
            <a:r>
              <a:rPr lang="en-US" sz="2000" dirty="0" smtClean="0">
                <a:solidFill>
                  <a:srgbClr val="FF0000"/>
                </a:solidFill>
              </a:rPr>
              <a:t> </a:t>
            </a:r>
            <a:r>
              <a:rPr lang="en-US" sz="2000" dirty="0" err="1" smtClean="0">
                <a:solidFill>
                  <a:srgbClr val="FF0000"/>
                </a:solidFill>
              </a:rPr>
              <a:t>vàng</a:t>
            </a:r>
            <a:endParaRPr lang="en-US" sz="2000" dirty="0">
              <a:solidFill>
                <a:srgbClr val="FF0000"/>
              </a:solidFill>
            </a:endParaRPr>
          </a:p>
        </p:txBody>
      </p:sp>
      <p:cxnSp>
        <p:nvCxnSpPr>
          <p:cNvPr id="16" name="Straight Connector 15"/>
          <p:cNvCxnSpPr/>
          <p:nvPr/>
        </p:nvCxnSpPr>
        <p:spPr>
          <a:xfrm>
            <a:off x="2258041" y="2126511"/>
            <a:ext cx="383740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38091" y="2193203"/>
            <a:ext cx="3957357"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lần</a:t>
            </a:r>
            <a:r>
              <a:rPr lang="en-US" sz="2000" dirty="0" smtClean="0">
                <a:solidFill>
                  <a:srgbClr val="FF0000"/>
                </a:solidFill>
              </a:rPr>
              <a:t> quay</a:t>
            </a:r>
            <a:endParaRPr lang="en-US" sz="2000" dirty="0">
              <a:solidFill>
                <a:srgbClr val="FF0000"/>
              </a:solidFill>
            </a:endParaRPr>
          </a:p>
        </p:txBody>
      </p:sp>
      <p:sp>
        <p:nvSpPr>
          <p:cNvPr id="43" name="TextBox 42"/>
          <p:cNvSpPr txBox="1"/>
          <p:nvPr/>
        </p:nvSpPr>
        <p:spPr>
          <a:xfrm>
            <a:off x="6227100" y="1859765"/>
            <a:ext cx="1700965" cy="400110"/>
          </a:xfrm>
          <a:prstGeom prst="rect">
            <a:avLst/>
          </a:prstGeom>
          <a:noFill/>
        </p:spPr>
        <p:txBody>
          <a:bodyPr wrap="square" rtlCol="0">
            <a:spAutoFit/>
          </a:bodyPr>
          <a:lstStyle/>
          <a:p>
            <a:pPr algn="just"/>
            <a:r>
              <a:rPr lang="vi-VN" sz="2000" dirty="0" smtClean="0"/>
              <a:t>được</a:t>
            </a:r>
            <a:r>
              <a:rPr lang="en-US" sz="2000" dirty="0" smtClean="0"/>
              <a:t> </a:t>
            </a:r>
            <a:r>
              <a:rPr lang="en-US" sz="2000" dirty="0" err="1" smtClean="0"/>
              <a:t>gọi</a:t>
            </a:r>
            <a:r>
              <a:rPr lang="en-US" sz="2000" dirty="0" smtClean="0"/>
              <a:t> </a:t>
            </a:r>
            <a:r>
              <a:rPr lang="en-US" sz="2000" dirty="0" err="1" smtClean="0"/>
              <a:t>là</a:t>
            </a:r>
            <a:r>
              <a:rPr lang="en-US" sz="2000" dirty="0" smtClean="0"/>
              <a:t> </a:t>
            </a:r>
            <a:endParaRPr lang="en-US" sz="2000" dirty="0"/>
          </a:p>
        </p:txBody>
      </p:sp>
      <p:sp>
        <p:nvSpPr>
          <p:cNvPr id="44" name="TextBox 43"/>
          <p:cNvSpPr txBox="1"/>
          <p:nvPr/>
        </p:nvSpPr>
        <p:spPr>
          <a:xfrm>
            <a:off x="1275906" y="2757312"/>
            <a:ext cx="6347638" cy="1015663"/>
          </a:xfrm>
          <a:prstGeom prst="rect">
            <a:avLst/>
          </a:prstGeom>
          <a:noFill/>
        </p:spPr>
        <p:txBody>
          <a:bodyPr wrap="square" rtlCol="0">
            <a:spAutoFit/>
          </a:bodyPr>
          <a:lstStyle/>
          <a:p>
            <a:pPr algn="just">
              <a:lnSpc>
                <a:spcPct val="150000"/>
              </a:lnSpc>
            </a:pPr>
            <a:r>
              <a:rPr lang="en-US" sz="2000" dirty="0" err="1" smtClean="0">
                <a:solidFill>
                  <a:srgbClr val="FF0000"/>
                </a:solidFill>
              </a:rPr>
              <a:t>xác</a:t>
            </a:r>
            <a:r>
              <a:rPr lang="en-US" sz="2000" dirty="0" smtClean="0">
                <a:solidFill>
                  <a:srgbClr val="FF0000"/>
                </a:solidFill>
              </a:rPr>
              <a:t> </a:t>
            </a:r>
            <a:r>
              <a:rPr lang="en-US" sz="2000" dirty="0" err="1" smtClean="0">
                <a:solidFill>
                  <a:srgbClr val="FF0000"/>
                </a:solidFill>
              </a:rPr>
              <a:t>suất</a:t>
            </a:r>
            <a:r>
              <a:rPr lang="en-US" sz="2000" dirty="0" smtClean="0">
                <a:solidFill>
                  <a:srgbClr val="FF0000"/>
                </a:solidFill>
              </a:rPr>
              <a:t> </a:t>
            </a:r>
            <a:r>
              <a:rPr lang="en-US" sz="2000" dirty="0" err="1" smtClean="0">
                <a:solidFill>
                  <a:srgbClr val="FF0000"/>
                </a:solidFill>
              </a:rPr>
              <a:t>thực</a:t>
            </a:r>
            <a:r>
              <a:rPr lang="en-US" sz="2000" dirty="0" smtClean="0">
                <a:solidFill>
                  <a:srgbClr val="FF0000"/>
                </a:solidFill>
              </a:rPr>
              <a:t> </a:t>
            </a:r>
            <a:r>
              <a:rPr lang="en-US" sz="2000" dirty="0" err="1" smtClean="0">
                <a:solidFill>
                  <a:srgbClr val="FF0000"/>
                </a:solidFill>
              </a:rPr>
              <a:t>nghiệm</a:t>
            </a:r>
            <a:r>
              <a:rPr lang="en-US" sz="2000" dirty="0" smtClean="0">
                <a:solidFill>
                  <a:srgbClr val="FF0000"/>
                </a:solidFill>
              </a:rPr>
              <a:t> </a:t>
            </a:r>
            <a:r>
              <a:rPr lang="en-US" sz="2000" dirty="0" err="1" smtClean="0"/>
              <a:t>của</a:t>
            </a:r>
            <a:r>
              <a:rPr lang="en-US" sz="2000" dirty="0" smtClean="0"/>
              <a:t> </a:t>
            </a:r>
            <a:r>
              <a:rPr lang="en-US" sz="2000" dirty="0" err="1" smtClean="0"/>
              <a:t>sự</a:t>
            </a:r>
            <a:r>
              <a:rPr lang="en-US" sz="2000" dirty="0" smtClean="0"/>
              <a:t> </a:t>
            </a:r>
            <a:r>
              <a:rPr lang="en-US" sz="2000" dirty="0" err="1" smtClean="0"/>
              <a:t>kiện</a:t>
            </a:r>
            <a:r>
              <a:rPr lang="en-US" sz="2000" dirty="0" smtClean="0"/>
              <a:t> </a:t>
            </a:r>
            <a:r>
              <a:rPr lang="en-US" sz="2000" i="1" dirty="0" err="1" smtClean="0"/>
              <a:t>Mũi</a:t>
            </a:r>
            <a:r>
              <a:rPr lang="en-US" sz="2000" i="1" dirty="0" smtClean="0"/>
              <a:t> </a:t>
            </a:r>
            <a:r>
              <a:rPr lang="en-US" sz="2000" i="1" dirty="0" err="1" smtClean="0"/>
              <a:t>tên</a:t>
            </a:r>
            <a:r>
              <a:rPr lang="en-US" sz="2000" i="1" dirty="0" smtClean="0"/>
              <a:t> </a:t>
            </a:r>
            <a:r>
              <a:rPr lang="en-US" sz="2000" i="1" dirty="0" err="1" smtClean="0"/>
              <a:t>chỉ</a:t>
            </a:r>
            <a:r>
              <a:rPr lang="en-US" sz="2000" i="1" dirty="0" smtClean="0"/>
              <a:t> </a:t>
            </a:r>
            <a:r>
              <a:rPr lang="en-US" sz="2000" i="1" dirty="0" err="1" smtClean="0"/>
              <a:t>vào</a:t>
            </a:r>
            <a:r>
              <a:rPr lang="en-US" sz="2000" i="1" dirty="0" smtClean="0"/>
              <a:t> ô </a:t>
            </a:r>
            <a:r>
              <a:rPr lang="en-US" sz="2000" i="1" dirty="0" err="1" smtClean="0"/>
              <a:t>màu</a:t>
            </a:r>
            <a:r>
              <a:rPr lang="en-US" sz="2000" i="1" dirty="0" smtClean="0"/>
              <a:t> </a:t>
            </a:r>
            <a:r>
              <a:rPr lang="en-US" sz="2000" i="1" dirty="0" err="1" smtClean="0"/>
              <a:t>vàng</a:t>
            </a:r>
            <a:r>
              <a:rPr lang="en-US" sz="2000" i="1" dirty="0"/>
              <a:t>.</a:t>
            </a:r>
            <a:endParaRPr lang="en-US" sz="2000" dirty="0"/>
          </a:p>
        </p:txBody>
      </p:sp>
      <p:sp>
        <p:nvSpPr>
          <p:cNvPr id="45" name="Google Shape;1012;p52"/>
          <p:cNvSpPr/>
          <p:nvPr/>
        </p:nvSpPr>
        <p:spPr>
          <a:xfrm>
            <a:off x="-383008" y="-274315"/>
            <a:ext cx="1489028" cy="148889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8"/>
                                        </p:tgtEl>
                                        <p:attrNameLst>
                                          <p:attrName>style.visibility</p:attrName>
                                        </p:attrNameLst>
                                      </p:cBhvr>
                                      <p:to>
                                        <p:strVal val="visible"/>
                                      </p:to>
                                    </p:set>
                                    <p:anim calcmode="lin" valueType="num">
                                      <p:cBhvr additive="base">
                                        <p:cTn id="13" dur="500"/>
                                        <p:tgtEl>
                                          <p:spTgt spid="928"/>
                                        </p:tgtEl>
                                        <p:attrNameLst>
                                          <p:attrName>ppt_y</p:attrName>
                                        </p:attrNameLst>
                                      </p:cBhvr>
                                      <p:tavLst>
                                        <p:tav tm="0">
                                          <p:val>
                                            <p:strVal val="#ppt_y+#ppt_h*1.125000"/>
                                          </p:val>
                                        </p:tav>
                                        <p:tav tm="100000">
                                          <p:val>
                                            <p:strVal val="#ppt_y"/>
                                          </p:val>
                                        </p:tav>
                                      </p:tavLst>
                                    </p:anim>
                                    <p:animEffect transition="in" filter="wipe(up)">
                                      <p:cBhvr>
                                        <p:cTn id="14" dur="500"/>
                                        <p:tgtEl>
                                          <p:spTgt spid="928"/>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par>
                                <p:cTn id="23" presetID="1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ppt_y</p:attrName>
                                        </p:attrNameLst>
                                      </p:cBhvr>
                                      <p:tavLst>
                                        <p:tav tm="0">
                                          <p:val>
                                            <p:strVal val="#ppt_y+#ppt_h*1.125000"/>
                                          </p:val>
                                        </p:tav>
                                        <p:tav tm="100000">
                                          <p:val>
                                            <p:strVal val="#ppt_y"/>
                                          </p:val>
                                        </p:tav>
                                      </p:tavLst>
                                    </p:anim>
                                    <p:animEffect transition="in" filter="wipe(up)">
                                      <p:cBhvr>
                                        <p:cTn id="30" dur="500"/>
                                        <p:tgtEl>
                                          <p:spTgt spid="4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p:tgtEl>
                                          <p:spTgt spid="43"/>
                                        </p:tgtEl>
                                        <p:attrNameLst>
                                          <p:attrName>ppt_y</p:attrName>
                                        </p:attrNameLst>
                                      </p:cBhvr>
                                      <p:tavLst>
                                        <p:tav tm="0">
                                          <p:val>
                                            <p:strVal val="#ppt_y+#ppt_h*1.125000"/>
                                          </p:val>
                                        </p:tav>
                                        <p:tav tm="100000">
                                          <p:val>
                                            <p:strVal val="#ppt_y"/>
                                          </p:val>
                                        </p:tav>
                                      </p:tavLst>
                                    </p:anim>
                                    <p:animEffect transition="in" filter="wipe(up)">
                                      <p:cBhvr>
                                        <p:cTn id="34" dur="500"/>
                                        <p:tgtEl>
                                          <p:spTgt spid="4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ppt_y</p:attrName>
                                        </p:attrNameLst>
                                      </p:cBhvr>
                                      <p:tavLst>
                                        <p:tav tm="0">
                                          <p:val>
                                            <p:strVal val="#ppt_y+#ppt_h*1.125000"/>
                                          </p:val>
                                        </p:tav>
                                        <p:tav tm="100000">
                                          <p:val>
                                            <p:strVal val="#ppt_y"/>
                                          </p:val>
                                        </p:tav>
                                      </p:tavLst>
                                    </p:anim>
                                    <p:animEffect transition="in" filter="wipe(up)">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 grpId="0" animBg="1"/>
      <p:bldP spid="4" grpId="0"/>
      <p:bldP spid="5" grpId="0"/>
      <p:bldP spid="8"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56"/>
          <p:cNvSpPr/>
          <p:nvPr/>
        </p:nvSpPr>
        <p:spPr>
          <a:xfrm>
            <a:off x="901050" y="1716900"/>
            <a:ext cx="7341900" cy="178920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dirty="0" err="1" smtClean="0"/>
              <a:t>Xác</a:t>
            </a:r>
            <a:r>
              <a:rPr lang="en-US" sz="2200" dirty="0" smtClean="0"/>
              <a:t> </a:t>
            </a:r>
            <a:r>
              <a:rPr lang="en-US" sz="2200" dirty="0" err="1" smtClean="0"/>
              <a:t>suất</a:t>
            </a:r>
            <a:r>
              <a:rPr lang="en-US" sz="2200" dirty="0" smtClean="0"/>
              <a:t> </a:t>
            </a:r>
            <a:r>
              <a:rPr lang="en-US" sz="2200" dirty="0" err="1" smtClean="0"/>
              <a:t>thực</a:t>
            </a:r>
            <a:r>
              <a:rPr lang="en-US" sz="2200" dirty="0" smtClean="0"/>
              <a:t> </a:t>
            </a:r>
            <a:r>
              <a:rPr lang="en-US" sz="2200" dirty="0" err="1" smtClean="0"/>
              <a:t>nghiệm</a:t>
            </a:r>
            <a:r>
              <a:rPr lang="en-US" sz="2200" dirty="0" smtClean="0"/>
              <a:t> </a:t>
            </a:r>
            <a:r>
              <a:rPr lang="en-US" sz="2200" dirty="0" err="1" smtClean="0"/>
              <a:t>phụ</a:t>
            </a:r>
            <a:r>
              <a:rPr lang="en-US" sz="2200" dirty="0" smtClean="0"/>
              <a:t> </a:t>
            </a:r>
            <a:r>
              <a:rPr lang="en-US" sz="2200" dirty="0" err="1" smtClean="0"/>
              <a:t>thuộc</a:t>
            </a:r>
            <a:r>
              <a:rPr lang="en-US" sz="2200" dirty="0" smtClean="0"/>
              <a:t> </a:t>
            </a:r>
            <a:r>
              <a:rPr lang="en-US" sz="2200" dirty="0" err="1" smtClean="0"/>
              <a:t>vào</a:t>
            </a:r>
            <a:r>
              <a:rPr lang="en-US" sz="2200" dirty="0" smtClean="0"/>
              <a:t> </a:t>
            </a:r>
            <a:r>
              <a:rPr lang="en-US" sz="2200" dirty="0" err="1" smtClean="0"/>
              <a:t>người</a:t>
            </a:r>
            <a:r>
              <a:rPr lang="en-US" sz="2200" dirty="0" smtClean="0"/>
              <a:t> </a:t>
            </a:r>
            <a:r>
              <a:rPr lang="en-US" sz="2200" dirty="0" err="1" smtClean="0"/>
              <a:t>thực</a:t>
            </a:r>
            <a:r>
              <a:rPr lang="en-US" sz="2200" dirty="0" smtClean="0"/>
              <a:t> </a:t>
            </a:r>
            <a:r>
              <a:rPr lang="en-US" sz="2200" dirty="0" err="1" smtClean="0"/>
              <a:t>hiện</a:t>
            </a:r>
            <a:r>
              <a:rPr lang="en-US" sz="2200" dirty="0" smtClean="0"/>
              <a:t> </a:t>
            </a:r>
            <a:r>
              <a:rPr lang="en-US" sz="2200" dirty="0" err="1" smtClean="0"/>
              <a:t>thí</a:t>
            </a:r>
            <a:r>
              <a:rPr lang="en-US" sz="2200" dirty="0" smtClean="0"/>
              <a:t> </a:t>
            </a:r>
            <a:r>
              <a:rPr lang="en-US" sz="2200" dirty="0" err="1" smtClean="0"/>
              <a:t>nghiệm</a:t>
            </a:r>
            <a:r>
              <a:rPr lang="en-US" sz="2200" dirty="0" smtClean="0"/>
              <a:t>, </a:t>
            </a:r>
            <a:r>
              <a:rPr lang="en-US" sz="2200" dirty="0" err="1" smtClean="0"/>
              <a:t>trò</a:t>
            </a:r>
            <a:r>
              <a:rPr lang="en-US" sz="2200" dirty="0" smtClean="0"/>
              <a:t> </a:t>
            </a:r>
            <a:r>
              <a:rPr lang="en-US" sz="2200" dirty="0" err="1" smtClean="0"/>
              <a:t>chơi</a:t>
            </a:r>
            <a:r>
              <a:rPr lang="en-US" sz="2200" dirty="0" smtClean="0"/>
              <a:t> </a:t>
            </a:r>
            <a:r>
              <a:rPr lang="en-US" sz="2200" dirty="0" err="1" smtClean="0"/>
              <a:t>và</a:t>
            </a:r>
            <a:r>
              <a:rPr lang="en-US" sz="2200" dirty="0" smtClean="0"/>
              <a:t> </a:t>
            </a:r>
            <a:r>
              <a:rPr lang="en-US" sz="2200" dirty="0" err="1" smtClean="0"/>
              <a:t>số</a:t>
            </a:r>
            <a:r>
              <a:rPr lang="en-US" sz="2200" dirty="0" smtClean="0"/>
              <a:t> </a:t>
            </a:r>
            <a:r>
              <a:rPr lang="en-US" sz="2200" dirty="0" err="1" smtClean="0"/>
              <a:t>lần</a:t>
            </a:r>
            <a:r>
              <a:rPr lang="en-US" sz="2200" dirty="0" smtClean="0"/>
              <a:t> </a:t>
            </a:r>
            <a:r>
              <a:rPr lang="en-US" sz="2200" dirty="0" err="1" smtClean="0"/>
              <a:t>người</a:t>
            </a:r>
            <a:r>
              <a:rPr lang="en-US" sz="2200" dirty="0" smtClean="0"/>
              <a:t> </a:t>
            </a:r>
            <a:r>
              <a:rPr lang="en-US" sz="2200" dirty="0" err="1" smtClean="0"/>
              <a:t>đó</a:t>
            </a:r>
            <a:r>
              <a:rPr lang="en-US" sz="2200" dirty="0" smtClean="0"/>
              <a:t> </a:t>
            </a:r>
            <a:r>
              <a:rPr lang="en-US" sz="2200" dirty="0" err="1" smtClean="0"/>
              <a:t>thực</a:t>
            </a:r>
            <a:r>
              <a:rPr lang="en-US" sz="2200" dirty="0" smtClean="0"/>
              <a:t> </a:t>
            </a:r>
            <a:r>
              <a:rPr lang="en-US" sz="2200" dirty="0" err="1" smtClean="0"/>
              <a:t>hiện</a:t>
            </a:r>
            <a:r>
              <a:rPr lang="en-US" sz="2200" dirty="0" smtClean="0"/>
              <a:t> </a:t>
            </a:r>
            <a:r>
              <a:rPr lang="en-US" sz="2200" dirty="0" err="1" smtClean="0"/>
              <a:t>thí</a:t>
            </a:r>
            <a:r>
              <a:rPr lang="en-US" sz="2200" dirty="0" smtClean="0"/>
              <a:t> </a:t>
            </a:r>
            <a:r>
              <a:rPr lang="en-US" sz="2200" dirty="0" err="1" smtClean="0"/>
              <a:t>nghiệm</a:t>
            </a:r>
            <a:r>
              <a:rPr lang="en-US" sz="2200" dirty="0" smtClean="0"/>
              <a:t>, </a:t>
            </a:r>
            <a:r>
              <a:rPr lang="en-US" sz="2200" dirty="0" err="1" smtClean="0"/>
              <a:t>trò</a:t>
            </a:r>
            <a:r>
              <a:rPr lang="en-US" sz="2200" dirty="0" smtClean="0"/>
              <a:t> </a:t>
            </a:r>
            <a:r>
              <a:rPr lang="en-US" sz="2200" dirty="0" err="1" smtClean="0"/>
              <a:t>chơi</a:t>
            </a:r>
            <a:r>
              <a:rPr lang="en-US" sz="2200" dirty="0" smtClean="0"/>
              <a:t>.</a:t>
            </a:r>
            <a:endParaRPr sz="2200" dirty="0"/>
          </a:p>
        </p:txBody>
      </p:sp>
      <p:sp>
        <p:nvSpPr>
          <p:cNvPr id="1107" name="Google Shape;1107;p56"/>
          <p:cNvSpPr/>
          <p:nvPr/>
        </p:nvSpPr>
        <p:spPr>
          <a:xfrm rot="397755">
            <a:off x="4716204" y="4175474"/>
            <a:ext cx="573271" cy="525482"/>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rot="-846224">
            <a:off x="4248345" y="4020374"/>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rot="975231">
            <a:off x="3780119" y="4307250"/>
            <a:ext cx="444443" cy="407382"/>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0" name="Google Shape;1110;p56"/>
          <p:cNvGrpSpPr/>
          <p:nvPr/>
        </p:nvGrpSpPr>
        <p:grpSpPr>
          <a:xfrm rot="1677002">
            <a:off x="1425804" y="485587"/>
            <a:ext cx="1048691" cy="950890"/>
            <a:chOff x="5889976" y="452096"/>
            <a:chExt cx="952564" cy="863728"/>
          </a:xfrm>
        </p:grpSpPr>
        <p:sp>
          <p:nvSpPr>
            <p:cNvPr id="1111" name="Google Shape;1111;p56"/>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56"/>
          <p:cNvGrpSpPr/>
          <p:nvPr/>
        </p:nvGrpSpPr>
        <p:grpSpPr>
          <a:xfrm>
            <a:off x="7354093" y="450094"/>
            <a:ext cx="1068708" cy="921314"/>
            <a:chOff x="4037650" y="326163"/>
            <a:chExt cx="1068708" cy="921314"/>
          </a:xfrm>
        </p:grpSpPr>
        <p:sp>
          <p:nvSpPr>
            <p:cNvPr id="1116" name="Google Shape;1116;p56"/>
            <p:cNvSpPr/>
            <p:nvPr/>
          </p:nvSpPr>
          <p:spPr>
            <a:xfrm>
              <a:off x="4037650" y="326163"/>
              <a:ext cx="1068708" cy="921314"/>
            </a:xfrm>
            <a:custGeom>
              <a:avLst/>
              <a:gdLst/>
              <a:ahLst/>
              <a:cxnLst/>
              <a:rect l="l" t="t" r="r" b="b"/>
              <a:pathLst>
                <a:path w="23253" h="20046" extrusionOk="0">
                  <a:moveTo>
                    <a:pt x="12686" y="1"/>
                  </a:moveTo>
                  <a:cubicBezTo>
                    <a:pt x="12301" y="1"/>
                    <a:pt x="11912" y="23"/>
                    <a:pt x="11520" y="68"/>
                  </a:cubicBezTo>
                  <a:cubicBezTo>
                    <a:pt x="8754" y="402"/>
                    <a:pt x="6414" y="1770"/>
                    <a:pt x="4833" y="3776"/>
                  </a:cubicBezTo>
                  <a:lnTo>
                    <a:pt x="0" y="1983"/>
                  </a:lnTo>
                  <a:lnTo>
                    <a:pt x="0" y="1983"/>
                  </a:lnTo>
                  <a:lnTo>
                    <a:pt x="3526" y="5904"/>
                  </a:lnTo>
                  <a:cubicBezTo>
                    <a:pt x="2796" y="7485"/>
                    <a:pt x="2493" y="9308"/>
                    <a:pt x="2705" y="11193"/>
                  </a:cubicBezTo>
                  <a:cubicBezTo>
                    <a:pt x="3298" y="16300"/>
                    <a:pt x="7636" y="20045"/>
                    <a:pt x="12656" y="20045"/>
                  </a:cubicBezTo>
                  <a:cubicBezTo>
                    <a:pt x="13044" y="20045"/>
                    <a:pt x="13436" y="20023"/>
                    <a:pt x="13830" y="19977"/>
                  </a:cubicBezTo>
                  <a:cubicBezTo>
                    <a:pt x="19332" y="19339"/>
                    <a:pt x="23253" y="14384"/>
                    <a:pt x="22614" y="8883"/>
                  </a:cubicBezTo>
                  <a:cubicBezTo>
                    <a:pt x="22022" y="3773"/>
                    <a:pt x="17705" y="1"/>
                    <a:pt x="12686" y="1"/>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6"/>
            <p:cNvSpPr/>
            <p:nvPr/>
          </p:nvSpPr>
          <p:spPr>
            <a:xfrm>
              <a:off x="4282116" y="436697"/>
              <a:ext cx="468011" cy="570134"/>
            </a:xfrm>
            <a:custGeom>
              <a:avLst/>
              <a:gdLst/>
              <a:ahLst/>
              <a:cxnLst/>
              <a:rect l="l" t="t" r="r" b="b"/>
              <a:pathLst>
                <a:path w="10183" h="12405" extrusionOk="0">
                  <a:moveTo>
                    <a:pt x="6778" y="1"/>
                  </a:moveTo>
                  <a:cubicBezTo>
                    <a:pt x="5830" y="1"/>
                    <a:pt x="4898" y="904"/>
                    <a:pt x="5016" y="2405"/>
                  </a:cubicBezTo>
                  <a:lnTo>
                    <a:pt x="5259" y="4411"/>
                  </a:lnTo>
                  <a:lnTo>
                    <a:pt x="1368" y="4411"/>
                  </a:lnTo>
                  <a:cubicBezTo>
                    <a:pt x="0" y="4441"/>
                    <a:pt x="274" y="6569"/>
                    <a:pt x="1368" y="6569"/>
                  </a:cubicBezTo>
                  <a:cubicBezTo>
                    <a:pt x="118" y="6599"/>
                    <a:pt x="209" y="8669"/>
                    <a:pt x="1469" y="8669"/>
                  </a:cubicBezTo>
                  <a:cubicBezTo>
                    <a:pt x="1484" y="8669"/>
                    <a:pt x="1499" y="8669"/>
                    <a:pt x="1514" y="8668"/>
                  </a:cubicBezTo>
                  <a:lnTo>
                    <a:pt x="1514" y="8668"/>
                  </a:lnTo>
                  <a:cubicBezTo>
                    <a:pt x="553" y="8743"/>
                    <a:pt x="764" y="10587"/>
                    <a:pt x="2149" y="10587"/>
                  </a:cubicBezTo>
                  <a:cubicBezTo>
                    <a:pt x="2192" y="10587"/>
                    <a:pt x="2235" y="10585"/>
                    <a:pt x="2280" y="10581"/>
                  </a:cubicBezTo>
                  <a:lnTo>
                    <a:pt x="2280" y="10581"/>
                  </a:lnTo>
                  <a:cubicBezTo>
                    <a:pt x="1672" y="11189"/>
                    <a:pt x="2128" y="12405"/>
                    <a:pt x="3070" y="12405"/>
                  </a:cubicBezTo>
                  <a:lnTo>
                    <a:pt x="8298" y="12405"/>
                  </a:lnTo>
                  <a:cubicBezTo>
                    <a:pt x="9119" y="12405"/>
                    <a:pt x="9757" y="12131"/>
                    <a:pt x="10183" y="11554"/>
                  </a:cubicBezTo>
                  <a:lnTo>
                    <a:pt x="10183" y="5748"/>
                  </a:lnTo>
                  <a:lnTo>
                    <a:pt x="9514" y="5748"/>
                  </a:lnTo>
                  <a:lnTo>
                    <a:pt x="7873" y="3256"/>
                  </a:lnTo>
                  <a:cubicBezTo>
                    <a:pt x="7569" y="2739"/>
                    <a:pt x="7417" y="2131"/>
                    <a:pt x="7478" y="1523"/>
                  </a:cubicBezTo>
                  <a:lnTo>
                    <a:pt x="7599" y="247"/>
                  </a:lnTo>
                  <a:cubicBezTo>
                    <a:pt x="7342" y="80"/>
                    <a:pt x="7060"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6"/>
            <p:cNvSpPr/>
            <p:nvPr/>
          </p:nvSpPr>
          <p:spPr>
            <a:xfrm>
              <a:off x="4750089" y="684100"/>
              <a:ext cx="160722" cy="306002"/>
            </a:xfrm>
            <a:custGeom>
              <a:avLst/>
              <a:gdLst/>
              <a:ahLst/>
              <a:cxnLst/>
              <a:rect l="l" t="t" r="r" b="b"/>
              <a:pathLst>
                <a:path w="3497" h="6658" extrusionOk="0">
                  <a:moveTo>
                    <a:pt x="1" y="1"/>
                  </a:moveTo>
                  <a:lnTo>
                    <a:pt x="1" y="6657"/>
                  </a:lnTo>
                  <a:lnTo>
                    <a:pt x="3496" y="6657"/>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6"/>
            <p:cNvSpPr/>
            <p:nvPr/>
          </p:nvSpPr>
          <p:spPr>
            <a:xfrm>
              <a:off x="4344990" y="731623"/>
              <a:ext cx="181634" cy="12593"/>
            </a:xfrm>
            <a:custGeom>
              <a:avLst/>
              <a:gdLst/>
              <a:ahLst/>
              <a:cxnLst/>
              <a:rect l="l" t="t" r="r" b="b"/>
              <a:pathLst>
                <a:path w="3952" h="274" extrusionOk="0">
                  <a:moveTo>
                    <a:pt x="0" y="0"/>
                  </a:moveTo>
                  <a:lnTo>
                    <a:pt x="0"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4347748" y="828001"/>
              <a:ext cx="181680" cy="12593"/>
            </a:xfrm>
            <a:custGeom>
              <a:avLst/>
              <a:gdLst/>
              <a:ahLst/>
              <a:cxnLst/>
              <a:rect l="l" t="t" r="r" b="b"/>
              <a:pathLst>
                <a:path w="3953" h="274" extrusionOk="0">
                  <a:moveTo>
                    <a:pt x="1" y="0"/>
                  </a:moveTo>
                  <a:lnTo>
                    <a:pt x="1"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6"/>
            <p:cNvSpPr/>
            <p:nvPr/>
          </p:nvSpPr>
          <p:spPr>
            <a:xfrm>
              <a:off x="4384103" y="916015"/>
              <a:ext cx="145326" cy="12593"/>
            </a:xfrm>
            <a:custGeom>
              <a:avLst/>
              <a:gdLst/>
              <a:ahLst/>
              <a:cxnLst/>
              <a:rect l="l" t="t" r="r" b="b"/>
              <a:pathLst>
                <a:path w="3162" h="274" extrusionOk="0">
                  <a:moveTo>
                    <a:pt x="0" y="0"/>
                  </a:moveTo>
                  <a:lnTo>
                    <a:pt x="0" y="274"/>
                  </a:lnTo>
                  <a:lnTo>
                    <a:pt x="3161" y="274"/>
                  </a:lnTo>
                  <a:lnTo>
                    <a:pt x="3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4800416" y="904847"/>
              <a:ext cx="58691" cy="58691"/>
            </a:xfrm>
            <a:custGeom>
              <a:avLst/>
              <a:gdLst/>
              <a:ahLst/>
              <a:cxnLst/>
              <a:rect l="l" t="t" r="r" b="b"/>
              <a:pathLst>
                <a:path w="1277" h="1277" extrusionOk="0">
                  <a:moveTo>
                    <a:pt x="638" y="0"/>
                  </a:moveTo>
                  <a:cubicBezTo>
                    <a:pt x="304" y="0"/>
                    <a:pt x="0" y="274"/>
                    <a:pt x="0" y="638"/>
                  </a:cubicBezTo>
                  <a:cubicBezTo>
                    <a:pt x="0" y="973"/>
                    <a:pt x="304" y="1277"/>
                    <a:pt x="638" y="1277"/>
                  </a:cubicBezTo>
                  <a:cubicBezTo>
                    <a:pt x="1003" y="1277"/>
                    <a:pt x="1277" y="973"/>
                    <a:pt x="1277" y="638"/>
                  </a:cubicBezTo>
                  <a:cubicBezTo>
                    <a:pt x="1277" y="274"/>
                    <a:pt x="1003"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3234769" y="788970"/>
            <a:ext cx="2834705" cy="461665"/>
          </a:xfrm>
          <a:prstGeom prst="rect">
            <a:avLst/>
          </a:prstGeom>
          <a:noFill/>
        </p:spPr>
        <p:txBody>
          <a:bodyPr wrap="square" rtlCol="0">
            <a:spAutoFit/>
          </a:bodyPr>
          <a:lstStyle/>
          <a:p>
            <a:pPr algn="ctr"/>
            <a:r>
              <a:rPr lang="en-US" sz="2400" b="1" dirty="0" err="1" smtClean="0">
                <a:solidFill>
                  <a:schemeClr val="accent2"/>
                </a:solidFill>
              </a:rPr>
              <a:t>Nhận</a:t>
            </a:r>
            <a:r>
              <a:rPr lang="en-US" sz="2400" b="1" dirty="0" smtClean="0">
                <a:solidFill>
                  <a:schemeClr val="accent2"/>
                </a:solidFill>
              </a:rPr>
              <a:t> </a:t>
            </a:r>
            <a:r>
              <a:rPr lang="en-US" sz="2400" b="1" dirty="0" err="1" smtClean="0">
                <a:solidFill>
                  <a:schemeClr val="accent2"/>
                </a:solidFill>
              </a:rPr>
              <a:t>xét</a:t>
            </a:r>
            <a:endParaRPr lang="en-US" sz="2400" b="1"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02"/>
                                        </p:tgtEl>
                                        <p:attrNameLst>
                                          <p:attrName>style.visibility</p:attrName>
                                        </p:attrNameLst>
                                      </p:cBhvr>
                                      <p:to>
                                        <p:strVal val="visible"/>
                                      </p:to>
                                    </p:set>
                                    <p:anim calcmode="lin" valueType="num">
                                      <p:cBhvr>
                                        <p:cTn id="14" dur="750" fill="hold"/>
                                        <p:tgtEl>
                                          <p:spTgt spid="1102"/>
                                        </p:tgtEl>
                                        <p:attrNameLst>
                                          <p:attrName>ppt_w</p:attrName>
                                        </p:attrNameLst>
                                      </p:cBhvr>
                                      <p:tavLst>
                                        <p:tav tm="0">
                                          <p:val>
                                            <p:strVal val="#ppt_w+.3"/>
                                          </p:val>
                                        </p:tav>
                                        <p:tav tm="100000">
                                          <p:val>
                                            <p:strVal val="#ppt_w"/>
                                          </p:val>
                                        </p:tav>
                                      </p:tavLst>
                                    </p:anim>
                                    <p:anim calcmode="lin" valueType="num">
                                      <p:cBhvr>
                                        <p:cTn id="15" dur="750" fill="hold"/>
                                        <p:tgtEl>
                                          <p:spTgt spid="1102"/>
                                        </p:tgtEl>
                                        <p:attrNameLst>
                                          <p:attrName>ppt_h</p:attrName>
                                        </p:attrNameLst>
                                      </p:cBhvr>
                                      <p:tavLst>
                                        <p:tav tm="0">
                                          <p:val>
                                            <p:strVal val="#ppt_h"/>
                                          </p:val>
                                        </p:tav>
                                        <p:tav tm="100000">
                                          <p:val>
                                            <p:strVal val="#ppt_h"/>
                                          </p:val>
                                        </p:tav>
                                      </p:tavLst>
                                    </p:anim>
                                    <p:animEffect transition="in" filter="fade">
                                      <p:cBhvr>
                                        <p:cTn id="16" dur="750"/>
                                        <p:tgtEl>
                                          <p:spTgt spid="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7"/>
          <p:cNvSpPr/>
          <p:nvPr/>
        </p:nvSpPr>
        <p:spPr>
          <a:xfrm>
            <a:off x="953474" y="630504"/>
            <a:ext cx="694573" cy="694573"/>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7"/>
          <p:cNvSpPr txBox="1">
            <a:spLocks noGrp="1"/>
          </p:cNvSpPr>
          <p:nvPr>
            <p:ph type="title" idx="2"/>
          </p:nvPr>
        </p:nvSpPr>
        <p:spPr>
          <a:xfrm>
            <a:off x="225560" y="556890"/>
            <a:ext cx="2150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3200" dirty="0" smtClean="0">
                <a:latin typeface="+mn-lt"/>
              </a:rPr>
              <a:t>?</a:t>
            </a:r>
            <a:endParaRPr sz="3200" dirty="0">
              <a:latin typeface="+mn-lt"/>
            </a:endParaRPr>
          </a:p>
        </p:txBody>
      </p:sp>
      <p:sp>
        <p:nvSpPr>
          <p:cNvPr id="846" name="Google Shape;846;p47"/>
          <p:cNvSpPr/>
          <p:nvPr/>
        </p:nvSpPr>
        <p:spPr>
          <a:xfrm>
            <a:off x="-241946" y="4609230"/>
            <a:ext cx="753218" cy="753213"/>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1733106" y="469958"/>
            <a:ext cx="6624085" cy="1015663"/>
          </a:xfrm>
          <a:prstGeom prst="rect">
            <a:avLst/>
          </a:prstGeom>
          <a:noFill/>
        </p:spPr>
        <p:txBody>
          <a:bodyPr wrap="square" rtlCol="0">
            <a:spAutoFit/>
          </a:bodyPr>
          <a:lstStyle/>
          <a:p>
            <a:pPr algn="just">
              <a:lnSpc>
                <a:spcPct val="150000"/>
              </a:lnSpc>
            </a:pPr>
            <a:r>
              <a:rPr lang="en-US" sz="2000" dirty="0" smtClean="0"/>
              <a:t>Cho </a:t>
            </a:r>
            <a:r>
              <a:rPr lang="en-US" sz="2000" dirty="0" err="1" smtClean="0"/>
              <a:t>biết</a:t>
            </a:r>
            <a:r>
              <a:rPr lang="en-US" sz="2000" dirty="0" smtClean="0"/>
              <a:t> </a:t>
            </a:r>
            <a:r>
              <a:rPr lang="en-US" sz="2000" dirty="0" err="1" smtClean="0"/>
              <a:t>xác</a:t>
            </a:r>
            <a:r>
              <a:rPr lang="en-US" sz="2000" dirty="0" smtClean="0"/>
              <a:t> </a:t>
            </a:r>
            <a:r>
              <a:rPr lang="en-US" sz="2000" dirty="0" err="1" smtClean="0"/>
              <a:t>suất</a:t>
            </a:r>
            <a:r>
              <a:rPr lang="en-US" sz="2000" dirty="0" smtClean="0"/>
              <a:t> </a:t>
            </a:r>
            <a:r>
              <a:rPr lang="en-US" sz="2000" dirty="0" err="1" smtClean="0"/>
              <a:t>thực</a:t>
            </a:r>
            <a:r>
              <a:rPr lang="en-US" sz="2000" dirty="0" smtClean="0"/>
              <a:t> </a:t>
            </a:r>
            <a:r>
              <a:rPr lang="en-US" sz="2000" dirty="0" err="1" smtClean="0"/>
              <a:t>nghiệm</a:t>
            </a:r>
            <a:r>
              <a:rPr lang="en-US" sz="2000" dirty="0" smtClean="0"/>
              <a:t> </a:t>
            </a:r>
            <a:r>
              <a:rPr lang="en-US" sz="2000" dirty="0" err="1" smtClean="0"/>
              <a:t>của</a:t>
            </a:r>
            <a:r>
              <a:rPr lang="en-US" sz="2000" dirty="0" smtClean="0"/>
              <a:t> </a:t>
            </a:r>
            <a:r>
              <a:rPr lang="en-US" sz="2000" dirty="0" err="1" smtClean="0"/>
              <a:t>sự</a:t>
            </a:r>
            <a:r>
              <a:rPr lang="en-US" sz="2000" dirty="0" smtClean="0"/>
              <a:t> </a:t>
            </a:r>
            <a:r>
              <a:rPr lang="en-US" sz="2000" dirty="0" err="1" smtClean="0"/>
              <a:t>kiện</a:t>
            </a:r>
            <a:r>
              <a:rPr lang="en-US" sz="2000" dirty="0" smtClean="0"/>
              <a:t> </a:t>
            </a:r>
            <a:r>
              <a:rPr lang="en-US" sz="2000" i="1" dirty="0" err="1" smtClean="0"/>
              <a:t>Mũi</a:t>
            </a:r>
            <a:r>
              <a:rPr lang="en-US" sz="2000" i="1" dirty="0" smtClean="0"/>
              <a:t> </a:t>
            </a:r>
            <a:r>
              <a:rPr lang="en-US" sz="2000" i="1" dirty="0" err="1" smtClean="0"/>
              <a:t>tên</a:t>
            </a:r>
            <a:r>
              <a:rPr lang="en-US" sz="2000" i="1" dirty="0" smtClean="0"/>
              <a:t> </a:t>
            </a:r>
            <a:r>
              <a:rPr lang="en-US" sz="2000" i="1" dirty="0" err="1" smtClean="0"/>
              <a:t>chỉ</a:t>
            </a:r>
            <a:r>
              <a:rPr lang="en-US" sz="2000" i="1" dirty="0" smtClean="0"/>
              <a:t> </a:t>
            </a:r>
            <a:r>
              <a:rPr lang="en-US" sz="2000" i="1" dirty="0" err="1" smtClean="0"/>
              <a:t>vào</a:t>
            </a:r>
            <a:r>
              <a:rPr lang="en-US" sz="2000" i="1" dirty="0" smtClean="0"/>
              <a:t> ô </a:t>
            </a:r>
            <a:r>
              <a:rPr lang="en-US" sz="2000" i="1" dirty="0" err="1" smtClean="0"/>
              <a:t>màu</a:t>
            </a:r>
            <a:r>
              <a:rPr lang="en-US" sz="2000" i="1" dirty="0" smtClean="0"/>
              <a:t> </a:t>
            </a:r>
            <a:r>
              <a:rPr lang="en-US" sz="2000" i="1" dirty="0" err="1" smtClean="0"/>
              <a:t>xanh</a:t>
            </a:r>
            <a:r>
              <a:rPr lang="en-US" sz="2000" dirty="0" smtClean="0"/>
              <a:t> </a:t>
            </a:r>
            <a:r>
              <a:rPr lang="en-US" sz="2000" dirty="0" err="1" smtClean="0"/>
              <a:t>và</a:t>
            </a:r>
            <a:r>
              <a:rPr lang="en-US" sz="2000" dirty="0" smtClean="0"/>
              <a:t> </a:t>
            </a:r>
            <a:r>
              <a:rPr lang="en-US" sz="2000" i="1" dirty="0" err="1" smtClean="0"/>
              <a:t>Mũi</a:t>
            </a:r>
            <a:r>
              <a:rPr lang="en-US" sz="2000" i="1" dirty="0" smtClean="0"/>
              <a:t> </a:t>
            </a:r>
            <a:r>
              <a:rPr lang="en-US" sz="2000" i="1" dirty="0" err="1" smtClean="0"/>
              <a:t>tên</a:t>
            </a:r>
            <a:r>
              <a:rPr lang="en-US" sz="2000" i="1" dirty="0" smtClean="0"/>
              <a:t> </a:t>
            </a:r>
            <a:r>
              <a:rPr lang="en-US" sz="2000" i="1" dirty="0" err="1" smtClean="0"/>
              <a:t>chỉ</a:t>
            </a:r>
            <a:r>
              <a:rPr lang="en-US" sz="2000" i="1" dirty="0" smtClean="0"/>
              <a:t> </a:t>
            </a:r>
            <a:r>
              <a:rPr lang="en-US" sz="2000" i="1" dirty="0" err="1" smtClean="0"/>
              <a:t>vào</a:t>
            </a:r>
            <a:r>
              <a:rPr lang="en-US" sz="2000" i="1" dirty="0" smtClean="0"/>
              <a:t> ô </a:t>
            </a:r>
            <a:r>
              <a:rPr lang="en-US" sz="2000" i="1" dirty="0" err="1" smtClean="0"/>
              <a:t>màu</a:t>
            </a:r>
            <a:r>
              <a:rPr lang="en-US" sz="2000" i="1" dirty="0" smtClean="0"/>
              <a:t> </a:t>
            </a:r>
            <a:r>
              <a:rPr lang="en-US" sz="2000" i="1" dirty="0" err="1" smtClean="0"/>
              <a:t>đỏ</a:t>
            </a:r>
            <a:r>
              <a:rPr lang="en-US" sz="2000" i="1" dirty="0" smtClean="0"/>
              <a:t> </a:t>
            </a:r>
            <a:r>
              <a:rPr lang="en-US" sz="2000" dirty="0" err="1" smtClean="0"/>
              <a:t>trong</a:t>
            </a:r>
            <a:r>
              <a:rPr lang="en-US" sz="2000" dirty="0" smtClean="0"/>
              <a:t> HĐ2.</a:t>
            </a:r>
            <a:endParaRPr lang="en-US" sz="2000" dirty="0"/>
          </a:p>
        </p:txBody>
      </p:sp>
      <p:sp>
        <p:nvSpPr>
          <p:cNvPr id="43" name="Google Shape;1102;p56"/>
          <p:cNvSpPr/>
          <p:nvPr/>
        </p:nvSpPr>
        <p:spPr>
          <a:xfrm>
            <a:off x="953474" y="1671994"/>
            <a:ext cx="1096512" cy="574159"/>
          </a:xfrm>
          <a:prstGeom prst="roundRect">
            <a:avLst>
              <a:gd name="adj" fmla="val 21761"/>
            </a:avLst>
          </a:prstGeom>
          <a:solidFill>
            <a:schemeClr val="tx2">
              <a:lumMod val="75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b="1" dirty="0" err="1" smtClean="0">
                <a:solidFill>
                  <a:schemeClr val="bg2"/>
                </a:solidFill>
              </a:rPr>
              <a:t>Ví</a:t>
            </a:r>
            <a:r>
              <a:rPr lang="en-US" sz="2200" b="1" dirty="0" smtClean="0">
                <a:solidFill>
                  <a:schemeClr val="bg2"/>
                </a:solidFill>
              </a:rPr>
              <a:t> </a:t>
            </a:r>
            <a:r>
              <a:rPr lang="en-US" sz="2200" b="1" dirty="0" err="1" smtClean="0">
                <a:solidFill>
                  <a:schemeClr val="bg2"/>
                </a:solidFill>
              </a:rPr>
              <a:t>dụ</a:t>
            </a:r>
            <a:endParaRPr sz="2200" b="1" dirty="0">
              <a:solidFill>
                <a:schemeClr val="bg2"/>
              </a:solidFill>
            </a:endParaRPr>
          </a:p>
        </p:txBody>
      </p:sp>
      <p:sp>
        <p:nvSpPr>
          <p:cNvPr id="6" name="TextBox 5"/>
          <p:cNvSpPr txBox="1"/>
          <p:nvPr/>
        </p:nvSpPr>
        <p:spPr>
          <a:xfrm>
            <a:off x="953474" y="2246153"/>
            <a:ext cx="7488777" cy="2400657"/>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buổi</a:t>
            </a:r>
            <a:r>
              <a:rPr lang="en-US" sz="2000" dirty="0" smtClean="0"/>
              <a:t> </a:t>
            </a:r>
            <a:r>
              <a:rPr lang="en-US" sz="2000" dirty="0" err="1" smtClean="0"/>
              <a:t>thực</a:t>
            </a:r>
            <a:r>
              <a:rPr lang="en-US" sz="2000" dirty="0" smtClean="0"/>
              <a:t> </a:t>
            </a:r>
            <a:r>
              <a:rPr lang="en-US" sz="2000" dirty="0" err="1" smtClean="0"/>
              <a:t>hành</a:t>
            </a:r>
            <a:r>
              <a:rPr lang="en-US" sz="2000" dirty="0" smtClean="0"/>
              <a:t> </a:t>
            </a:r>
            <a:r>
              <a:rPr lang="en-US" sz="2000" dirty="0" err="1" smtClean="0"/>
              <a:t>môn</a:t>
            </a:r>
            <a:r>
              <a:rPr lang="en-US" sz="2000" dirty="0" smtClean="0"/>
              <a:t> </a:t>
            </a:r>
            <a:r>
              <a:rPr lang="en-US" sz="2000" dirty="0" err="1" smtClean="0"/>
              <a:t>Khoa</a:t>
            </a:r>
            <a:r>
              <a:rPr lang="en-US" sz="2000" dirty="0" smtClean="0"/>
              <a:t> </a:t>
            </a:r>
            <a:r>
              <a:rPr lang="en-US" sz="2000" dirty="0" err="1" smtClean="0"/>
              <a:t>học</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đo</a:t>
            </a:r>
            <a:r>
              <a:rPr lang="en-US" sz="2000" dirty="0" smtClean="0"/>
              <a:t> </a:t>
            </a:r>
            <a:r>
              <a:rPr lang="en-US" sz="2000" dirty="0" err="1" smtClean="0"/>
              <a:t>thể</a:t>
            </a:r>
            <a:r>
              <a:rPr lang="en-US" sz="2000" dirty="0" smtClean="0"/>
              <a:t> </a:t>
            </a:r>
            <a:r>
              <a:rPr lang="en-US" sz="2000" dirty="0" err="1" smtClean="0"/>
              <a:t>tích</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thể</a:t>
            </a:r>
            <a:r>
              <a:rPr lang="en-US" sz="2000" dirty="0" smtClean="0"/>
              <a:t> </a:t>
            </a:r>
            <a:r>
              <a:rPr lang="en-US" sz="2000" dirty="0" err="1" smtClean="0"/>
              <a:t>không</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được</a:t>
            </a:r>
            <a:r>
              <a:rPr lang="en-US" sz="2000" dirty="0" smtClean="0"/>
              <a:t> </a:t>
            </a:r>
            <a:r>
              <a:rPr lang="en-US" sz="2000" dirty="0" err="1" smtClean="0"/>
              <a:t>hình</a:t>
            </a:r>
            <a:r>
              <a:rPr lang="en-US" sz="2000" dirty="0" smtClean="0"/>
              <a:t> </a:t>
            </a:r>
            <a:r>
              <a:rPr lang="en-US" sz="2000" dirty="0" err="1" smtClean="0"/>
              <a:t>dạng</a:t>
            </a:r>
            <a:r>
              <a:rPr lang="en-US" sz="2000" dirty="0" smtClean="0"/>
              <a:t>, </a:t>
            </a:r>
            <a:r>
              <a:rPr lang="en-US" sz="2000" dirty="0" err="1" smtClean="0"/>
              <a:t>lớp</a:t>
            </a:r>
            <a:r>
              <a:rPr lang="en-US" sz="2000" dirty="0" smtClean="0"/>
              <a:t> 6A </a:t>
            </a:r>
            <a:r>
              <a:rPr lang="en-US" sz="2000" dirty="0" err="1" smtClean="0"/>
              <a:t>có</a:t>
            </a:r>
            <a:r>
              <a:rPr lang="en-US" sz="2000" dirty="0" smtClean="0"/>
              <a:t> 40 </a:t>
            </a:r>
            <a:r>
              <a:rPr lang="en-US" sz="2000" dirty="0" err="1" smtClean="0"/>
              <a:t>học</a:t>
            </a:r>
            <a:r>
              <a:rPr lang="en-US" sz="2000" dirty="0" smtClean="0"/>
              <a:t> </a:t>
            </a:r>
            <a:r>
              <a:rPr lang="en-US" sz="2000" dirty="0" err="1" smtClean="0"/>
              <a:t>sinh</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phép</a:t>
            </a:r>
            <a:r>
              <a:rPr lang="en-US" sz="2000" dirty="0" smtClean="0"/>
              <a:t> </a:t>
            </a:r>
            <a:r>
              <a:rPr lang="en-US" sz="2000" dirty="0" err="1" smtClean="0"/>
              <a:t>đo</a:t>
            </a:r>
            <a:r>
              <a:rPr lang="en-US" sz="2000" dirty="0" smtClean="0"/>
              <a:t> </a:t>
            </a:r>
            <a:r>
              <a:rPr lang="en-US" sz="2000" dirty="0" err="1" smtClean="0"/>
              <a:t>thì</a:t>
            </a:r>
            <a:r>
              <a:rPr lang="en-US" sz="2000" dirty="0" smtClean="0"/>
              <a:t> </a:t>
            </a:r>
            <a:r>
              <a:rPr lang="en-US" sz="2000" dirty="0" err="1" smtClean="0"/>
              <a:t>có</a:t>
            </a:r>
            <a:r>
              <a:rPr lang="en-US" sz="2000" dirty="0" smtClean="0"/>
              <a:t> 35 </a:t>
            </a:r>
            <a:r>
              <a:rPr lang="en-US" sz="2000" dirty="0" err="1" smtClean="0"/>
              <a:t>học</a:t>
            </a:r>
            <a:r>
              <a:rPr lang="en-US" sz="2000" dirty="0" smtClean="0"/>
              <a:t> </a:t>
            </a:r>
            <a:r>
              <a:rPr lang="en-US" sz="2000" dirty="0" err="1" smtClean="0"/>
              <a:t>sinh</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thành</a:t>
            </a:r>
            <a:r>
              <a:rPr lang="en-US" sz="2000" dirty="0" smtClean="0"/>
              <a:t> </a:t>
            </a:r>
            <a:r>
              <a:rPr lang="en-US" sz="2000" dirty="0" err="1" smtClean="0"/>
              <a:t>công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xác</a:t>
            </a:r>
            <a:r>
              <a:rPr lang="en-US" sz="2000" dirty="0" smtClean="0"/>
              <a:t> </a:t>
            </a:r>
            <a:r>
              <a:rPr lang="en-US" sz="2000" dirty="0" err="1" smtClean="0"/>
              <a:t>suất</a:t>
            </a:r>
            <a:r>
              <a:rPr lang="en-US" sz="2000" dirty="0" smtClean="0"/>
              <a:t> </a:t>
            </a:r>
            <a:r>
              <a:rPr lang="en-US" sz="2000" dirty="0" err="1" smtClean="0"/>
              <a:t>thực</a:t>
            </a:r>
            <a:r>
              <a:rPr lang="en-US" sz="2000" dirty="0" smtClean="0"/>
              <a:t> </a:t>
            </a:r>
            <a:r>
              <a:rPr lang="en-US" sz="2000" dirty="0" err="1" smtClean="0"/>
              <a:t>nghiệm</a:t>
            </a:r>
            <a:r>
              <a:rPr lang="en-US" sz="2000" dirty="0" smtClean="0"/>
              <a:t> </a:t>
            </a:r>
            <a:r>
              <a:rPr lang="en-US" sz="2000" dirty="0" err="1" smtClean="0"/>
              <a:t>của</a:t>
            </a:r>
            <a:r>
              <a:rPr lang="en-US" sz="2000" dirty="0" smtClean="0"/>
              <a:t> </a:t>
            </a:r>
            <a:r>
              <a:rPr lang="en-US" sz="2000" dirty="0" err="1" smtClean="0"/>
              <a:t>sự</a:t>
            </a:r>
            <a:r>
              <a:rPr lang="en-US" sz="2000" dirty="0" smtClean="0"/>
              <a:t> </a:t>
            </a:r>
            <a:r>
              <a:rPr lang="en-US" sz="2000" dirty="0" err="1" smtClean="0"/>
              <a:t>kiện</a:t>
            </a:r>
            <a:r>
              <a:rPr lang="en-US" sz="2000" dirty="0" smtClean="0"/>
              <a:t> </a:t>
            </a:r>
            <a:r>
              <a:rPr lang="en-US" sz="2000" i="1" dirty="0" err="1" smtClean="0"/>
              <a:t>Phép</a:t>
            </a:r>
            <a:r>
              <a:rPr lang="en-US" sz="2000" i="1" dirty="0" smtClean="0"/>
              <a:t> </a:t>
            </a:r>
            <a:r>
              <a:rPr lang="en-US" sz="2000" i="1" dirty="0" err="1" smtClean="0"/>
              <a:t>đo</a:t>
            </a:r>
            <a:r>
              <a:rPr lang="en-US" sz="2000" i="1" dirty="0" smtClean="0"/>
              <a:t> </a:t>
            </a:r>
            <a:r>
              <a:rPr lang="en-US" sz="2000" i="1" dirty="0" err="1" smtClean="0"/>
              <a:t>được</a:t>
            </a:r>
            <a:r>
              <a:rPr lang="en-US" sz="2000" i="1" dirty="0" smtClean="0"/>
              <a:t> </a:t>
            </a:r>
            <a:r>
              <a:rPr lang="en-US" sz="2000" i="1" dirty="0" err="1" smtClean="0"/>
              <a:t>thực</a:t>
            </a:r>
            <a:r>
              <a:rPr lang="en-US" sz="2000" i="1" dirty="0" smtClean="0"/>
              <a:t> </a:t>
            </a:r>
            <a:r>
              <a:rPr lang="en-US" sz="2000" i="1" dirty="0" err="1" smtClean="0"/>
              <a:t>hiện</a:t>
            </a:r>
            <a:r>
              <a:rPr lang="en-US" sz="2000" i="1" dirty="0" smtClean="0"/>
              <a:t> </a:t>
            </a:r>
            <a:r>
              <a:rPr lang="en-US" sz="2000" i="1" dirty="0" err="1" smtClean="0"/>
              <a:t>thành</a:t>
            </a:r>
            <a:r>
              <a:rPr lang="en-US" sz="2000" i="1" dirty="0" smtClean="0"/>
              <a:t> </a:t>
            </a:r>
            <a:r>
              <a:rPr lang="en-US" sz="2000" i="1" dirty="0" err="1" smtClean="0"/>
              <a:t>công</a:t>
            </a:r>
            <a:r>
              <a:rPr lang="en-US" sz="2000" dirty="0" smtClean="0"/>
              <a:t>.</a:t>
            </a:r>
            <a:endParaRPr lang="en-US" sz="2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5"/>
                                        </p:tgtEl>
                                        <p:attrNameLst>
                                          <p:attrName>style.visibility</p:attrName>
                                        </p:attrNameLst>
                                      </p:cBhvr>
                                      <p:to>
                                        <p:strVal val="visible"/>
                                      </p:to>
                                    </p:set>
                                    <p:anim calcmode="lin" valueType="num">
                                      <p:cBhvr additive="base">
                                        <p:cTn id="7" dur="500"/>
                                        <p:tgtEl>
                                          <p:spTgt spid="825"/>
                                        </p:tgtEl>
                                        <p:attrNameLst>
                                          <p:attrName>ppt_y</p:attrName>
                                        </p:attrNameLst>
                                      </p:cBhvr>
                                      <p:tavLst>
                                        <p:tav tm="0">
                                          <p:val>
                                            <p:strVal val="#ppt_y+#ppt_h*1.125000"/>
                                          </p:val>
                                        </p:tav>
                                        <p:tav tm="100000">
                                          <p:val>
                                            <p:strVal val="#ppt_y"/>
                                          </p:val>
                                        </p:tav>
                                      </p:tavLst>
                                    </p:anim>
                                    <p:animEffect transition="in" filter="wipe(up)">
                                      <p:cBhvr>
                                        <p:cTn id="8" dur="500"/>
                                        <p:tgtEl>
                                          <p:spTgt spid="82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29"/>
                                        </p:tgtEl>
                                        <p:attrNameLst>
                                          <p:attrName>style.visibility</p:attrName>
                                        </p:attrNameLst>
                                      </p:cBhvr>
                                      <p:to>
                                        <p:strVal val="visible"/>
                                      </p:to>
                                    </p:set>
                                    <p:anim calcmode="lin" valueType="num">
                                      <p:cBhvr additive="base">
                                        <p:cTn id="11" dur="500"/>
                                        <p:tgtEl>
                                          <p:spTgt spid="829"/>
                                        </p:tgtEl>
                                        <p:attrNameLst>
                                          <p:attrName>ppt_y</p:attrName>
                                        </p:attrNameLst>
                                      </p:cBhvr>
                                      <p:tavLst>
                                        <p:tav tm="0">
                                          <p:val>
                                            <p:strVal val="#ppt_y+#ppt_h*1.125000"/>
                                          </p:val>
                                        </p:tav>
                                        <p:tav tm="100000">
                                          <p:val>
                                            <p:strVal val="#ppt_y"/>
                                          </p:val>
                                        </p:tav>
                                      </p:tavLst>
                                    </p:anim>
                                    <p:animEffect transition="in" filter="wipe(up)">
                                      <p:cBhvr>
                                        <p:cTn id="12" dur="500"/>
                                        <p:tgtEl>
                                          <p:spTgt spid="82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strVal val="#ppt_h"/>
                                          </p:val>
                                        </p:tav>
                                        <p:tav tm="100000">
                                          <p:val>
                                            <p:strVal val="#ppt_h"/>
                                          </p:val>
                                        </p:tav>
                                      </p:tavLst>
                                    </p:anim>
                                  </p:childTnLst>
                                </p:cTn>
                              </p:par>
                              <p:par>
                                <p:cTn id="23" presetID="18" presetClass="entr" presetSubtype="6"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strips(downRight)">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animBg="1"/>
      <p:bldP spid="829" grpId="0"/>
      <p:bldP spid="4"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6" name="Google Shape;986;p52"/>
          <p:cNvSpPr/>
          <p:nvPr/>
        </p:nvSpPr>
        <p:spPr>
          <a:xfrm>
            <a:off x="700878" y="1228741"/>
            <a:ext cx="7770812" cy="3250535"/>
          </a:xfrm>
          <a:prstGeom prst="roundRect">
            <a:avLst>
              <a:gd name="adj" fmla="val 21761"/>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52"/>
          <p:cNvGrpSpPr/>
          <p:nvPr/>
        </p:nvGrpSpPr>
        <p:grpSpPr>
          <a:xfrm rot="1221573">
            <a:off x="8025553" y="3828309"/>
            <a:ext cx="714073" cy="1067299"/>
            <a:chOff x="3251800" y="1824470"/>
            <a:chExt cx="714094" cy="1067331"/>
          </a:xfrm>
        </p:grpSpPr>
        <p:sp>
          <p:nvSpPr>
            <p:cNvPr id="991" name="Google Shape;991;p52"/>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52"/>
          <p:cNvGrpSpPr/>
          <p:nvPr/>
        </p:nvGrpSpPr>
        <p:grpSpPr>
          <a:xfrm>
            <a:off x="7539865" y="661907"/>
            <a:ext cx="1251231" cy="1072537"/>
            <a:chOff x="6820186" y="693349"/>
            <a:chExt cx="1640405" cy="1406131"/>
          </a:xfrm>
        </p:grpSpPr>
        <p:sp>
          <p:nvSpPr>
            <p:cNvPr id="1004" name="Google Shape;1004;p52"/>
            <p:cNvSpPr/>
            <p:nvPr/>
          </p:nvSpPr>
          <p:spPr>
            <a:xfrm rot="-875678">
              <a:off x="7215419" y="1655288"/>
              <a:ext cx="348825" cy="406807"/>
            </a:xfrm>
            <a:custGeom>
              <a:avLst/>
              <a:gdLst/>
              <a:ahLst/>
              <a:cxnLst/>
              <a:rect l="l" t="t" r="r" b="b"/>
              <a:pathLst>
                <a:path w="21399" h="24956" extrusionOk="0">
                  <a:moveTo>
                    <a:pt x="2401" y="0"/>
                  </a:moveTo>
                  <a:cubicBezTo>
                    <a:pt x="973" y="0"/>
                    <a:pt x="0" y="1368"/>
                    <a:pt x="426" y="2706"/>
                  </a:cubicBezTo>
                  <a:lnTo>
                    <a:pt x="7295" y="23557"/>
                  </a:lnTo>
                  <a:cubicBezTo>
                    <a:pt x="7569" y="24378"/>
                    <a:pt x="8359" y="24955"/>
                    <a:pt x="9240" y="24955"/>
                  </a:cubicBezTo>
                  <a:lnTo>
                    <a:pt x="18906" y="24955"/>
                  </a:lnTo>
                  <a:cubicBezTo>
                    <a:pt x="20396" y="24955"/>
                    <a:pt x="21399" y="23405"/>
                    <a:pt x="20760" y="22037"/>
                  </a:cubicBezTo>
                  <a:lnTo>
                    <a:pt x="11368" y="1216"/>
                  </a:lnTo>
                  <a:cubicBezTo>
                    <a:pt x="11034" y="487"/>
                    <a:pt x="10304" y="0"/>
                    <a:pt x="9484"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rot="-875678">
              <a:off x="8093098" y="1041629"/>
              <a:ext cx="314153" cy="314153"/>
            </a:xfrm>
            <a:custGeom>
              <a:avLst/>
              <a:gdLst/>
              <a:ahLst/>
              <a:cxnLst/>
              <a:rect l="l" t="t" r="r" b="b"/>
              <a:pathLst>
                <a:path w="19272" h="19272" extrusionOk="0">
                  <a:moveTo>
                    <a:pt x="9636" y="0"/>
                  </a:moveTo>
                  <a:cubicBezTo>
                    <a:pt x="4317" y="0"/>
                    <a:pt x="1" y="4317"/>
                    <a:pt x="1" y="9636"/>
                  </a:cubicBezTo>
                  <a:cubicBezTo>
                    <a:pt x="1" y="14955"/>
                    <a:pt x="4317" y="19271"/>
                    <a:pt x="9636" y="19271"/>
                  </a:cubicBezTo>
                  <a:cubicBezTo>
                    <a:pt x="14955" y="19271"/>
                    <a:pt x="19272" y="14955"/>
                    <a:pt x="19272" y="9636"/>
                  </a:cubicBezTo>
                  <a:cubicBezTo>
                    <a:pt x="19272" y="4317"/>
                    <a:pt x="14955"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rot="-875678">
              <a:off x="6867922" y="1310191"/>
              <a:ext cx="341897" cy="422668"/>
            </a:xfrm>
            <a:custGeom>
              <a:avLst/>
              <a:gdLst/>
              <a:ahLst/>
              <a:cxnLst/>
              <a:rect l="l" t="t" r="r" b="b"/>
              <a:pathLst>
                <a:path w="20974" h="25929" extrusionOk="0">
                  <a:moveTo>
                    <a:pt x="10031" y="1"/>
                  </a:moveTo>
                  <a:cubicBezTo>
                    <a:pt x="4529" y="1"/>
                    <a:pt x="1" y="4955"/>
                    <a:pt x="1" y="11004"/>
                  </a:cubicBezTo>
                  <a:lnTo>
                    <a:pt x="1" y="14925"/>
                  </a:lnTo>
                  <a:cubicBezTo>
                    <a:pt x="1" y="20974"/>
                    <a:pt x="4499" y="25928"/>
                    <a:pt x="10031" y="25928"/>
                  </a:cubicBezTo>
                  <a:lnTo>
                    <a:pt x="19971" y="25928"/>
                  </a:lnTo>
                  <a:cubicBezTo>
                    <a:pt x="20518" y="25928"/>
                    <a:pt x="20974" y="25412"/>
                    <a:pt x="20974" y="24804"/>
                  </a:cubicBezTo>
                  <a:lnTo>
                    <a:pt x="20974" y="1126"/>
                  </a:lnTo>
                  <a:cubicBezTo>
                    <a:pt x="20974" y="487"/>
                    <a:pt x="20518" y="1"/>
                    <a:pt x="19971" y="1"/>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rot="-875678">
              <a:off x="7415599" y="845192"/>
              <a:ext cx="896342" cy="922587"/>
            </a:xfrm>
            <a:custGeom>
              <a:avLst/>
              <a:gdLst/>
              <a:ahLst/>
              <a:cxnLst/>
              <a:rect l="l" t="t" r="r" b="b"/>
              <a:pathLst>
                <a:path w="54987" h="56597" extrusionOk="0">
                  <a:moveTo>
                    <a:pt x="54987" y="0"/>
                  </a:moveTo>
                  <a:lnTo>
                    <a:pt x="1" y="12128"/>
                  </a:lnTo>
                  <a:lnTo>
                    <a:pt x="1" y="44499"/>
                  </a:lnTo>
                  <a:lnTo>
                    <a:pt x="54987" y="56597"/>
                  </a:lnTo>
                  <a:lnTo>
                    <a:pt x="54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rot="-875678">
              <a:off x="6983592" y="1212974"/>
              <a:ext cx="453868" cy="527712"/>
            </a:xfrm>
            <a:custGeom>
              <a:avLst/>
              <a:gdLst/>
              <a:ahLst/>
              <a:cxnLst/>
              <a:rect l="l" t="t" r="r" b="b"/>
              <a:pathLst>
                <a:path w="27843" h="32373" extrusionOk="0">
                  <a:moveTo>
                    <a:pt x="3648" y="1"/>
                  </a:moveTo>
                  <a:cubicBezTo>
                    <a:pt x="1611" y="1"/>
                    <a:pt x="0" y="1642"/>
                    <a:pt x="0" y="3648"/>
                  </a:cubicBezTo>
                  <a:lnTo>
                    <a:pt x="0" y="28816"/>
                  </a:lnTo>
                  <a:cubicBezTo>
                    <a:pt x="0" y="30761"/>
                    <a:pt x="1581" y="32372"/>
                    <a:pt x="3526" y="32372"/>
                  </a:cubicBezTo>
                  <a:lnTo>
                    <a:pt x="27843" y="32372"/>
                  </a:lnTo>
                  <a:lnTo>
                    <a:pt x="27843" y="1"/>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rot="-875678">
              <a:off x="8252319" y="686781"/>
              <a:ext cx="79777" cy="1030108"/>
            </a:xfrm>
            <a:custGeom>
              <a:avLst/>
              <a:gdLst/>
              <a:ahLst/>
              <a:cxnLst/>
              <a:rect l="l" t="t" r="r" b="b"/>
              <a:pathLst>
                <a:path w="4894" h="63193" extrusionOk="0">
                  <a:moveTo>
                    <a:pt x="2462" y="1"/>
                  </a:moveTo>
                  <a:cubicBezTo>
                    <a:pt x="1094" y="1"/>
                    <a:pt x="0" y="1095"/>
                    <a:pt x="0" y="2432"/>
                  </a:cubicBezTo>
                  <a:lnTo>
                    <a:pt x="0" y="60761"/>
                  </a:lnTo>
                  <a:cubicBezTo>
                    <a:pt x="0" y="62099"/>
                    <a:pt x="1094" y="63193"/>
                    <a:pt x="2462" y="63193"/>
                  </a:cubicBezTo>
                  <a:cubicBezTo>
                    <a:pt x="3800" y="63193"/>
                    <a:pt x="4894" y="62099"/>
                    <a:pt x="4894" y="60761"/>
                  </a:cubicBezTo>
                  <a:lnTo>
                    <a:pt x="4894" y="2432"/>
                  </a:lnTo>
                  <a:cubicBezTo>
                    <a:pt x="4894" y="1095"/>
                    <a:pt x="3800" y="1"/>
                    <a:pt x="2462"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rot="-875678">
              <a:off x="7138332" y="1241262"/>
              <a:ext cx="171437" cy="40149"/>
            </a:xfrm>
            <a:custGeom>
              <a:avLst/>
              <a:gdLst/>
              <a:ahLst/>
              <a:cxnLst/>
              <a:rect l="l" t="t" r="r" b="b"/>
              <a:pathLst>
                <a:path w="10517" h="2463" extrusionOk="0">
                  <a:moveTo>
                    <a:pt x="9271" y="305"/>
                  </a:moveTo>
                  <a:cubicBezTo>
                    <a:pt x="9787" y="305"/>
                    <a:pt x="10213" y="730"/>
                    <a:pt x="10213" y="1247"/>
                  </a:cubicBezTo>
                  <a:cubicBezTo>
                    <a:pt x="10213" y="1764"/>
                    <a:pt x="9818" y="2189"/>
                    <a:pt x="9271" y="2189"/>
                  </a:cubicBezTo>
                  <a:lnTo>
                    <a:pt x="1246" y="2189"/>
                  </a:lnTo>
                  <a:cubicBezTo>
                    <a:pt x="699" y="2189"/>
                    <a:pt x="274" y="1764"/>
                    <a:pt x="274" y="1247"/>
                  </a:cubicBezTo>
                  <a:cubicBezTo>
                    <a:pt x="274" y="730"/>
                    <a:pt x="699" y="305"/>
                    <a:pt x="1246" y="305"/>
                  </a:cubicBezTo>
                  <a:close/>
                  <a:moveTo>
                    <a:pt x="1246" y="1"/>
                  </a:moveTo>
                  <a:cubicBezTo>
                    <a:pt x="547" y="1"/>
                    <a:pt x="0" y="548"/>
                    <a:pt x="0" y="1247"/>
                  </a:cubicBezTo>
                  <a:cubicBezTo>
                    <a:pt x="0" y="1916"/>
                    <a:pt x="547" y="2463"/>
                    <a:pt x="1246" y="2463"/>
                  </a:cubicBezTo>
                  <a:lnTo>
                    <a:pt x="9271" y="2463"/>
                  </a:lnTo>
                  <a:cubicBezTo>
                    <a:pt x="9970" y="2463"/>
                    <a:pt x="10517" y="1916"/>
                    <a:pt x="10517" y="1247"/>
                  </a:cubicBezTo>
                  <a:cubicBezTo>
                    <a:pt x="10517" y="578"/>
                    <a:pt x="9970" y="1"/>
                    <a:pt x="9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rot="-875678">
              <a:off x="7361705" y="1991162"/>
              <a:ext cx="228931" cy="4972"/>
            </a:xfrm>
            <a:custGeom>
              <a:avLst/>
              <a:gdLst/>
              <a:ahLst/>
              <a:cxnLst/>
              <a:rect l="l" t="t" r="r" b="b"/>
              <a:pathLst>
                <a:path w="14044" h="305" extrusionOk="0">
                  <a:moveTo>
                    <a:pt x="1" y="0"/>
                  </a:moveTo>
                  <a:lnTo>
                    <a:pt x="1" y="304"/>
                  </a:lnTo>
                  <a:lnTo>
                    <a:pt x="14043" y="304"/>
                  </a:lnTo>
                  <a:lnTo>
                    <a:pt x="14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52"/>
          <p:cNvSpPr/>
          <p:nvPr/>
        </p:nvSpPr>
        <p:spPr>
          <a:xfrm>
            <a:off x="700877" y="-481779"/>
            <a:ext cx="1489028" cy="148889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508744" y="636678"/>
            <a:ext cx="2158409" cy="461665"/>
          </a:xfrm>
          <a:prstGeom prst="rect">
            <a:avLst/>
          </a:prstGeom>
          <a:noFill/>
        </p:spPr>
        <p:txBody>
          <a:bodyPr wrap="square" rtlCol="0">
            <a:spAutoFit/>
          </a:bodyPr>
          <a:lstStyle/>
          <a:p>
            <a:pPr algn="ctr"/>
            <a:r>
              <a:rPr lang="en-US" sz="2400" b="1" dirty="0" err="1" smtClean="0">
                <a:solidFill>
                  <a:srgbClr val="C00000"/>
                </a:solidFill>
              </a:rPr>
              <a:t>Giải</a:t>
            </a:r>
            <a:endParaRPr lang="en-US" sz="2400" b="1" dirty="0">
              <a:solidFill>
                <a:srgbClr val="C00000"/>
              </a:solidFill>
            </a:endParaRPr>
          </a:p>
        </p:txBody>
      </p:sp>
      <mc:AlternateContent xmlns:mc="http://schemas.openxmlformats.org/markup-compatibility/2006">
        <mc:Choice xmlns:a14="http://schemas.microsoft.com/office/drawing/2010/main" Requires="a14">
          <p:sp>
            <p:nvSpPr>
              <p:cNvPr id="6" name="TextBox 5"/>
              <p:cNvSpPr txBox="1"/>
              <p:nvPr/>
            </p:nvSpPr>
            <p:spPr>
              <a:xfrm>
                <a:off x="1257667" y="1476354"/>
                <a:ext cx="6881976" cy="3331489"/>
              </a:xfrm>
              <a:prstGeom prst="rect">
                <a:avLst/>
              </a:prstGeom>
              <a:noFill/>
            </p:spPr>
            <p:txBody>
              <a:bodyPr wrap="square" rtlCol="0">
                <a:spAutoFit/>
              </a:bodyPr>
              <a:lstStyle/>
              <a:p>
                <a:pPr algn="just">
                  <a:lnSpc>
                    <a:spcPct val="150000"/>
                  </a:lnSpc>
                </a:pPr>
                <a:r>
                  <a:rPr lang="en-US" sz="2000" dirty="0" smtClean="0">
                    <a:solidFill>
                      <a:schemeClr val="bg2"/>
                    </a:solidFill>
                  </a:rPr>
                  <a:t>Số </a:t>
                </a:r>
                <a:r>
                  <a:rPr lang="en-US" sz="2000" dirty="0" err="1" smtClean="0">
                    <a:solidFill>
                      <a:schemeClr val="bg2"/>
                    </a:solidFill>
                  </a:rPr>
                  <a:t>lần</a:t>
                </a:r>
                <a:r>
                  <a:rPr lang="en-US" sz="2000" dirty="0" smtClean="0">
                    <a:solidFill>
                      <a:schemeClr val="bg2"/>
                    </a:solidFill>
                  </a:rPr>
                  <a:t> </a:t>
                </a:r>
                <a:r>
                  <a:rPr lang="en-US" sz="2000" dirty="0" err="1" smtClean="0">
                    <a:solidFill>
                      <a:schemeClr val="bg2"/>
                    </a:solidFill>
                  </a:rPr>
                  <a:t>thực</a:t>
                </a:r>
                <a:r>
                  <a:rPr lang="en-US" sz="2000" dirty="0" smtClean="0">
                    <a:solidFill>
                      <a:schemeClr val="bg2"/>
                    </a:solidFill>
                  </a:rPr>
                  <a:t> </a:t>
                </a:r>
                <a:r>
                  <a:rPr lang="en-US" sz="2000" dirty="0" err="1" smtClean="0">
                    <a:solidFill>
                      <a:schemeClr val="bg2"/>
                    </a:solidFill>
                  </a:rPr>
                  <a:t>hiện</a:t>
                </a:r>
                <a:r>
                  <a:rPr lang="en-US" sz="2000" dirty="0" smtClean="0">
                    <a:solidFill>
                      <a:schemeClr val="bg2"/>
                    </a:solidFill>
                  </a:rPr>
                  <a:t> </a:t>
                </a:r>
                <a:r>
                  <a:rPr lang="en-US" sz="2000" dirty="0" err="1" smtClean="0">
                    <a:solidFill>
                      <a:schemeClr val="bg2"/>
                    </a:solidFill>
                  </a:rPr>
                  <a:t>phép</a:t>
                </a:r>
                <a:r>
                  <a:rPr lang="en-US" sz="2000" dirty="0" smtClean="0">
                    <a:solidFill>
                      <a:schemeClr val="bg2"/>
                    </a:solidFill>
                  </a:rPr>
                  <a:t> </a:t>
                </a:r>
                <a:r>
                  <a:rPr lang="en-US" sz="2000" dirty="0" err="1" smtClean="0">
                    <a:solidFill>
                      <a:schemeClr val="bg2"/>
                    </a:solidFill>
                  </a:rPr>
                  <a:t>đo</a:t>
                </a:r>
                <a:r>
                  <a:rPr lang="en-US" sz="2000" dirty="0" smtClean="0">
                    <a:solidFill>
                      <a:schemeClr val="bg2"/>
                    </a:solidFill>
                  </a:rPr>
                  <a:t> </a:t>
                </a:r>
                <a:r>
                  <a:rPr lang="en-US" sz="2000" dirty="0" err="1" smtClean="0">
                    <a:solidFill>
                      <a:schemeClr val="bg2"/>
                    </a:solidFill>
                  </a:rPr>
                  <a:t>là</a:t>
                </a:r>
                <a:r>
                  <a:rPr lang="en-US" sz="2000" dirty="0" smtClean="0">
                    <a:solidFill>
                      <a:schemeClr val="bg2"/>
                    </a:solidFill>
                  </a:rPr>
                  <a:t> n = 40.</a:t>
                </a:r>
              </a:p>
              <a:p>
                <a:pPr algn="just">
                  <a:lnSpc>
                    <a:spcPct val="150000"/>
                  </a:lnSpc>
                </a:pPr>
                <a:r>
                  <a:rPr lang="en-US" sz="2000" dirty="0" err="1" smtClean="0">
                    <a:solidFill>
                      <a:schemeClr val="bg2"/>
                    </a:solidFill>
                  </a:rPr>
                  <a:t>Số</a:t>
                </a:r>
                <a:r>
                  <a:rPr lang="en-US" sz="2000" dirty="0" smtClean="0">
                    <a:solidFill>
                      <a:schemeClr val="bg2"/>
                    </a:solidFill>
                  </a:rPr>
                  <a:t> </a:t>
                </a:r>
                <a:r>
                  <a:rPr lang="en-US" sz="2000" dirty="0" err="1" smtClean="0">
                    <a:solidFill>
                      <a:schemeClr val="bg2"/>
                    </a:solidFill>
                  </a:rPr>
                  <a:t>lần</a:t>
                </a:r>
                <a:r>
                  <a:rPr lang="en-US" sz="2000" dirty="0" smtClean="0">
                    <a:solidFill>
                      <a:schemeClr val="bg2"/>
                    </a:solidFill>
                  </a:rPr>
                  <a:t> </a:t>
                </a:r>
                <a:r>
                  <a:rPr lang="en-US" sz="2000" dirty="0" err="1" smtClean="0">
                    <a:solidFill>
                      <a:schemeClr val="bg2"/>
                    </a:solidFill>
                  </a:rPr>
                  <a:t>đo</a:t>
                </a:r>
                <a:r>
                  <a:rPr lang="en-US" sz="2000" dirty="0" smtClean="0">
                    <a:solidFill>
                      <a:schemeClr val="bg2"/>
                    </a:solidFill>
                  </a:rPr>
                  <a:t> </a:t>
                </a:r>
                <a:r>
                  <a:rPr lang="en-US" sz="2000" dirty="0" err="1" smtClean="0">
                    <a:solidFill>
                      <a:schemeClr val="bg2"/>
                    </a:solidFill>
                  </a:rPr>
                  <a:t>thành</a:t>
                </a:r>
                <a:r>
                  <a:rPr lang="en-US" sz="2000" dirty="0" smtClean="0">
                    <a:solidFill>
                      <a:schemeClr val="bg2"/>
                    </a:solidFill>
                  </a:rPr>
                  <a:t> </a:t>
                </a:r>
                <a:r>
                  <a:rPr lang="en-US" sz="2000" dirty="0" err="1" smtClean="0">
                    <a:solidFill>
                      <a:schemeClr val="bg2"/>
                    </a:solidFill>
                  </a:rPr>
                  <a:t>công</a:t>
                </a:r>
                <a:r>
                  <a:rPr lang="en-US" sz="2000" dirty="0" smtClean="0">
                    <a:solidFill>
                      <a:schemeClr val="bg2"/>
                    </a:solidFill>
                  </a:rPr>
                  <a:t> </a:t>
                </a:r>
                <a:r>
                  <a:rPr lang="en-US" sz="2000" dirty="0" err="1" smtClean="0">
                    <a:solidFill>
                      <a:schemeClr val="bg2"/>
                    </a:solidFill>
                  </a:rPr>
                  <a:t>là</a:t>
                </a:r>
                <a:r>
                  <a:rPr lang="en-US" sz="2000" dirty="0" smtClean="0">
                    <a:solidFill>
                      <a:schemeClr val="bg2"/>
                    </a:solidFill>
                  </a:rPr>
                  <a:t> k = 35.</a:t>
                </a:r>
              </a:p>
              <a:p>
                <a:pPr algn="just">
                  <a:lnSpc>
                    <a:spcPct val="150000"/>
                  </a:lnSpc>
                </a:pPr>
                <a:r>
                  <a:rPr lang="en-US" sz="2000" dirty="0" err="1" smtClean="0">
                    <a:solidFill>
                      <a:schemeClr val="bg2"/>
                    </a:solidFill>
                  </a:rPr>
                  <a:t>Xác</a:t>
                </a:r>
                <a:r>
                  <a:rPr lang="en-US" sz="2000" dirty="0" smtClean="0">
                    <a:solidFill>
                      <a:schemeClr val="bg2"/>
                    </a:solidFill>
                  </a:rPr>
                  <a:t> </a:t>
                </a:r>
                <a:r>
                  <a:rPr lang="en-US" sz="2000" dirty="0" err="1" smtClean="0">
                    <a:solidFill>
                      <a:schemeClr val="bg2"/>
                    </a:solidFill>
                  </a:rPr>
                  <a:t>suất</a:t>
                </a:r>
                <a:r>
                  <a:rPr lang="en-US" sz="2000" dirty="0" smtClean="0">
                    <a:solidFill>
                      <a:schemeClr val="bg2"/>
                    </a:solidFill>
                  </a:rPr>
                  <a:t> </a:t>
                </a:r>
                <a:r>
                  <a:rPr lang="en-US" sz="2000" dirty="0" err="1" smtClean="0">
                    <a:solidFill>
                      <a:schemeClr val="bg2"/>
                    </a:solidFill>
                  </a:rPr>
                  <a:t>thực</a:t>
                </a:r>
                <a:r>
                  <a:rPr lang="en-US" sz="2000" dirty="0" smtClean="0">
                    <a:solidFill>
                      <a:schemeClr val="bg2"/>
                    </a:solidFill>
                  </a:rPr>
                  <a:t> </a:t>
                </a:r>
                <a:r>
                  <a:rPr lang="en-US" sz="2000" dirty="0" err="1" smtClean="0">
                    <a:solidFill>
                      <a:schemeClr val="bg2"/>
                    </a:solidFill>
                  </a:rPr>
                  <a:t>nghiệm</a:t>
                </a:r>
                <a:r>
                  <a:rPr lang="en-US" sz="2000" dirty="0" smtClean="0">
                    <a:solidFill>
                      <a:schemeClr val="bg2"/>
                    </a:solidFill>
                  </a:rPr>
                  <a:t> </a:t>
                </a:r>
                <a:r>
                  <a:rPr lang="en-US" sz="2000" dirty="0" err="1" smtClean="0">
                    <a:solidFill>
                      <a:schemeClr val="bg2"/>
                    </a:solidFill>
                  </a:rPr>
                  <a:t>của</a:t>
                </a:r>
                <a:r>
                  <a:rPr lang="en-US" sz="2000" dirty="0" smtClean="0">
                    <a:solidFill>
                      <a:schemeClr val="bg2"/>
                    </a:solidFill>
                  </a:rPr>
                  <a:t> </a:t>
                </a:r>
                <a:r>
                  <a:rPr lang="en-US" sz="2000" dirty="0" err="1" smtClean="0">
                    <a:solidFill>
                      <a:schemeClr val="bg2"/>
                    </a:solidFill>
                  </a:rPr>
                  <a:t>sự</a:t>
                </a:r>
                <a:r>
                  <a:rPr lang="en-US" sz="2000" dirty="0" smtClean="0">
                    <a:solidFill>
                      <a:schemeClr val="bg2"/>
                    </a:solidFill>
                  </a:rPr>
                  <a:t> </a:t>
                </a:r>
                <a:r>
                  <a:rPr lang="en-US" sz="2000" dirty="0" err="1" smtClean="0">
                    <a:solidFill>
                      <a:schemeClr val="bg2"/>
                    </a:solidFill>
                  </a:rPr>
                  <a:t>kiện</a:t>
                </a:r>
                <a:r>
                  <a:rPr lang="en-US" sz="2000" dirty="0" smtClean="0">
                    <a:solidFill>
                      <a:schemeClr val="bg2"/>
                    </a:solidFill>
                  </a:rPr>
                  <a:t> </a:t>
                </a:r>
                <a:r>
                  <a:rPr lang="en-US" sz="2000" dirty="0" err="1" smtClean="0">
                    <a:solidFill>
                      <a:schemeClr val="bg2"/>
                    </a:solidFill>
                  </a:rPr>
                  <a:t>Phép</a:t>
                </a:r>
                <a:r>
                  <a:rPr lang="en-US" sz="2000" dirty="0" smtClean="0">
                    <a:solidFill>
                      <a:schemeClr val="bg2"/>
                    </a:solidFill>
                  </a:rPr>
                  <a:t> </a:t>
                </a:r>
                <a:r>
                  <a:rPr lang="en-US" sz="2000" dirty="0" err="1" smtClean="0">
                    <a:solidFill>
                      <a:schemeClr val="bg2"/>
                    </a:solidFill>
                  </a:rPr>
                  <a:t>đo</a:t>
                </a:r>
                <a:r>
                  <a:rPr lang="en-US" sz="2000" dirty="0" smtClean="0">
                    <a:solidFill>
                      <a:schemeClr val="bg2"/>
                    </a:solidFill>
                  </a:rPr>
                  <a:t> </a:t>
                </a:r>
                <a:r>
                  <a:rPr lang="en-US" sz="2000" dirty="0" err="1" smtClean="0">
                    <a:solidFill>
                      <a:schemeClr val="bg2"/>
                    </a:solidFill>
                  </a:rPr>
                  <a:t>được</a:t>
                </a:r>
                <a:r>
                  <a:rPr lang="en-US" sz="2000" dirty="0" smtClean="0">
                    <a:solidFill>
                      <a:schemeClr val="bg2"/>
                    </a:solidFill>
                  </a:rPr>
                  <a:t> </a:t>
                </a:r>
                <a:r>
                  <a:rPr lang="en-US" sz="2000" dirty="0" err="1" smtClean="0">
                    <a:solidFill>
                      <a:schemeClr val="bg2"/>
                    </a:solidFill>
                  </a:rPr>
                  <a:t>thực</a:t>
                </a:r>
                <a:r>
                  <a:rPr lang="en-US" sz="2000" dirty="0" smtClean="0">
                    <a:solidFill>
                      <a:schemeClr val="bg2"/>
                    </a:solidFill>
                  </a:rPr>
                  <a:t> </a:t>
                </a:r>
                <a:r>
                  <a:rPr lang="en-US" sz="2000" dirty="0" err="1" smtClean="0">
                    <a:solidFill>
                      <a:schemeClr val="bg2"/>
                    </a:solidFill>
                  </a:rPr>
                  <a:t>hiện</a:t>
                </a:r>
                <a:r>
                  <a:rPr lang="en-US" sz="2000" dirty="0" smtClean="0">
                    <a:solidFill>
                      <a:schemeClr val="bg2"/>
                    </a:solidFill>
                  </a:rPr>
                  <a:t> </a:t>
                </a:r>
                <a:r>
                  <a:rPr lang="en-US" sz="2000" dirty="0" err="1" smtClean="0">
                    <a:solidFill>
                      <a:schemeClr val="bg2"/>
                    </a:solidFill>
                  </a:rPr>
                  <a:t>thành</a:t>
                </a:r>
                <a:r>
                  <a:rPr lang="en-US" sz="2000" dirty="0" smtClean="0">
                    <a:solidFill>
                      <a:schemeClr val="bg2"/>
                    </a:solidFill>
                  </a:rPr>
                  <a:t> </a:t>
                </a:r>
                <a:r>
                  <a:rPr lang="en-US" sz="2000" dirty="0" err="1" smtClean="0">
                    <a:solidFill>
                      <a:schemeClr val="bg2"/>
                    </a:solidFill>
                  </a:rPr>
                  <a:t>công</a:t>
                </a:r>
                <a:r>
                  <a:rPr lang="en-US" sz="2000" dirty="0" smtClean="0">
                    <a:solidFill>
                      <a:schemeClr val="bg2"/>
                    </a:solidFill>
                  </a:rPr>
                  <a:t> </a:t>
                </a:r>
                <a:r>
                  <a:rPr lang="en-US" sz="2000" dirty="0" err="1" smtClean="0">
                    <a:solidFill>
                      <a:schemeClr val="bg2"/>
                    </a:solidFill>
                  </a:rPr>
                  <a:t>là</a:t>
                </a:r>
                <a:r>
                  <a:rPr lang="en-US" sz="2000" dirty="0" smtClean="0">
                    <a:solidFill>
                      <a:schemeClr val="bg2"/>
                    </a:solidFill>
                  </a:rPr>
                  <a:t>:</a:t>
                </a:r>
              </a:p>
              <a:p>
                <a:pPr algn="ctr">
                  <a:lnSpc>
                    <a:spcPct val="150000"/>
                  </a:lnSpc>
                </a:pPr>
                <a14:m>
                  <m:oMath xmlns:m="http://schemas.openxmlformats.org/officeDocument/2006/math">
                    <m:f>
                      <m:fPr>
                        <m:ctrlPr>
                          <a:rPr lang="en-US" sz="2800" i="1" smtClean="0">
                            <a:solidFill>
                              <a:schemeClr val="bg2"/>
                            </a:solidFill>
                            <a:latin typeface="Cambria Math" panose="02040503050406030204" pitchFamily="18" charset="0"/>
                          </a:rPr>
                        </m:ctrlPr>
                      </m:fPr>
                      <m:num>
                        <m:r>
                          <a:rPr lang="en-US" sz="2800" b="0" i="1" smtClean="0">
                            <a:solidFill>
                              <a:schemeClr val="bg2"/>
                            </a:solidFill>
                            <a:latin typeface="Cambria Math" panose="02040503050406030204" pitchFamily="18" charset="0"/>
                          </a:rPr>
                          <m:t>𝑘</m:t>
                        </m:r>
                      </m:num>
                      <m:den>
                        <m:r>
                          <a:rPr lang="en-US" sz="2800" b="0" i="1" smtClean="0">
                            <a:solidFill>
                              <a:schemeClr val="bg2"/>
                            </a:solidFill>
                            <a:latin typeface="Cambria Math" panose="02040503050406030204" pitchFamily="18" charset="0"/>
                          </a:rPr>
                          <m:t>𝑛</m:t>
                        </m:r>
                      </m:den>
                    </m:f>
                  </m:oMath>
                </a14:m>
                <a:r>
                  <a:rPr lang="en-US" sz="2000" dirty="0" smtClean="0">
                    <a:solidFill>
                      <a:schemeClr val="bg2"/>
                    </a:solidFill>
                  </a:rPr>
                  <a:t> = </a:t>
                </a:r>
                <a14:m>
                  <m:oMath xmlns:m="http://schemas.openxmlformats.org/officeDocument/2006/math">
                    <m:f>
                      <m:fPr>
                        <m:ctrlPr>
                          <a:rPr lang="en-US" sz="2800" i="1" smtClean="0">
                            <a:solidFill>
                              <a:schemeClr val="bg2"/>
                            </a:solidFill>
                            <a:latin typeface="Cambria Math" panose="02040503050406030204" pitchFamily="18" charset="0"/>
                          </a:rPr>
                        </m:ctrlPr>
                      </m:fPr>
                      <m:num>
                        <m:r>
                          <a:rPr lang="en-US" sz="2800" b="0" i="1" smtClean="0">
                            <a:solidFill>
                              <a:schemeClr val="bg2"/>
                            </a:solidFill>
                            <a:latin typeface="+mn-lt"/>
                          </a:rPr>
                          <m:t>35</m:t>
                        </m:r>
                      </m:num>
                      <m:den>
                        <m:r>
                          <a:rPr lang="en-US" sz="2800" b="0" i="1" smtClean="0">
                            <a:solidFill>
                              <a:schemeClr val="bg2"/>
                            </a:solidFill>
                            <a:latin typeface="Cambria Math" panose="02040503050406030204" pitchFamily="18" charset="0"/>
                          </a:rPr>
                          <m:t>40</m:t>
                        </m:r>
                      </m:den>
                    </m:f>
                  </m:oMath>
                </a14:m>
                <a:r>
                  <a:rPr lang="en-US" sz="2000" dirty="0" smtClean="0">
                    <a:solidFill>
                      <a:schemeClr val="bg2"/>
                    </a:solidFill>
                  </a:rPr>
                  <a:t> = 87,5%</a:t>
                </a:r>
              </a:p>
              <a:p>
                <a:pPr algn="just">
                  <a:lnSpc>
                    <a:spcPct val="150000"/>
                  </a:lnSpc>
                </a:pPr>
                <a:endParaRPr lang="en-US" sz="2000" dirty="0">
                  <a:solidFill>
                    <a:schemeClr val="bg2"/>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1257667" y="1476354"/>
                <a:ext cx="6881976" cy="3331489"/>
              </a:xfrm>
              <a:prstGeom prst="rect">
                <a:avLst/>
              </a:prstGeom>
              <a:blipFill rotWithShape="0">
                <a:blip r:embed="rId3"/>
                <a:stretch>
                  <a:fillRect l="-886" r="-974"/>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86"/>
                                        </p:tgtEl>
                                        <p:attrNameLst>
                                          <p:attrName>style.visibility</p:attrName>
                                        </p:attrNameLst>
                                      </p:cBhvr>
                                      <p:to>
                                        <p:strVal val="visible"/>
                                      </p:to>
                                    </p:set>
                                    <p:animEffect transition="in" filter="fade">
                                      <p:cBhvr>
                                        <p:cTn id="13" dur="500"/>
                                        <p:tgtEl>
                                          <p:spTgt spid="986"/>
                                        </p:tgtEl>
                                      </p:cBhvr>
                                    </p:animEffect>
                                  </p:childTnLst>
                                </p:cTn>
                              </p:par>
                              <p:par>
                                <p:cTn id="14" presetID="10" presetClass="entr" presetSubtype="0" fill="hold" nodeType="withEffect">
                                  <p:stCondLst>
                                    <p:cond delay="0"/>
                                  </p:stCondLst>
                                  <p:childTnLst>
                                    <p:set>
                                      <p:cBhvr>
                                        <p:cTn id="15" dur="1" fill="hold">
                                          <p:stCondLst>
                                            <p:cond delay="0"/>
                                          </p:stCondLst>
                                        </p:cTn>
                                        <p:tgtEl>
                                          <p:spTgt spid="1003"/>
                                        </p:tgtEl>
                                        <p:attrNameLst>
                                          <p:attrName>style.visibility</p:attrName>
                                        </p:attrNameLst>
                                      </p:cBhvr>
                                      <p:to>
                                        <p:strVal val="visible"/>
                                      </p:to>
                                    </p:set>
                                    <p:animEffect transition="in" filter="fade">
                                      <p:cBhvr>
                                        <p:cTn id="16" dur="500"/>
                                        <p:tgtEl>
                                          <p:spTgt spid="1003"/>
                                        </p:tgtEl>
                                      </p:cBhvr>
                                    </p:animEffect>
                                  </p:childTnLst>
                                </p:cTn>
                              </p:par>
                              <p:par>
                                <p:cTn id="17" presetID="10" presetClass="entr" presetSubtype="0" fill="hold" nodeType="withEffect">
                                  <p:stCondLst>
                                    <p:cond delay="0"/>
                                  </p:stCondLst>
                                  <p:childTnLst>
                                    <p:set>
                                      <p:cBhvr>
                                        <p:cTn id="18" dur="1" fill="hold">
                                          <p:stCondLst>
                                            <p:cond delay="0"/>
                                          </p:stCondLst>
                                        </p:cTn>
                                        <p:tgtEl>
                                          <p:spTgt spid="990"/>
                                        </p:tgtEl>
                                        <p:attrNameLst>
                                          <p:attrName>style.visibility</p:attrName>
                                        </p:attrNameLst>
                                      </p:cBhvr>
                                      <p:to>
                                        <p:strVal val="visible"/>
                                      </p:to>
                                    </p:set>
                                    <p:animEffect transition="in" filter="fade">
                                      <p:cBhvr>
                                        <p:cTn id="19" dur="500"/>
                                        <p:tgtEl>
                                          <p:spTgt spid="99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animBg="1"/>
      <p:bldP spid="4" grpId="0"/>
      <p:bldP spid="6" grpId="0"/>
    </p:bldLst>
  </p:timing>
</p:sld>
</file>

<file path=ppt/theme/theme1.xml><?xml version="1.0" encoding="utf-8"?>
<a:theme xmlns:a="http://schemas.openxmlformats.org/drawingml/2006/main" name="Career Technical Subject for Middle School - 6th Grade: Marketing by Slidesgo">
  <a:themeElements>
    <a:clrScheme name="Simple Light">
      <a:dk1>
        <a:srgbClr val="F1D9CD"/>
      </a:dk1>
      <a:lt1>
        <a:srgbClr val="E86C5E"/>
      </a:lt1>
      <a:dk2>
        <a:srgbClr val="FFFFFF"/>
      </a:dk2>
      <a:lt2>
        <a:srgbClr val="80C5A6"/>
      </a:lt2>
      <a:accent1>
        <a:srgbClr val="F8BC7D"/>
      </a:accent1>
      <a:accent2>
        <a:srgbClr val="512944"/>
      </a:accent2>
      <a:accent3>
        <a:srgbClr val="67B1D0"/>
      </a:accent3>
      <a:accent4>
        <a:srgbClr val="499AB7"/>
      </a:accent4>
      <a:accent5>
        <a:srgbClr val="EF9D7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2">
      <a:dk1>
        <a:srgbClr val="000000"/>
      </a:dk1>
      <a:lt1>
        <a:srgbClr val="FFFFFF"/>
      </a:lt1>
      <a:dk2>
        <a:srgbClr val="000000"/>
      </a:dk2>
      <a:lt2>
        <a:srgbClr val="FFFFFF"/>
      </a:lt2>
      <a:accent1>
        <a:srgbClr val="28662B"/>
      </a:accent1>
      <a:accent2>
        <a:srgbClr val="E88B02"/>
      </a:accent2>
      <a:accent3>
        <a:srgbClr val="28662B"/>
      </a:accent3>
      <a:accent4>
        <a:srgbClr val="E88B02"/>
      </a:accent4>
      <a:accent5>
        <a:srgbClr val="28662B"/>
      </a:accent5>
      <a:accent6>
        <a:srgbClr val="E88B02"/>
      </a:accent6>
      <a:hlink>
        <a:srgbClr val="28662B"/>
      </a:hlink>
      <a:folHlink>
        <a:srgbClr val="E88B02"/>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2">
      <a:dk1>
        <a:srgbClr val="000000"/>
      </a:dk1>
      <a:lt1>
        <a:srgbClr val="FFFFFF"/>
      </a:lt1>
      <a:dk2>
        <a:srgbClr val="000000"/>
      </a:dk2>
      <a:lt2>
        <a:srgbClr val="FFFFFF"/>
      </a:lt2>
      <a:accent1>
        <a:srgbClr val="28662B"/>
      </a:accent1>
      <a:accent2>
        <a:srgbClr val="E88B02"/>
      </a:accent2>
      <a:accent3>
        <a:srgbClr val="28662B"/>
      </a:accent3>
      <a:accent4>
        <a:srgbClr val="E88B02"/>
      </a:accent4>
      <a:accent5>
        <a:srgbClr val="28662B"/>
      </a:accent5>
      <a:accent6>
        <a:srgbClr val="E88B02"/>
      </a:accent6>
      <a:hlink>
        <a:srgbClr val="28662B"/>
      </a:hlink>
      <a:folHlink>
        <a:srgbClr val="E88B02"/>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TotalTime>
  <Words>1022</Words>
  <PresentationFormat>On-screen Show (16:9)</PresentationFormat>
  <Paragraphs>147</Paragraphs>
  <Slides>22</Slides>
  <Notes>22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Cambria Math</vt:lpstr>
      <vt:lpstr>Calibri</vt:lpstr>
      <vt:lpstr>Times New Roman</vt:lpstr>
      <vt:lpstr>Anaheim</vt:lpstr>
      <vt:lpstr>Quicksand</vt:lpstr>
      <vt:lpstr>Comfortaa</vt:lpstr>
      <vt:lpstr>Open Sans</vt:lpstr>
      <vt:lpstr>Alef</vt:lpstr>
      <vt:lpstr>Yeseva One</vt:lpstr>
      <vt:lpstr>Catamaran Thin</vt:lpstr>
      <vt:lpstr>Dosis</vt:lpstr>
      <vt:lpstr>Arial</vt:lpstr>
      <vt:lpstr>Droid Sans</vt:lpstr>
      <vt:lpstr>Career Technical Subject for Middle School - 6th Grade: Marketing by Slidesgo</vt:lpstr>
      <vt:lpstr>Office 主题</vt:lpstr>
      <vt:lpstr>1_Office 主题</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Luyện tập</vt:lpstr>
      <vt:lpstr>Giải</vt:lpstr>
      <vt:lpstr>PowerPoint Presentation</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2021-11-18T08:14:59Z</dcterms:modified>
</cp:coreProperties>
</file>