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44634"/>
            <a:ext cx="8640960" cy="7609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91474" y="1196802"/>
            <a:ext cx="2748678" cy="2748678"/>
            <a:chOff x="2618066" y="1466512"/>
            <a:chExt cx="3895494" cy="3895494"/>
          </a:xfrm>
        </p:grpSpPr>
        <p:sp>
          <p:nvSpPr>
            <p:cNvPr id="9" name="Rectangle 8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 rot="18900000">
              <a:off x="2778352" y="1626798"/>
              <a:ext cx="3574922" cy="3574922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7925" y="2660526"/>
            <a:ext cx="2895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117929" y="1871198"/>
            <a:ext cx="2895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76" y="3092574"/>
            <a:ext cx="1026274" cy="25378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79604" y="1148358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4483472" y="3812654"/>
            <a:ext cx="172418" cy="17241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BEF7E-B716-4133-9768-E281C4932065}"/>
              </a:ext>
            </a:extLst>
          </p:cNvPr>
          <p:cNvSpPr/>
          <p:nvPr/>
        </p:nvSpPr>
        <p:spPr>
          <a:xfrm>
            <a:off x="6349477" y="4703973"/>
            <a:ext cx="2518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cs typeface="Arial" pitchFamily="34" charset="0"/>
              </a:rPr>
              <a:t>https://www.vnteach.com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Free PPT Templates - Widescreen(16:9)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282</Words>
  <PresentationFormat>On-screen Show (16:9)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Wingdings</vt:lpstr>
      <vt:lpstr>Office Theme</vt:lpstr>
      <vt:lpstr>Custom Design</vt:lpstr>
      <vt:lpstr>PowerPoint Presentation</vt:lpstr>
      <vt:lpstr> Click to add title</vt:lpstr>
      <vt:lpstr>Click to add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2014-04-01T16:27:38Z</dcterms:created>
  <dcterms:modified xsi:type="dcterms:W3CDTF">2022-10-13T02:23:56Z</dcterms:modified>
</cp:coreProperties>
</file>