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39288" r="63407" b="45143"/>
          <a:stretch/>
        </p:blipFill>
        <p:spPr bwMode="auto">
          <a:xfrm>
            <a:off x="3543300" y="1600201"/>
            <a:ext cx="4747260" cy="324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187440" y="1945285"/>
            <a:ext cx="134112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2018-01-28T07:11:08Z</dcterms:created>
  <dcterms:modified xsi:type="dcterms:W3CDTF">2022-08-27T09:53:40Z</dcterms:modified>
</cp:coreProperties>
</file>