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288" r:id="rId5"/>
    <p:sldId id="29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E7"/>
    <a:srgbClr val="FFF869"/>
    <a:srgbClr val="8BE1FF"/>
    <a:srgbClr val="4BD0FF"/>
    <a:srgbClr val="FFFBAF"/>
    <a:srgbClr val="F9ED07"/>
    <a:srgbClr val="FCD8F2"/>
    <a:srgbClr val="FBC5EC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54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602386" y="3638550"/>
            <a:ext cx="8141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Bạn nào cầm đồng hồ chỉ 7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7950888">
            <a:off x="7560285" y="168780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602386" y="4286250"/>
            <a:ext cx="9113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Đồng hồ ở vị trí cao nhất chỉ mấy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1828800" y="857057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9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Mỗi con vật đi ngủ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1876" r="29723" b="22657"/>
          <a:stretch/>
        </p:blipFill>
        <p:spPr bwMode="auto">
          <a:xfrm>
            <a:off x="1752600" y="66675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3473075" y="2683087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038850" y="2665245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54932" y="467221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40109" y="47026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224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và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23958" r="36164" b="32292"/>
          <a:stretch/>
        </p:blipFill>
        <p:spPr bwMode="auto">
          <a:xfrm>
            <a:off x="113752" y="654316"/>
            <a:ext cx="4828945" cy="42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917915" y="514350"/>
            <a:ext cx="4222273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a) Mỗi tiết mục bắt đầu lúc mấy giờ?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11842"/>
              </p:ext>
            </p:extLst>
          </p:nvPr>
        </p:nvGraphicFramePr>
        <p:xfrm>
          <a:off x="5070071" y="1210470"/>
          <a:ext cx="3749040" cy="204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</a:tblGrid>
              <a:tr h="22368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tiết mục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8132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Lễ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hội hoá trang:</a:t>
                      </a:r>
                    </a:p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Nhạc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nước: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3: Ảo thuật: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Phim hoạt hình 5D: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Xiếc cá heo: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7171273" y="161610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10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79050" y="1882272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11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6309368" y="2148734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3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7367745" y="2432950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4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615291" y="272198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5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64585" y="3409950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b) Nếu Mi đến công viên vào lúc 2 giờ chiều thì Mi có thể xem được những tiết mục nào?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990321" y="4287622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Ảo thuật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Phim hoạt hình 5D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Xiếc cá voi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ngày trong tuần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196</Words>
  <PresentationFormat>On-screen Show (16:9)</PresentationFormat>
  <Paragraphs>42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2021-03-22T15:20:26Z</dcterms:modified>
</cp:coreProperties>
</file>