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2" r:id="rId3"/>
    <p:sldId id="274" r:id="rId4"/>
    <p:sldId id="275" r:id="rId5"/>
    <p:sldId id="276" r:id="rId6"/>
    <p:sldId id="277" r:id="rId7"/>
    <p:sldId id="266" r:id="rId8"/>
    <p:sldId id="278" r:id="rId9"/>
    <p:sldId id="264" r:id="rId10"/>
    <p:sldId id="281" r:id="rId11"/>
    <p:sldId id="282" r:id="rId12"/>
    <p:sldId id="279" r:id="rId13"/>
    <p:sldId id="280" r:id="rId14"/>
    <p:sldId id="283" r:id="rId15"/>
    <p:sldId id="284" r:id="rId16"/>
    <p:sldId id="270" r:id="rId17"/>
    <p:sldId id="285" r:id="rId18"/>
    <p:sldId id="260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63" autoAdjust="0"/>
  </p:normalViewPr>
  <p:slideViewPr>
    <p:cSldViewPr snapToGrid="0">
      <p:cViewPr varScale="1">
        <p:scale>
          <a:sx n="50" d="100"/>
          <a:sy n="50" d="100"/>
        </p:scale>
        <p:origin x="14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B9A4-66BF-89C1-6DA9-F2AEDA0A8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BEFDA-8717-FFAF-FA4C-A59DA3537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38D17-FF61-BA00-396C-BA926CF7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61995-1089-FB75-6121-2B78E45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0BCD-21B3-9C99-2E0A-20752CBA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1628-32CE-586E-D245-23E3464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88C99-E40A-EDE7-BF83-F5FC2987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B967-5A2A-E705-B3C1-F668CEC2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68201-6E52-F353-29E8-75F272D2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0BECB-6856-61F3-757F-B0884944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98BFE-325C-9DCC-A925-352E2A37A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C962B-4B2E-178C-C623-85745D3EB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FF52A-6C84-41D8-3C93-DAE53CE2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6129-ABAD-1B29-402E-22FAF801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A411-FC24-8FC5-8543-4AAA969E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A337-BDCF-0DCD-80F2-C287D34B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2943-20E3-4413-1511-9A5239C8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C812-A27A-39AA-9A5B-26908BD7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84F5-33F7-88EE-2EEE-976DDCE2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4002-8BB8-EBB4-537B-0BC70F83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9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9292-767C-48AE-79B4-F40B2F47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6846-293D-54E0-7E36-E3B40B11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345A5-9992-FF29-7AE1-97FD72D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02B16-1DBA-66B7-C9F4-54318816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F52E-92A0-8994-9A05-86A3675F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B0FC-C125-68E1-55EF-7595EDFE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9287-3D4D-6FFD-9D9F-CD40698D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71F9D-63F3-4881-43A6-EF32A3B7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7A3B-8DA3-9AB8-9814-7ADF5B18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D6B7-4631-9779-2E11-1409B93F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FDCA-637A-D73D-CCE4-64D74A9C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DC7B-DB7C-9615-383D-850747E4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AA0A1-F114-57D3-3B1C-6216AAA2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CA792-DC87-4949-03DA-D15A7BBE4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81661-AA65-515C-8242-9A007206C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E9B2C-1FD4-20BB-D9B4-B51EA9482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3D554-2F1A-AF3B-55AF-9AAFD880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D114B-EB1C-1B87-F534-92192FC3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FD671-9562-1347-E6CA-9CB0608D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803A-CF3A-C75F-00FC-E49D1332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C62DB-7AEE-B424-B172-88EB7773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02F45-428E-5328-7482-EDBA4845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BEB59-9158-76BA-E678-303F6A91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A6E3B-8834-7D24-7AC8-DD59D391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6BAEC-B54F-9CB0-4E3F-8F3F4EFA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1C9B9-9714-CBF8-D8A6-665E4046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997-BBF5-B5B8-8534-B4CC99CC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82F5-8A2C-076B-E9FB-9B4802EA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A5BE9-0E37-6880-A5F2-12E58D748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820CE-0F9E-1386-62C7-B15EEC0C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41B5-C5D0-580B-2C8D-599F77A7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0F55E-4E18-B6E5-A76C-F251541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71B6-3752-C354-80DD-E58410B5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AEFFD-3641-2674-1193-BDAD88778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4F228-DC1A-E72A-6C01-03268DE31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84023-AF68-608B-75F4-650218D2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8A7D1-84C4-AAA1-6AA7-D91ED346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8DB8-4993-83CD-6296-582DCC94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ED89B01-6044-46FA-0B31-9837612CBA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0CB5E-10E6-6E3D-170E-ADB728F6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08FDF-29F0-B4FE-9102-75950BA4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4D172-0332-BA16-05C7-C0D8BD326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D0E-68BE-41C9-9EE4-29BDD820D1A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BC39F-A57D-EB8D-6647-A051CF454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2852-7762-21BA-8FCB-31D221A88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99.pn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10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svg"/><Relationship Id="rId18" Type="http://schemas.openxmlformats.org/officeDocument/2006/relationships/image" Target="../media/image36.png"/><Relationship Id="rId3" Type="http://schemas.openxmlformats.org/officeDocument/2006/relationships/image" Target="../media/image14.svg"/><Relationship Id="rId21" Type="http://schemas.openxmlformats.org/officeDocument/2006/relationships/image" Target="../media/image39.png"/><Relationship Id="rId7" Type="http://schemas.openxmlformats.org/officeDocument/2006/relationships/image" Target="../media/image27.svg"/><Relationship Id="rId12" Type="http://schemas.openxmlformats.org/officeDocument/2006/relationships/image" Target="../media/image9.png"/><Relationship Id="rId17" Type="http://schemas.openxmlformats.org/officeDocument/2006/relationships/image" Target="../media/image35.svg"/><Relationship Id="rId2" Type="http://schemas.openxmlformats.org/officeDocument/2006/relationships/image" Target="../media/image13.png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2.pn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6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9.svg"/><Relationship Id="rId19" Type="http://schemas.openxmlformats.org/officeDocument/2006/relationships/image" Target="../media/image51.png"/><Relationship Id="rId4" Type="http://schemas.openxmlformats.org/officeDocument/2006/relationships/image" Target="../media/image8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61.png"/><Relationship Id="rId5" Type="http://schemas.openxmlformats.org/officeDocument/2006/relationships/image" Target="../media/image9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6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902C2-88A8-2163-E6FC-2902FD9366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46741" y="1237423"/>
            <a:ext cx="4974767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3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blipFill>
                <a:blip r:embed="rId4"/>
                <a:stretch>
                  <a:fillRect l="-1442" t="-968" r="-2163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D38042-7E5F-5487-80F0-C524686F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609600"/>
            <a:ext cx="3962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12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blipFill>
                <a:blip r:embed="rId4"/>
                <a:stretch>
                  <a:fillRect l="-1387" t="-963" r="-2219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15BEE-1F1E-C179-516C-5E19E8B06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925" y="671512"/>
            <a:ext cx="3981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hai phân số: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6D85D-7C7D-E02D-97E7-AD3A32B34F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525" y="2304578"/>
            <a:ext cx="10115550" cy="1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7434C-CA59-E1D0-5622-BB4A43D0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85762"/>
            <a:ext cx="3981450" cy="208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Chọn mẫu số chung là 4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5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14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𝟖𝟎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7F64E0-5EE0-FBC4-881F-3ABECC79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4" y="395287"/>
            <a:ext cx="4219575" cy="22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30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D42428-A36E-5BA2-6458-D59B2F94E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385762"/>
            <a:ext cx="4457957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2827189" y="4944892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620559" cy="2059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09630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truyền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phòng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chống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dịch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blipFill>
                <a:blip r:embed="rId16"/>
                <a:stretch>
                  <a:fillRect l="-1669" t="-3881" r="-2246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5ADD9-5E9E-B6DD-8274-894235C5F4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218" y="3080053"/>
            <a:ext cx="5659079" cy="2993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71B455-A1A1-38B0-4412-8B2532BB9A1C}"/>
              </a:ext>
            </a:extLst>
          </p:cNvPr>
          <p:cNvSpPr txBox="1"/>
          <p:nvPr/>
        </p:nvSpPr>
        <p:spPr>
          <a:xfrm>
            <a:off x="6853084" y="3392129"/>
            <a:ext cx="4778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/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và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blipFill>
                <a:blip r:embed="rId4"/>
                <a:stretch>
                  <a:fillRect l="-2090" r="-322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Chuẩn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bị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theo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con,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dưới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đây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kumimoji="0" lang="pt-B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 đồng mẫu số các phân số.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B66762-0A46-3FB2-C9ED-75D040BCD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99" y="2249100"/>
            <a:ext cx="11515725" cy="18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62256-A702-8BBC-9D6E-97C7A45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690562"/>
            <a:ext cx="392430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10 chia hết cho 2 nên ta chọn 10 làm mẫu số chung.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Thực hiên quy đồng mẫu số : 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nl-NL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blipFill>
                <a:blip r:embed="rId5"/>
                <a:stretch>
                  <a:fillRect l="-1387" t="-962" r="-2219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</TotalTime>
  <Words>503</Words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#9Slide02 Noi dung dai</vt:lpstr>
      <vt:lpstr>Arial</vt:lpstr>
      <vt:lpstr>Bungee</vt:lpstr>
      <vt:lpstr>Calibri</vt:lpstr>
      <vt:lpstr>Calibri Light</vt:lpstr>
      <vt:lpstr>Cambria</vt:lpstr>
      <vt:lpstr>Cambria Math</vt:lpstr>
      <vt:lpstr>UVF Lobster12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2023-12-28T05:39:22Z</dcterms:created>
  <dcterms:modified xsi:type="dcterms:W3CDTF">2024-01-11T14:43:10Z</dcterms:modified>
</cp:coreProperties>
</file>