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28"/>
  </p:notesMasterIdLst>
  <p:sldIdLst>
    <p:sldId id="354" r:id="rId3"/>
    <p:sldId id="2007577264" r:id="rId4"/>
    <p:sldId id="355" r:id="rId5"/>
    <p:sldId id="2007577258" r:id="rId6"/>
    <p:sldId id="2007577259" r:id="rId7"/>
    <p:sldId id="2007577260" r:id="rId8"/>
    <p:sldId id="2007577261" r:id="rId9"/>
    <p:sldId id="2007577262" r:id="rId10"/>
    <p:sldId id="2007577263" r:id="rId11"/>
    <p:sldId id="2007577265" r:id="rId12"/>
    <p:sldId id="356" r:id="rId13"/>
    <p:sldId id="314" r:id="rId14"/>
    <p:sldId id="257" r:id="rId15"/>
    <p:sldId id="274" r:id="rId16"/>
    <p:sldId id="2007577266" r:id="rId17"/>
    <p:sldId id="2007577253" r:id="rId18"/>
    <p:sldId id="353" r:id="rId19"/>
    <p:sldId id="2007577255" r:id="rId20"/>
    <p:sldId id="2007577267" r:id="rId21"/>
    <p:sldId id="325" r:id="rId22"/>
    <p:sldId id="2007577268" r:id="rId23"/>
    <p:sldId id="263" r:id="rId24"/>
    <p:sldId id="2007577269" r:id="rId25"/>
    <p:sldId id="350" r:id="rId26"/>
    <p:sldId id="200757725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151" autoAdjust="0"/>
  </p:normalViewPr>
  <p:slideViewPr>
    <p:cSldViewPr snapToGrid="0">
      <p:cViewPr>
        <p:scale>
          <a:sx n="33" d="100"/>
          <a:sy n="33" d="100"/>
        </p:scale>
        <p:origin x="216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F5A5B-C1BB-40AC-8C06-EECBCB31E3A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5A04D-D9A4-4F64-8D0B-AD3C7152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7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0022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795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1560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28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9482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112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8461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3221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3757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3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4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0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6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4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4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218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3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32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5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73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7201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12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50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277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1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1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04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0781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706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994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44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45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01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671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4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0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762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9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683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78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8F63DBF-D458-4FF4-92DE-9FCE68E8495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082961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0FD9393-159A-75F6-6276-6200C67CE3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247265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microsoft.com/office/2007/relationships/hdphoto" Target="../media/hdphoto6.wdp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6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33.svg"/><Relationship Id="rId5" Type="http://schemas.openxmlformats.org/officeDocument/2006/relationships/image" Target="../media/image42.svg"/><Relationship Id="rId10" Type="http://schemas.openxmlformats.org/officeDocument/2006/relationships/image" Target="../media/image32.png"/><Relationship Id="rId4" Type="http://schemas.openxmlformats.org/officeDocument/2006/relationships/image" Target="../media/image41.png"/><Relationship Id="rId9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svg"/><Relationship Id="rId9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8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52.png"/><Relationship Id="rId10" Type="http://schemas.openxmlformats.org/officeDocument/2006/relationships/image" Target="../media/image47.svg"/><Relationship Id="rId4" Type="http://schemas.openxmlformats.org/officeDocument/2006/relationships/image" Target="../media/image49.sv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9.svg"/><Relationship Id="rId9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3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8.wav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11" Type="http://schemas.openxmlformats.org/officeDocument/2006/relationships/slide" Target="slide24.xml"/><Relationship Id="rId5" Type="http://schemas.openxmlformats.org/officeDocument/2006/relationships/image" Target="../media/image58.svg"/><Relationship Id="rId10" Type="http://schemas.openxmlformats.org/officeDocument/2006/relationships/image" Target="../media/image62.sv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9.wav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3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6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5.xml"/><Relationship Id="rId7" Type="http://schemas.openxmlformats.org/officeDocument/2006/relationships/slide" Target="slide8.xml"/><Relationship Id="rId12" Type="http://schemas.openxmlformats.org/officeDocument/2006/relationships/image" Target="../media/image22.png"/><Relationship Id="rId17" Type="http://schemas.openxmlformats.org/officeDocument/2006/relationships/image" Target="../media/image27.GIF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5" Type="http://schemas.openxmlformats.org/officeDocument/2006/relationships/image" Target="../media/image25.png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2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5.wav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6.xml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5.wav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6.xml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DDE5811-509C-1476-3285-54F54860B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CFA0B38-0633-C364-CC2D-8858E2E54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5333" y="3705304"/>
            <a:ext cx="2026139" cy="29153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03D93D8-6F65-AC37-2293-38F519B93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12445" y="3589112"/>
            <a:ext cx="1904507" cy="314145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C24DDD-A999-E29D-F5E9-80CFF89885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4007" y="2782118"/>
            <a:ext cx="3913971" cy="2670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E6AEAE-60D4-CC0D-12EF-DC0D44175A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8506" y="4196433"/>
            <a:ext cx="8461981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9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3C8ECA-5C3A-D67F-B72E-03F5F2DA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546" y="2417763"/>
            <a:ext cx="639525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5BF85EB-E82F-B403-D5F3-4A537A2AE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133" y="1"/>
            <a:ext cx="12192000" cy="68579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BD1450D-D497-45BF-0080-606A772B2500}"/>
              </a:ext>
            </a:extLst>
          </p:cNvPr>
          <p:cNvGrpSpPr/>
          <p:nvPr/>
        </p:nvGrpSpPr>
        <p:grpSpPr>
          <a:xfrm>
            <a:off x="5260789" y="0"/>
            <a:ext cx="6578207" cy="2991391"/>
            <a:chOff x="451537" y="-502207"/>
            <a:chExt cx="4933655" cy="224354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9A5A001-8A02-525C-A224-ADD47202E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F095E7-DEDB-5631-8747-A1571FE9075A}"/>
                </a:ext>
              </a:extLst>
            </p:cNvPr>
            <p:cNvSpPr txBox="1"/>
            <p:nvPr/>
          </p:nvSpPr>
          <p:spPr>
            <a:xfrm>
              <a:off x="690634" y="378985"/>
              <a:ext cx="4455459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7C40DBBB-7334-DF4E-B4D0-7748609FA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02939" y="3429000"/>
            <a:ext cx="1969428" cy="32153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9579B2CF-6762-28BE-DDB4-8D50B521AE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96001" y="3429000"/>
            <a:ext cx="2202543" cy="32153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1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3209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326279" y="186126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Hôm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nay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trang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ngoại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giao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nhiệm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vụ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ngày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dân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”.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vượt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để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trở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thành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người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dân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thực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thụ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C028F3A-EA0E-4844-B5B9-42B98874C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2227" y="5757026"/>
            <a:ext cx="1049115" cy="98223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6BC040-3CDA-47CC-846C-3EC638BA950E}"/>
              </a:ext>
            </a:extLst>
          </p:cNvPr>
          <p:cNvSpPr txBox="1"/>
          <p:nvPr/>
        </p:nvSpPr>
        <p:spPr>
          <a:xfrm>
            <a:off x="1777805" y="522243"/>
            <a:ext cx="6443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D43BD9-4FC9-4A90-B9BE-6695752D8CB7}"/>
              </a:ext>
            </a:extLst>
          </p:cNvPr>
          <p:cNvSpPr/>
          <p:nvPr/>
        </p:nvSpPr>
        <p:spPr>
          <a:xfrm>
            <a:off x="1044380" y="449266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0E0466-DF6C-E8CF-D486-0B89707FF229}"/>
              </a:ext>
            </a:extLst>
          </p:cNvPr>
          <p:cNvSpPr txBox="1"/>
          <p:nvPr/>
        </p:nvSpPr>
        <p:spPr>
          <a:xfrm>
            <a:off x="657225" y="1514475"/>
            <a:ext cx="106108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3 458 + 639         38 794 + 89 152         62 928 – 45 636</a:t>
            </a:r>
          </a:p>
          <a:p>
            <a:pPr algn="just"/>
            <a:r>
              <a:rPr lang="pt-BR" sz="3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815 × 6                 509 × 37                      8 962 : 28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DAB408-322A-25B9-8DC8-5DB8417E1667}"/>
              </a:ext>
            </a:extLst>
          </p:cNvPr>
          <p:cNvSpPr txBox="1"/>
          <p:nvPr/>
        </p:nvSpPr>
        <p:spPr>
          <a:xfrm>
            <a:off x="2009775" y="7905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3 458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639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A696AC-510A-D0ED-5940-6F8D31B83DAE}"/>
              </a:ext>
            </a:extLst>
          </p:cNvPr>
          <p:cNvSpPr txBox="1"/>
          <p:nvPr/>
        </p:nvSpPr>
        <p:spPr>
          <a:xfrm>
            <a:off x="1619250" y="131445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59B5AD-4E6E-766D-C3E7-EB04407DC6DF}"/>
              </a:ext>
            </a:extLst>
          </p:cNvPr>
          <p:cNvCxnSpPr/>
          <p:nvPr/>
        </p:nvCxnSpPr>
        <p:spPr>
          <a:xfrm>
            <a:off x="2057400" y="2009775"/>
            <a:ext cx="121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423899A-7FAC-670E-C5E5-A2C265EA76D2}"/>
              </a:ext>
            </a:extLst>
          </p:cNvPr>
          <p:cNvSpPr txBox="1"/>
          <p:nvPr/>
        </p:nvSpPr>
        <p:spPr>
          <a:xfrm>
            <a:off x="5762625" y="76200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38 794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89 152 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AB364F-27DB-E03C-485F-BE20A460B886}"/>
              </a:ext>
            </a:extLst>
          </p:cNvPr>
          <p:cNvSpPr txBox="1"/>
          <p:nvPr/>
        </p:nvSpPr>
        <p:spPr>
          <a:xfrm>
            <a:off x="5372100" y="122872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A99706-2744-2952-5D76-5C94E5549AEA}"/>
              </a:ext>
            </a:extLst>
          </p:cNvPr>
          <p:cNvCxnSpPr>
            <a:cxnSpLocks/>
          </p:cNvCxnSpPr>
          <p:nvPr/>
        </p:nvCxnSpPr>
        <p:spPr>
          <a:xfrm>
            <a:off x="5591175" y="19812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D87C286-E524-483C-BDE7-E6BBA4B147D2}"/>
              </a:ext>
            </a:extLst>
          </p:cNvPr>
          <p:cNvSpPr txBox="1"/>
          <p:nvPr/>
        </p:nvSpPr>
        <p:spPr>
          <a:xfrm>
            <a:off x="9029700" y="74295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62 928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45 636</a:t>
            </a:r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C1A3B7-2C3C-D6AF-7951-8B1533908BE4}"/>
              </a:ext>
            </a:extLst>
          </p:cNvPr>
          <p:cNvSpPr txBox="1"/>
          <p:nvPr/>
        </p:nvSpPr>
        <p:spPr>
          <a:xfrm>
            <a:off x="8639175" y="120967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860EFC4-42B6-026F-B447-3BE867AF9284}"/>
              </a:ext>
            </a:extLst>
          </p:cNvPr>
          <p:cNvCxnSpPr>
            <a:cxnSpLocks/>
          </p:cNvCxnSpPr>
          <p:nvPr/>
        </p:nvCxnSpPr>
        <p:spPr>
          <a:xfrm>
            <a:off x="9077325" y="1962150"/>
            <a:ext cx="14954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083247C-643A-C1C0-97DD-990B38049141}"/>
              </a:ext>
            </a:extLst>
          </p:cNvPr>
          <p:cNvSpPr txBox="1"/>
          <p:nvPr/>
        </p:nvSpPr>
        <p:spPr>
          <a:xfrm>
            <a:off x="1990725" y="20097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4 097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879664-E7A6-DCF3-93C8-CD89757C5AB5}"/>
              </a:ext>
            </a:extLst>
          </p:cNvPr>
          <p:cNvSpPr txBox="1"/>
          <p:nvPr/>
        </p:nvSpPr>
        <p:spPr>
          <a:xfrm>
            <a:off x="5505450" y="19716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127 946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E2AC48-0488-F81B-79A0-9F29D2172FFC}"/>
              </a:ext>
            </a:extLst>
          </p:cNvPr>
          <p:cNvSpPr txBox="1"/>
          <p:nvPr/>
        </p:nvSpPr>
        <p:spPr>
          <a:xfrm>
            <a:off x="9048750" y="19335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17 292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3CC27F-1FC0-DCAA-6EE1-D2F2CFB469FF}"/>
              </a:ext>
            </a:extLst>
          </p:cNvPr>
          <p:cNvSpPr txBox="1"/>
          <p:nvPr/>
        </p:nvSpPr>
        <p:spPr>
          <a:xfrm>
            <a:off x="838200" y="857250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ABA2EC-EE47-AA5D-A7ED-257C137A2227}"/>
              </a:ext>
            </a:extLst>
          </p:cNvPr>
          <p:cNvSpPr txBox="1"/>
          <p:nvPr/>
        </p:nvSpPr>
        <p:spPr>
          <a:xfrm>
            <a:off x="2085975" y="30384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815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6</a:t>
            </a:r>
            <a:endParaRPr lang="en-US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E95EF2-BB34-F7AE-5AAF-3D5339418DE5}"/>
              </a:ext>
            </a:extLst>
          </p:cNvPr>
          <p:cNvSpPr txBox="1"/>
          <p:nvPr/>
        </p:nvSpPr>
        <p:spPr>
          <a:xfrm>
            <a:off x="1990725" y="34671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91D1866-4625-C138-2CC7-D323AA528F45}"/>
              </a:ext>
            </a:extLst>
          </p:cNvPr>
          <p:cNvCxnSpPr/>
          <p:nvPr/>
        </p:nvCxnSpPr>
        <p:spPr>
          <a:xfrm>
            <a:off x="2133600" y="4257675"/>
            <a:ext cx="121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20C1175-17A5-3B3F-F15A-230AC98138F0}"/>
              </a:ext>
            </a:extLst>
          </p:cNvPr>
          <p:cNvSpPr txBox="1"/>
          <p:nvPr/>
        </p:nvSpPr>
        <p:spPr>
          <a:xfrm>
            <a:off x="5838825" y="300990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509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37</a:t>
            </a:r>
            <a:endParaRPr lang="en-US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87B7F1-FFF9-B634-86B8-78CD3B02211B}"/>
              </a:ext>
            </a:extLst>
          </p:cNvPr>
          <p:cNvSpPr txBox="1"/>
          <p:nvPr/>
        </p:nvSpPr>
        <p:spPr>
          <a:xfrm>
            <a:off x="5448300" y="347662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B73720-1DB8-4731-710A-19EE50D92BB8}"/>
              </a:ext>
            </a:extLst>
          </p:cNvPr>
          <p:cNvCxnSpPr>
            <a:cxnSpLocks/>
          </p:cNvCxnSpPr>
          <p:nvPr/>
        </p:nvCxnSpPr>
        <p:spPr>
          <a:xfrm>
            <a:off x="5667375" y="42291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3D97745-3983-BFF6-4B5C-47F75C1B1DCC}"/>
              </a:ext>
            </a:extLst>
          </p:cNvPr>
          <p:cNvSpPr txBox="1"/>
          <p:nvPr/>
        </p:nvSpPr>
        <p:spPr>
          <a:xfrm>
            <a:off x="2057400" y="423862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4 890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04743B4-233A-563F-E9DD-D48C5A39C4F7}"/>
              </a:ext>
            </a:extLst>
          </p:cNvPr>
          <p:cNvSpPr txBox="1"/>
          <p:nvPr/>
        </p:nvSpPr>
        <p:spPr>
          <a:xfrm>
            <a:off x="5810250" y="42291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3563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8C45073-5F0A-23FD-590A-24634827404E}"/>
              </a:ext>
            </a:extLst>
          </p:cNvPr>
          <p:cNvSpPr txBox="1"/>
          <p:nvPr/>
        </p:nvSpPr>
        <p:spPr>
          <a:xfrm>
            <a:off x="914400" y="3105150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8F50A37-A220-F9F2-A26C-376EB5F21084}"/>
              </a:ext>
            </a:extLst>
          </p:cNvPr>
          <p:cNvSpPr txBox="1"/>
          <p:nvPr/>
        </p:nvSpPr>
        <p:spPr>
          <a:xfrm>
            <a:off x="5581650" y="477202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1527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C1FE481-8857-5B05-255A-3A561C83EE90}"/>
              </a:ext>
            </a:extLst>
          </p:cNvPr>
          <p:cNvCxnSpPr>
            <a:cxnSpLocks/>
          </p:cNvCxnSpPr>
          <p:nvPr/>
        </p:nvCxnSpPr>
        <p:spPr>
          <a:xfrm>
            <a:off x="5495925" y="54864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1863E784-5DE3-4E10-1F64-9245F74CB870}"/>
              </a:ext>
            </a:extLst>
          </p:cNvPr>
          <p:cNvSpPr txBox="1"/>
          <p:nvPr/>
        </p:nvSpPr>
        <p:spPr>
          <a:xfrm>
            <a:off x="5553075" y="5457825"/>
            <a:ext cx="294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18833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F06F762-FCDC-02E1-8D7E-E564059B5227}"/>
              </a:ext>
            </a:extLst>
          </p:cNvPr>
          <p:cNvSpPr txBox="1"/>
          <p:nvPr/>
        </p:nvSpPr>
        <p:spPr>
          <a:xfrm>
            <a:off x="7287730" y="321396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8 962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5C671E8-C4F7-80F6-9DCB-86028B6DABE3}"/>
              </a:ext>
            </a:extLst>
          </p:cNvPr>
          <p:cNvSpPr txBox="1"/>
          <p:nvPr/>
        </p:nvSpPr>
        <p:spPr>
          <a:xfrm>
            <a:off x="9167824" y="31853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5399DA9-1302-41C8-AAA0-98D37179B3B6}"/>
              </a:ext>
            </a:extLst>
          </p:cNvPr>
          <p:cNvCxnSpPr>
            <a:cxnSpLocks/>
          </p:cNvCxnSpPr>
          <p:nvPr/>
        </p:nvCxnSpPr>
        <p:spPr>
          <a:xfrm flipV="1">
            <a:off x="9636315" y="3289520"/>
            <a:ext cx="0" cy="1869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37E474B-C936-53A5-2C9C-EECAB7C88736}"/>
              </a:ext>
            </a:extLst>
          </p:cNvPr>
          <p:cNvCxnSpPr>
            <a:cxnSpLocks/>
          </p:cNvCxnSpPr>
          <p:nvPr/>
        </p:nvCxnSpPr>
        <p:spPr>
          <a:xfrm flipH="1">
            <a:off x="9639300" y="3758991"/>
            <a:ext cx="8637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E15394C0-9A11-B4D7-4955-1A9BC1ACF13F}"/>
              </a:ext>
            </a:extLst>
          </p:cNvPr>
          <p:cNvSpPr txBox="1"/>
          <p:nvPr/>
        </p:nvSpPr>
        <p:spPr>
          <a:xfrm>
            <a:off x="7344880" y="3737841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0 56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FD61E78-DFC2-FAA0-8ECD-5B5D2AD67540}"/>
              </a:ext>
            </a:extLst>
          </p:cNvPr>
          <p:cNvSpPr txBox="1"/>
          <p:nvPr/>
        </p:nvSpPr>
        <p:spPr>
          <a:xfrm>
            <a:off x="7640155" y="4214091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002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86EDEC7-0332-39C4-25BE-FAC1207EB210}"/>
              </a:ext>
            </a:extLst>
          </p:cNvPr>
          <p:cNvSpPr txBox="1"/>
          <p:nvPr/>
        </p:nvSpPr>
        <p:spPr>
          <a:xfrm>
            <a:off x="7659205" y="4718916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7878E8-425B-00DE-C3E9-91D23BD53AAD}"/>
              </a:ext>
            </a:extLst>
          </p:cNvPr>
          <p:cNvSpPr txBox="1"/>
          <p:nvPr/>
        </p:nvSpPr>
        <p:spPr>
          <a:xfrm>
            <a:off x="8640280" y="3785466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</a:p>
        </p:txBody>
      </p:sp>
    </p:spTree>
    <p:extLst>
      <p:ext uri="{BB962C8B-B14F-4D97-AF65-F5344CB8AC3E}">
        <p14:creationId xmlns:p14="http://schemas.microsoft.com/office/powerpoint/2010/main" val="33207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10" grpId="0"/>
          <p:bldP spid="12" grpId="0"/>
          <p:bldP spid="17" grpId="0"/>
          <p:bldP spid="18" grpId="0"/>
          <p:bldP spid="20" grpId="0"/>
          <p:bldP spid="21" grpId="0"/>
          <p:bldP spid="23" grpId="0"/>
          <p:bldP spid="25" grpId="0"/>
          <p:bldP spid="26" grpId="0"/>
          <p:bldP spid="28" grpId="0"/>
          <p:bldP spid="29" grpId="0"/>
          <p:bldP spid="70" grpId="0"/>
          <p:bldP spid="71" grpId="0"/>
          <p:bldP spid="74" grpId="0"/>
          <p:bldP spid="76" grpId="0"/>
          <p:bldP spid="77" grpId="0"/>
          <p:bldP spid="78" grpId="0"/>
          <p:bldP spid="90" grpId="0"/>
          <p:bldP spid="91" grpId="0"/>
          <p:bldP spid="92" grpId="0"/>
          <p:bldP spid="9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10" grpId="0"/>
          <p:bldP spid="12" grpId="0"/>
          <p:bldP spid="17" grpId="0"/>
          <p:bldP spid="18" grpId="0"/>
          <p:bldP spid="20" grpId="0"/>
          <p:bldP spid="21" grpId="0"/>
          <p:bldP spid="23" grpId="0"/>
          <p:bldP spid="25" grpId="0"/>
          <p:bldP spid="26" grpId="0"/>
          <p:bldP spid="28" grpId="0"/>
          <p:bldP spid="29" grpId="0"/>
          <p:bldP spid="70" grpId="0"/>
          <p:bldP spid="71" grpId="0"/>
          <p:bldP spid="74" grpId="0"/>
          <p:bldP spid="76" grpId="0"/>
          <p:bldP spid="77" grpId="0"/>
          <p:bldP spid="78" grpId="0"/>
          <p:bldP spid="90" grpId="0"/>
          <p:bldP spid="91" grpId="0"/>
          <p:bldP spid="92" grpId="0"/>
          <p:bldP spid="9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6BC040-3CDA-47CC-846C-3EC638BA950E}"/>
              </a:ext>
            </a:extLst>
          </p:cNvPr>
          <p:cNvSpPr txBox="1"/>
          <p:nvPr/>
        </p:nvSpPr>
        <p:spPr>
          <a:xfrm>
            <a:off x="1371600" y="609359"/>
            <a:ext cx="9772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hợp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dấu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“?”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D43BD9-4FC9-4A90-B9BE-6695752D8CB7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F1D2512-3B95-45A5-8BDF-C8C16FBBA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12842-0609-49A2-998B-3E1D793D93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24CCDC-FA79-4E4F-A0E3-93A8495BB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6FE6238-5B37-30E0-BE4B-CA60EBE8A66F}"/>
              </a:ext>
            </a:extLst>
          </p:cNvPr>
          <p:cNvSpPr/>
          <p:nvPr/>
        </p:nvSpPr>
        <p:spPr>
          <a:xfrm>
            <a:off x="1447800" y="1733551"/>
            <a:ext cx="8963025" cy="21621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3DA36D-A1AD-85F8-D905-D9AECC1E2046}"/>
              </a:ext>
            </a:extLst>
          </p:cNvPr>
          <p:cNvSpPr txBox="1"/>
          <p:nvPr/>
        </p:nvSpPr>
        <p:spPr>
          <a:xfrm>
            <a:off x="2476500" y="1924050"/>
            <a:ext cx="80105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319 + 425 = 425 + 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(173 + 454) + 346 =         + (454 + 346)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F68E2E-74B5-DFFD-8782-0B52CA4774B6}"/>
              </a:ext>
            </a:extLst>
          </p:cNvPr>
          <p:cNvSpPr/>
          <p:nvPr/>
        </p:nvSpPr>
        <p:spPr>
          <a:xfrm>
            <a:off x="5905499" y="2228850"/>
            <a:ext cx="771525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4D4E9F-E18B-751B-81A2-1D369678707C}"/>
              </a:ext>
            </a:extLst>
          </p:cNvPr>
          <p:cNvSpPr/>
          <p:nvPr/>
        </p:nvSpPr>
        <p:spPr>
          <a:xfrm>
            <a:off x="6162674" y="3009900"/>
            <a:ext cx="771525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BE3A3C-55CB-C1C1-EDC3-399726AD56F0}"/>
              </a:ext>
            </a:extLst>
          </p:cNvPr>
          <p:cNvSpPr/>
          <p:nvPr/>
        </p:nvSpPr>
        <p:spPr>
          <a:xfrm>
            <a:off x="5895974" y="2228850"/>
            <a:ext cx="847726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319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556AB37-A8F6-1FE3-2272-0D5A39D3C346}"/>
              </a:ext>
            </a:extLst>
          </p:cNvPr>
          <p:cNvSpPr/>
          <p:nvPr/>
        </p:nvSpPr>
        <p:spPr>
          <a:xfrm>
            <a:off x="6162674" y="3009900"/>
            <a:ext cx="847726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173</a:t>
            </a:r>
          </a:p>
        </p:txBody>
      </p:sp>
    </p:spTree>
    <p:extLst>
      <p:ext uri="{BB962C8B-B14F-4D97-AF65-F5344CB8AC3E}">
        <p14:creationId xmlns:p14="http://schemas.microsoft.com/office/powerpoint/2010/main" val="15425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 animBg="1"/>
          <p:bldP spid="3" grpId="0"/>
          <p:bldP spid="5" grpId="0" animBg="1"/>
          <p:bldP spid="6" grpId="0" animBg="1"/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 animBg="1"/>
          <p:bldP spid="3" grpId="0"/>
          <p:bldP spid="5" grpId="0" animBg="1"/>
          <p:bldP spid="6" grpId="0" animBg="1"/>
          <p:bldP spid="7" grpId="0" animBg="1"/>
          <p:bldP spid="8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9E034D-60D2-0C9E-8E38-B0C1F40DCC61}"/>
              </a:ext>
            </a:extLst>
          </p:cNvPr>
          <p:cNvSpPr txBox="1"/>
          <p:nvPr/>
        </p:nvSpPr>
        <p:spPr>
          <a:xfrm>
            <a:off x="7354529" y="5758933"/>
            <a:ext cx="8554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Thiết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kế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Hương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Thảo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–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Zalo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7390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xe bồn chở tất cả 39 000 l nước. Xe thứ nhất chở nhiều hơn xe thứ hai 3 000 l nước. Hỏi mỗi xe chở bao nhiêu lít nước?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74FB5D-6D82-6E27-64CE-71603973D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787" y="1733550"/>
            <a:ext cx="5953125" cy="190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6AFE37-80F7-1EAA-DC11-6BED9799BCE6}"/>
              </a:ext>
            </a:extLst>
          </p:cNvPr>
          <p:cNvSpPr txBox="1"/>
          <p:nvPr/>
        </p:nvSpPr>
        <p:spPr>
          <a:xfrm>
            <a:off x="2181225" y="3495675"/>
            <a:ext cx="8001000" cy="291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(39 000 + 3 000) : 2 = 21 000 (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39 000 – 21 000 = 18 000 (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21 000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Xe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18 000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07C4C9A-DFF3-E839-0680-F1E992141D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72E69-28D1-0CB7-60C0-00DEB2AF51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2F1941E-272D-A71D-29CA-3447FD5E6A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đoàn tàu chở hàng gồm 17 toa. Trong đó có 9 toa, mỗi toa chở 15 300 kg hàng và 8 toa, mỗi toa chở 13 600 kg hàng. Hỏi trung bình mỗi toa chở bao nhiêu ki-lô-gam hàng?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AFE37-80F7-1EAA-DC11-6BED9799BCE6}"/>
              </a:ext>
            </a:extLst>
          </p:cNvPr>
          <p:cNvSpPr txBox="1"/>
          <p:nvPr/>
        </p:nvSpPr>
        <p:spPr>
          <a:xfrm>
            <a:off x="1619250" y="2143125"/>
            <a:ext cx="8001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15 300 kg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15 300 x 9 = 137 700 (kg)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13 600kg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13 600 x 8 = 108 800 (kg)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(137 700 + 108 800) : 17= 14 500 (kg)</a:t>
            </a:r>
          </a:p>
          <a:p>
            <a:pPr algn="r"/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14 500 ki-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07C4C9A-DFF3-E839-0680-F1E992141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72E69-28D1-0CB7-60C0-00DEB2AF51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2F1941E-272D-A71D-29CA-3447FD5E6A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2227" y="5757026"/>
            <a:ext cx="1049115" cy="98223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C64430-D1C2-7B0C-4067-9719FFFA3F4B}"/>
              </a:ext>
            </a:extLst>
          </p:cNvPr>
          <p:cNvSpPr txBox="1"/>
          <p:nvPr/>
        </p:nvSpPr>
        <p:spPr>
          <a:xfrm>
            <a:off x="752475" y="2020740"/>
            <a:ext cx="107632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hiện được các phép tính với số tự nhiên.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vận dụng được tính chất của phép cộng, phép trừ, phép nhân, phép chia các số tự nhiên trong tính toán.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Tính được giá trị của biểu thức có và không có dấu ngoặc.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Tính được giá trị biểu thức bằng cách thuận tiện.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Giải được bài toán thực tế liên quan đến các phép tính với số tự nhiên.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1785F-D815-F680-D6DB-3A7C35FEDF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7036" y="380158"/>
            <a:ext cx="8474523" cy="17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488243" y="1113667"/>
              <a:ext cx="5388768" cy="1361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việc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sóc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vật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nuôi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thật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thú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vị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?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 ơn các bạn!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2650" y="2557209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Vận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chuyển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sản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9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30723" y="2514601"/>
            <a:ext cx="4560683" cy="4016252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0596" y="4049188"/>
            <a:ext cx="2333897" cy="140033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261259" y="180599"/>
            <a:ext cx="8002621" cy="227348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261259" y="270754"/>
            <a:ext cx="800262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thùng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lên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xe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bằng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câu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thùng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10054525" y="270754"/>
            <a:ext cx="1333324" cy="1272701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bằng cách thuận tiện.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6 650 + 9 543 + 3 250 – 9 900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AFE37-80F7-1EAA-DC11-6BED9799BCE6}"/>
              </a:ext>
            </a:extLst>
          </p:cNvPr>
          <p:cNvSpPr txBox="1"/>
          <p:nvPr/>
        </p:nvSpPr>
        <p:spPr>
          <a:xfrm>
            <a:off x="3171825" y="167640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 + (6 650 + 3 250) – 9 900</a:t>
            </a:r>
          </a:p>
          <a:p>
            <a:pPr lvl="0"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 + 9 900 – 9 900</a:t>
            </a:r>
          </a:p>
          <a:p>
            <a:pPr lvl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099071-6B33-1620-4385-A58DB0E58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05975" y="4694369"/>
            <a:ext cx="2085431" cy="18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712914" y="2888102"/>
            <a:ext cx="6376441" cy="37621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31246" y="3275883"/>
            <a:ext cx="2353588" cy="337432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90906" y="650719"/>
            <a:ext cx="4763517" cy="1990291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203675" y="703718"/>
            <a:ext cx="4750747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ơn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nông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sản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CCF93-DEE2-4AD7-BEBA-682871124926}"/>
              </a:ext>
            </a:extLst>
          </p:cNvPr>
          <p:cNvSpPr txBox="1"/>
          <p:nvPr/>
        </p:nvSpPr>
        <p:spPr>
          <a:xfrm>
            <a:off x="3869634" y="6806842"/>
            <a:ext cx="715617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Thiết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kế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Hương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Thảo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–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Zalo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488243" y="1113667"/>
              <a:ext cx="53887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Tạm biệt các em</a:t>
              </a:r>
              <a:endPara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2650" y="2557209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A0F1A9-1921-DD0C-3AC4-4659D1370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730" y="2497772"/>
            <a:ext cx="6779340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ACF868-F1F7-4981-95D3-9ECBCEF46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pic>
        <p:nvPicPr>
          <p:cNvPr id="5" name="nhà">
            <a:extLst>
              <a:ext uri="{FF2B5EF4-FFF2-40B4-BE49-F238E27FC236}">
                <a16:creationId xmlns:a16="http://schemas.microsoft.com/office/drawing/2014/main" id="{BC6EA685-5796-447F-9EF4-B20E1F2330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836411"/>
            <a:ext cx="3914586" cy="5218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804AA-9E14-416F-A168-FE003AA801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47189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Nhím">
            <a:extLst>
              <a:ext uri="{FF2B5EF4-FFF2-40B4-BE49-F238E27FC236}">
                <a16:creationId xmlns:a16="http://schemas.microsoft.com/office/drawing/2014/main" id="{0D9793E0-21FC-40C0-8A6D-D26F1B171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55973" y="5178354"/>
            <a:ext cx="1687688" cy="1197081"/>
          </a:xfrm>
          <a:prstGeom prst="rect">
            <a:avLst/>
          </a:prstGeom>
        </p:spPr>
      </p:pic>
      <p:pic>
        <p:nvPicPr>
          <p:cNvPr id="8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0F47B5A3-0CA3-49B9-BDC5-F5303DA32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1D5B60-C7C8-4363-8D59-BAEAE9CB9898}"/>
              </a:ext>
            </a:extLst>
          </p:cNvPr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Nhím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Nâu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endParaRPr kumimoji="0" lang="en-US" sz="8800" b="1" i="0" u="none" strike="noStrike" kern="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8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56D741-F1E9-42A5-B648-82276A8E6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08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60D6B8-872A-4865-BDC6-8E34B851AC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349150" y="5011688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F4884E50-A9D2-45C2-BA27-778D4ECF1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5" name="Round Diagonal Corner Rectangle 7">
            <a:extLst>
              <a:ext uri="{FF2B5EF4-FFF2-40B4-BE49-F238E27FC236}">
                <a16:creationId xmlns:a16="http://schemas.microsoft.com/office/drawing/2014/main" id="{F96BA86A-E538-4EA4-94F9-4D118A1AF67E}"/>
              </a:ext>
            </a:extLst>
          </p:cNvPr>
          <p:cNvSpPr/>
          <p:nvPr/>
        </p:nvSpPr>
        <p:spPr>
          <a:xfrm>
            <a:off x="511631" y="682382"/>
            <a:ext cx="9895115" cy="458595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chơi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nhím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nâu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con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đầy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khăn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ngôi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bỏ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pic>
        <p:nvPicPr>
          <p:cNvPr id="6" name="nhà">
            <a:extLst>
              <a:ext uri="{FF2B5EF4-FFF2-40B4-BE49-F238E27FC236}">
                <a16:creationId xmlns:a16="http://schemas.microsoft.com/office/drawing/2014/main" id="{A2A116C2-8C75-4803-8428-9A3B3F7DC3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904850" y="3244925"/>
            <a:ext cx="2388748" cy="3184493"/>
          </a:xfrm>
          <a:prstGeom prst="rect">
            <a:avLst/>
          </a:prstGeom>
        </p:spPr>
      </p:pic>
      <p:pic>
        <p:nvPicPr>
          <p:cNvPr id="7" name="Nhím">
            <a:extLst>
              <a:ext uri="{FF2B5EF4-FFF2-40B4-BE49-F238E27FC236}">
                <a16:creationId xmlns:a16="http://schemas.microsoft.com/office/drawing/2014/main" id="{7F9D925C-65BF-427B-8DA9-9F3A2997C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EE4302-BF40-4BB1-A2B0-C8164CF03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6435468"/>
          </a:xfrm>
          <a:prstGeom prst="rect">
            <a:avLst/>
          </a:prstGeom>
        </p:spPr>
      </p:pic>
      <p:sp>
        <p:nvSpPr>
          <p:cNvPr id="3" name="o1">
            <a:hlinkClick r:id="rId6" action="ppaction://hlinksldjump"/>
            <a:extLst>
              <a:ext uri="{FF2B5EF4-FFF2-40B4-BE49-F238E27FC236}">
                <a16:creationId xmlns:a16="http://schemas.microsoft.com/office/drawing/2014/main" id="{D2706270-25DA-476C-BD60-D2E84DFC9C33}"/>
              </a:ext>
            </a:extLst>
          </p:cNvPr>
          <p:cNvSpPr/>
          <p:nvPr/>
        </p:nvSpPr>
        <p:spPr>
          <a:xfrm>
            <a:off x="1515680" y="4802248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pic>
        <p:nvPicPr>
          <p:cNvPr id="4" name="o2">
            <a:hlinkClick r:id="rId7" action="ppaction://hlinksldjump"/>
            <a:extLst>
              <a:ext uri="{FF2B5EF4-FFF2-40B4-BE49-F238E27FC236}">
                <a16:creationId xmlns:a16="http://schemas.microsoft.com/office/drawing/2014/main" id="{E2EB03CB-3B2B-4F5B-A11E-7F3B2C1C4D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020688" y="4584030"/>
            <a:ext cx="2000915" cy="1561916"/>
          </a:xfrm>
          <a:prstGeom prst="rect">
            <a:avLst/>
          </a:prstGeom>
        </p:spPr>
      </p:pic>
      <p:sp>
        <p:nvSpPr>
          <p:cNvPr id="5" name="o3">
            <a:hlinkClick r:id="rId10" action="ppaction://hlinksldjump"/>
            <a:extLst>
              <a:ext uri="{FF2B5EF4-FFF2-40B4-BE49-F238E27FC236}">
                <a16:creationId xmlns:a16="http://schemas.microsoft.com/office/drawing/2014/main" id="{EF618403-973C-4D46-BC1B-0F5DA34573B7}"/>
              </a:ext>
            </a:extLst>
          </p:cNvPr>
          <p:cNvSpPr/>
          <p:nvPr/>
        </p:nvSpPr>
        <p:spPr>
          <a:xfrm rot="689854">
            <a:off x="5034438" y="445763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F139F-E0C5-45E4-B28B-5EF267183C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8" y="499239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nhà">
            <a:hlinkClick r:id="" action="ppaction://noaction"/>
            <a:extLst>
              <a:ext uri="{FF2B5EF4-FFF2-40B4-BE49-F238E27FC236}">
                <a16:creationId xmlns:a16="http://schemas.microsoft.com/office/drawing/2014/main" id="{F1918364-5946-4D79-B05D-F9649F41556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125480" y="2395272"/>
            <a:ext cx="2935238" cy="3913031"/>
          </a:xfrm>
          <a:prstGeom prst="rect">
            <a:avLst/>
          </a:prstGeom>
        </p:spPr>
      </p:pic>
      <p:pic>
        <p:nvPicPr>
          <p:cNvPr id="8" name="Nhím">
            <a:extLst>
              <a:ext uri="{FF2B5EF4-FFF2-40B4-BE49-F238E27FC236}">
                <a16:creationId xmlns:a16="http://schemas.microsoft.com/office/drawing/2014/main" id="{60E24AE4-293F-4770-BB16-9098B5DCF4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45771">
            <a:off x="59694" y="5205639"/>
            <a:ext cx="1409032" cy="999430"/>
          </a:xfrm>
          <a:prstGeom prst="rect">
            <a:avLst/>
          </a:prstGeom>
        </p:spPr>
      </p:pic>
      <p:pic>
        <p:nvPicPr>
          <p:cNvPr id="9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FA441E93-4B3A-49B5-9EC5-70D78F504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939A4A40-9CFC-4EA9-B738-172C087C5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7505" y="129414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ldLvl="0" animBg="1"/>
      <p:bldP spid="3" grpId="1" bldLvl="0" animBg="1"/>
      <p:bldP spid="5" grpId="0" bldLvl="0" animBg="1"/>
      <p:bldP spid="5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A8E729-1658-4D32-9C41-98CB7C2AF5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-29028"/>
            <a:ext cx="12192000" cy="6437147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7D33B9BB-D821-4F6E-818A-5F71F517E6D2}"/>
              </a:ext>
            </a:extLst>
          </p:cNvPr>
          <p:cNvSpPr/>
          <p:nvPr/>
        </p:nvSpPr>
        <p:spPr>
          <a:xfrm>
            <a:off x="307074" y="-75932"/>
            <a:ext cx="11515958" cy="204760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fr-FR" sz="36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lvl="0" algn="ctr">
              <a:defRPr/>
            </a:pPr>
            <a:endParaRPr lang="fr-FR" sz="36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lvl="0" algn="ctr">
              <a:defRPr/>
            </a:pP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liền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99 999 là?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:a16="http://schemas.microsoft.com/office/drawing/2014/main" id="{6C86832E-4AA6-442E-AB3E-0C4A71F6E802}"/>
              </a:ext>
            </a:extLst>
          </p:cNvPr>
          <p:cNvSpPr/>
          <p:nvPr/>
        </p:nvSpPr>
        <p:spPr>
          <a:xfrm>
            <a:off x="3684895" y="9937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1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25EF6153-691D-4D3D-963C-BEF648B77B11}"/>
              </a:ext>
            </a:extLst>
          </p:cNvPr>
          <p:cNvSpPr/>
          <p:nvPr/>
        </p:nvSpPr>
        <p:spPr>
          <a:xfrm>
            <a:off x="1586971" y="2675435"/>
            <a:ext cx="3337454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100 000 </a:t>
            </a: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1010169F-BD22-4426-9021-98BF687D2CD4}"/>
              </a:ext>
            </a:extLst>
          </p:cNvPr>
          <p:cNvSpPr/>
          <p:nvPr/>
        </p:nvSpPr>
        <p:spPr>
          <a:xfrm>
            <a:off x="6082897" y="2675435"/>
            <a:ext cx="2884458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10 000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2921AE3F-AAB9-4CE3-8EC3-F285615190B9}"/>
              </a:ext>
            </a:extLst>
          </p:cNvPr>
          <p:cNvSpPr/>
          <p:nvPr/>
        </p:nvSpPr>
        <p:spPr>
          <a:xfrm>
            <a:off x="1680181" y="4488576"/>
            <a:ext cx="323471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99 998 </a:t>
            </a: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265E0374-CD52-4908-8D3E-058D001ED0ED}"/>
              </a:ext>
            </a:extLst>
          </p:cNvPr>
          <p:cNvSpPr/>
          <p:nvPr/>
        </p:nvSpPr>
        <p:spPr>
          <a:xfrm>
            <a:off x="6065053" y="4525734"/>
            <a:ext cx="3488522" cy="146532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100 0001 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E76EF45E-8876-4EA0-B76F-DFF96A86A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02FEE617-F6B6-4F4B-ADD7-F34368E22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0E5D8B04-B3E4-491F-B52A-B5E8B53A4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2DD9C437-4E26-45D4-84FD-E502315D0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FA12DCB6-5394-4D0A-ABD7-D2D87502E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339281F1-E5B5-4ABE-B120-7CBC6B3E8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1FACCF2D-8CEA-4FB8-8664-B18F1D685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3C9660E5-646E-4A12-923A-7973D18E1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BEFEF5C3-935D-419B-A467-36AA40662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8FBFA231-8A6F-4C60-817E-75D9FE076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A17AF25D-77BC-4F1C-AB49-5F98AD477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EC309D61-881E-4387-9F75-67E0527BF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ACD7460C-939B-4894-9704-FC3E4189D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E738A418-39AE-4B03-811D-884641BAB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9982E37F-F47D-46DB-9BDA-9A7CC6143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94CAC3D4-EBC5-434D-921E-D6459056F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CCBCC57A-C45C-4C19-8CC4-5AA9D05C5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5388298B-1E7F-4E3F-8196-215A813C9A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  <p:pic>
        <p:nvPicPr>
          <p:cNvPr id="27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A4F04789-A6FF-46FE-9D11-855C026B1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0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C24189-7F69-4329-B20F-3A284F538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9" y="-1"/>
            <a:ext cx="12192000" cy="6429829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B3D8F00F-0639-4762-A4F2-2983E7EDFBD1}"/>
              </a:ext>
            </a:extLst>
          </p:cNvPr>
          <p:cNvSpPr/>
          <p:nvPr/>
        </p:nvSpPr>
        <p:spPr>
          <a:xfrm>
            <a:off x="307074" y="-75932"/>
            <a:ext cx="11515958" cy="26103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:a16="http://schemas.microsoft.com/office/drawing/2014/main" id="{3D25E688-5CAD-4285-9ACC-34891717971A}"/>
              </a:ext>
            </a:extLst>
          </p:cNvPr>
          <p:cNvSpPr/>
          <p:nvPr/>
        </p:nvSpPr>
        <p:spPr>
          <a:xfrm>
            <a:off x="3713470" y="120908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2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DF3CC3B1-BCF9-4B40-85C2-09635DDC3ED9}"/>
              </a:ext>
            </a:extLst>
          </p:cNvPr>
          <p:cNvSpPr/>
          <p:nvPr/>
        </p:nvSpPr>
        <p:spPr>
          <a:xfrm>
            <a:off x="914400" y="4275547"/>
            <a:ext cx="485177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chục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92CEE65C-9A75-46AA-930F-B0385EA9A5E4}"/>
              </a:ext>
            </a:extLst>
          </p:cNvPr>
          <p:cNvSpPr/>
          <p:nvPr/>
        </p:nvSpPr>
        <p:spPr>
          <a:xfrm>
            <a:off x="1037432" y="3035291"/>
            <a:ext cx="472874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noProof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lang="en-US" sz="3200" b="1" noProof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5D622496-E599-4F58-B26E-C41FF721D736}"/>
              </a:ext>
            </a:extLst>
          </p:cNvPr>
          <p:cNvSpPr/>
          <p:nvPr/>
        </p:nvSpPr>
        <p:spPr>
          <a:xfrm>
            <a:off x="6079961" y="4275547"/>
            <a:ext cx="4473737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triệu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E2962F6B-05F1-4AE0-B060-7844238DBDE4}"/>
              </a:ext>
            </a:extLst>
          </p:cNvPr>
          <p:cNvSpPr/>
          <p:nvPr/>
        </p:nvSpPr>
        <p:spPr>
          <a:xfrm>
            <a:off x="6030654" y="2985017"/>
            <a:ext cx="45230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8BBC0261-6B65-40B4-BB07-397DB639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6C43BAF1-331D-48B7-9D4E-C0033F4AD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D57E6081-8DD5-4827-AC53-AB8F6B5FA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633286E8-404D-4301-ACBD-839035F8C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2E41BD4F-5741-4C3B-AFCE-20018E33A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480ECA37-1B6F-4087-9149-FE99B3BF0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F4AAD054-DF36-4365-B6E6-7C3B187FE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FED0D24C-5751-4931-9B79-D85EE83AC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A8533CD-76D7-4B4F-9225-09E19990B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A2CCDE26-4DBF-478D-BACA-702EE1EC8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CAA3387B-A45D-46AF-B23A-2EA14A734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FDCAF20D-8104-4EB3-AD4F-489DBBDA9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826CFC6D-BFEE-49CB-AF80-976A00AD8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3C6FB262-32B0-4414-BEC5-553254536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D8BDCF3-E3F9-4A21-9718-6B1EF84B5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9C1A7212-BD03-4DBC-8892-786D968D7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476E3124-7A59-4BE4-95CE-7DD871C1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</a:p>
        </p:txBody>
      </p:sp>
      <p:pic>
        <p:nvPicPr>
          <p:cNvPr id="26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B9A8F0EA-D429-465B-8351-A5715A0D5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17430E9-2B1D-4473-805A-403AA4ECC7FA}"/>
              </a:ext>
            </a:extLst>
          </p:cNvPr>
          <p:cNvSpPr txBox="1"/>
          <p:nvPr/>
        </p:nvSpPr>
        <p:spPr>
          <a:xfrm>
            <a:off x="2793677" y="1068445"/>
            <a:ext cx="5707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40 000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3274EA66-97FA-4332-ACBA-6F9A58407A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2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F04A69-27A1-452E-8CD4-A5D3B25B3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738CF786-461F-45C0-85D2-8A7911F2FDAE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:a16="http://schemas.microsoft.com/office/drawing/2014/main" id="{F9F61451-F2CD-4184-9AD0-3491DAEBDB86}"/>
              </a:ext>
            </a:extLst>
          </p:cNvPr>
          <p:cNvSpPr/>
          <p:nvPr/>
        </p:nvSpPr>
        <p:spPr>
          <a:xfrm>
            <a:off x="4400366" y="101783"/>
            <a:ext cx="35922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6F51A02F-F11F-459F-974E-33B83A90D872}"/>
              </a:ext>
            </a:extLst>
          </p:cNvPr>
          <p:cNvSpPr/>
          <p:nvPr/>
        </p:nvSpPr>
        <p:spPr>
          <a:xfrm>
            <a:off x="6030654" y="2996496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1 000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A4555589-839C-4C4E-8316-A8B9E87A0ED7}"/>
              </a:ext>
            </a:extLst>
          </p:cNvPr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1 111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D228CE8E-5D8C-486D-A58F-CBFC1A94EC34}"/>
              </a:ext>
            </a:extLst>
          </p:cNvPr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1 023</a:t>
            </a: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C6C8BB2F-19D4-4E5A-B0F2-037B9C0CA6E9}"/>
              </a:ext>
            </a:extLst>
          </p:cNvPr>
          <p:cNvSpPr/>
          <p:nvPr/>
        </p:nvSpPr>
        <p:spPr>
          <a:xfrm>
            <a:off x="6030655" y="4373501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1 234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142DD75A-9787-49F8-807A-FEFFE32D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8A7EC83F-F32E-4A43-B879-A4EA932A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5FAFAD6C-1FA4-46D1-86F0-9B897916D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93358D8A-8597-44E3-A616-4EAC2B381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A28C3D8-777F-466F-B72D-87E4E2EED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84F38D55-8CA2-430E-9A2B-1F7B9B465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12208B49-4E48-4E60-A36C-A97FBD5B9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6EF437ED-DBE3-4D33-BBEA-56D45383B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8835B3DF-3134-482F-9FFC-0319AB729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B2176CF-A5D7-4915-B1CF-DFC5FAE47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30AC57A9-8B4E-437F-8EA7-965B67872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8738FB18-D30E-4CB4-B4F2-7147C8572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A3635F2-7AE8-493C-8D1E-71C1A6FE5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BA252EBA-5A7D-4EDF-8610-B4EAAD43A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5447111-C0F0-49D4-9FB5-61C276EEC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858D9672-DE5E-462A-9953-3F9405BAE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EBDB5877-C3C5-4888-872A-FBA52AC3D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</a:p>
        </p:txBody>
      </p:sp>
      <p:pic>
        <p:nvPicPr>
          <p:cNvPr id="26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4AFB1938-D221-4C88-A3CE-027FDFA65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C72410E-1354-4908-8FC3-D1BE060F63B8}"/>
              </a:ext>
            </a:extLst>
          </p:cNvPr>
          <p:cNvSpPr txBox="1"/>
          <p:nvPr/>
        </p:nvSpPr>
        <p:spPr>
          <a:xfrm>
            <a:off x="2247900" y="1143191"/>
            <a:ext cx="7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bé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nhất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bốn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chữ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: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DB6B0DCB-AF00-4572-B090-3B1EA630C48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8" grpId="0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</TotalTime>
  <Words>858</Words>
  <PresentationFormat>Widescreen</PresentationFormat>
  <Paragraphs>165</Paragraphs>
  <Slides>25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Calibri</vt:lpstr>
      <vt:lpstr>Cambria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UTM Avo</vt:lpstr>
      <vt:lpstr>Wingdings</vt:lpstr>
      <vt:lpstr>Weltkindertag! by Slidego</vt:lpstr>
      <vt:lpstr>1_Weltkindertag!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2024-02-12T08:43:06Z</dcterms:created>
  <dcterms:modified xsi:type="dcterms:W3CDTF">2024-02-20T13:23:34Z</dcterms:modified>
</cp:coreProperties>
</file>