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58" r:id="rId2"/>
    <p:sldId id="4411" r:id="rId3"/>
    <p:sldId id="260" r:id="rId4"/>
    <p:sldId id="282" r:id="rId5"/>
    <p:sldId id="298" r:id="rId6"/>
    <p:sldId id="262" r:id="rId7"/>
    <p:sldId id="263" r:id="rId8"/>
    <p:sldId id="264" r:id="rId9"/>
    <p:sldId id="270" r:id="rId10"/>
    <p:sldId id="278" r:id="rId11"/>
    <p:sldId id="279" r:id="rId12"/>
    <p:sldId id="273" r:id="rId13"/>
    <p:sldId id="277" r:id="rId14"/>
    <p:sldId id="299" r:id="rId15"/>
    <p:sldId id="275" r:id="rId16"/>
    <p:sldId id="283" r:id="rId17"/>
    <p:sldId id="300" r:id="rId18"/>
    <p:sldId id="288" r:id="rId19"/>
    <p:sldId id="28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AF4"/>
    <a:srgbClr val="FDB9EA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0833" autoAdjust="0"/>
  </p:normalViewPr>
  <p:slideViewPr>
    <p:cSldViewPr snapToGrid="0">
      <p:cViewPr varScale="1">
        <p:scale>
          <a:sx n="44" d="100"/>
          <a:sy n="44" d="100"/>
        </p:scale>
        <p:origin x="172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8E2E7-BE74-434E-B1BA-8FBDCCD47BA6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11F0C-2B74-4022-B5FE-89FBA0CA8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5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B11F0C-2B74-4022-B5FE-89FBA0CA8B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389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B11F0C-2B74-4022-B5FE-89FBA0CA8B8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5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B11F0C-2B74-4022-B5FE-89FBA0CA8B8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86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45BE1-9C02-DBCB-BBB3-3B461A325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87D2D6-49B0-34EB-971E-4FB8361E5A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4EA2E-B936-340F-6772-58E174B5B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9D4C-5AFB-40E7-834B-14CEE863945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8EE03-ADD5-3864-5237-A4BA452DB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A48893-BD45-F01D-CEA3-325E3A64E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1E94E-BFBB-49B4-8513-F55E5027B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476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FF6F7-B6E8-EEEC-D5DD-58B9DC5DF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A4C7A3-95B2-515D-3715-D9DD90B40D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8506EB-18A8-D8C1-1532-6283DC4B7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9D4C-5AFB-40E7-834B-14CEE863945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CBCA1-931A-952E-F77B-98F98A669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9F668-7905-F592-CEE6-B9FFC4287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1E94E-BFBB-49B4-8513-F55E5027B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723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2162F3-9E13-FACA-6E4A-3B85E0F075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35BD36-EBDA-E2AB-0BDD-E793732B28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AAF2BD-E6B5-2F31-0C9E-BD9223075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9D4C-5AFB-40E7-834B-14CEE863945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BF059-F7F8-7801-7C02-AD66C7680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4BCF3-F9ED-491D-DFA3-48BC857D3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1E94E-BFBB-49B4-8513-F55E5027B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666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659F6-A982-FD61-D0F1-A361815CB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4E1F6-32EC-EF85-BF8A-218B2AAE4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20178-2B99-23C5-582A-3CFF955C6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9D4C-5AFB-40E7-834B-14CEE863945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8AF488-8AC7-AEA0-2F61-CA0E6818D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81336-8573-04E9-3F1B-4CAEDAA84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1E94E-BFBB-49B4-8513-F55E5027B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73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2EFF6-0604-CB26-F46A-D8D26E7FF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3C8A97-16FA-988E-785E-6CE49DDA61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2CA702-BBA2-180B-63AA-42788070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9D4C-5AFB-40E7-834B-14CEE863945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2AD29-34EF-0AB2-F587-1D709E77A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F8929-B5A8-45D4-1D03-B8DEE9B08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1E94E-BFBB-49B4-8513-F55E5027B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48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96B04-63A1-EED2-DAA0-82EF6777C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602B9-B21E-DFFA-EFA2-733EB4C7D1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123FBF-050C-B6FB-3F2F-7832FEE573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213802-6863-8882-4400-8A072496D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9D4C-5AFB-40E7-834B-14CEE863945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BA5B41-DDAA-FB11-2F41-CA39F9251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897FB7-35D7-38A8-9340-42B6820FA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1E94E-BFBB-49B4-8513-F55E5027B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068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4A8ED-6D33-1259-3A22-6335AA329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CC994A-922E-8B5B-58F0-1737503D6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B8D924-0425-0BCF-F93F-B81EAC9056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CDA8AA-5EB6-67D3-0352-57BAAE2B47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39081B-2B77-F05B-4887-E44B63B89D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1AB311-1EC8-9BA0-3851-0E3DED333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9D4C-5AFB-40E7-834B-14CEE863945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176D12-7EF2-E376-1E42-4CE1DA12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56F7B5-0649-C918-B67C-24375F8E8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1E94E-BFBB-49B4-8513-F55E5027B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804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F03FD-43A1-2535-896A-62701C7B1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B79D35-672F-F00E-37D1-F189E3AF9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9D4C-5AFB-40E7-834B-14CEE863945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1317B7-576F-52C8-0E31-C13D667CB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C3BAEC-A218-19F1-F347-D4CD310F6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1E94E-BFBB-49B4-8513-F55E5027B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238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734B40-8F3C-677B-D21C-571C523EE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9D4C-5AFB-40E7-834B-14CEE863945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34E196-03AA-9001-36AB-32F49439A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9A912C-AAEF-DC1E-FA56-108010369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1E94E-BFBB-49B4-8513-F55E5027B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267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878BE-4AB5-A09B-01F3-C3AB8F21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256DD-531F-5F1C-9B01-F880849AF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C9662B-7B39-EAC5-D4F6-1014BAE6E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2AA4C2-6846-AEB8-5F31-F331D50C1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9D4C-5AFB-40E7-834B-14CEE863945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8BE7F2-4398-7B3F-D559-8E1AB42C7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BDF41C-AC07-24D0-B0DB-DD03671DB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1E94E-BFBB-49B4-8513-F55E5027B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82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528D3-0C9C-ABA9-D98B-16749C66D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32857E-D437-C75B-56DD-28D18FD581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AED8D2-D438-58F5-7FB7-C008191F87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8B6CBD-BAAD-DC5C-A3FB-5BE82266E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9D4C-5AFB-40E7-834B-14CEE863945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B414CC-8293-BE62-0B9F-CDABEABC2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43E771-AAFF-8405-DE35-F9A0411DF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1E94E-BFBB-49B4-8513-F55E5027B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251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706DD89A-4F5D-4B4A-D12D-85B3B371359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6508F0-E5B1-BE14-6454-D0C15DDA7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590250-7735-4FC8-339E-36B2897BD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C31380-C046-091A-3A31-A3AA24A09F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5D9D4C-5AFB-40E7-834B-14CEE863945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4B2C1-F6DD-8BFA-B15C-BFC14E0803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26A5A-41ED-7728-292A-603966500E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51E94E-BFBB-49B4-8513-F55E5027B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59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audio" Target="../media/audio1.wav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22.png"/><Relationship Id="rId19" Type="http://schemas.openxmlformats.org/officeDocument/2006/relationships/image" Target="../media/image46.png"/><Relationship Id="rId4" Type="http://schemas.openxmlformats.org/officeDocument/2006/relationships/image" Target="../media/image11.jp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19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49.png"/><Relationship Id="rId4" Type="http://schemas.openxmlformats.org/officeDocument/2006/relationships/image" Target="../media/image3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19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jpg"/><Relationship Id="rId7" Type="http://schemas.openxmlformats.org/officeDocument/2006/relationships/image" Target="../media/image1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jpg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C9F0D4-94DB-469B-7964-F5A6BCE140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-909" b="6664"/>
          <a:stretch/>
        </p:blipFill>
        <p:spPr>
          <a:xfrm>
            <a:off x="0" y="0"/>
            <a:ext cx="12302836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0FF15F2-9043-259A-B2A4-8C46509421A6}"/>
              </a:ext>
            </a:extLst>
          </p:cNvPr>
          <p:cNvSpPr/>
          <p:nvPr/>
        </p:nvSpPr>
        <p:spPr>
          <a:xfrm>
            <a:off x="1827745" y="124690"/>
            <a:ext cx="9176228" cy="4052455"/>
          </a:xfrm>
          <a:prstGeom prst="roundRect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59DC0E-504B-346B-11CF-11773784F641}"/>
              </a:ext>
            </a:extLst>
          </p:cNvPr>
          <p:cNvSpPr txBox="1"/>
          <p:nvPr/>
        </p:nvSpPr>
        <p:spPr>
          <a:xfrm>
            <a:off x="3272081" y="216717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…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7FDC735-6762-24B3-6F1A-F9D1A1D83C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7547" y="2464517"/>
            <a:ext cx="4032683" cy="42810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3F6C5D-2AFF-469E-8312-B0858D1857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5420" y="574482"/>
            <a:ext cx="2706859" cy="15180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65AC882-661E-CAC4-E0A1-284C25347D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5804" y="1730835"/>
            <a:ext cx="9059441" cy="10912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676FB2D-E160-F510-F45B-6347E7C63E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4247" y="2761430"/>
            <a:ext cx="2274005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884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53784553-C210-3672-ABBF-83F064D77B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32390" y="2878726"/>
            <a:ext cx="3630954" cy="3854583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1AD4BEA1-588B-FA01-D8DC-73E72529A56B}"/>
              </a:ext>
            </a:extLst>
          </p:cNvPr>
          <p:cNvSpPr/>
          <p:nvPr/>
        </p:nvSpPr>
        <p:spPr>
          <a:xfrm>
            <a:off x="1142999" y="1101436"/>
            <a:ext cx="5777346" cy="2576945"/>
          </a:xfrm>
          <a:custGeom>
            <a:avLst/>
            <a:gdLst>
              <a:gd name="connsiteX0" fmla="*/ 0 w 5777346"/>
              <a:gd name="connsiteY0" fmla="*/ 429499 h 2576945"/>
              <a:gd name="connsiteX1" fmla="*/ 429499 w 5777346"/>
              <a:gd name="connsiteY1" fmla="*/ 0 h 2576945"/>
              <a:gd name="connsiteX2" fmla="*/ 929404 w 5777346"/>
              <a:gd name="connsiteY2" fmla="*/ 0 h 2576945"/>
              <a:gd name="connsiteX3" fmla="*/ 1576341 w 5777346"/>
              <a:gd name="connsiteY3" fmla="*/ 0 h 2576945"/>
              <a:gd name="connsiteX4" fmla="*/ 2076246 w 5777346"/>
              <a:gd name="connsiteY4" fmla="*/ 0 h 2576945"/>
              <a:gd name="connsiteX5" fmla="*/ 2576152 w 5777346"/>
              <a:gd name="connsiteY5" fmla="*/ 0 h 2576945"/>
              <a:gd name="connsiteX6" fmla="*/ 3370119 w 5777346"/>
              <a:gd name="connsiteY6" fmla="*/ 0 h 2576945"/>
              <a:gd name="connsiteX7" fmla="*/ 3370119 w 5777346"/>
              <a:gd name="connsiteY7" fmla="*/ 0 h 2576945"/>
              <a:gd name="connsiteX8" fmla="*/ 3822678 w 5777346"/>
              <a:gd name="connsiteY8" fmla="*/ 0 h 2576945"/>
              <a:gd name="connsiteX9" fmla="*/ 4304123 w 5777346"/>
              <a:gd name="connsiteY9" fmla="*/ 0 h 2576945"/>
              <a:gd name="connsiteX10" fmla="*/ 4814455 w 5777346"/>
              <a:gd name="connsiteY10" fmla="*/ 0 h 2576945"/>
              <a:gd name="connsiteX11" fmla="*/ 5347847 w 5777346"/>
              <a:gd name="connsiteY11" fmla="*/ 0 h 2576945"/>
              <a:gd name="connsiteX12" fmla="*/ 5777346 w 5777346"/>
              <a:gd name="connsiteY12" fmla="*/ 429499 h 2576945"/>
              <a:gd name="connsiteX13" fmla="*/ 5777346 w 5777346"/>
              <a:gd name="connsiteY13" fmla="*/ 944884 h 2576945"/>
              <a:gd name="connsiteX14" fmla="*/ 5777346 w 5777346"/>
              <a:gd name="connsiteY14" fmla="*/ 1503218 h 2576945"/>
              <a:gd name="connsiteX15" fmla="*/ 6200792 w 5777346"/>
              <a:gd name="connsiteY15" fmla="*/ 1850457 h 2576945"/>
              <a:gd name="connsiteX16" fmla="*/ 6641521 w 5777346"/>
              <a:gd name="connsiteY16" fmla="*/ 2211869 h 2576945"/>
              <a:gd name="connsiteX17" fmla="*/ 6235359 w 5777346"/>
              <a:gd name="connsiteY17" fmla="*/ 2181594 h 2576945"/>
              <a:gd name="connsiteX18" fmla="*/ 5777346 w 5777346"/>
              <a:gd name="connsiteY18" fmla="*/ 2147454 h 2576945"/>
              <a:gd name="connsiteX19" fmla="*/ 5777346 w 5777346"/>
              <a:gd name="connsiteY19" fmla="*/ 2147446 h 2576945"/>
              <a:gd name="connsiteX20" fmla="*/ 5347847 w 5777346"/>
              <a:gd name="connsiteY20" fmla="*/ 2576945 h 2576945"/>
              <a:gd name="connsiteX21" fmla="*/ 4814455 w 5777346"/>
              <a:gd name="connsiteY21" fmla="*/ 2576945 h 2576945"/>
              <a:gd name="connsiteX22" fmla="*/ 4333010 w 5777346"/>
              <a:gd name="connsiteY22" fmla="*/ 2576945 h 2576945"/>
              <a:gd name="connsiteX23" fmla="*/ 3894894 w 5777346"/>
              <a:gd name="connsiteY23" fmla="*/ 2576945 h 2576945"/>
              <a:gd name="connsiteX24" fmla="*/ 3370119 w 5777346"/>
              <a:gd name="connsiteY24" fmla="*/ 2576945 h 2576945"/>
              <a:gd name="connsiteX25" fmla="*/ 3370119 w 5777346"/>
              <a:gd name="connsiteY25" fmla="*/ 2576945 h 2576945"/>
              <a:gd name="connsiteX26" fmla="*/ 2840807 w 5777346"/>
              <a:gd name="connsiteY26" fmla="*/ 2576945 h 2576945"/>
              <a:gd name="connsiteX27" fmla="*/ 2252683 w 5777346"/>
              <a:gd name="connsiteY27" fmla="*/ 2576945 h 2576945"/>
              <a:gd name="connsiteX28" fmla="*/ 1664559 w 5777346"/>
              <a:gd name="connsiteY28" fmla="*/ 2576945 h 2576945"/>
              <a:gd name="connsiteX29" fmla="*/ 1105842 w 5777346"/>
              <a:gd name="connsiteY29" fmla="*/ 2576945 h 2576945"/>
              <a:gd name="connsiteX30" fmla="*/ 429499 w 5777346"/>
              <a:gd name="connsiteY30" fmla="*/ 2576945 h 2576945"/>
              <a:gd name="connsiteX31" fmla="*/ 0 w 5777346"/>
              <a:gd name="connsiteY31" fmla="*/ 2147446 h 2576945"/>
              <a:gd name="connsiteX32" fmla="*/ 0 w 5777346"/>
              <a:gd name="connsiteY32" fmla="*/ 2147454 h 2576945"/>
              <a:gd name="connsiteX33" fmla="*/ 0 w 5777346"/>
              <a:gd name="connsiteY33" fmla="*/ 1831778 h 2576945"/>
              <a:gd name="connsiteX34" fmla="*/ 0 w 5777346"/>
              <a:gd name="connsiteY34" fmla="*/ 1503218 h 2576945"/>
              <a:gd name="connsiteX35" fmla="*/ 0 w 5777346"/>
              <a:gd name="connsiteY35" fmla="*/ 1503218 h 2576945"/>
              <a:gd name="connsiteX36" fmla="*/ 0 w 5777346"/>
              <a:gd name="connsiteY36" fmla="*/ 987833 h 2576945"/>
              <a:gd name="connsiteX37" fmla="*/ 0 w 5777346"/>
              <a:gd name="connsiteY37" fmla="*/ 429499 h 257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777346" h="2576945" fill="none" extrusionOk="0">
                <a:moveTo>
                  <a:pt x="0" y="429499"/>
                </a:moveTo>
                <a:cubicBezTo>
                  <a:pt x="57448" y="183625"/>
                  <a:pt x="182172" y="18527"/>
                  <a:pt x="429499" y="0"/>
                </a:cubicBezTo>
                <a:cubicBezTo>
                  <a:pt x="658358" y="-13265"/>
                  <a:pt x="710742" y="35577"/>
                  <a:pt x="929404" y="0"/>
                </a:cubicBezTo>
                <a:cubicBezTo>
                  <a:pt x="1148067" y="-35577"/>
                  <a:pt x="1398365" y="51521"/>
                  <a:pt x="1576341" y="0"/>
                </a:cubicBezTo>
                <a:cubicBezTo>
                  <a:pt x="1754317" y="-51521"/>
                  <a:pt x="1965879" y="33338"/>
                  <a:pt x="2076246" y="0"/>
                </a:cubicBezTo>
                <a:cubicBezTo>
                  <a:pt x="2186614" y="-33338"/>
                  <a:pt x="2404578" y="44692"/>
                  <a:pt x="2576152" y="0"/>
                </a:cubicBezTo>
                <a:cubicBezTo>
                  <a:pt x="2747726" y="-44692"/>
                  <a:pt x="3010979" y="10929"/>
                  <a:pt x="3370119" y="0"/>
                </a:cubicBezTo>
                <a:lnTo>
                  <a:pt x="3370119" y="0"/>
                </a:lnTo>
                <a:cubicBezTo>
                  <a:pt x="3533709" y="-5912"/>
                  <a:pt x="3607627" y="17820"/>
                  <a:pt x="3822678" y="0"/>
                </a:cubicBezTo>
                <a:cubicBezTo>
                  <a:pt x="4037729" y="-17820"/>
                  <a:pt x="4113822" y="9117"/>
                  <a:pt x="4304123" y="0"/>
                </a:cubicBezTo>
                <a:cubicBezTo>
                  <a:pt x="4494424" y="-9117"/>
                  <a:pt x="4663837" y="39092"/>
                  <a:pt x="4814455" y="0"/>
                </a:cubicBezTo>
                <a:cubicBezTo>
                  <a:pt x="4958738" y="-18609"/>
                  <a:pt x="5090764" y="55264"/>
                  <a:pt x="5347847" y="0"/>
                </a:cubicBezTo>
                <a:cubicBezTo>
                  <a:pt x="5632467" y="23816"/>
                  <a:pt x="5784243" y="185033"/>
                  <a:pt x="5777346" y="429499"/>
                </a:cubicBezTo>
                <a:cubicBezTo>
                  <a:pt x="5838693" y="588800"/>
                  <a:pt x="5776202" y="826159"/>
                  <a:pt x="5777346" y="944884"/>
                </a:cubicBezTo>
                <a:cubicBezTo>
                  <a:pt x="5778490" y="1063609"/>
                  <a:pt x="5744389" y="1274717"/>
                  <a:pt x="5777346" y="1503218"/>
                </a:cubicBezTo>
                <a:cubicBezTo>
                  <a:pt x="5982898" y="1593612"/>
                  <a:pt x="6048408" y="1756734"/>
                  <a:pt x="6200792" y="1850457"/>
                </a:cubicBezTo>
                <a:cubicBezTo>
                  <a:pt x="6353176" y="1944180"/>
                  <a:pt x="6409732" y="2045682"/>
                  <a:pt x="6641521" y="2211869"/>
                </a:cubicBezTo>
                <a:cubicBezTo>
                  <a:pt x="6545246" y="2225909"/>
                  <a:pt x="6406727" y="2178297"/>
                  <a:pt x="6235359" y="2181594"/>
                </a:cubicBezTo>
                <a:cubicBezTo>
                  <a:pt x="6063991" y="2184891"/>
                  <a:pt x="5976100" y="2130707"/>
                  <a:pt x="5777346" y="2147454"/>
                </a:cubicBezTo>
                <a:lnTo>
                  <a:pt x="5777346" y="2147446"/>
                </a:lnTo>
                <a:cubicBezTo>
                  <a:pt x="5764281" y="2382005"/>
                  <a:pt x="5612015" y="2600496"/>
                  <a:pt x="5347847" y="2576945"/>
                </a:cubicBezTo>
                <a:cubicBezTo>
                  <a:pt x="5125616" y="2577977"/>
                  <a:pt x="4997329" y="2544264"/>
                  <a:pt x="4814455" y="2576945"/>
                </a:cubicBezTo>
                <a:cubicBezTo>
                  <a:pt x="4641905" y="2609723"/>
                  <a:pt x="4484337" y="2553964"/>
                  <a:pt x="4333010" y="2576945"/>
                </a:cubicBezTo>
                <a:cubicBezTo>
                  <a:pt x="4181684" y="2599926"/>
                  <a:pt x="4029658" y="2545656"/>
                  <a:pt x="3894894" y="2576945"/>
                </a:cubicBezTo>
                <a:cubicBezTo>
                  <a:pt x="3760130" y="2608234"/>
                  <a:pt x="3529420" y="2545802"/>
                  <a:pt x="3370119" y="2576945"/>
                </a:cubicBezTo>
                <a:lnTo>
                  <a:pt x="3370119" y="2576945"/>
                </a:lnTo>
                <a:cubicBezTo>
                  <a:pt x="3154900" y="2613839"/>
                  <a:pt x="3046366" y="2575691"/>
                  <a:pt x="2840807" y="2576945"/>
                </a:cubicBezTo>
                <a:cubicBezTo>
                  <a:pt x="2635248" y="2578199"/>
                  <a:pt x="2511846" y="2566653"/>
                  <a:pt x="2252683" y="2576945"/>
                </a:cubicBezTo>
                <a:cubicBezTo>
                  <a:pt x="1993520" y="2587237"/>
                  <a:pt x="1803436" y="2522852"/>
                  <a:pt x="1664559" y="2576945"/>
                </a:cubicBezTo>
                <a:cubicBezTo>
                  <a:pt x="1525682" y="2631038"/>
                  <a:pt x="1259173" y="2570770"/>
                  <a:pt x="1105842" y="2576945"/>
                </a:cubicBezTo>
                <a:cubicBezTo>
                  <a:pt x="952511" y="2583120"/>
                  <a:pt x="674762" y="2554755"/>
                  <a:pt x="429499" y="2576945"/>
                </a:cubicBezTo>
                <a:cubicBezTo>
                  <a:pt x="184554" y="2565776"/>
                  <a:pt x="7805" y="2371093"/>
                  <a:pt x="0" y="2147446"/>
                </a:cubicBezTo>
                <a:lnTo>
                  <a:pt x="0" y="2147454"/>
                </a:lnTo>
                <a:cubicBezTo>
                  <a:pt x="-968" y="2054301"/>
                  <a:pt x="11352" y="1947658"/>
                  <a:pt x="0" y="1831778"/>
                </a:cubicBezTo>
                <a:cubicBezTo>
                  <a:pt x="-11352" y="1715898"/>
                  <a:pt x="2648" y="1656246"/>
                  <a:pt x="0" y="1503218"/>
                </a:cubicBezTo>
                <a:lnTo>
                  <a:pt x="0" y="1503218"/>
                </a:lnTo>
                <a:cubicBezTo>
                  <a:pt x="-2814" y="1258465"/>
                  <a:pt x="27488" y="1091801"/>
                  <a:pt x="0" y="987833"/>
                </a:cubicBezTo>
                <a:cubicBezTo>
                  <a:pt x="-27488" y="883865"/>
                  <a:pt x="19410" y="707628"/>
                  <a:pt x="0" y="429499"/>
                </a:cubicBezTo>
                <a:close/>
              </a:path>
              <a:path w="5777346" h="2576945" stroke="0" extrusionOk="0">
                <a:moveTo>
                  <a:pt x="0" y="429499"/>
                </a:moveTo>
                <a:cubicBezTo>
                  <a:pt x="-23783" y="230798"/>
                  <a:pt x="220550" y="39350"/>
                  <a:pt x="429499" y="0"/>
                </a:cubicBezTo>
                <a:cubicBezTo>
                  <a:pt x="587967" y="-12788"/>
                  <a:pt x="885960" y="18574"/>
                  <a:pt x="1076435" y="0"/>
                </a:cubicBezTo>
                <a:cubicBezTo>
                  <a:pt x="1266910" y="-18574"/>
                  <a:pt x="1405774" y="61430"/>
                  <a:pt x="1693966" y="0"/>
                </a:cubicBezTo>
                <a:cubicBezTo>
                  <a:pt x="1982158" y="-61430"/>
                  <a:pt x="2172973" y="24516"/>
                  <a:pt x="2340902" y="0"/>
                </a:cubicBezTo>
                <a:cubicBezTo>
                  <a:pt x="2508831" y="-24516"/>
                  <a:pt x="3050164" y="58222"/>
                  <a:pt x="3370119" y="0"/>
                </a:cubicBezTo>
                <a:lnTo>
                  <a:pt x="3370119" y="0"/>
                </a:lnTo>
                <a:cubicBezTo>
                  <a:pt x="3545676" y="-36856"/>
                  <a:pt x="3673350" y="47320"/>
                  <a:pt x="3808234" y="0"/>
                </a:cubicBezTo>
                <a:cubicBezTo>
                  <a:pt x="3943118" y="-47320"/>
                  <a:pt x="4084420" y="12652"/>
                  <a:pt x="4318566" y="0"/>
                </a:cubicBezTo>
                <a:cubicBezTo>
                  <a:pt x="4552712" y="-12652"/>
                  <a:pt x="4587661" y="25957"/>
                  <a:pt x="4814455" y="0"/>
                </a:cubicBezTo>
                <a:cubicBezTo>
                  <a:pt x="4999199" y="-58125"/>
                  <a:pt x="5177692" y="36555"/>
                  <a:pt x="5347847" y="0"/>
                </a:cubicBezTo>
                <a:cubicBezTo>
                  <a:pt x="5622594" y="3556"/>
                  <a:pt x="5766789" y="230454"/>
                  <a:pt x="5777346" y="429499"/>
                </a:cubicBezTo>
                <a:cubicBezTo>
                  <a:pt x="5795915" y="640903"/>
                  <a:pt x="5759459" y="751466"/>
                  <a:pt x="5777346" y="944884"/>
                </a:cubicBezTo>
                <a:cubicBezTo>
                  <a:pt x="5795233" y="1138302"/>
                  <a:pt x="5738103" y="1339170"/>
                  <a:pt x="5777346" y="1503218"/>
                </a:cubicBezTo>
                <a:cubicBezTo>
                  <a:pt x="6010216" y="1618592"/>
                  <a:pt x="6032894" y="1715166"/>
                  <a:pt x="6218075" y="1864630"/>
                </a:cubicBezTo>
                <a:cubicBezTo>
                  <a:pt x="6403256" y="2014094"/>
                  <a:pt x="6427090" y="2101772"/>
                  <a:pt x="6641521" y="2211869"/>
                </a:cubicBezTo>
                <a:cubicBezTo>
                  <a:pt x="6550949" y="2213157"/>
                  <a:pt x="6390116" y="2186208"/>
                  <a:pt x="6226717" y="2180950"/>
                </a:cubicBezTo>
                <a:cubicBezTo>
                  <a:pt x="6063318" y="2175692"/>
                  <a:pt x="5954916" y="2115303"/>
                  <a:pt x="5777346" y="2147454"/>
                </a:cubicBezTo>
                <a:lnTo>
                  <a:pt x="5777346" y="2147446"/>
                </a:lnTo>
                <a:cubicBezTo>
                  <a:pt x="5775625" y="2397572"/>
                  <a:pt x="5614284" y="2559261"/>
                  <a:pt x="5347847" y="2576945"/>
                </a:cubicBezTo>
                <a:cubicBezTo>
                  <a:pt x="5165294" y="2581242"/>
                  <a:pt x="4981967" y="2529187"/>
                  <a:pt x="4814455" y="2576945"/>
                </a:cubicBezTo>
                <a:cubicBezTo>
                  <a:pt x="4639721" y="2606076"/>
                  <a:pt x="4537432" y="2575307"/>
                  <a:pt x="4376340" y="2576945"/>
                </a:cubicBezTo>
                <a:cubicBezTo>
                  <a:pt x="4215249" y="2578583"/>
                  <a:pt x="4081723" y="2556490"/>
                  <a:pt x="3923781" y="2576945"/>
                </a:cubicBezTo>
                <a:cubicBezTo>
                  <a:pt x="3765839" y="2597400"/>
                  <a:pt x="3596818" y="2524498"/>
                  <a:pt x="3370119" y="2576945"/>
                </a:cubicBezTo>
                <a:lnTo>
                  <a:pt x="3370119" y="2576945"/>
                </a:lnTo>
                <a:cubicBezTo>
                  <a:pt x="3146674" y="2637104"/>
                  <a:pt x="3002049" y="2558073"/>
                  <a:pt x="2781995" y="2576945"/>
                </a:cubicBezTo>
                <a:cubicBezTo>
                  <a:pt x="2561941" y="2595817"/>
                  <a:pt x="2391372" y="2541225"/>
                  <a:pt x="2282090" y="2576945"/>
                </a:cubicBezTo>
                <a:cubicBezTo>
                  <a:pt x="2172808" y="2612665"/>
                  <a:pt x="1955778" y="2505601"/>
                  <a:pt x="1635153" y="2576945"/>
                </a:cubicBezTo>
                <a:cubicBezTo>
                  <a:pt x="1314528" y="2648289"/>
                  <a:pt x="1301550" y="2555223"/>
                  <a:pt x="988217" y="2576945"/>
                </a:cubicBezTo>
                <a:cubicBezTo>
                  <a:pt x="674884" y="2598667"/>
                  <a:pt x="577970" y="2571370"/>
                  <a:pt x="429499" y="2576945"/>
                </a:cubicBezTo>
                <a:cubicBezTo>
                  <a:pt x="174219" y="2638524"/>
                  <a:pt x="51084" y="2349305"/>
                  <a:pt x="0" y="2147446"/>
                </a:cubicBezTo>
                <a:lnTo>
                  <a:pt x="0" y="2147454"/>
                </a:lnTo>
                <a:cubicBezTo>
                  <a:pt x="-18561" y="2053418"/>
                  <a:pt x="23996" y="1947900"/>
                  <a:pt x="0" y="1838221"/>
                </a:cubicBezTo>
                <a:cubicBezTo>
                  <a:pt x="-23996" y="1728542"/>
                  <a:pt x="26700" y="1617296"/>
                  <a:pt x="0" y="1503218"/>
                </a:cubicBezTo>
                <a:lnTo>
                  <a:pt x="0" y="1503218"/>
                </a:lnTo>
                <a:cubicBezTo>
                  <a:pt x="-44713" y="1322876"/>
                  <a:pt x="38350" y="1189380"/>
                  <a:pt x="0" y="966359"/>
                </a:cubicBezTo>
                <a:cubicBezTo>
                  <a:pt x="-38350" y="743338"/>
                  <a:pt x="61174" y="646661"/>
                  <a:pt x="0" y="429499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2994971555">
                  <a:prstGeom prst="wedgeRoundRectCallout">
                    <a:avLst>
                      <a:gd name="adj1" fmla="val 64958"/>
                      <a:gd name="adj2" fmla="val 35833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5708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35549B5-1998-4440-B02B-0C5D6C998643}"/>
              </a:ext>
            </a:extLst>
          </p:cNvPr>
          <p:cNvSpPr/>
          <p:nvPr/>
        </p:nvSpPr>
        <p:spPr>
          <a:xfrm>
            <a:off x="239843" y="269823"/>
            <a:ext cx="11512446" cy="63500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14A5761-4CD5-5C9D-BDF6-0522674A0EEB}"/>
              </a:ext>
            </a:extLst>
          </p:cNvPr>
          <p:cNvGrpSpPr/>
          <p:nvPr/>
        </p:nvGrpSpPr>
        <p:grpSpPr>
          <a:xfrm>
            <a:off x="1091977" y="364664"/>
            <a:ext cx="8840473" cy="707886"/>
            <a:chOff x="1787237" y="991884"/>
            <a:chExt cx="8840473" cy="70788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3E792BD-5F3E-2682-43B7-AED493B76C03}"/>
                </a:ext>
              </a:extLst>
            </p:cNvPr>
            <p:cNvSpPr/>
            <p:nvPr/>
          </p:nvSpPr>
          <p:spPr>
            <a:xfrm>
              <a:off x="1787237" y="1058549"/>
              <a:ext cx="593606" cy="5936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B95B320-173F-C881-C2E0-8AEF3E3A101D}"/>
                </a:ext>
              </a:extLst>
            </p:cNvPr>
            <p:cNvSpPr txBox="1"/>
            <p:nvPr/>
          </p:nvSpPr>
          <p:spPr>
            <a:xfrm>
              <a:off x="2408501" y="991884"/>
              <a:ext cx="82192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Tính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rồi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so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sánh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490377B-5E81-6126-A53D-3399ABACEC6B}"/>
                  </a:ext>
                </a:extLst>
              </p:cNvPr>
              <p:cNvSpPr txBox="1"/>
              <p:nvPr/>
            </p:nvSpPr>
            <p:spPr>
              <a:xfrm>
                <a:off x="1009413" y="1063333"/>
                <a:ext cx="4905611" cy="990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𝐚</m:t>
                    </m:r>
                    <m:r>
                      <a:rPr lang="en-US" sz="4000" b="1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)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1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𝐯</m:t>
                    </m:r>
                    <m:r>
                      <a:rPr lang="en-US" sz="40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à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m:rPr>
                        <m:nor/>
                      </m:rPr>
                      <a:rPr lang="en-US" sz="40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 + 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490377B-5E81-6126-A53D-3399ABACEC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413" y="1063333"/>
                <a:ext cx="4905611" cy="990656"/>
              </a:xfrm>
              <a:prstGeom prst="rect">
                <a:avLst/>
              </a:prstGeom>
              <a:blipFill>
                <a:blip r:embed="rId3"/>
                <a:stretch>
                  <a:fillRect b="-1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C3EF76-4C0D-664A-D2BC-24197C7106BB}"/>
                  </a:ext>
                </a:extLst>
              </p:cNvPr>
              <p:cNvSpPr txBox="1"/>
              <p:nvPr/>
            </p:nvSpPr>
            <p:spPr>
              <a:xfrm>
                <a:off x="618888" y="3577933"/>
                <a:ext cx="8363187" cy="981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𝐛</m:t>
                    </m:r>
                    <m:r>
                      <a:rPr lang="en-US" sz="4000" b="1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)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m:rPr>
                        <m:nor/>
                      </m:rPr>
                      <a:rPr lang="en-US" sz="4000" b="1" dirty="0" smtClean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a:rPr lang="en-US" sz="4000" b="1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𝐯</m:t>
                    </m:r>
                    <m:r>
                      <a:rPr lang="en-US" sz="40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à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m:rPr>
                        <m:nor/>
                      </m:rPr>
                      <a:rPr lang="en-US" sz="40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 + 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m:rPr>
                        <m:nor/>
                      </m:rPr>
                      <a:rPr lang="en-US" sz="4000" b="1" dirty="0" smtClean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C3EF76-4C0D-664A-D2BC-24197C7106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888" y="3577933"/>
                <a:ext cx="8363187" cy="981423"/>
              </a:xfrm>
              <a:prstGeom prst="rect">
                <a:avLst/>
              </a:prstGeom>
              <a:blipFill>
                <a:blip r:embed="rId4"/>
                <a:stretch>
                  <a:fillRect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BFFB4D-C93E-7F34-2BA2-69A0EB83B71D}"/>
                  </a:ext>
                </a:extLst>
              </p:cNvPr>
              <p:cNvSpPr txBox="1"/>
              <p:nvPr/>
            </p:nvSpPr>
            <p:spPr>
              <a:xfrm>
                <a:off x="1047513" y="2015833"/>
                <a:ext cx="4905611" cy="900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BFFB4D-C93E-7F34-2BA2-69A0EB83B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513" y="2015833"/>
                <a:ext cx="4905611" cy="900824"/>
              </a:xfrm>
              <a:prstGeom prst="rect">
                <a:avLst/>
              </a:prstGeom>
              <a:blipFill>
                <a:blip r:embed="rId5"/>
                <a:stretch>
                  <a:fillRect b="-10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CB0409C-1786-D1B5-BE0E-8A2EEE389AEC}"/>
                  </a:ext>
                </a:extLst>
              </p:cNvPr>
              <p:cNvSpPr txBox="1"/>
              <p:nvPr/>
            </p:nvSpPr>
            <p:spPr>
              <a:xfrm>
                <a:off x="4762263" y="1958683"/>
                <a:ext cx="4905611" cy="900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CB0409C-1786-D1B5-BE0E-8A2EEE389A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263" y="1958683"/>
                <a:ext cx="4905611" cy="900824"/>
              </a:xfrm>
              <a:prstGeom prst="rect">
                <a:avLst/>
              </a:prstGeom>
              <a:blipFill>
                <a:blip r:embed="rId6"/>
                <a:stretch>
                  <a:fillRect b="-10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8E180E-4925-0459-EEE4-8A07F820336E}"/>
                  </a:ext>
                </a:extLst>
              </p:cNvPr>
              <p:cNvSpPr txBox="1"/>
              <p:nvPr/>
            </p:nvSpPr>
            <p:spPr>
              <a:xfrm>
                <a:off x="1514238" y="2815933"/>
                <a:ext cx="6972537" cy="900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𝐕</m:t>
                    </m:r>
                    <m:r>
                      <a:rPr lang="en-US" sz="36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ậ</m:t>
                    </m:r>
                    <m:r>
                      <a:rPr lang="en-US" sz="36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𝐲</m:t>
                    </m:r>
                    <m:r>
                      <a:rPr lang="en-US" sz="36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sz="36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m:rPr>
                        <m:nor/>
                      </m:rPr>
                      <a:rPr lang="en-US" sz="3600" b="1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 +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8E180E-4925-0459-EEE4-8A07F8203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238" y="2815933"/>
                <a:ext cx="6972537" cy="900824"/>
              </a:xfrm>
              <a:prstGeom prst="rect">
                <a:avLst/>
              </a:prstGeom>
              <a:blipFill>
                <a:blip r:embed="rId7"/>
                <a:stretch>
                  <a:fillRect b="-10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5F78607-F091-406F-52AC-44C187A9F54F}"/>
                  </a:ext>
                </a:extLst>
              </p:cNvPr>
              <p:cNvSpPr txBox="1"/>
              <p:nvPr/>
            </p:nvSpPr>
            <p:spPr>
              <a:xfrm>
                <a:off x="647463" y="4730458"/>
                <a:ext cx="8363187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m:rPr>
                        <m:nor/>
                      </m:rPr>
                      <a:rPr lang="en-US" sz="3600" b="1" dirty="0" smtClean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5F78607-F091-406F-52AC-44C187A9F5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63" y="4730458"/>
                <a:ext cx="8363187" cy="927433"/>
              </a:xfrm>
              <a:prstGeom prst="rect">
                <a:avLst/>
              </a:prstGeom>
              <a:blipFill>
                <a:blip r:embed="rId8"/>
                <a:stretch>
                  <a:fillRect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7EA746-2A0A-79C7-DAC0-0D68CB91CC59}"/>
                  </a:ext>
                </a:extLst>
              </p:cNvPr>
              <p:cNvSpPr txBox="1"/>
              <p:nvPr/>
            </p:nvSpPr>
            <p:spPr>
              <a:xfrm>
                <a:off x="6086239" y="4806658"/>
                <a:ext cx="5477112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m:rPr>
                        <m:nor/>
                      </m:rPr>
                      <a:rPr lang="en-US" sz="3600" b="1" dirty="0" smtClean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7EA746-2A0A-79C7-DAC0-0D68CB91C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6239" y="4806658"/>
                <a:ext cx="5477112" cy="927433"/>
              </a:xfrm>
              <a:prstGeom prst="rect">
                <a:avLst/>
              </a:prstGeom>
              <a:blipFill>
                <a:blip r:embed="rId9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60BD421-402A-637B-41C4-615D70C56B36}"/>
                  </a:ext>
                </a:extLst>
              </p:cNvPr>
              <p:cNvSpPr txBox="1"/>
              <p:nvPr/>
            </p:nvSpPr>
            <p:spPr>
              <a:xfrm>
                <a:off x="1104663" y="5578183"/>
                <a:ext cx="8363187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𝐕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ậ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𝒚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m:rPr>
                        <m:nor/>
                      </m:rPr>
                      <a:rPr lang="en-US" sz="3600" b="1" dirty="0" smtClean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m:rPr>
                        <m:nor/>
                      </m:rPr>
                      <a:rPr lang="en-US" sz="3600" b="1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 + 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m:rPr>
                        <m:nor/>
                      </m:rPr>
                      <a:rPr lang="en-US" sz="3600" b="1" dirty="0" smtClean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60BD421-402A-637B-41C4-615D70C56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663" y="5578183"/>
                <a:ext cx="8363187" cy="892552"/>
              </a:xfrm>
              <a:prstGeom prst="rect">
                <a:avLst/>
              </a:prstGeom>
              <a:blipFill>
                <a:blip r:embed="rId10"/>
                <a:stretch>
                  <a:fillRect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427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C4978B08-8960-62A7-BC31-02A6D4B7CC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93631" y="2433610"/>
            <a:ext cx="3059624" cy="3747490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E4D74DAC-FD43-0BAA-509A-687A24456BF3}"/>
              </a:ext>
            </a:extLst>
          </p:cNvPr>
          <p:cNvSpPr/>
          <p:nvPr/>
        </p:nvSpPr>
        <p:spPr>
          <a:xfrm>
            <a:off x="1000125" y="298355"/>
            <a:ext cx="5920221" cy="3127664"/>
          </a:xfrm>
          <a:custGeom>
            <a:avLst/>
            <a:gdLst>
              <a:gd name="connsiteX0" fmla="*/ 534464 w 5920221"/>
              <a:gd name="connsiteY0" fmla="*/ 1040382 h 3127664"/>
              <a:gd name="connsiteX1" fmla="*/ 770588 w 5920221"/>
              <a:gd name="connsiteY1" fmla="*/ 500064 h 3127664"/>
              <a:gd name="connsiteX2" fmla="*/ 1919275 w 5920221"/>
              <a:gd name="connsiteY2" fmla="*/ 376622 h 3127664"/>
              <a:gd name="connsiteX3" fmla="*/ 3077418 w 5920221"/>
              <a:gd name="connsiteY3" fmla="*/ 248475 h 3127664"/>
              <a:gd name="connsiteX4" fmla="*/ 3528698 w 5920221"/>
              <a:gd name="connsiteY4" fmla="*/ 14479 h 3127664"/>
              <a:gd name="connsiteX5" fmla="*/ 4088378 w 5920221"/>
              <a:gd name="connsiteY5" fmla="*/ 179623 h 3127664"/>
              <a:gd name="connsiteX6" fmla="*/ 4859925 w 5920221"/>
              <a:gd name="connsiteY6" fmla="*/ 49955 h 3127664"/>
              <a:gd name="connsiteX7" fmla="*/ 5251181 w 5920221"/>
              <a:gd name="connsiteY7" fmla="*/ 403700 h 3127664"/>
              <a:gd name="connsiteX8" fmla="*/ 5753303 w 5920221"/>
              <a:gd name="connsiteY8" fmla="*/ 747019 h 3127664"/>
              <a:gd name="connsiteX9" fmla="*/ 5730828 w 5920221"/>
              <a:gd name="connsiteY9" fmla="*/ 1119298 h 3127664"/>
              <a:gd name="connsiteX10" fmla="*/ 5895005 w 5920221"/>
              <a:gd name="connsiteY10" fmla="*/ 1688504 h 3127664"/>
              <a:gd name="connsiteX11" fmla="*/ 5125924 w 5920221"/>
              <a:gd name="connsiteY11" fmla="*/ 2186758 h 3127664"/>
              <a:gd name="connsiteX12" fmla="*/ 4850606 w 5920221"/>
              <a:gd name="connsiteY12" fmla="*/ 2613699 h 3127664"/>
              <a:gd name="connsiteX13" fmla="*/ 3913238 w 5920221"/>
              <a:gd name="connsiteY13" fmla="*/ 2665392 h 3127664"/>
              <a:gd name="connsiteX14" fmla="*/ 3243376 w 5920221"/>
              <a:gd name="connsiteY14" fmla="*/ 3120858 h 3127664"/>
              <a:gd name="connsiteX15" fmla="*/ 2258454 w 5920221"/>
              <a:gd name="connsiteY15" fmla="*/ 2842843 h 3127664"/>
              <a:gd name="connsiteX16" fmla="*/ 795392 w 5920221"/>
              <a:gd name="connsiteY16" fmla="*/ 2568159 h 3127664"/>
              <a:gd name="connsiteX17" fmla="*/ 152116 w 5920221"/>
              <a:gd name="connsiteY17" fmla="*/ 2262488 h 3127664"/>
              <a:gd name="connsiteX18" fmla="*/ 289570 w 5920221"/>
              <a:gd name="connsiteY18" fmla="*/ 1849882 h 3127664"/>
              <a:gd name="connsiteX19" fmla="*/ -686 w 5920221"/>
              <a:gd name="connsiteY19" fmla="*/ 1426562 h 3127664"/>
              <a:gd name="connsiteX20" fmla="*/ 529393 w 5920221"/>
              <a:gd name="connsiteY20" fmla="*/ 1050301 h 3127664"/>
              <a:gd name="connsiteX21" fmla="*/ 534464 w 5920221"/>
              <a:gd name="connsiteY21" fmla="*/ 1040382 h 3127664"/>
              <a:gd name="connsiteX0" fmla="*/ 6183050 w 5920221"/>
              <a:gd name="connsiteY0" fmla="*/ 2770485 h 3127664"/>
              <a:gd name="connsiteX1" fmla="*/ 6096170 w 5920221"/>
              <a:gd name="connsiteY1" fmla="*/ 2857365 h 3127664"/>
              <a:gd name="connsiteX2" fmla="*/ 6009290 w 5920221"/>
              <a:gd name="connsiteY2" fmla="*/ 2770485 h 3127664"/>
              <a:gd name="connsiteX3" fmla="*/ 6096170 w 5920221"/>
              <a:gd name="connsiteY3" fmla="*/ 2683605 h 3127664"/>
              <a:gd name="connsiteX4" fmla="*/ 6183050 w 5920221"/>
              <a:gd name="connsiteY4" fmla="*/ 2770485 h 3127664"/>
              <a:gd name="connsiteX0" fmla="*/ 6076222 w 5920221"/>
              <a:gd name="connsiteY0" fmla="*/ 2695952 h 3127664"/>
              <a:gd name="connsiteX1" fmla="*/ 5902463 w 5920221"/>
              <a:gd name="connsiteY1" fmla="*/ 2869711 h 3127664"/>
              <a:gd name="connsiteX2" fmla="*/ 5728704 w 5920221"/>
              <a:gd name="connsiteY2" fmla="*/ 2695952 h 3127664"/>
              <a:gd name="connsiteX3" fmla="*/ 5902463 w 5920221"/>
              <a:gd name="connsiteY3" fmla="*/ 2522193 h 3127664"/>
              <a:gd name="connsiteX4" fmla="*/ 6076222 w 5920221"/>
              <a:gd name="connsiteY4" fmla="*/ 2695952 h 3127664"/>
              <a:gd name="connsiteX0" fmla="*/ 5807225 w 5920221"/>
              <a:gd name="connsiteY0" fmla="*/ 2559023 h 3127664"/>
              <a:gd name="connsiteX1" fmla="*/ 5546586 w 5920221"/>
              <a:gd name="connsiteY1" fmla="*/ 2819662 h 3127664"/>
              <a:gd name="connsiteX2" fmla="*/ 5285947 w 5920221"/>
              <a:gd name="connsiteY2" fmla="*/ 2559023 h 3127664"/>
              <a:gd name="connsiteX3" fmla="*/ 5546586 w 5920221"/>
              <a:gd name="connsiteY3" fmla="*/ 2298384 h 3127664"/>
              <a:gd name="connsiteX4" fmla="*/ 5807225 w 5920221"/>
              <a:gd name="connsiteY4" fmla="*/ 2559023 h 3127664"/>
              <a:gd name="connsiteX0" fmla="*/ 643138 w 5920221"/>
              <a:gd name="connsiteY0" fmla="*/ 1895205 h 3127664"/>
              <a:gd name="connsiteX1" fmla="*/ 296011 w 5920221"/>
              <a:gd name="connsiteY1" fmla="*/ 1837502 h 3127664"/>
              <a:gd name="connsiteX2" fmla="*/ 949428 w 5920221"/>
              <a:gd name="connsiteY2" fmla="*/ 2526674 h 3127664"/>
              <a:gd name="connsiteX3" fmla="*/ 797585 w 5920221"/>
              <a:gd name="connsiteY3" fmla="*/ 2554258 h 3127664"/>
              <a:gd name="connsiteX4" fmla="*/ 2258180 w 5920221"/>
              <a:gd name="connsiteY4" fmla="*/ 2830101 h 3127664"/>
              <a:gd name="connsiteX5" fmla="*/ 2166636 w 5920221"/>
              <a:gd name="connsiteY5" fmla="*/ 2704126 h 3127664"/>
              <a:gd name="connsiteX6" fmla="*/ 3950514 w 5920221"/>
              <a:gd name="connsiteY6" fmla="*/ 2515959 h 3127664"/>
              <a:gd name="connsiteX7" fmla="*/ 3913923 w 5920221"/>
              <a:gd name="connsiteY7" fmla="*/ 2654170 h 3127664"/>
              <a:gd name="connsiteX8" fmla="*/ 4677111 w 5920221"/>
              <a:gd name="connsiteY8" fmla="*/ 1661861 h 3127664"/>
              <a:gd name="connsiteX9" fmla="*/ 5122635 w 5920221"/>
              <a:gd name="connsiteY9" fmla="*/ 2178504 h 3127664"/>
              <a:gd name="connsiteX10" fmla="*/ 5728087 w 5920221"/>
              <a:gd name="connsiteY10" fmla="*/ 1111623 h 3127664"/>
              <a:gd name="connsiteX11" fmla="*/ 5529650 w 5920221"/>
              <a:gd name="connsiteY11" fmla="*/ 1305365 h 3127664"/>
              <a:gd name="connsiteX12" fmla="*/ 5252003 w 5920221"/>
              <a:gd name="connsiteY12" fmla="*/ 392840 h 3127664"/>
              <a:gd name="connsiteX13" fmla="*/ 5262418 w 5920221"/>
              <a:gd name="connsiteY13" fmla="*/ 484353 h 3127664"/>
              <a:gd name="connsiteX14" fmla="*/ 3984911 w 5920221"/>
              <a:gd name="connsiteY14" fmla="*/ 286123 h 3127664"/>
              <a:gd name="connsiteX15" fmla="*/ 4086596 w 5920221"/>
              <a:gd name="connsiteY15" fmla="*/ 169415 h 3127664"/>
              <a:gd name="connsiteX16" fmla="*/ 3034250 w 5920221"/>
              <a:gd name="connsiteY16" fmla="*/ 341726 h 3127664"/>
              <a:gd name="connsiteX17" fmla="*/ 3083448 w 5920221"/>
              <a:gd name="connsiteY17" fmla="*/ 241090 h 3127664"/>
              <a:gd name="connsiteX18" fmla="*/ 1918590 w 5920221"/>
              <a:gd name="connsiteY18" fmla="*/ 375898 h 3127664"/>
              <a:gd name="connsiteX19" fmla="*/ 2096744 w 5920221"/>
              <a:gd name="connsiteY19" fmla="*/ 473493 h 3127664"/>
              <a:gd name="connsiteX20" fmla="*/ 565572 w 5920221"/>
              <a:gd name="connsiteY20" fmla="*/ 1143117 h 3127664"/>
              <a:gd name="connsiteX21" fmla="*/ 534464 w 5920221"/>
              <a:gd name="connsiteY21" fmla="*/ 1040382 h 3127664"/>
              <a:gd name="connsiteX0" fmla="*/ 534464 w 5920221"/>
              <a:gd name="connsiteY0" fmla="*/ 1040382 h 3127664"/>
              <a:gd name="connsiteX1" fmla="*/ 770588 w 5920221"/>
              <a:gd name="connsiteY1" fmla="*/ 500064 h 3127664"/>
              <a:gd name="connsiteX2" fmla="*/ 1919275 w 5920221"/>
              <a:gd name="connsiteY2" fmla="*/ 376622 h 3127664"/>
              <a:gd name="connsiteX3" fmla="*/ 3077418 w 5920221"/>
              <a:gd name="connsiteY3" fmla="*/ 248475 h 3127664"/>
              <a:gd name="connsiteX4" fmla="*/ 3528698 w 5920221"/>
              <a:gd name="connsiteY4" fmla="*/ 14479 h 3127664"/>
              <a:gd name="connsiteX5" fmla="*/ 4088378 w 5920221"/>
              <a:gd name="connsiteY5" fmla="*/ 179623 h 3127664"/>
              <a:gd name="connsiteX6" fmla="*/ 4859925 w 5920221"/>
              <a:gd name="connsiteY6" fmla="*/ 49955 h 3127664"/>
              <a:gd name="connsiteX7" fmla="*/ 5251181 w 5920221"/>
              <a:gd name="connsiteY7" fmla="*/ 403700 h 3127664"/>
              <a:gd name="connsiteX8" fmla="*/ 5753303 w 5920221"/>
              <a:gd name="connsiteY8" fmla="*/ 747019 h 3127664"/>
              <a:gd name="connsiteX9" fmla="*/ 5730828 w 5920221"/>
              <a:gd name="connsiteY9" fmla="*/ 1119298 h 3127664"/>
              <a:gd name="connsiteX10" fmla="*/ 5895005 w 5920221"/>
              <a:gd name="connsiteY10" fmla="*/ 1688504 h 3127664"/>
              <a:gd name="connsiteX11" fmla="*/ 5125924 w 5920221"/>
              <a:gd name="connsiteY11" fmla="*/ 2186758 h 3127664"/>
              <a:gd name="connsiteX12" fmla="*/ 4850606 w 5920221"/>
              <a:gd name="connsiteY12" fmla="*/ 2613699 h 3127664"/>
              <a:gd name="connsiteX13" fmla="*/ 3913238 w 5920221"/>
              <a:gd name="connsiteY13" fmla="*/ 2665392 h 3127664"/>
              <a:gd name="connsiteX14" fmla="*/ 3243376 w 5920221"/>
              <a:gd name="connsiteY14" fmla="*/ 3120858 h 3127664"/>
              <a:gd name="connsiteX15" fmla="*/ 2258454 w 5920221"/>
              <a:gd name="connsiteY15" fmla="*/ 2842843 h 3127664"/>
              <a:gd name="connsiteX16" fmla="*/ 795392 w 5920221"/>
              <a:gd name="connsiteY16" fmla="*/ 2568159 h 3127664"/>
              <a:gd name="connsiteX17" fmla="*/ 152116 w 5920221"/>
              <a:gd name="connsiteY17" fmla="*/ 2262488 h 3127664"/>
              <a:gd name="connsiteX18" fmla="*/ 289570 w 5920221"/>
              <a:gd name="connsiteY18" fmla="*/ 1849882 h 3127664"/>
              <a:gd name="connsiteX19" fmla="*/ -686 w 5920221"/>
              <a:gd name="connsiteY19" fmla="*/ 1426562 h 3127664"/>
              <a:gd name="connsiteX20" fmla="*/ 529393 w 5920221"/>
              <a:gd name="connsiteY20" fmla="*/ 1050301 h 3127664"/>
              <a:gd name="connsiteX21" fmla="*/ 534464 w 5920221"/>
              <a:gd name="connsiteY21" fmla="*/ 1040382 h 3127664"/>
              <a:gd name="connsiteX0" fmla="*/ 6183050 w 5920221"/>
              <a:gd name="connsiteY0" fmla="*/ 2770485 h 3127664"/>
              <a:gd name="connsiteX1" fmla="*/ 6096170 w 5920221"/>
              <a:gd name="connsiteY1" fmla="*/ 2857365 h 3127664"/>
              <a:gd name="connsiteX2" fmla="*/ 6009290 w 5920221"/>
              <a:gd name="connsiteY2" fmla="*/ 2770485 h 3127664"/>
              <a:gd name="connsiteX3" fmla="*/ 6096170 w 5920221"/>
              <a:gd name="connsiteY3" fmla="*/ 2683605 h 3127664"/>
              <a:gd name="connsiteX4" fmla="*/ 6183050 w 5920221"/>
              <a:gd name="connsiteY4" fmla="*/ 2770485 h 3127664"/>
              <a:gd name="connsiteX0" fmla="*/ 6076222 w 5920221"/>
              <a:gd name="connsiteY0" fmla="*/ 2695952 h 3127664"/>
              <a:gd name="connsiteX1" fmla="*/ 5902463 w 5920221"/>
              <a:gd name="connsiteY1" fmla="*/ 2869711 h 3127664"/>
              <a:gd name="connsiteX2" fmla="*/ 5728704 w 5920221"/>
              <a:gd name="connsiteY2" fmla="*/ 2695952 h 3127664"/>
              <a:gd name="connsiteX3" fmla="*/ 5902463 w 5920221"/>
              <a:gd name="connsiteY3" fmla="*/ 2522193 h 3127664"/>
              <a:gd name="connsiteX4" fmla="*/ 6076222 w 5920221"/>
              <a:gd name="connsiteY4" fmla="*/ 2695952 h 3127664"/>
              <a:gd name="connsiteX0" fmla="*/ 5807225 w 5920221"/>
              <a:gd name="connsiteY0" fmla="*/ 2559023 h 3127664"/>
              <a:gd name="connsiteX1" fmla="*/ 5546586 w 5920221"/>
              <a:gd name="connsiteY1" fmla="*/ 2819662 h 3127664"/>
              <a:gd name="connsiteX2" fmla="*/ 5285947 w 5920221"/>
              <a:gd name="connsiteY2" fmla="*/ 2559023 h 3127664"/>
              <a:gd name="connsiteX3" fmla="*/ 5546586 w 5920221"/>
              <a:gd name="connsiteY3" fmla="*/ 2298384 h 3127664"/>
              <a:gd name="connsiteX4" fmla="*/ 5807225 w 5920221"/>
              <a:gd name="connsiteY4" fmla="*/ 2559023 h 3127664"/>
              <a:gd name="connsiteX0" fmla="*/ 643138 w 5920221"/>
              <a:gd name="connsiteY0" fmla="*/ 1895205 h 3127664"/>
              <a:gd name="connsiteX1" fmla="*/ 296011 w 5920221"/>
              <a:gd name="connsiteY1" fmla="*/ 1837502 h 3127664"/>
              <a:gd name="connsiteX2" fmla="*/ 949428 w 5920221"/>
              <a:gd name="connsiteY2" fmla="*/ 2526674 h 3127664"/>
              <a:gd name="connsiteX3" fmla="*/ 797585 w 5920221"/>
              <a:gd name="connsiteY3" fmla="*/ 2554258 h 3127664"/>
              <a:gd name="connsiteX4" fmla="*/ 2258180 w 5920221"/>
              <a:gd name="connsiteY4" fmla="*/ 2830101 h 3127664"/>
              <a:gd name="connsiteX5" fmla="*/ 2166636 w 5920221"/>
              <a:gd name="connsiteY5" fmla="*/ 2704126 h 3127664"/>
              <a:gd name="connsiteX6" fmla="*/ 3950514 w 5920221"/>
              <a:gd name="connsiteY6" fmla="*/ 2515959 h 3127664"/>
              <a:gd name="connsiteX7" fmla="*/ 3913923 w 5920221"/>
              <a:gd name="connsiteY7" fmla="*/ 2654170 h 3127664"/>
              <a:gd name="connsiteX8" fmla="*/ 4677111 w 5920221"/>
              <a:gd name="connsiteY8" fmla="*/ 1661861 h 3127664"/>
              <a:gd name="connsiteX9" fmla="*/ 5122635 w 5920221"/>
              <a:gd name="connsiteY9" fmla="*/ 2178504 h 3127664"/>
              <a:gd name="connsiteX10" fmla="*/ 5728087 w 5920221"/>
              <a:gd name="connsiteY10" fmla="*/ 1111623 h 3127664"/>
              <a:gd name="connsiteX11" fmla="*/ 5529650 w 5920221"/>
              <a:gd name="connsiteY11" fmla="*/ 1305365 h 3127664"/>
              <a:gd name="connsiteX12" fmla="*/ 5252003 w 5920221"/>
              <a:gd name="connsiteY12" fmla="*/ 392840 h 3127664"/>
              <a:gd name="connsiteX13" fmla="*/ 5262418 w 5920221"/>
              <a:gd name="connsiteY13" fmla="*/ 484353 h 3127664"/>
              <a:gd name="connsiteX14" fmla="*/ 3984911 w 5920221"/>
              <a:gd name="connsiteY14" fmla="*/ 286123 h 3127664"/>
              <a:gd name="connsiteX15" fmla="*/ 4086596 w 5920221"/>
              <a:gd name="connsiteY15" fmla="*/ 169415 h 3127664"/>
              <a:gd name="connsiteX16" fmla="*/ 3034250 w 5920221"/>
              <a:gd name="connsiteY16" fmla="*/ 341726 h 3127664"/>
              <a:gd name="connsiteX17" fmla="*/ 3083448 w 5920221"/>
              <a:gd name="connsiteY17" fmla="*/ 241090 h 3127664"/>
              <a:gd name="connsiteX18" fmla="*/ 1918590 w 5920221"/>
              <a:gd name="connsiteY18" fmla="*/ 375898 h 3127664"/>
              <a:gd name="connsiteX19" fmla="*/ 2096744 w 5920221"/>
              <a:gd name="connsiteY19" fmla="*/ 473493 h 3127664"/>
              <a:gd name="connsiteX20" fmla="*/ 565572 w 5920221"/>
              <a:gd name="connsiteY20" fmla="*/ 1143117 h 3127664"/>
              <a:gd name="connsiteX21" fmla="*/ 534464 w 5920221"/>
              <a:gd name="connsiteY21" fmla="*/ 1040382 h 312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920221" h="3127664" fill="none" extrusionOk="0">
                <a:moveTo>
                  <a:pt x="534464" y="1040382"/>
                </a:moveTo>
                <a:cubicBezTo>
                  <a:pt x="460688" y="779867"/>
                  <a:pt x="529053" y="586043"/>
                  <a:pt x="770588" y="500064"/>
                </a:cubicBezTo>
                <a:cubicBezTo>
                  <a:pt x="1205099" y="189913"/>
                  <a:pt x="1538305" y="309401"/>
                  <a:pt x="1919275" y="376622"/>
                </a:cubicBezTo>
                <a:cubicBezTo>
                  <a:pt x="2272053" y="71702"/>
                  <a:pt x="2739906" y="120138"/>
                  <a:pt x="3077418" y="248475"/>
                </a:cubicBezTo>
                <a:cubicBezTo>
                  <a:pt x="3078034" y="154808"/>
                  <a:pt x="3269988" y="-6438"/>
                  <a:pt x="3528698" y="14479"/>
                </a:cubicBezTo>
                <a:cubicBezTo>
                  <a:pt x="3673875" y="-44028"/>
                  <a:pt x="3957821" y="109639"/>
                  <a:pt x="4088378" y="179623"/>
                </a:cubicBezTo>
                <a:cubicBezTo>
                  <a:pt x="4358404" y="55181"/>
                  <a:pt x="4637651" y="8289"/>
                  <a:pt x="4859925" y="49955"/>
                </a:cubicBezTo>
                <a:cubicBezTo>
                  <a:pt x="5047484" y="73973"/>
                  <a:pt x="5232773" y="245489"/>
                  <a:pt x="5251181" y="403700"/>
                </a:cubicBezTo>
                <a:cubicBezTo>
                  <a:pt x="5484386" y="480212"/>
                  <a:pt x="5648951" y="617394"/>
                  <a:pt x="5753303" y="747019"/>
                </a:cubicBezTo>
                <a:cubicBezTo>
                  <a:pt x="5852307" y="894177"/>
                  <a:pt x="5803974" y="991933"/>
                  <a:pt x="5730828" y="1119298"/>
                </a:cubicBezTo>
                <a:cubicBezTo>
                  <a:pt x="5944132" y="1315556"/>
                  <a:pt x="5971038" y="1514427"/>
                  <a:pt x="5895005" y="1688504"/>
                </a:cubicBezTo>
                <a:cubicBezTo>
                  <a:pt x="5789134" y="2035260"/>
                  <a:pt x="5555213" y="2128813"/>
                  <a:pt x="5125924" y="2186758"/>
                </a:cubicBezTo>
                <a:cubicBezTo>
                  <a:pt x="5101601" y="2298216"/>
                  <a:pt x="5061110" y="2544735"/>
                  <a:pt x="4850606" y="2613699"/>
                </a:cubicBezTo>
                <a:cubicBezTo>
                  <a:pt x="4631312" y="2856348"/>
                  <a:pt x="4314848" y="2764274"/>
                  <a:pt x="3913238" y="2665392"/>
                </a:cubicBezTo>
                <a:cubicBezTo>
                  <a:pt x="3757371" y="2945871"/>
                  <a:pt x="3540890" y="3073231"/>
                  <a:pt x="3243376" y="3120858"/>
                </a:cubicBezTo>
                <a:cubicBezTo>
                  <a:pt x="2886150" y="3127490"/>
                  <a:pt x="2440256" y="3000817"/>
                  <a:pt x="2258454" y="2842843"/>
                </a:cubicBezTo>
                <a:cubicBezTo>
                  <a:pt x="1807177" y="2937288"/>
                  <a:pt x="1258257" y="3000956"/>
                  <a:pt x="795392" y="2568159"/>
                </a:cubicBezTo>
                <a:cubicBezTo>
                  <a:pt x="551141" y="2676433"/>
                  <a:pt x="262678" y="2567548"/>
                  <a:pt x="152116" y="2262488"/>
                </a:cubicBezTo>
                <a:cubicBezTo>
                  <a:pt x="120790" y="2134108"/>
                  <a:pt x="134850" y="1999895"/>
                  <a:pt x="289570" y="1849882"/>
                </a:cubicBezTo>
                <a:cubicBezTo>
                  <a:pt x="48548" y="1719265"/>
                  <a:pt x="-6493" y="1578650"/>
                  <a:pt x="-686" y="1426562"/>
                </a:cubicBezTo>
                <a:cubicBezTo>
                  <a:pt x="36260" y="1255851"/>
                  <a:pt x="251469" y="1150665"/>
                  <a:pt x="529393" y="1050301"/>
                </a:cubicBezTo>
                <a:cubicBezTo>
                  <a:pt x="531652" y="1046895"/>
                  <a:pt x="532874" y="1042463"/>
                  <a:pt x="534464" y="1040382"/>
                </a:cubicBezTo>
                <a:close/>
              </a:path>
              <a:path w="5920221" h="3127664" fill="none" extrusionOk="0">
                <a:moveTo>
                  <a:pt x="6183050" y="2770485"/>
                </a:moveTo>
                <a:cubicBezTo>
                  <a:pt x="6179260" y="2823161"/>
                  <a:pt x="6148597" y="2846868"/>
                  <a:pt x="6096170" y="2857365"/>
                </a:cubicBezTo>
                <a:cubicBezTo>
                  <a:pt x="6045342" y="2872614"/>
                  <a:pt x="5998844" y="2808963"/>
                  <a:pt x="6009290" y="2770485"/>
                </a:cubicBezTo>
                <a:cubicBezTo>
                  <a:pt x="5998690" y="2730547"/>
                  <a:pt x="6042542" y="2673801"/>
                  <a:pt x="6096170" y="2683605"/>
                </a:cubicBezTo>
                <a:cubicBezTo>
                  <a:pt x="6149799" y="2691793"/>
                  <a:pt x="6189090" y="2709517"/>
                  <a:pt x="6183050" y="2770485"/>
                </a:cubicBezTo>
                <a:close/>
              </a:path>
              <a:path w="5920221" h="3127664" fill="none" extrusionOk="0">
                <a:moveTo>
                  <a:pt x="6076222" y="2695952"/>
                </a:moveTo>
                <a:cubicBezTo>
                  <a:pt x="6084061" y="2819014"/>
                  <a:pt x="5970794" y="2867222"/>
                  <a:pt x="5902463" y="2869711"/>
                </a:cubicBezTo>
                <a:cubicBezTo>
                  <a:pt x="5817114" y="2863147"/>
                  <a:pt x="5724723" y="2768243"/>
                  <a:pt x="5728704" y="2695952"/>
                </a:cubicBezTo>
                <a:cubicBezTo>
                  <a:pt x="5704307" y="2601500"/>
                  <a:pt x="5839088" y="2510692"/>
                  <a:pt x="5902463" y="2522193"/>
                </a:cubicBezTo>
                <a:cubicBezTo>
                  <a:pt x="5994481" y="2549410"/>
                  <a:pt x="6094521" y="2611768"/>
                  <a:pt x="6076222" y="2695952"/>
                </a:cubicBezTo>
                <a:close/>
              </a:path>
              <a:path w="5920221" h="3127664" fill="none" extrusionOk="0">
                <a:moveTo>
                  <a:pt x="5807225" y="2559023"/>
                </a:moveTo>
                <a:cubicBezTo>
                  <a:pt x="5778950" y="2679254"/>
                  <a:pt x="5661673" y="2836700"/>
                  <a:pt x="5546586" y="2819662"/>
                </a:cubicBezTo>
                <a:cubicBezTo>
                  <a:pt x="5430698" y="2776740"/>
                  <a:pt x="5254761" y="2756018"/>
                  <a:pt x="5285947" y="2559023"/>
                </a:cubicBezTo>
                <a:cubicBezTo>
                  <a:pt x="5268155" y="2434731"/>
                  <a:pt x="5387041" y="2336167"/>
                  <a:pt x="5546586" y="2298384"/>
                </a:cubicBezTo>
                <a:cubicBezTo>
                  <a:pt x="5665950" y="2301998"/>
                  <a:pt x="5764398" y="2430423"/>
                  <a:pt x="5807225" y="2559023"/>
                </a:cubicBezTo>
                <a:close/>
              </a:path>
              <a:path w="5920221" h="3127664" fill="none" extrusionOk="0">
                <a:moveTo>
                  <a:pt x="643138" y="1895205"/>
                </a:moveTo>
                <a:cubicBezTo>
                  <a:pt x="533503" y="1935367"/>
                  <a:pt x="371558" y="1852846"/>
                  <a:pt x="296011" y="1837502"/>
                </a:cubicBezTo>
                <a:moveTo>
                  <a:pt x="949428" y="2526674"/>
                </a:moveTo>
                <a:cubicBezTo>
                  <a:pt x="910876" y="2553298"/>
                  <a:pt x="844676" y="2557327"/>
                  <a:pt x="797585" y="2554258"/>
                </a:cubicBezTo>
                <a:moveTo>
                  <a:pt x="2258180" y="2830101"/>
                </a:moveTo>
                <a:cubicBezTo>
                  <a:pt x="2208004" y="2786535"/>
                  <a:pt x="2203766" y="2749037"/>
                  <a:pt x="2166636" y="2704126"/>
                </a:cubicBezTo>
                <a:moveTo>
                  <a:pt x="3950514" y="2515959"/>
                </a:moveTo>
                <a:cubicBezTo>
                  <a:pt x="3949586" y="2569026"/>
                  <a:pt x="3943876" y="2599865"/>
                  <a:pt x="3913923" y="2654170"/>
                </a:cubicBezTo>
                <a:moveTo>
                  <a:pt x="4677111" y="1661861"/>
                </a:moveTo>
                <a:cubicBezTo>
                  <a:pt x="5016429" y="1806787"/>
                  <a:pt x="5115103" y="1997115"/>
                  <a:pt x="5122635" y="2178504"/>
                </a:cubicBezTo>
                <a:moveTo>
                  <a:pt x="5728087" y="1111623"/>
                </a:moveTo>
                <a:cubicBezTo>
                  <a:pt x="5704464" y="1203828"/>
                  <a:pt x="5615325" y="1228201"/>
                  <a:pt x="5529650" y="1305365"/>
                </a:cubicBezTo>
                <a:moveTo>
                  <a:pt x="5252003" y="392840"/>
                </a:moveTo>
                <a:cubicBezTo>
                  <a:pt x="5268110" y="423814"/>
                  <a:pt x="5268074" y="459366"/>
                  <a:pt x="5262418" y="484353"/>
                </a:cubicBezTo>
                <a:moveTo>
                  <a:pt x="3984911" y="286123"/>
                </a:moveTo>
                <a:cubicBezTo>
                  <a:pt x="3996922" y="237354"/>
                  <a:pt x="4025613" y="210752"/>
                  <a:pt x="4086596" y="169415"/>
                </a:cubicBezTo>
                <a:moveTo>
                  <a:pt x="3034250" y="341726"/>
                </a:moveTo>
                <a:cubicBezTo>
                  <a:pt x="3050327" y="318803"/>
                  <a:pt x="3062738" y="285650"/>
                  <a:pt x="3083448" y="241090"/>
                </a:cubicBezTo>
                <a:moveTo>
                  <a:pt x="1918590" y="375898"/>
                </a:moveTo>
                <a:cubicBezTo>
                  <a:pt x="1966618" y="407560"/>
                  <a:pt x="2054235" y="412134"/>
                  <a:pt x="2096744" y="473493"/>
                </a:cubicBezTo>
                <a:moveTo>
                  <a:pt x="565572" y="1143117"/>
                </a:moveTo>
                <a:cubicBezTo>
                  <a:pt x="551293" y="1116915"/>
                  <a:pt x="531012" y="1072870"/>
                  <a:pt x="534464" y="1040382"/>
                </a:cubicBezTo>
              </a:path>
              <a:path w="5920221" h="3127664" stroke="0" extrusionOk="0">
                <a:moveTo>
                  <a:pt x="534464" y="1040382"/>
                </a:moveTo>
                <a:cubicBezTo>
                  <a:pt x="544105" y="797029"/>
                  <a:pt x="567722" y="676814"/>
                  <a:pt x="770588" y="500064"/>
                </a:cubicBezTo>
                <a:cubicBezTo>
                  <a:pt x="1014831" y="253977"/>
                  <a:pt x="1639949" y="261937"/>
                  <a:pt x="1919275" y="376622"/>
                </a:cubicBezTo>
                <a:cubicBezTo>
                  <a:pt x="2210829" y="-15365"/>
                  <a:pt x="2833326" y="40665"/>
                  <a:pt x="3077418" y="248475"/>
                </a:cubicBezTo>
                <a:cubicBezTo>
                  <a:pt x="3181046" y="90409"/>
                  <a:pt x="3324319" y="20813"/>
                  <a:pt x="3528698" y="14479"/>
                </a:cubicBezTo>
                <a:cubicBezTo>
                  <a:pt x="3813907" y="-8878"/>
                  <a:pt x="3919111" y="89824"/>
                  <a:pt x="4088378" y="179623"/>
                </a:cubicBezTo>
                <a:cubicBezTo>
                  <a:pt x="4238788" y="63839"/>
                  <a:pt x="4553633" y="13349"/>
                  <a:pt x="4859925" y="49955"/>
                </a:cubicBezTo>
                <a:cubicBezTo>
                  <a:pt x="5046438" y="120070"/>
                  <a:pt x="5264914" y="225719"/>
                  <a:pt x="5251181" y="403700"/>
                </a:cubicBezTo>
                <a:cubicBezTo>
                  <a:pt x="5505293" y="440147"/>
                  <a:pt x="5686738" y="510949"/>
                  <a:pt x="5753303" y="747019"/>
                </a:cubicBezTo>
                <a:cubicBezTo>
                  <a:pt x="5820259" y="877814"/>
                  <a:pt x="5776505" y="1018773"/>
                  <a:pt x="5730828" y="1119298"/>
                </a:cubicBezTo>
                <a:cubicBezTo>
                  <a:pt x="5923886" y="1318983"/>
                  <a:pt x="5930513" y="1441505"/>
                  <a:pt x="5895005" y="1688504"/>
                </a:cubicBezTo>
                <a:cubicBezTo>
                  <a:pt x="5835240" y="2023073"/>
                  <a:pt x="5517424" y="2155687"/>
                  <a:pt x="5125924" y="2186758"/>
                </a:cubicBezTo>
                <a:cubicBezTo>
                  <a:pt x="5144431" y="2371280"/>
                  <a:pt x="5015559" y="2478661"/>
                  <a:pt x="4850606" y="2613699"/>
                </a:cubicBezTo>
                <a:cubicBezTo>
                  <a:pt x="4666155" y="2785794"/>
                  <a:pt x="4185641" y="2769167"/>
                  <a:pt x="3913238" y="2665392"/>
                </a:cubicBezTo>
                <a:cubicBezTo>
                  <a:pt x="3917732" y="2944304"/>
                  <a:pt x="3552744" y="3089947"/>
                  <a:pt x="3243376" y="3120858"/>
                </a:cubicBezTo>
                <a:cubicBezTo>
                  <a:pt x="2875265" y="3243443"/>
                  <a:pt x="2505960" y="3032991"/>
                  <a:pt x="2258454" y="2842843"/>
                </a:cubicBezTo>
                <a:cubicBezTo>
                  <a:pt x="1708490" y="3058647"/>
                  <a:pt x="1037926" y="2936646"/>
                  <a:pt x="795392" y="2568159"/>
                </a:cubicBezTo>
                <a:cubicBezTo>
                  <a:pt x="548017" y="2616142"/>
                  <a:pt x="279016" y="2511605"/>
                  <a:pt x="152116" y="2262488"/>
                </a:cubicBezTo>
                <a:cubicBezTo>
                  <a:pt x="120184" y="2074912"/>
                  <a:pt x="98706" y="1986013"/>
                  <a:pt x="289570" y="1849882"/>
                </a:cubicBezTo>
                <a:cubicBezTo>
                  <a:pt x="98601" y="1774184"/>
                  <a:pt x="39897" y="1570741"/>
                  <a:pt x="-686" y="1426562"/>
                </a:cubicBezTo>
                <a:cubicBezTo>
                  <a:pt x="27416" y="1199522"/>
                  <a:pt x="193504" y="1035690"/>
                  <a:pt x="529393" y="1050301"/>
                </a:cubicBezTo>
                <a:cubicBezTo>
                  <a:pt x="531044" y="1046561"/>
                  <a:pt x="533517" y="1043919"/>
                  <a:pt x="534464" y="1040382"/>
                </a:cubicBezTo>
                <a:close/>
              </a:path>
              <a:path w="5920221" h="3127664" stroke="0" extrusionOk="0">
                <a:moveTo>
                  <a:pt x="6183050" y="2770485"/>
                </a:moveTo>
                <a:cubicBezTo>
                  <a:pt x="6186472" y="2832432"/>
                  <a:pt x="6139756" y="2871566"/>
                  <a:pt x="6096170" y="2857365"/>
                </a:cubicBezTo>
                <a:cubicBezTo>
                  <a:pt x="6044712" y="2868272"/>
                  <a:pt x="6003826" y="2829455"/>
                  <a:pt x="6009290" y="2770485"/>
                </a:cubicBezTo>
                <a:cubicBezTo>
                  <a:pt x="6014123" y="2715882"/>
                  <a:pt x="6045931" y="2678695"/>
                  <a:pt x="6096170" y="2683605"/>
                </a:cubicBezTo>
                <a:cubicBezTo>
                  <a:pt x="6147179" y="2676051"/>
                  <a:pt x="6183672" y="2717102"/>
                  <a:pt x="6183050" y="2770485"/>
                </a:cubicBezTo>
                <a:close/>
              </a:path>
              <a:path w="5920221" h="3127664" stroke="0" extrusionOk="0">
                <a:moveTo>
                  <a:pt x="6076222" y="2695952"/>
                </a:moveTo>
                <a:cubicBezTo>
                  <a:pt x="6105031" y="2791415"/>
                  <a:pt x="6034954" y="2842685"/>
                  <a:pt x="5902463" y="2869711"/>
                </a:cubicBezTo>
                <a:cubicBezTo>
                  <a:pt x="5816113" y="2879830"/>
                  <a:pt x="5738476" y="2798948"/>
                  <a:pt x="5728704" y="2695952"/>
                </a:cubicBezTo>
                <a:cubicBezTo>
                  <a:pt x="5706495" y="2611213"/>
                  <a:pt x="5795646" y="2549569"/>
                  <a:pt x="5902463" y="2522193"/>
                </a:cubicBezTo>
                <a:cubicBezTo>
                  <a:pt x="5993922" y="2542430"/>
                  <a:pt x="6089447" y="2565415"/>
                  <a:pt x="6076222" y="2695952"/>
                </a:cubicBezTo>
                <a:close/>
              </a:path>
              <a:path w="5920221" h="3127664" stroke="0" extrusionOk="0">
                <a:moveTo>
                  <a:pt x="5807225" y="2559023"/>
                </a:moveTo>
                <a:cubicBezTo>
                  <a:pt x="5778422" y="2707209"/>
                  <a:pt x="5660208" y="2823451"/>
                  <a:pt x="5546586" y="2819662"/>
                </a:cubicBezTo>
                <a:cubicBezTo>
                  <a:pt x="5415209" y="2797571"/>
                  <a:pt x="5226037" y="2732170"/>
                  <a:pt x="5285947" y="2559023"/>
                </a:cubicBezTo>
                <a:cubicBezTo>
                  <a:pt x="5285425" y="2395176"/>
                  <a:pt x="5396674" y="2257870"/>
                  <a:pt x="5546586" y="2298384"/>
                </a:cubicBezTo>
                <a:cubicBezTo>
                  <a:pt x="5703395" y="2303988"/>
                  <a:pt x="5783504" y="2438139"/>
                  <a:pt x="5807225" y="2559023"/>
                </a:cubicBezTo>
                <a:close/>
              </a:path>
              <a:path w="5920221" h="3127664" fill="none" stroke="0" extrusionOk="0">
                <a:moveTo>
                  <a:pt x="643138" y="1895205"/>
                </a:moveTo>
                <a:cubicBezTo>
                  <a:pt x="521097" y="1922567"/>
                  <a:pt x="379510" y="1863424"/>
                  <a:pt x="296011" y="1837502"/>
                </a:cubicBezTo>
                <a:moveTo>
                  <a:pt x="949428" y="2526674"/>
                </a:moveTo>
                <a:cubicBezTo>
                  <a:pt x="920146" y="2550855"/>
                  <a:pt x="838177" y="2548776"/>
                  <a:pt x="797585" y="2554258"/>
                </a:cubicBezTo>
                <a:moveTo>
                  <a:pt x="2258180" y="2830101"/>
                </a:moveTo>
                <a:cubicBezTo>
                  <a:pt x="2229005" y="2788687"/>
                  <a:pt x="2200883" y="2749886"/>
                  <a:pt x="2166636" y="2704126"/>
                </a:cubicBezTo>
                <a:moveTo>
                  <a:pt x="3950514" y="2515959"/>
                </a:moveTo>
                <a:cubicBezTo>
                  <a:pt x="3950681" y="2567591"/>
                  <a:pt x="3928269" y="2609384"/>
                  <a:pt x="3913923" y="2654170"/>
                </a:cubicBezTo>
                <a:moveTo>
                  <a:pt x="4677111" y="1661861"/>
                </a:moveTo>
                <a:cubicBezTo>
                  <a:pt x="4986995" y="1779651"/>
                  <a:pt x="5151605" y="1941941"/>
                  <a:pt x="5122635" y="2178504"/>
                </a:cubicBezTo>
                <a:moveTo>
                  <a:pt x="5728087" y="1111623"/>
                </a:moveTo>
                <a:cubicBezTo>
                  <a:pt x="5684595" y="1181942"/>
                  <a:pt x="5596412" y="1268524"/>
                  <a:pt x="5529650" y="1305365"/>
                </a:cubicBezTo>
                <a:moveTo>
                  <a:pt x="5252003" y="392840"/>
                </a:moveTo>
                <a:cubicBezTo>
                  <a:pt x="5261802" y="422492"/>
                  <a:pt x="5260191" y="459023"/>
                  <a:pt x="5262418" y="484353"/>
                </a:cubicBezTo>
                <a:moveTo>
                  <a:pt x="3984911" y="286123"/>
                </a:moveTo>
                <a:cubicBezTo>
                  <a:pt x="4016890" y="237269"/>
                  <a:pt x="4059272" y="216616"/>
                  <a:pt x="4086596" y="169415"/>
                </a:cubicBezTo>
                <a:moveTo>
                  <a:pt x="3034250" y="341726"/>
                </a:moveTo>
                <a:cubicBezTo>
                  <a:pt x="3047801" y="306662"/>
                  <a:pt x="3068284" y="276957"/>
                  <a:pt x="3083448" y="241090"/>
                </a:cubicBezTo>
                <a:moveTo>
                  <a:pt x="1918590" y="375898"/>
                </a:moveTo>
                <a:cubicBezTo>
                  <a:pt x="1980616" y="398710"/>
                  <a:pt x="2039900" y="430887"/>
                  <a:pt x="2096744" y="473493"/>
                </a:cubicBezTo>
                <a:moveTo>
                  <a:pt x="565572" y="1143117"/>
                </a:moveTo>
                <a:cubicBezTo>
                  <a:pt x="550787" y="1116737"/>
                  <a:pt x="542523" y="1069744"/>
                  <a:pt x="534464" y="1040382"/>
                </a:cubicBezTo>
              </a:path>
              <a:path w="5920221" h="3127664" fill="none" stroke="0" extrusionOk="0">
                <a:moveTo>
                  <a:pt x="534464" y="1040382"/>
                </a:moveTo>
                <a:cubicBezTo>
                  <a:pt x="495524" y="806726"/>
                  <a:pt x="545851" y="632198"/>
                  <a:pt x="770588" y="500064"/>
                </a:cubicBezTo>
                <a:cubicBezTo>
                  <a:pt x="1099704" y="252094"/>
                  <a:pt x="1588682" y="258290"/>
                  <a:pt x="1919275" y="376622"/>
                </a:cubicBezTo>
                <a:cubicBezTo>
                  <a:pt x="2189528" y="23354"/>
                  <a:pt x="2830213" y="26849"/>
                  <a:pt x="3077418" y="248475"/>
                </a:cubicBezTo>
                <a:cubicBezTo>
                  <a:pt x="3148987" y="106124"/>
                  <a:pt x="3298981" y="-5250"/>
                  <a:pt x="3528698" y="14479"/>
                </a:cubicBezTo>
                <a:cubicBezTo>
                  <a:pt x="3724912" y="-26918"/>
                  <a:pt x="3953270" y="88727"/>
                  <a:pt x="4088378" y="179623"/>
                </a:cubicBezTo>
                <a:cubicBezTo>
                  <a:pt x="4315895" y="59695"/>
                  <a:pt x="4609168" y="51358"/>
                  <a:pt x="4859925" y="49955"/>
                </a:cubicBezTo>
                <a:cubicBezTo>
                  <a:pt x="5028404" y="53959"/>
                  <a:pt x="5234407" y="245531"/>
                  <a:pt x="5251181" y="403700"/>
                </a:cubicBezTo>
                <a:cubicBezTo>
                  <a:pt x="5469073" y="469599"/>
                  <a:pt x="5682485" y="570114"/>
                  <a:pt x="5753303" y="747019"/>
                </a:cubicBezTo>
                <a:cubicBezTo>
                  <a:pt x="5856218" y="885630"/>
                  <a:pt x="5795709" y="1001536"/>
                  <a:pt x="5730828" y="1119298"/>
                </a:cubicBezTo>
                <a:cubicBezTo>
                  <a:pt x="5926075" y="1312323"/>
                  <a:pt x="5957701" y="1503302"/>
                  <a:pt x="5895005" y="1688504"/>
                </a:cubicBezTo>
                <a:cubicBezTo>
                  <a:pt x="5786657" y="2042572"/>
                  <a:pt x="5533589" y="2140928"/>
                  <a:pt x="5125924" y="2186758"/>
                </a:cubicBezTo>
                <a:cubicBezTo>
                  <a:pt x="5106568" y="2326122"/>
                  <a:pt x="5032343" y="2503954"/>
                  <a:pt x="4850606" y="2613699"/>
                </a:cubicBezTo>
                <a:cubicBezTo>
                  <a:pt x="4699521" y="2814117"/>
                  <a:pt x="4291823" y="2752671"/>
                  <a:pt x="3913238" y="2665392"/>
                </a:cubicBezTo>
                <a:cubicBezTo>
                  <a:pt x="3812013" y="2950024"/>
                  <a:pt x="3525686" y="3073340"/>
                  <a:pt x="3243376" y="3120858"/>
                </a:cubicBezTo>
                <a:cubicBezTo>
                  <a:pt x="2870342" y="3188910"/>
                  <a:pt x="2468952" y="2990343"/>
                  <a:pt x="2258454" y="2842843"/>
                </a:cubicBezTo>
                <a:cubicBezTo>
                  <a:pt x="1702063" y="3027839"/>
                  <a:pt x="1056248" y="2888594"/>
                  <a:pt x="795392" y="2568159"/>
                </a:cubicBezTo>
                <a:cubicBezTo>
                  <a:pt x="580507" y="2639272"/>
                  <a:pt x="260773" y="2524417"/>
                  <a:pt x="152116" y="2262488"/>
                </a:cubicBezTo>
                <a:cubicBezTo>
                  <a:pt x="106014" y="2115112"/>
                  <a:pt x="111813" y="1978215"/>
                  <a:pt x="289570" y="1849882"/>
                </a:cubicBezTo>
                <a:cubicBezTo>
                  <a:pt x="88157" y="1755939"/>
                  <a:pt x="26362" y="1572352"/>
                  <a:pt x="-686" y="1426562"/>
                </a:cubicBezTo>
                <a:cubicBezTo>
                  <a:pt x="35118" y="1215945"/>
                  <a:pt x="191590" y="1110057"/>
                  <a:pt x="529393" y="1050301"/>
                </a:cubicBezTo>
                <a:cubicBezTo>
                  <a:pt x="531180" y="1047078"/>
                  <a:pt x="533020" y="1043360"/>
                  <a:pt x="534464" y="1040382"/>
                </a:cubicBezTo>
                <a:close/>
              </a:path>
              <a:path w="5920221" h="3127664" fill="none" stroke="0" extrusionOk="0">
                <a:moveTo>
                  <a:pt x="6183050" y="2770485"/>
                </a:moveTo>
                <a:cubicBezTo>
                  <a:pt x="6180177" y="2826104"/>
                  <a:pt x="6138011" y="2860772"/>
                  <a:pt x="6096170" y="2857365"/>
                </a:cubicBezTo>
                <a:cubicBezTo>
                  <a:pt x="6055120" y="2871307"/>
                  <a:pt x="6003174" y="2815803"/>
                  <a:pt x="6009290" y="2770485"/>
                </a:cubicBezTo>
                <a:cubicBezTo>
                  <a:pt x="5998829" y="2717364"/>
                  <a:pt x="6051909" y="2682942"/>
                  <a:pt x="6096170" y="2683605"/>
                </a:cubicBezTo>
                <a:cubicBezTo>
                  <a:pt x="6140789" y="2688416"/>
                  <a:pt x="6190867" y="2714002"/>
                  <a:pt x="6183050" y="2770485"/>
                </a:cubicBezTo>
                <a:close/>
              </a:path>
              <a:path w="5920221" h="3127664" fill="none" stroke="0" extrusionOk="0">
                <a:moveTo>
                  <a:pt x="6076222" y="2695952"/>
                </a:moveTo>
                <a:cubicBezTo>
                  <a:pt x="6081666" y="2804312"/>
                  <a:pt x="5988557" y="2863697"/>
                  <a:pt x="5902463" y="2869711"/>
                </a:cubicBezTo>
                <a:cubicBezTo>
                  <a:pt x="5819707" y="2851917"/>
                  <a:pt x="5731158" y="2766219"/>
                  <a:pt x="5728704" y="2695952"/>
                </a:cubicBezTo>
                <a:cubicBezTo>
                  <a:pt x="5706193" y="2600792"/>
                  <a:pt x="5813952" y="2525578"/>
                  <a:pt x="5902463" y="2522193"/>
                </a:cubicBezTo>
                <a:cubicBezTo>
                  <a:pt x="5987169" y="2532648"/>
                  <a:pt x="6100851" y="2594379"/>
                  <a:pt x="6076222" y="2695952"/>
                </a:cubicBezTo>
                <a:close/>
              </a:path>
              <a:path w="5920221" h="3127664" fill="none" stroke="0" extrusionOk="0">
                <a:moveTo>
                  <a:pt x="5807225" y="2559023"/>
                </a:moveTo>
                <a:cubicBezTo>
                  <a:pt x="5758195" y="2675261"/>
                  <a:pt x="5644838" y="2846230"/>
                  <a:pt x="5546586" y="2819662"/>
                </a:cubicBezTo>
                <a:cubicBezTo>
                  <a:pt x="5431013" y="2809015"/>
                  <a:pt x="5239896" y="2729552"/>
                  <a:pt x="5285947" y="2559023"/>
                </a:cubicBezTo>
                <a:cubicBezTo>
                  <a:pt x="5311029" y="2428803"/>
                  <a:pt x="5392065" y="2302077"/>
                  <a:pt x="5546586" y="2298384"/>
                </a:cubicBezTo>
                <a:cubicBezTo>
                  <a:pt x="5682537" y="2320902"/>
                  <a:pt x="5783722" y="2457366"/>
                  <a:pt x="5807225" y="2559023"/>
                </a:cubicBezTo>
                <a:close/>
              </a:path>
              <a:path w="5920221" h="3127664" fill="none" stroke="0" extrusionOk="0">
                <a:moveTo>
                  <a:pt x="643138" y="1895205"/>
                </a:moveTo>
                <a:cubicBezTo>
                  <a:pt x="535778" y="1922886"/>
                  <a:pt x="374866" y="1855059"/>
                  <a:pt x="296011" y="1837502"/>
                </a:cubicBezTo>
                <a:moveTo>
                  <a:pt x="949428" y="2526674"/>
                </a:moveTo>
                <a:cubicBezTo>
                  <a:pt x="906067" y="2546832"/>
                  <a:pt x="837524" y="2556406"/>
                  <a:pt x="797585" y="2554258"/>
                </a:cubicBezTo>
                <a:moveTo>
                  <a:pt x="2258180" y="2830101"/>
                </a:moveTo>
                <a:cubicBezTo>
                  <a:pt x="2213366" y="2787975"/>
                  <a:pt x="2199604" y="2749498"/>
                  <a:pt x="2166636" y="2704126"/>
                </a:cubicBezTo>
                <a:moveTo>
                  <a:pt x="3950514" y="2515959"/>
                </a:moveTo>
                <a:cubicBezTo>
                  <a:pt x="3948609" y="2565575"/>
                  <a:pt x="3937487" y="2599909"/>
                  <a:pt x="3913923" y="2654170"/>
                </a:cubicBezTo>
                <a:moveTo>
                  <a:pt x="4677111" y="1661861"/>
                </a:moveTo>
                <a:cubicBezTo>
                  <a:pt x="4988295" y="1785560"/>
                  <a:pt x="5142765" y="1971584"/>
                  <a:pt x="5122635" y="2178504"/>
                </a:cubicBezTo>
                <a:moveTo>
                  <a:pt x="5728087" y="1111623"/>
                </a:moveTo>
                <a:cubicBezTo>
                  <a:pt x="5704140" y="1192976"/>
                  <a:pt x="5607293" y="1235969"/>
                  <a:pt x="5529650" y="1305365"/>
                </a:cubicBezTo>
                <a:moveTo>
                  <a:pt x="5252003" y="392840"/>
                </a:moveTo>
                <a:cubicBezTo>
                  <a:pt x="5264020" y="419082"/>
                  <a:pt x="5267440" y="460942"/>
                  <a:pt x="5262418" y="484353"/>
                </a:cubicBezTo>
                <a:moveTo>
                  <a:pt x="3984911" y="286123"/>
                </a:moveTo>
                <a:cubicBezTo>
                  <a:pt x="4005014" y="237744"/>
                  <a:pt x="4040695" y="208364"/>
                  <a:pt x="4086596" y="169415"/>
                </a:cubicBezTo>
                <a:moveTo>
                  <a:pt x="3034250" y="341726"/>
                </a:moveTo>
                <a:cubicBezTo>
                  <a:pt x="3050727" y="309833"/>
                  <a:pt x="3067036" y="280734"/>
                  <a:pt x="3083448" y="241090"/>
                </a:cubicBezTo>
                <a:moveTo>
                  <a:pt x="1918590" y="375898"/>
                </a:moveTo>
                <a:cubicBezTo>
                  <a:pt x="1971659" y="406389"/>
                  <a:pt x="2044910" y="423536"/>
                  <a:pt x="2096744" y="473493"/>
                </a:cubicBezTo>
                <a:moveTo>
                  <a:pt x="565572" y="1143117"/>
                </a:moveTo>
                <a:cubicBezTo>
                  <a:pt x="551927" y="1114607"/>
                  <a:pt x="537186" y="1068899"/>
                  <a:pt x="534464" y="1040382"/>
                </a:cubicBezTo>
              </a:path>
            </a:pathLst>
          </a:custGeom>
          <a:solidFill>
            <a:srgbClr val="CCEC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657093200">
                  <a:custGeom>
                    <a:avLst/>
                    <a:gdLst>
                      <a:gd name="connsiteX0" fmla="*/ 534464 w 5920221"/>
                      <a:gd name="connsiteY0" fmla="*/ 1040382 h 3127664"/>
                      <a:gd name="connsiteX1" fmla="*/ 770588 w 5920221"/>
                      <a:gd name="connsiteY1" fmla="*/ 500064 h 3127664"/>
                      <a:gd name="connsiteX2" fmla="*/ 1919275 w 5920221"/>
                      <a:gd name="connsiteY2" fmla="*/ 376622 h 3127664"/>
                      <a:gd name="connsiteX3" fmla="*/ 3077418 w 5920221"/>
                      <a:gd name="connsiteY3" fmla="*/ 248475 h 3127664"/>
                      <a:gd name="connsiteX4" fmla="*/ 3528698 w 5920221"/>
                      <a:gd name="connsiteY4" fmla="*/ 14479 h 3127664"/>
                      <a:gd name="connsiteX5" fmla="*/ 4088378 w 5920221"/>
                      <a:gd name="connsiteY5" fmla="*/ 179623 h 3127664"/>
                      <a:gd name="connsiteX6" fmla="*/ 4859925 w 5920221"/>
                      <a:gd name="connsiteY6" fmla="*/ 49955 h 3127664"/>
                      <a:gd name="connsiteX7" fmla="*/ 5251181 w 5920221"/>
                      <a:gd name="connsiteY7" fmla="*/ 403700 h 3127664"/>
                      <a:gd name="connsiteX8" fmla="*/ 5753303 w 5920221"/>
                      <a:gd name="connsiteY8" fmla="*/ 747019 h 3127664"/>
                      <a:gd name="connsiteX9" fmla="*/ 5730828 w 5920221"/>
                      <a:gd name="connsiteY9" fmla="*/ 1119298 h 3127664"/>
                      <a:gd name="connsiteX10" fmla="*/ 5895005 w 5920221"/>
                      <a:gd name="connsiteY10" fmla="*/ 1688504 h 3127664"/>
                      <a:gd name="connsiteX11" fmla="*/ 5125924 w 5920221"/>
                      <a:gd name="connsiteY11" fmla="*/ 2186758 h 3127664"/>
                      <a:gd name="connsiteX12" fmla="*/ 4850606 w 5920221"/>
                      <a:gd name="connsiteY12" fmla="*/ 2613699 h 3127664"/>
                      <a:gd name="connsiteX13" fmla="*/ 3913238 w 5920221"/>
                      <a:gd name="connsiteY13" fmla="*/ 2665392 h 3127664"/>
                      <a:gd name="connsiteX14" fmla="*/ 3243376 w 5920221"/>
                      <a:gd name="connsiteY14" fmla="*/ 3120858 h 3127664"/>
                      <a:gd name="connsiteX15" fmla="*/ 2258454 w 5920221"/>
                      <a:gd name="connsiteY15" fmla="*/ 2842843 h 3127664"/>
                      <a:gd name="connsiteX16" fmla="*/ 795392 w 5920221"/>
                      <a:gd name="connsiteY16" fmla="*/ 2568159 h 3127664"/>
                      <a:gd name="connsiteX17" fmla="*/ 152116 w 5920221"/>
                      <a:gd name="connsiteY17" fmla="*/ 2262488 h 3127664"/>
                      <a:gd name="connsiteX18" fmla="*/ 289570 w 5920221"/>
                      <a:gd name="connsiteY18" fmla="*/ 1849882 h 3127664"/>
                      <a:gd name="connsiteX19" fmla="*/ -686 w 5920221"/>
                      <a:gd name="connsiteY19" fmla="*/ 1426562 h 3127664"/>
                      <a:gd name="connsiteX20" fmla="*/ 529393 w 5920221"/>
                      <a:gd name="connsiteY20" fmla="*/ 1050301 h 3127664"/>
                      <a:gd name="connsiteX21" fmla="*/ 534464 w 5920221"/>
                      <a:gd name="connsiteY21" fmla="*/ 1040382 h 3127664"/>
                      <a:gd name="connsiteX0" fmla="*/ 6183050 w 5920221"/>
                      <a:gd name="connsiteY0" fmla="*/ 2770485 h 3127664"/>
                      <a:gd name="connsiteX1" fmla="*/ 6096170 w 5920221"/>
                      <a:gd name="connsiteY1" fmla="*/ 2857365 h 3127664"/>
                      <a:gd name="connsiteX2" fmla="*/ 6009290 w 5920221"/>
                      <a:gd name="connsiteY2" fmla="*/ 2770485 h 3127664"/>
                      <a:gd name="connsiteX3" fmla="*/ 6096170 w 5920221"/>
                      <a:gd name="connsiteY3" fmla="*/ 2683605 h 3127664"/>
                      <a:gd name="connsiteX4" fmla="*/ 6183050 w 5920221"/>
                      <a:gd name="connsiteY4" fmla="*/ 2770485 h 3127664"/>
                      <a:gd name="connsiteX0" fmla="*/ 6076222 w 5920221"/>
                      <a:gd name="connsiteY0" fmla="*/ 2695952 h 3127664"/>
                      <a:gd name="connsiteX1" fmla="*/ 5902463 w 5920221"/>
                      <a:gd name="connsiteY1" fmla="*/ 2869711 h 3127664"/>
                      <a:gd name="connsiteX2" fmla="*/ 5728704 w 5920221"/>
                      <a:gd name="connsiteY2" fmla="*/ 2695952 h 3127664"/>
                      <a:gd name="connsiteX3" fmla="*/ 5902463 w 5920221"/>
                      <a:gd name="connsiteY3" fmla="*/ 2522193 h 3127664"/>
                      <a:gd name="connsiteX4" fmla="*/ 6076222 w 5920221"/>
                      <a:gd name="connsiteY4" fmla="*/ 2695952 h 3127664"/>
                      <a:gd name="connsiteX0" fmla="*/ 5807225 w 5920221"/>
                      <a:gd name="connsiteY0" fmla="*/ 2559023 h 3127664"/>
                      <a:gd name="connsiteX1" fmla="*/ 5546586 w 5920221"/>
                      <a:gd name="connsiteY1" fmla="*/ 2819662 h 3127664"/>
                      <a:gd name="connsiteX2" fmla="*/ 5285947 w 5920221"/>
                      <a:gd name="connsiteY2" fmla="*/ 2559023 h 3127664"/>
                      <a:gd name="connsiteX3" fmla="*/ 5546586 w 5920221"/>
                      <a:gd name="connsiteY3" fmla="*/ 2298384 h 3127664"/>
                      <a:gd name="connsiteX4" fmla="*/ 5807225 w 5920221"/>
                      <a:gd name="connsiteY4" fmla="*/ 2559023 h 3127664"/>
                      <a:gd name="connsiteX0" fmla="*/ 643138 w 5920221"/>
                      <a:gd name="connsiteY0" fmla="*/ 1895205 h 3127664"/>
                      <a:gd name="connsiteX1" fmla="*/ 296011 w 5920221"/>
                      <a:gd name="connsiteY1" fmla="*/ 1837502 h 3127664"/>
                      <a:gd name="connsiteX2" fmla="*/ 949428 w 5920221"/>
                      <a:gd name="connsiteY2" fmla="*/ 2526674 h 3127664"/>
                      <a:gd name="connsiteX3" fmla="*/ 797585 w 5920221"/>
                      <a:gd name="connsiteY3" fmla="*/ 2554258 h 3127664"/>
                      <a:gd name="connsiteX4" fmla="*/ 2258180 w 5920221"/>
                      <a:gd name="connsiteY4" fmla="*/ 2830101 h 3127664"/>
                      <a:gd name="connsiteX5" fmla="*/ 2166636 w 5920221"/>
                      <a:gd name="connsiteY5" fmla="*/ 2704126 h 3127664"/>
                      <a:gd name="connsiteX6" fmla="*/ 3950514 w 5920221"/>
                      <a:gd name="connsiteY6" fmla="*/ 2515959 h 3127664"/>
                      <a:gd name="connsiteX7" fmla="*/ 3913923 w 5920221"/>
                      <a:gd name="connsiteY7" fmla="*/ 2654170 h 3127664"/>
                      <a:gd name="connsiteX8" fmla="*/ 4677111 w 5920221"/>
                      <a:gd name="connsiteY8" fmla="*/ 1661861 h 3127664"/>
                      <a:gd name="connsiteX9" fmla="*/ 5122635 w 5920221"/>
                      <a:gd name="connsiteY9" fmla="*/ 2178504 h 3127664"/>
                      <a:gd name="connsiteX10" fmla="*/ 5728087 w 5920221"/>
                      <a:gd name="connsiteY10" fmla="*/ 1111623 h 3127664"/>
                      <a:gd name="connsiteX11" fmla="*/ 5529650 w 5920221"/>
                      <a:gd name="connsiteY11" fmla="*/ 1305365 h 3127664"/>
                      <a:gd name="connsiteX12" fmla="*/ 5252003 w 5920221"/>
                      <a:gd name="connsiteY12" fmla="*/ 392840 h 3127664"/>
                      <a:gd name="connsiteX13" fmla="*/ 5262418 w 5920221"/>
                      <a:gd name="connsiteY13" fmla="*/ 484353 h 3127664"/>
                      <a:gd name="connsiteX14" fmla="*/ 3984911 w 5920221"/>
                      <a:gd name="connsiteY14" fmla="*/ 286123 h 3127664"/>
                      <a:gd name="connsiteX15" fmla="*/ 4086596 w 5920221"/>
                      <a:gd name="connsiteY15" fmla="*/ 169415 h 3127664"/>
                      <a:gd name="connsiteX16" fmla="*/ 3034250 w 5920221"/>
                      <a:gd name="connsiteY16" fmla="*/ 341726 h 3127664"/>
                      <a:gd name="connsiteX17" fmla="*/ 3083448 w 5920221"/>
                      <a:gd name="connsiteY17" fmla="*/ 241090 h 3127664"/>
                      <a:gd name="connsiteX18" fmla="*/ 1918590 w 5920221"/>
                      <a:gd name="connsiteY18" fmla="*/ 375898 h 3127664"/>
                      <a:gd name="connsiteX19" fmla="*/ 2096744 w 5920221"/>
                      <a:gd name="connsiteY19" fmla="*/ 473493 h 3127664"/>
                      <a:gd name="connsiteX20" fmla="*/ 565572 w 5920221"/>
                      <a:gd name="connsiteY20" fmla="*/ 1143117 h 3127664"/>
                      <a:gd name="connsiteX21" fmla="*/ 534464 w 5920221"/>
                      <a:gd name="connsiteY21" fmla="*/ 1040382 h 3127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5920221" h="3127664" fill="none" extrusionOk="0">
                        <a:moveTo>
                          <a:pt x="534464" y="1040382"/>
                        </a:moveTo>
                        <a:cubicBezTo>
                          <a:pt x="487452" y="826690"/>
                          <a:pt x="552008" y="611069"/>
                          <a:pt x="770588" y="500064"/>
                        </a:cubicBezTo>
                        <a:cubicBezTo>
                          <a:pt x="1127131" y="234510"/>
                          <a:pt x="1542437" y="238976"/>
                          <a:pt x="1919275" y="376622"/>
                        </a:cubicBezTo>
                        <a:cubicBezTo>
                          <a:pt x="2229489" y="69672"/>
                          <a:pt x="2732268" y="36676"/>
                          <a:pt x="3077418" y="248475"/>
                        </a:cubicBezTo>
                        <a:cubicBezTo>
                          <a:pt x="3122052" y="138175"/>
                          <a:pt x="3304298" y="15420"/>
                          <a:pt x="3528698" y="14479"/>
                        </a:cubicBezTo>
                        <a:cubicBezTo>
                          <a:pt x="3709053" y="-25389"/>
                          <a:pt x="3957437" y="81239"/>
                          <a:pt x="4088378" y="179623"/>
                        </a:cubicBezTo>
                        <a:cubicBezTo>
                          <a:pt x="4327143" y="41282"/>
                          <a:pt x="4629959" y="1424"/>
                          <a:pt x="4859925" y="49955"/>
                        </a:cubicBezTo>
                        <a:cubicBezTo>
                          <a:pt x="5052285" y="84897"/>
                          <a:pt x="5219208" y="245920"/>
                          <a:pt x="5251181" y="403700"/>
                        </a:cubicBezTo>
                        <a:cubicBezTo>
                          <a:pt x="5486142" y="465580"/>
                          <a:pt x="5672283" y="584992"/>
                          <a:pt x="5753303" y="747019"/>
                        </a:cubicBezTo>
                        <a:cubicBezTo>
                          <a:pt x="5833438" y="883161"/>
                          <a:pt x="5802168" y="997921"/>
                          <a:pt x="5730828" y="1119298"/>
                        </a:cubicBezTo>
                        <a:cubicBezTo>
                          <a:pt x="5921228" y="1296033"/>
                          <a:pt x="5969431" y="1508952"/>
                          <a:pt x="5895005" y="1688504"/>
                        </a:cubicBezTo>
                        <a:cubicBezTo>
                          <a:pt x="5793666" y="2008232"/>
                          <a:pt x="5544204" y="2132662"/>
                          <a:pt x="5125924" y="2186758"/>
                        </a:cubicBezTo>
                        <a:cubicBezTo>
                          <a:pt x="5109045" y="2315609"/>
                          <a:pt x="5028852" y="2511814"/>
                          <a:pt x="4850606" y="2613699"/>
                        </a:cubicBezTo>
                        <a:cubicBezTo>
                          <a:pt x="4623818" y="2842656"/>
                          <a:pt x="4257900" y="2781913"/>
                          <a:pt x="3913238" y="2665392"/>
                        </a:cubicBezTo>
                        <a:cubicBezTo>
                          <a:pt x="3780897" y="2925051"/>
                          <a:pt x="3548218" y="3070703"/>
                          <a:pt x="3243376" y="3120858"/>
                        </a:cubicBezTo>
                        <a:cubicBezTo>
                          <a:pt x="2869829" y="3176753"/>
                          <a:pt x="2458825" y="3041964"/>
                          <a:pt x="2258454" y="2842843"/>
                        </a:cubicBezTo>
                        <a:cubicBezTo>
                          <a:pt x="1773931" y="3010906"/>
                          <a:pt x="1138701" y="2957103"/>
                          <a:pt x="795392" y="2568159"/>
                        </a:cubicBezTo>
                        <a:cubicBezTo>
                          <a:pt x="523817" y="2626015"/>
                          <a:pt x="245575" y="2506127"/>
                          <a:pt x="152116" y="2262488"/>
                        </a:cubicBezTo>
                        <a:cubicBezTo>
                          <a:pt x="99418" y="2121067"/>
                          <a:pt x="143635" y="1966547"/>
                          <a:pt x="289570" y="1849882"/>
                        </a:cubicBezTo>
                        <a:cubicBezTo>
                          <a:pt x="71192" y="1746699"/>
                          <a:pt x="-10205" y="1581638"/>
                          <a:pt x="-686" y="1426562"/>
                        </a:cubicBezTo>
                        <a:cubicBezTo>
                          <a:pt x="34906" y="1244749"/>
                          <a:pt x="251935" y="1123596"/>
                          <a:pt x="529393" y="1050301"/>
                        </a:cubicBezTo>
                        <a:cubicBezTo>
                          <a:pt x="531192" y="1046952"/>
                          <a:pt x="532845" y="1043127"/>
                          <a:pt x="534464" y="1040382"/>
                        </a:cubicBezTo>
                        <a:close/>
                      </a:path>
                      <a:path w="5920221" h="3127664" fill="none" extrusionOk="0">
                        <a:moveTo>
                          <a:pt x="6183050" y="2770485"/>
                        </a:moveTo>
                        <a:cubicBezTo>
                          <a:pt x="6180776" y="2821284"/>
                          <a:pt x="6145286" y="2854687"/>
                          <a:pt x="6096170" y="2857365"/>
                        </a:cubicBezTo>
                        <a:cubicBezTo>
                          <a:pt x="6046878" y="2864386"/>
                          <a:pt x="6004541" y="2814146"/>
                          <a:pt x="6009290" y="2770485"/>
                        </a:cubicBezTo>
                        <a:cubicBezTo>
                          <a:pt x="5999818" y="2729691"/>
                          <a:pt x="6045894" y="2679621"/>
                          <a:pt x="6096170" y="2683605"/>
                        </a:cubicBezTo>
                        <a:cubicBezTo>
                          <a:pt x="6147664" y="2688697"/>
                          <a:pt x="6185413" y="2717423"/>
                          <a:pt x="6183050" y="2770485"/>
                        </a:cubicBezTo>
                        <a:close/>
                      </a:path>
                      <a:path w="5920221" h="3127664" fill="none" extrusionOk="0">
                        <a:moveTo>
                          <a:pt x="6076222" y="2695952"/>
                        </a:moveTo>
                        <a:cubicBezTo>
                          <a:pt x="6080208" y="2805695"/>
                          <a:pt x="5982384" y="2868266"/>
                          <a:pt x="5902463" y="2869711"/>
                        </a:cubicBezTo>
                        <a:cubicBezTo>
                          <a:pt x="5813489" y="2865389"/>
                          <a:pt x="5727044" y="2782046"/>
                          <a:pt x="5728704" y="2695952"/>
                        </a:cubicBezTo>
                        <a:cubicBezTo>
                          <a:pt x="5708216" y="2601258"/>
                          <a:pt x="5820204" y="2517356"/>
                          <a:pt x="5902463" y="2522193"/>
                        </a:cubicBezTo>
                        <a:cubicBezTo>
                          <a:pt x="5997189" y="2530732"/>
                          <a:pt x="6092103" y="2610211"/>
                          <a:pt x="6076222" y="2695952"/>
                        </a:cubicBezTo>
                        <a:close/>
                      </a:path>
                      <a:path w="5920221" h="3127664" fill="none" extrusionOk="0">
                        <a:moveTo>
                          <a:pt x="5807225" y="2559023"/>
                        </a:moveTo>
                        <a:cubicBezTo>
                          <a:pt x="5786535" y="2685616"/>
                          <a:pt x="5669146" y="2832288"/>
                          <a:pt x="5546586" y="2819662"/>
                        </a:cubicBezTo>
                        <a:cubicBezTo>
                          <a:pt x="5408820" y="2810207"/>
                          <a:pt x="5274054" y="2723201"/>
                          <a:pt x="5285947" y="2559023"/>
                        </a:cubicBezTo>
                        <a:cubicBezTo>
                          <a:pt x="5278894" y="2422868"/>
                          <a:pt x="5399691" y="2305525"/>
                          <a:pt x="5546586" y="2298384"/>
                        </a:cubicBezTo>
                        <a:cubicBezTo>
                          <a:pt x="5672951" y="2300969"/>
                          <a:pt x="5782847" y="2423812"/>
                          <a:pt x="5807225" y="2559023"/>
                        </a:cubicBezTo>
                        <a:close/>
                      </a:path>
                      <a:path w="5920221" h="3127664" fill="none" extrusionOk="0">
                        <a:moveTo>
                          <a:pt x="643138" y="1895205"/>
                        </a:moveTo>
                        <a:cubicBezTo>
                          <a:pt x="527052" y="1916671"/>
                          <a:pt x="384350" y="1865528"/>
                          <a:pt x="296011" y="1837502"/>
                        </a:cubicBezTo>
                        <a:moveTo>
                          <a:pt x="949428" y="2526674"/>
                        </a:moveTo>
                        <a:cubicBezTo>
                          <a:pt x="905070" y="2546024"/>
                          <a:pt x="845463" y="2556157"/>
                          <a:pt x="797585" y="2554258"/>
                        </a:cubicBezTo>
                        <a:moveTo>
                          <a:pt x="2258180" y="2830101"/>
                        </a:moveTo>
                        <a:cubicBezTo>
                          <a:pt x="2212373" y="2787833"/>
                          <a:pt x="2198388" y="2748755"/>
                          <a:pt x="2166636" y="2704126"/>
                        </a:cubicBezTo>
                        <a:moveTo>
                          <a:pt x="3950514" y="2515959"/>
                        </a:moveTo>
                        <a:cubicBezTo>
                          <a:pt x="3945913" y="2563850"/>
                          <a:pt x="3939653" y="2603411"/>
                          <a:pt x="3913923" y="2654170"/>
                        </a:cubicBezTo>
                        <a:moveTo>
                          <a:pt x="4677111" y="1661861"/>
                        </a:moveTo>
                        <a:cubicBezTo>
                          <a:pt x="4982689" y="1781343"/>
                          <a:pt x="5119866" y="1978954"/>
                          <a:pt x="5122635" y="2178504"/>
                        </a:cubicBezTo>
                        <a:moveTo>
                          <a:pt x="5728087" y="1111623"/>
                        </a:moveTo>
                        <a:cubicBezTo>
                          <a:pt x="5701616" y="1201447"/>
                          <a:pt x="5615437" y="1235270"/>
                          <a:pt x="5529650" y="1305365"/>
                        </a:cubicBezTo>
                        <a:moveTo>
                          <a:pt x="5252003" y="392840"/>
                        </a:moveTo>
                        <a:cubicBezTo>
                          <a:pt x="5263205" y="423366"/>
                          <a:pt x="5267039" y="458177"/>
                          <a:pt x="5262418" y="484353"/>
                        </a:cubicBezTo>
                        <a:moveTo>
                          <a:pt x="3984911" y="286123"/>
                        </a:moveTo>
                        <a:cubicBezTo>
                          <a:pt x="4003830" y="240616"/>
                          <a:pt x="4035402" y="207636"/>
                          <a:pt x="4086596" y="169415"/>
                        </a:cubicBezTo>
                        <a:moveTo>
                          <a:pt x="3034250" y="341726"/>
                        </a:moveTo>
                        <a:cubicBezTo>
                          <a:pt x="3048583" y="315023"/>
                          <a:pt x="3062267" y="281254"/>
                          <a:pt x="3083448" y="241090"/>
                        </a:cubicBezTo>
                        <a:moveTo>
                          <a:pt x="1918590" y="375898"/>
                        </a:moveTo>
                        <a:cubicBezTo>
                          <a:pt x="1979688" y="404077"/>
                          <a:pt x="2048302" y="424721"/>
                          <a:pt x="2096744" y="473493"/>
                        </a:cubicBezTo>
                        <a:moveTo>
                          <a:pt x="565572" y="1143117"/>
                        </a:moveTo>
                        <a:cubicBezTo>
                          <a:pt x="551437" y="1110437"/>
                          <a:pt x="533537" y="1073458"/>
                          <a:pt x="534464" y="1040382"/>
                        </a:cubicBezTo>
                      </a:path>
                      <a:path w="5920221" h="3127664" stroke="0" extrusionOk="0">
                        <a:moveTo>
                          <a:pt x="534464" y="1040382"/>
                        </a:moveTo>
                        <a:cubicBezTo>
                          <a:pt x="509941" y="812759"/>
                          <a:pt x="580763" y="656764"/>
                          <a:pt x="770588" y="500064"/>
                        </a:cubicBezTo>
                        <a:cubicBezTo>
                          <a:pt x="1005105" y="308484"/>
                          <a:pt x="1634258" y="256273"/>
                          <a:pt x="1919275" y="376622"/>
                        </a:cubicBezTo>
                        <a:cubicBezTo>
                          <a:pt x="2130774" y="45212"/>
                          <a:pt x="2751325" y="-642"/>
                          <a:pt x="3077418" y="248475"/>
                        </a:cubicBezTo>
                        <a:cubicBezTo>
                          <a:pt x="3195276" y="86133"/>
                          <a:pt x="3331342" y="24135"/>
                          <a:pt x="3528698" y="14479"/>
                        </a:cubicBezTo>
                        <a:cubicBezTo>
                          <a:pt x="3769833" y="-9969"/>
                          <a:pt x="3953356" y="62459"/>
                          <a:pt x="4088378" y="179623"/>
                        </a:cubicBezTo>
                        <a:cubicBezTo>
                          <a:pt x="4254686" y="57121"/>
                          <a:pt x="4578386" y="-2891"/>
                          <a:pt x="4859925" y="49955"/>
                        </a:cubicBezTo>
                        <a:cubicBezTo>
                          <a:pt x="5056629" y="102788"/>
                          <a:pt x="5252177" y="245122"/>
                          <a:pt x="5251181" y="403700"/>
                        </a:cubicBezTo>
                        <a:cubicBezTo>
                          <a:pt x="5463211" y="456014"/>
                          <a:pt x="5702095" y="541811"/>
                          <a:pt x="5753303" y="747019"/>
                        </a:cubicBezTo>
                        <a:cubicBezTo>
                          <a:pt x="5820774" y="870207"/>
                          <a:pt x="5772617" y="1017318"/>
                          <a:pt x="5730828" y="1119298"/>
                        </a:cubicBezTo>
                        <a:cubicBezTo>
                          <a:pt x="5916651" y="1324772"/>
                          <a:pt x="5930510" y="1474542"/>
                          <a:pt x="5895005" y="1688504"/>
                        </a:cubicBezTo>
                        <a:cubicBezTo>
                          <a:pt x="5786108" y="2035135"/>
                          <a:pt x="5484912" y="2159534"/>
                          <a:pt x="5125924" y="2186758"/>
                        </a:cubicBezTo>
                        <a:cubicBezTo>
                          <a:pt x="5117495" y="2379098"/>
                          <a:pt x="5038744" y="2472654"/>
                          <a:pt x="4850606" y="2613699"/>
                        </a:cubicBezTo>
                        <a:cubicBezTo>
                          <a:pt x="4659832" y="2749303"/>
                          <a:pt x="4243773" y="2766390"/>
                          <a:pt x="3913238" y="2665392"/>
                        </a:cubicBezTo>
                        <a:cubicBezTo>
                          <a:pt x="3848928" y="2917046"/>
                          <a:pt x="3540892" y="3068199"/>
                          <a:pt x="3243376" y="3120858"/>
                        </a:cubicBezTo>
                        <a:cubicBezTo>
                          <a:pt x="2867875" y="3211821"/>
                          <a:pt x="2484998" y="3017680"/>
                          <a:pt x="2258454" y="2842843"/>
                        </a:cubicBezTo>
                        <a:cubicBezTo>
                          <a:pt x="1651918" y="3086409"/>
                          <a:pt x="1080355" y="2931083"/>
                          <a:pt x="795392" y="2568159"/>
                        </a:cubicBezTo>
                        <a:cubicBezTo>
                          <a:pt x="527202" y="2597590"/>
                          <a:pt x="265578" y="2501741"/>
                          <a:pt x="152116" y="2262488"/>
                        </a:cubicBezTo>
                        <a:cubicBezTo>
                          <a:pt x="117903" y="2094747"/>
                          <a:pt x="116947" y="1970747"/>
                          <a:pt x="289570" y="1849882"/>
                        </a:cubicBezTo>
                        <a:cubicBezTo>
                          <a:pt x="103112" y="1773178"/>
                          <a:pt x="11078" y="1586692"/>
                          <a:pt x="-686" y="1426562"/>
                        </a:cubicBezTo>
                        <a:cubicBezTo>
                          <a:pt x="32857" y="1212894"/>
                          <a:pt x="216666" y="1062745"/>
                          <a:pt x="529393" y="1050301"/>
                        </a:cubicBezTo>
                        <a:cubicBezTo>
                          <a:pt x="531023" y="1047131"/>
                          <a:pt x="533223" y="1044251"/>
                          <a:pt x="534464" y="1040382"/>
                        </a:cubicBezTo>
                        <a:close/>
                      </a:path>
                      <a:path w="5920221" h="3127664" stroke="0" extrusionOk="0">
                        <a:moveTo>
                          <a:pt x="6183050" y="2770485"/>
                        </a:moveTo>
                        <a:cubicBezTo>
                          <a:pt x="6181770" y="2828774"/>
                          <a:pt x="6135520" y="2864585"/>
                          <a:pt x="6096170" y="2857365"/>
                        </a:cubicBezTo>
                        <a:cubicBezTo>
                          <a:pt x="6050738" y="2859506"/>
                          <a:pt x="6002170" y="2827100"/>
                          <a:pt x="6009290" y="2770485"/>
                        </a:cubicBezTo>
                        <a:cubicBezTo>
                          <a:pt x="6008996" y="2718841"/>
                          <a:pt x="6049695" y="2684437"/>
                          <a:pt x="6096170" y="2683605"/>
                        </a:cubicBezTo>
                        <a:cubicBezTo>
                          <a:pt x="6138060" y="2683356"/>
                          <a:pt x="6185434" y="2721008"/>
                          <a:pt x="6183050" y="2770485"/>
                        </a:cubicBezTo>
                        <a:close/>
                      </a:path>
                      <a:path w="5920221" h="3127664" stroke="0" extrusionOk="0">
                        <a:moveTo>
                          <a:pt x="6076222" y="2695952"/>
                        </a:moveTo>
                        <a:cubicBezTo>
                          <a:pt x="6082353" y="2786099"/>
                          <a:pt x="6016541" y="2856305"/>
                          <a:pt x="5902463" y="2869711"/>
                        </a:cubicBezTo>
                        <a:cubicBezTo>
                          <a:pt x="5809588" y="2863020"/>
                          <a:pt x="5729664" y="2788223"/>
                          <a:pt x="5728704" y="2695952"/>
                        </a:cubicBezTo>
                        <a:cubicBezTo>
                          <a:pt x="5718321" y="2597596"/>
                          <a:pt x="5798283" y="2532997"/>
                          <a:pt x="5902463" y="2522193"/>
                        </a:cubicBezTo>
                        <a:cubicBezTo>
                          <a:pt x="5985472" y="2524670"/>
                          <a:pt x="6081562" y="2590324"/>
                          <a:pt x="6076222" y="2695952"/>
                        </a:cubicBezTo>
                        <a:close/>
                      </a:path>
                      <a:path w="5920221" h="3127664" stroke="0" extrusionOk="0">
                        <a:moveTo>
                          <a:pt x="5807225" y="2559023"/>
                        </a:moveTo>
                        <a:cubicBezTo>
                          <a:pt x="5786457" y="2695381"/>
                          <a:pt x="5678583" y="2826516"/>
                          <a:pt x="5546586" y="2819662"/>
                        </a:cubicBezTo>
                        <a:cubicBezTo>
                          <a:pt x="5413311" y="2819089"/>
                          <a:pt x="5255285" y="2708671"/>
                          <a:pt x="5285947" y="2559023"/>
                        </a:cubicBezTo>
                        <a:cubicBezTo>
                          <a:pt x="5290834" y="2415979"/>
                          <a:pt x="5392279" y="2293700"/>
                          <a:pt x="5546586" y="2298384"/>
                        </a:cubicBezTo>
                        <a:cubicBezTo>
                          <a:pt x="5695172" y="2308030"/>
                          <a:pt x="5807807" y="2437391"/>
                          <a:pt x="5807225" y="2559023"/>
                        </a:cubicBezTo>
                        <a:close/>
                      </a:path>
                      <a:path w="5920221" h="3127664" fill="none" stroke="0" extrusionOk="0">
                        <a:moveTo>
                          <a:pt x="643138" y="1895205"/>
                        </a:moveTo>
                        <a:cubicBezTo>
                          <a:pt x="535283" y="1911475"/>
                          <a:pt x="387425" y="1867066"/>
                          <a:pt x="296011" y="1837502"/>
                        </a:cubicBezTo>
                        <a:moveTo>
                          <a:pt x="949428" y="2526674"/>
                        </a:moveTo>
                        <a:cubicBezTo>
                          <a:pt x="910317" y="2548377"/>
                          <a:pt x="840061" y="2550215"/>
                          <a:pt x="797585" y="2554258"/>
                        </a:cubicBezTo>
                        <a:moveTo>
                          <a:pt x="2258180" y="2830101"/>
                        </a:moveTo>
                        <a:cubicBezTo>
                          <a:pt x="2233828" y="2792317"/>
                          <a:pt x="2196723" y="2751922"/>
                          <a:pt x="2166636" y="2704126"/>
                        </a:cubicBezTo>
                        <a:moveTo>
                          <a:pt x="3950514" y="2515959"/>
                        </a:moveTo>
                        <a:cubicBezTo>
                          <a:pt x="3951433" y="2566809"/>
                          <a:pt x="3930409" y="2605215"/>
                          <a:pt x="3913923" y="2654170"/>
                        </a:cubicBezTo>
                        <a:moveTo>
                          <a:pt x="4677111" y="1661861"/>
                        </a:moveTo>
                        <a:cubicBezTo>
                          <a:pt x="4966915" y="1769420"/>
                          <a:pt x="5149236" y="1951221"/>
                          <a:pt x="5122635" y="2178504"/>
                        </a:cubicBezTo>
                        <a:moveTo>
                          <a:pt x="5728087" y="1111623"/>
                        </a:moveTo>
                        <a:cubicBezTo>
                          <a:pt x="5686506" y="1176415"/>
                          <a:pt x="5610685" y="1253090"/>
                          <a:pt x="5529650" y="1305365"/>
                        </a:cubicBezTo>
                        <a:moveTo>
                          <a:pt x="5252003" y="392840"/>
                        </a:moveTo>
                        <a:cubicBezTo>
                          <a:pt x="5260619" y="417362"/>
                          <a:pt x="5263987" y="459751"/>
                          <a:pt x="5262418" y="484353"/>
                        </a:cubicBezTo>
                        <a:moveTo>
                          <a:pt x="3984911" y="286123"/>
                        </a:moveTo>
                        <a:cubicBezTo>
                          <a:pt x="4013269" y="237955"/>
                          <a:pt x="4053899" y="205833"/>
                          <a:pt x="4086596" y="169415"/>
                        </a:cubicBezTo>
                        <a:moveTo>
                          <a:pt x="3034250" y="341726"/>
                        </a:moveTo>
                        <a:cubicBezTo>
                          <a:pt x="3045987" y="303959"/>
                          <a:pt x="3070560" y="272018"/>
                          <a:pt x="3083448" y="241090"/>
                        </a:cubicBezTo>
                        <a:moveTo>
                          <a:pt x="1918590" y="375898"/>
                        </a:moveTo>
                        <a:cubicBezTo>
                          <a:pt x="1975318" y="405412"/>
                          <a:pt x="2039544" y="434702"/>
                          <a:pt x="2096744" y="473493"/>
                        </a:cubicBezTo>
                        <a:moveTo>
                          <a:pt x="565572" y="1143117"/>
                        </a:moveTo>
                        <a:cubicBezTo>
                          <a:pt x="552165" y="1115555"/>
                          <a:pt x="545072" y="1070171"/>
                          <a:pt x="534464" y="1040382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Yeah,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đã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thập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thùng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mồi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béo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bở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7997D1-5CC1-82A4-2ED0-705C1D0590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861" y="3282891"/>
            <a:ext cx="3575127" cy="357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21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704DBF8-3A60-CAE3-38BC-E6AF93B16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86043" y="2576945"/>
            <a:ext cx="4032683" cy="4281055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009C2794-EEAA-C29A-C836-0BD41A1E5440}"/>
              </a:ext>
            </a:extLst>
          </p:cNvPr>
          <p:cNvSpPr/>
          <p:nvPr/>
        </p:nvSpPr>
        <p:spPr>
          <a:xfrm>
            <a:off x="696190" y="1194955"/>
            <a:ext cx="5777346" cy="2576945"/>
          </a:xfrm>
          <a:custGeom>
            <a:avLst/>
            <a:gdLst>
              <a:gd name="connsiteX0" fmla="*/ 0 w 5777346"/>
              <a:gd name="connsiteY0" fmla="*/ 429499 h 2576945"/>
              <a:gd name="connsiteX1" fmla="*/ 429499 w 5777346"/>
              <a:gd name="connsiteY1" fmla="*/ 0 h 2576945"/>
              <a:gd name="connsiteX2" fmla="*/ 929404 w 5777346"/>
              <a:gd name="connsiteY2" fmla="*/ 0 h 2576945"/>
              <a:gd name="connsiteX3" fmla="*/ 1576341 w 5777346"/>
              <a:gd name="connsiteY3" fmla="*/ 0 h 2576945"/>
              <a:gd name="connsiteX4" fmla="*/ 2076246 w 5777346"/>
              <a:gd name="connsiteY4" fmla="*/ 0 h 2576945"/>
              <a:gd name="connsiteX5" fmla="*/ 2576152 w 5777346"/>
              <a:gd name="connsiteY5" fmla="*/ 0 h 2576945"/>
              <a:gd name="connsiteX6" fmla="*/ 3370119 w 5777346"/>
              <a:gd name="connsiteY6" fmla="*/ 0 h 2576945"/>
              <a:gd name="connsiteX7" fmla="*/ 3370119 w 5777346"/>
              <a:gd name="connsiteY7" fmla="*/ 0 h 2576945"/>
              <a:gd name="connsiteX8" fmla="*/ 3822678 w 5777346"/>
              <a:gd name="connsiteY8" fmla="*/ 0 h 2576945"/>
              <a:gd name="connsiteX9" fmla="*/ 4304123 w 5777346"/>
              <a:gd name="connsiteY9" fmla="*/ 0 h 2576945"/>
              <a:gd name="connsiteX10" fmla="*/ 4814455 w 5777346"/>
              <a:gd name="connsiteY10" fmla="*/ 0 h 2576945"/>
              <a:gd name="connsiteX11" fmla="*/ 5347847 w 5777346"/>
              <a:gd name="connsiteY11" fmla="*/ 0 h 2576945"/>
              <a:gd name="connsiteX12" fmla="*/ 5777346 w 5777346"/>
              <a:gd name="connsiteY12" fmla="*/ 429499 h 2576945"/>
              <a:gd name="connsiteX13" fmla="*/ 5777346 w 5777346"/>
              <a:gd name="connsiteY13" fmla="*/ 944884 h 2576945"/>
              <a:gd name="connsiteX14" fmla="*/ 5777346 w 5777346"/>
              <a:gd name="connsiteY14" fmla="*/ 1503218 h 2576945"/>
              <a:gd name="connsiteX15" fmla="*/ 6200792 w 5777346"/>
              <a:gd name="connsiteY15" fmla="*/ 1850457 h 2576945"/>
              <a:gd name="connsiteX16" fmla="*/ 6641521 w 5777346"/>
              <a:gd name="connsiteY16" fmla="*/ 2211869 h 2576945"/>
              <a:gd name="connsiteX17" fmla="*/ 6235359 w 5777346"/>
              <a:gd name="connsiteY17" fmla="*/ 2181594 h 2576945"/>
              <a:gd name="connsiteX18" fmla="*/ 5777346 w 5777346"/>
              <a:gd name="connsiteY18" fmla="*/ 2147454 h 2576945"/>
              <a:gd name="connsiteX19" fmla="*/ 5777346 w 5777346"/>
              <a:gd name="connsiteY19" fmla="*/ 2147446 h 2576945"/>
              <a:gd name="connsiteX20" fmla="*/ 5347847 w 5777346"/>
              <a:gd name="connsiteY20" fmla="*/ 2576945 h 2576945"/>
              <a:gd name="connsiteX21" fmla="*/ 4814455 w 5777346"/>
              <a:gd name="connsiteY21" fmla="*/ 2576945 h 2576945"/>
              <a:gd name="connsiteX22" fmla="*/ 4333010 w 5777346"/>
              <a:gd name="connsiteY22" fmla="*/ 2576945 h 2576945"/>
              <a:gd name="connsiteX23" fmla="*/ 3894894 w 5777346"/>
              <a:gd name="connsiteY23" fmla="*/ 2576945 h 2576945"/>
              <a:gd name="connsiteX24" fmla="*/ 3370119 w 5777346"/>
              <a:gd name="connsiteY24" fmla="*/ 2576945 h 2576945"/>
              <a:gd name="connsiteX25" fmla="*/ 3370119 w 5777346"/>
              <a:gd name="connsiteY25" fmla="*/ 2576945 h 2576945"/>
              <a:gd name="connsiteX26" fmla="*/ 2840807 w 5777346"/>
              <a:gd name="connsiteY26" fmla="*/ 2576945 h 2576945"/>
              <a:gd name="connsiteX27" fmla="*/ 2252683 w 5777346"/>
              <a:gd name="connsiteY27" fmla="*/ 2576945 h 2576945"/>
              <a:gd name="connsiteX28" fmla="*/ 1664559 w 5777346"/>
              <a:gd name="connsiteY28" fmla="*/ 2576945 h 2576945"/>
              <a:gd name="connsiteX29" fmla="*/ 1105842 w 5777346"/>
              <a:gd name="connsiteY29" fmla="*/ 2576945 h 2576945"/>
              <a:gd name="connsiteX30" fmla="*/ 429499 w 5777346"/>
              <a:gd name="connsiteY30" fmla="*/ 2576945 h 2576945"/>
              <a:gd name="connsiteX31" fmla="*/ 0 w 5777346"/>
              <a:gd name="connsiteY31" fmla="*/ 2147446 h 2576945"/>
              <a:gd name="connsiteX32" fmla="*/ 0 w 5777346"/>
              <a:gd name="connsiteY32" fmla="*/ 2147454 h 2576945"/>
              <a:gd name="connsiteX33" fmla="*/ 0 w 5777346"/>
              <a:gd name="connsiteY33" fmla="*/ 1831778 h 2576945"/>
              <a:gd name="connsiteX34" fmla="*/ 0 w 5777346"/>
              <a:gd name="connsiteY34" fmla="*/ 1503218 h 2576945"/>
              <a:gd name="connsiteX35" fmla="*/ 0 w 5777346"/>
              <a:gd name="connsiteY35" fmla="*/ 1503218 h 2576945"/>
              <a:gd name="connsiteX36" fmla="*/ 0 w 5777346"/>
              <a:gd name="connsiteY36" fmla="*/ 987833 h 2576945"/>
              <a:gd name="connsiteX37" fmla="*/ 0 w 5777346"/>
              <a:gd name="connsiteY37" fmla="*/ 429499 h 257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777346" h="2576945" fill="none" extrusionOk="0">
                <a:moveTo>
                  <a:pt x="0" y="429499"/>
                </a:moveTo>
                <a:cubicBezTo>
                  <a:pt x="57448" y="183625"/>
                  <a:pt x="182172" y="18527"/>
                  <a:pt x="429499" y="0"/>
                </a:cubicBezTo>
                <a:cubicBezTo>
                  <a:pt x="658358" y="-13265"/>
                  <a:pt x="710742" y="35577"/>
                  <a:pt x="929404" y="0"/>
                </a:cubicBezTo>
                <a:cubicBezTo>
                  <a:pt x="1148067" y="-35577"/>
                  <a:pt x="1398365" y="51521"/>
                  <a:pt x="1576341" y="0"/>
                </a:cubicBezTo>
                <a:cubicBezTo>
                  <a:pt x="1754317" y="-51521"/>
                  <a:pt x="1965879" y="33338"/>
                  <a:pt x="2076246" y="0"/>
                </a:cubicBezTo>
                <a:cubicBezTo>
                  <a:pt x="2186614" y="-33338"/>
                  <a:pt x="2404578" y="44692"/>
                  <a:pt x="2576152" y="0"/>
                </a:cubicBezTo>
                <a:cubicBezTo>
                  <a:pt x="2747726" y="-44692"/>
                  <a:pt x="3010979" y="10929"/>
                  <a:pt x="3370119" y="0"/>
                </a:cubicBezTo>
                <a:lnTo>
                  <a:pt x="3370119" y="0"/>
                </a:lnTo>
                <a:cubicBezTo>
                  <a:pt x="3533709" y="-5912"/>
                  <a:pt x="3607627" y="17820"/>
                  <a:pt x="3822678" y="0"/>
                </a:cubicBezTo>
                <a:cubicBezTo>
                  <a:pt x="4037729" y="-17820"/>
                  <a:pt x="4113822" y="9117"/>
                  <a:pt x="4304123" y="0"/>
                </a:cubicBezTo>
                <a:cubicBezTo>
                  <a:pt x="4494424" y="-9117"/>
                  <a:pt x="4663837" y="39092"/>
                  <a:pt x="4814455" y="0"/>
                </a:cubicBezTo>
                <a:cubicBezTo>
                  <a:pt x="4958738" y="-18609"/>
                  <a:pt x="5090764" y="55264"/>
                  <a:pt x="5347847" y="0"/>
                </a:cubicBezTo>
                <a:cubicBezTo>
                  <a:pt x="5632467" y="23816"/>
                  <a:pt x="5784243" y="185033"/>
                  <a:pt x="5777346" y="429499"/>
                </a:cubicBezTo>
                <a:cubicBezTo>
                  <a:pt x="5838693" y="588800"/>
                  <a:pt x="5776202" y="826159"/>
                  <a:pt x="5777346" y="944884"/>
                </a:cubicBezTo>
                <a:cubicBezTo>
                  <a:pt x="5778490" y="1063609"/>
                  <a:pt x="5744389" y="1274717"/>
                  <a:pt x="5777346" y="1503218"/>
                </a:cubicBezTo>
                <a:cubicBezTo>
                  <a:pt x="5982898" y="1593612"/>
                  <a:pt x="6048408" y="1756734"/>
                  <a:pt x="6200792" y="1850457"/>
                </a:cubicBezTo>
                <a:cubicBezTo>
                  <a:pt x="6353176" y="1944180"/>
                  <a:pt x="6409732" y="2045682"/>
                  <a:pt x="6641521" y="2211869"/>
                </a:cubicBezTo>
                <a:cubicBezTo>
                  <a:pt x="6545246" y="2225909"/>
                  <a:pt x="6406727" y="2178297"/>
                  <a:pt x="6235359" y="2181594"/>
                </a:cubicBezTo>
                <a:cubicBezTo>
                  <a:pt x="6063991" y="2184891"/>
                  <a:pt x="5976100" y="2130707"/>
                  <a:pt x="5777346" y="2147454"/>
                </a:cubicBezTo>
                <a:lnTo>
                  <a:pt x="5777346" y="2147446"/>
                </a:lnTo>
                <a:cubicBezTo>
                  <a:pt x="5764281" y="2382005"/>
                  <a:pt x="5612015" y="2600496"/>
                  <a:pt x="5347847" y="2576945"/>
                </a:cubicBezTo>
                <a:cubicBezTo>
                  <a:pt x="5125616" y="2577977"/>
                  <a:pt x="4997329" y="2544264"/>
                  <a:pt x="4814455" y="2576945"/>
                </a:cubicBezTo>
                <a:cubicBezTo>
                  <a:pt x="4641905" y="2609723"/>
                  <a:pt x="4484337" y="2553964"/>
                  <a:pt x="4333010" y="2576945"/>
                </a:cubicBezTo>
                <a:cubicBezTo>
                  <a:pt x="4181684" y="2599926"/>
                  <a:pt x="4029658" y="2545656"/>
                  <a:pt x="3894894" y="2576945"/>
                </a:cubicBezTo>
                <a:cubicBezTo>
                  <a:pt x="3760130" y="2608234"/>
                  <a:pt x="3529420" y="2545802"/>
                  <a:pt x="3370119" y="2576945"/>
                </a:cubicBezTo>
                <a:lnTo>
                  <a:pt x="3370119" y="2576945"/>
                </a:lnTo>
                <a:cubicBezTo>
                  <a:pt x="3154900" y="2613839"/>
                  <a:pt x="3046366" y="2575691"/>
                  <a:pt x="2840807" y="2576945"/>
                </a:cubicBezTo>
                <a:cubicBezTo>
                  <a:pt x="2635248" y="2578199"/>
                  <a:pt x="2511846" y="2566653"/>
                  <a:pt x="2252683" y="2576945"/>
                </a:cubicBezTo>
                <a:cubicBezTo>
                  <a:pt x="1993520" y="2587237"/>
                  <a:pt x="1803436" y="2522852"/>
                  <a:pt x="1664559" y="2576945"/>
                </a:cubicBezTo>
                <a:cubicBezTo>
                  <a:pt x="1525682" y="2631038"/>
                  <a:pt x="1259173" y="2570770"/>
                  <a:pt x="1105842" y="2576945"/>
                </a:cubicBezTo>
                <a:cubicBezTo>
                  <a:pt x="952511" y="2583120"/>
                  <a:pt x="674762" y="2554755"/>
                  <a:pt x="429499" y="2576945"/>
                </a:cubicBezTo>
                <a:cubicBezTo>
                  <a:pt x="184554" y="2565776"/>
                  <a:pt x="7805" y="2371093"/>
                  <a:pt x="0" y="2147446"/>
                </a:cubicBezTo>
                <a:lnTo>
                  <a:pt x="0" y="2147454"/>
                </a:lnTo>
                <a:cubicBezTo>
                  <a:pt x="-968" y="2054301"/>
                  <a:pt x="11352" y="1947658"/>
                  <a:pt x="0" y="1831778"/>
                </a:cubicBezTo>
                <a:cubicBezTo>
                  <a:pt x="-11352" y="1715898"/>
                  <a:pt x="2648" y="1656246"/>
                  <a:pt x="0" y="1503218"/>
                </a:cubicBezTo>
                <a:lnTo>
                  <a:pt x="0" y="1503218"/>
                </a:lnTo>
                <a:cubicBezTo>
                  <a:pt x="-2814" y="1258465"/>
                  <a:pt x="27488" y="1091801"/>
                  <a:pt x="0" y="987833"/>
                </a:cubicBezTo>
                <a:cubicBezTo>
                  <a:pt x="-27488" y="883865"/>
                  <a:pt x="19410" y="707628"/>
                  <a:pt x="0" y="429499"/>
                </a:cubicBezTo>
                <a:close/>
              </a:path>
              <a:path w="5777346" h="2576945" stroke="0" extrusionOk="0">
                <a:moveTo>
                  <a:pt x="0" y="429499"/>
                </a:moveTo>
                <a:cubicBezTo>
                  <a:pt x="-23783" y="230798"/>
                  <a:pt x="220550" y="39350"/>
                  <a:pt x="429499" y="0"/>
                </a:cubicBezTo>
                <a:cubicBezTo>
                  <a:pt x="587967" y="-12788"/>
                  <a:pt x="885960" y="18574"/>
                  <a:pt x="1076435" y="0"/>
                </a:cubicBezTo>
                <a:cubicBezTo>
                  <a:pt x="1266910" y="-18574"/>
                  <a:pt x="1405774" y="61430"/>
                  <a:pt x="1693966" y="0"/>
                </a:cubicBezTo>
                <a:cubicBezTo>
                  <a:pt x="1982158" y="-61430"/>
                  <a:pt x="2172973" y="24516"/>
                  <a:pt x="2340902" y="0"/>
                </a:cubicBezTo>
                <a:cubicBezTo>
                  <a:pt x="2508831" y="-24516"/>
                  <a:pt x="3050164" y="58222"/>
                  <a:pt x="3370119" y="0"/>
                </a:cubicBezTo>
                <a:lnTo>
                  <a:pt x="3370119" y="0"/>
                </a:lnTo>
                <a:cubicBezTo>
                  <a:pt x="3545676" y="-36856"/>
                  <a:pt x="3673350" y="47320"/>
                  <a:pt x="3808234" y="0"/>
                </a:cubicBezTo>
                <a:cubicBezTo>
                  <a:pt x="3943118" y="-47320"/>
                  <a:pt x="4084420" y="12652"/>
                  <a:pt x="4318566" y="0"/>
                </a:cubicBezTo>
                <a:cubicBezTo>
                  <a:pt x="4552712" y="-12652"/>
                  <a:pt x="4587661" y="25957"/>
                  <a:pt x="4814455" y="0"/>
                </a:cubicBezTo>
                <a:cubicBezTo>
                  <a:pt x="4999199" y="-58125"/>
                  <a:pt x="5177692" y="36555"/>
                  <a:pt x="5347847" y="0"/>
                </a:cubicBezTo>
                <a:cubicBezTo>
                  <a:pt x="5622594" y="3556"/>
                  <a:pt x="5766789" y="230454"/>
                  <a:pt x="5777346" y="429499"/>
                </a:cubicBezTo>
                <a:cubicBezTo>
                  <a:pt x="5795915" y="640903"/>
                  <a:pt x="5759459" y="751466"/>
                  <a:pt x="5777346" y="944884"/>
                </a:cubicBezTo>
                <a:cubicBezTo>
                  <a:pt x="5795233" y="1138302"/>
                  <a:pt x="5738103" y="1339170"/>
                  <a:pt x="5777346" y="1503218"/>
                </a:cubicBezTo>
                <a:cubicBezTo>
                  <a:pt x="6010216" y="1618592"/>
                  <a:pt x="6032894" y="1715166"/>
                  <a:pt x="6218075" y="1864630"/>
                </a:cubicBezTo>
                <a:cubicBezTo>
                  <a:pt x="6403256" y="2014094"/>
                  <a:pt x="6427090" y="2101772"/>
                  <a:pt x="6641521" y="2211869"/>
                </a:cubicBezTo>
                <a:cubicBezTo>
                  <a:pt x="6550949" y="2213157"/>
                  <a:pt x="6390116" y="2186208"/>
                  <a:pt x="6226717" y="2180950"/>
                </a:cubicBezTo>
                <a:cubicBezTo>
                  <a:pt x="6063318" y="2175692"/>
                  <a:pt x="5954916" y="2115303"/>
                  <a:pt x="5777346" y="2147454"/>
                </a:cubicBezTo>
                <a:lnTo>
                  <a:pt x="5777346" y="2147446"/>
                </a:lnTo>
                <a:cubicBezTo>
                  <a:pt x="5775625" y="2397572"/>
                  <a:pt x="5614284" y="2559261"/>
                  <a:pt x="5347847" y="2576945"/>
                </a:cubicBezTo>
                <a:cubicBezTo>
                  <a:pt x="5165294" y="2581242"/>
                  <a:pt x="4981967" y="2529187"/>
                  <a:pt x="4814455" y="2576945"/>
                </a:cubicBezTo>
                <a:cubicBezTo>
                  <a:pt x="4639721" y="2606076"/>
                  <a:pt x="4537432" y="2575307"/>
                  <a:pt x="4376340" y="2576945"/>
                </a:cubicBezTo>
                <a:cubicBezTo>
                  <a:pt x="4215249" y="2578583"/>
                  <a:pt x="4081723" y="2556490"/>
                  <a:pt x="3923781" y="2576945"/>
                </a:cubicBezTo>
                <a:cubicBezTo>
                  <a:pt x="3765839" y="2597400"/>
                  <a:pt x="3596818" y="2524498"/>
                  <a:pt x="3370119" y="2576945"/>
                </a:cubicBezTo>
                <a:lnTo>
                  <a:pt x="3370119" y="2576945"/>
                </a:lnTo>
                <a:cubicBezTo>
                  <a:pt x="3146674" y="2637104"/>
                  <a:pt x="3002049" y="2558073"/>
                  <a:pt x="2781995" y="2576945"/>
                </a:cubicBezTo>
                <a:cubicBezTo>
                  <a:pt x="2561941" y="2595817"/>
                  <a:pt x="2391372" y="2541225"/>
                  <a:pt x="2282090" y="2576945"/>
                </a:cubicBezTo>
                <a:cubicBezTo>
                  <a:pt x="2172808" y="2612665"/>
                  <a:pt x="1955778" y="2505601"/>
                  <a:pt x="1635153" y="2576945"/>
                </a:cubicBezTo>
                <a:cubicBezTo>
                  <a:pt x="1314528" y="2648289"/>
                  <a:pt x="1301550" y="2555223"/>
                  <a:pt x="988217" y="2576945"/>
                </a:cubicBezTo>
                <a:cubicBezTo>
                  <a:pt x="674884" y="2598667"/>
                  <a:pt x="577970" y="2571370"/>
                  <a:pt x="429499" y="2576945"/>
                </a:cubicBezTo>
                <a:cubicBezTo>
                  <a:pt x="174219" y="2638524"/>
                  <a:pt x="51084" y="2349305"/>
                  <a:pt x="0" y="2147446"/>
                </a:cubicBezTo>
                <a:lnTo>
                  <a:pt x="0" y="2147454"/>
                </a:lnTo>
                <a:cubicBezTo>
                  <a:pt x="-18561" y="2053418"/>
                  <a:pt x="23996" y="1947900"/>
                  <a:pt x="0" y="1838221"/>
                </a:cubicBezTo>
                <a:cubicBezTo>
                  <a:pt x="-23996" y="1728542"/>
                  <a:pt x="26700" y="1617296"/>
                  <a:pt x="0" y="1503218"/>
                </a:cubicBezTo>
                <a:lnTo>
                  <a:pt x="0" y="1503218"/>
                </a:lnTo>
                <a:cubicBezTo>
                  <a:pt x="-44713" y="1322876"/>
                  <a:pt x="38350" y="1189380"/>
                  <a:pt x="0" y="966359"/>
                </a:cubicBezTo>
                <a:cubicBezTo>
                  <a:pt x="-38350" y="743338"/>
                  <a:pt x="61174" y="646661"/>
                  <a:pt x="0" y="429499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2994971555">
                  <a:prstGeom prst="wedgeRoundRectCallout">
                    <a:avLst>
                      <a:gd name="adj1" fmla="val 64958"/>
                      <a:gd name="adj2" fmla="val 35833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Giờ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thì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c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vượt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qua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253133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35549B5-1998-4440-B02B-0C5D6C998643}"/>
              </a:ext>
            </a:extLst>
          </p:cNvPr>
          <p:cNvSpPr/>
          <p:nvPr/>
        </p:nvSpPr>
        <p:spPr>
          <a:xfrm>
            <a:off x="239843" y="142875"/>
            <a:ext cx="11512446" cy="6477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14A5761-4CD5-5C9D-BDF6-0522674A0EEB}"/>
              </a:ext>
            </a:extLst>
          </p:cNvPr>
          <p:cNvGrpSpPr/>
          <p:nvPr/>
        </p:nvGrpSpPr>
        <p:grpSpPr>
          <a:xfrm>
            <a:off x="1015777" y="231314"/>
            <a:ext cx="8840473" cy="707886"/>
            <a:chOff x="1787237" y="991884"/>
            <a:chExt cx="8840473" cy="70788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3E792BD-5F3E-2682-43B7-AED493B76C03}"/>
                </a:ext>
              </a:extLst>
            </p:cNvPr>
            <p:cNvSpPr/>
            <p:nvPr/>
          </p:nvSpPr>
          <p:spPr>
            <a:xfrm>
              <a:off x="1787237" y="1058549"/>
              <a:ext cx="593606" cy="5936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B95B320-173F-C881-C2E0-8AEF3E3A101D}"/>
                </a:ext>
              </a:extLst>
            </p:cNvPr>
            <p:cNvSpPr txBox="1"/>
            <p:nvPr/>
          </p:nvSpPr>
          <p:spPr>
            <a:xfrm>
              <a:off x="2408501" y="991884"/>
              <a:ext cx="82192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Giải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ô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chữ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dưới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đây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E51E543-3D6A-744C-7EC9-187D8F5B4B6E}"/>
                  </a:ext>
                </a:extLst>
              </p:cNvPr>
              <p:cNvSpPr/>
              <p:nvPr/>
            </p:nvSpPr>
            <p:spPr>
              <a:xfrm>
                <a:off x="1543050" y="942975"/>
                <a:ext cx="752475" cy="990600"/>
              </a:xfrm>
              <a:prstGeom prst="rect">
                <a:avLst/>
              </a:prstGeom>
              <a:solidFill>
                <a:srgbClr val="FEDA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E51E543-3D6A-744C-7EC9-187D8F5B4B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050" y="942975"/>
                <a:ext cx="752475" cy="990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7A02414-7991-4656-A38C-F2D551FC7117}"/>
                  </a:ext>
                </a:extLst>
              </p:cNvPr>
              <p:cNvSpPr/>
              <p:nvPr/>
            </p:nvSpPr>
            <p:spPr>
              <a:xfrm>
                <a:off x="2524125" y="933450"/>
                <a:ext cx="752475" cy="990600"/>
              </a:xfrm>
              <a:prstGeom prst="rect">
                <a:avLst/>
              </a:prstGeom>
              <a:solidFill>
                <a:srgbClr val="FEDA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7A02414-7991-4656-A38C-F2D551FC71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125" y="933450"/>
                <a:ext cx="752475" cy="9906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1B1ABB5-9A36-A96A-6229-216090BBDF2D}"/>
                  </a:ext>
                </a:extLst>
              </p:cNvPr>
              <p:cNvSpPr/>
              <p:nvPr/>
            </p:nvSpPr>
            <p:spPr>
              <a:xfrm>
                <a:off x="4019550" y="962025"/>
                <a:ext cx="752475" cy="990600"/>
              </a:xfrm>
              <a:prstGeom prst="rect">
                <a:avLst/>
              </a:prstGeom>
              <a:solidFill>
                <a:srgbClr val="FEDA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1B1ABB5-9A36-A96A-6229-216090BBDF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550" y="962025"/>
                <a:ext cx="752475" cy="9906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1BAFC48-618C-AC15-A9A3-59BBC9BC85D7}"/>
                  </a:ext>
                </a:extLst>
              </p:cNvPr>
              <p:cNvSpPr/>
              <p:nvPr/>
            </p:nvSpPr>
            <p:spPr>
              <a:xfrm>
                <a:off x="4953000" y="971550"/>
                <a:ext cx="752475" cy="990600"/>
              </a:xfrm>
              <a:prstGeom prst="rect">
                <a:avLst/>
              </a:prstGeom>
              <a:solidFill>
                <a:srgbClr val="FEDA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1BAFC48-618C-AC15-A9A3-59BBC9BC85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971550"/>
                <a:ext cx="752475" cy="9906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EDAE37F-A672-6DB4-2733-33F4C32E5163}"/>
                  </a:ext>
                </a:extLst>
              </p:cNvPr>
              <p:cNvSpPr/>
              <p:nvPr/>
            </p:nvSpPr>
            <p:spPr>
              <a:xfrm>
                <a:off x="5924550" y="952500"/>
                <a:ext cx="752475" cy="990600"/>
              </a:xfrm>
              <a:prstGeom prst="rect">
                <a:avLst/>
              </a:prstGeom>
              <a:solidFill>
                <a:srgbClr val="FEDA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EDAE37F-A672-6DB4-2733-33F4C32E51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4550" y="952500"/>
                <a:ext cx="752475" cy="9906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C844F9FA-1B72-0075-FE1B-44A538DBA8C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34300" y="376237"/>
            <a:ext cx="3752850" cy="279082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46CF77C-033E-7D7C-92CA-F0FF413060BE}"/>
              </a:ext>
            </a:extLst>
          </p:cNvPr>
          <p:cNvSpPr txBox="1"/>
          <p:nvPr/>
        </p:nvSpPr>
        <p:spPr>
          <a:xfrm>
            <a:off x="1209675" y="2971800"/>
            <a:ext cx="2962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rằng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20700E3-D893-C9A3-868E-3F32507146E2}"/>
              </a:ext>
            </a:extLst>
          </p:cNvPr>
          <p:cNvSpPr/>
          <p:nvPr/>
        </p:nvSpPr>
        <p:spPr>
          <a:xfrm>
            <a:off x="571500" y="4038600"/>
            <a:ext cx="609600" cy="581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802342A-55B0-482F-E1DC-9EB61B073F38}"/>
                  </a:ext>
                </a:extLst>
              </p:cNvPr>
              <p:cNvSpPr/>
              <p:nvPr/>
            </p:nvSpPr>
            <p:spPr>
              <a:xfrm>
                <a:off x="1209675" y="3810000"/>
                <a:ext cx="1876425" cy="990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802342A-55B0-482F-E1DC-9EB61B073F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675" y="3810000"/>
                <a:ext cx="1876425" cy="9906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>
            <a:extLst>
              <a:ext uri="{FF2B5EF4-FFF2-40B4-BE49-F238E27FC236}">
                <a16:creationId xmlns:a16="http://schemas.microsoft.com/office/drawing/2014/main" id="{0957793F-5C3F-DF34-883F-D5DF16FFA9E7}"/>
              </a:ext>
            </a:extLst>
          </p:cNvPr>
          <p:cNvSpPr/>
          <p:nvPr/>
        </p:nvSpPr>
        <p:spPr>
          <a:xfrm>
            <a:off x="4048125" y="4019550"/>
            <a:ext cx="609600" cy="581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79BA450-E539-CD40-B697-4396EE52824F}"/>
                  </a:ext>
                </a:extLst>
              </p:cNvPr>
              <p:cNvSpPr/>
              <p:nvPr/>
            </p:nvSpPr>
            <p:spPr>
              <a:xfrm>
                <a:off x="4686300" y="3790950"/>
                <a:ext cx="2905125" cy="990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79BA450-E539-CD40-B697-4396EE5282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300" y="3790950"/>
                <a:ext cx="2905125" cy="9906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27">
            <a:extLst>
              <a:ext uri="{FF2B5EF4-FFF2-40B4-BE49-F238E27FC236}">
                <a16:creationId xmlns:a16="http://schemas.microsoft.com/office/drawing/2014/main" id="{137C5691-F241-CA55-41BE-396F845C54D4}"/>
              </a:ext>
            </a:extLst>
          </p:cNvPr>
          <p:cNvSpPr/>
          <p:nvPr/>
        </p:nvSpPr>
        <p:spPr>
          <a:xfrm>
            <a:off x="600075" y="5476875"/>
            <a:ext cx="609600" cy="581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Ạ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B173906-A8AE-D166-082F-E7E1D22E7B60}"/>
                  </a:ext>
                </a:extLst>
              </p:cNvPr>
              <p:cNvSpPr/>
              <p:nvPr/>
            </p:nvSpPr>
            <p:spPr>
              <a:xfrm>
                <a:off x="1238250" y="5248275"/>
                <a:ext cx="1876425" cy="990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B173906-A8AE-D166-082F-E7E1D22E7B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250" y="5248275"/>
                <a:ext cx="1876425" cy="9906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>
            <a:extLst>
              <a:ext uri="{FF2B5EF4-FFF2-40B4-BE49-F238E27FC236}">
                <a16:creationId xmlns:a16="http://schemas.microsoft.com/office/drawing/2014/main" id="{88CBD1A6-E8B5-23CE-B34F-07695B6FC4CE}"/>
              </a:ext>
            </a:extLst>
          </p:cNvPr>
          <p:cNvSpPr/>
          <p:nvPr/>
        </p:nvSpPr>
        <p:spPr>
          <a:xfrm>
            <a:off x="4095750" y="5476875"/>
            <a:ext cx="609600" cy="581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F395605-023A-7A1B-3C0D-2D6A7FCF5EC7}"/>
                  </a:ext>
                </a:extLst>
              </p:cNvPr>
              <p:cNvSpPr/>
              <p:nvPr/>
            </p:nvSpPr>
            <p:spPr>
              <a:xfrm>
                <a:off x="4733926" y="5248275"/>
                <a:ext cx="2667000" cy="990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F395605-023A-7A1B-3C0D-2D6A7FCF5E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926" y="5248275"/>
                <a:ext cx="2667000" cy="9906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Oval 31">
            <a:extLst>
              <a:ext uri="{FF2B5EF4-FFF2-40B4-BE49-F238E27FC236}">
                <a16:creationId xmlns:a16="http://schemas.microsoft.com/office/drawing/2014/main" id="{9300BC54-D2B7-FAE5-4132-E5846878782B}"/>
              </a:ext>
            </a:extLst>
          </p:cNvPr>
          <p:cNvSpPr/>
          <p:nvPr/>
        </p:nvSpPr>
        <p:spPr>
          <a:xfrm>
            <a:off x="8162925" y="5419725"/>
            <a:ext cx="609600" cy="581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910B54D-091D-B508-E7F9-D3926E1C7F93}"/>
                  </a:ext>
                </a:extLst>
              </p:cNvPr>
              <p:cNvSpPr/>
              <p:nvPr/>
            </p:nvSpPr>
            <p:spPr>
              <a:xfrm>
                <a:off x="8801101" y="5191125"/>
                <a:ext cx="2362199" cy="990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910B54D-091D-B508-E7F9-D3926E1C7F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101" y="5191125"/>
                <a:ext cx="2362199" cy="99060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2EDAE19D-3410-D835-965F-FBAD3B220956}"/>
              </a:ext>
            </a:extLst>
          </p:cNvPr>
          <p:cNvSpPr/>
          <p:nvPr/>
        </p:nvSpPr>
        <p:spPr>
          <a:xfrm>
            <a:off x="1638300" y="2028825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01A2A0AB-81F0-8B2F-073D-E01F6FAA5A6E}"/>
              </a:ext>
            </a:extLst>
          </p:cNvPr>
          <p:cNvSpPr/>
          <p:nvPr/>
        </p:nvSpPr>
        <p:spPr>
          <a:xfrm>
            <a:off x="2638425" y="2038350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9812A01-ECB8-6CF7-948E-183ECB980209}"/>
              </a:ext>
            </a:extLst>
          </p:cNvPr>
          <p:cNvSpPr/>
          <p:nvPr/>
        </p:nvSpPr>
        <p:spPr>
          <a:xfrm>
            <a:off x="4114800" y="2038350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FA9F773-1AC7-B7A0-DE19-BDE31F68B7E9}"/>
              </a:ext>
            </a:extLst>
          </p:cNvPr>
          <p:cNvSpPr/>
          <p:nvPr/>
        </p:nvSpPr>
        <p:spPr>
          <a:xfrm>
            <a:off x="5086350" y="2028825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23FA1495-A61D-B55D-4602-C62DC88BD94D}"/>
              </a:ext>
            </a:extLst>
          </p:cNvPr>
          <p:cNvSpPr/>
          <p:nvPr/>
        </p:nvSpPr>
        <p:spPr>
          <a:xfrm>
            <a:off x="6048375" y="2085975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951D039-6BAC-32D4-EBD0-1E7785377B50}"/>
                  </a:ext>
                </a:extLst>
              </p:cNvPr>
              <p:cNvSpPr txBox="1"/>
              <p:nvPr/>
            </p:nvSpPr>
            <p:spPr>
              <a:xfrm>
                <a:off x="2571750" y="3771900"/>
                <a:ext cx="1304925" cy="1080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951D039-6BAC-32D4-EBD0-1E7785377B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750" y="3771900"/>
                <a:ext cx="1304925" cy="1080424"/>
              </a:xfrm>
              <a:prstGeom prst="rect">
                <a:avLst/>
              </a:prstGeom>
              <a:blipFill>
                <a:blip r:embed="rId16"/>
                <a:stretch>
                  <a:fillRect l="-19159" b="-1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1343812C-273A-7B80-45C7-3E276E0570E1}"/>
              </a:ext>
            </a:extLst>
          </p:cNvPr>
          <p:cNvSpPr/>
          <p:nvPr/>
        </p:nvSpPr>
        <p:spPr>
          <a:xfrm>
            <a:off x="4105275" y="2028825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B2FBE85-E06D-B735-E781-50997F2D0253}"/>
                  </a:ext>
                </a:extLst>
              </p:cNvPr>
              <p:cNvSpPr txBox="1"/>
              <p:nvPr/>
            </p:nvSpPr>
            <p:spPr>
              <a:xfrm>
                <a:off x="7286625" y="3743325"/>
                <a:ext cx="1304925" cy="1080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𝟏𝟏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B2FBE85-E06D-B735-E781-50997F2D02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6625" y="3743325"/>
                <a:ext cx="1304925" cy="1080424"/>
              </a:xfrm>
              <a:prstGeom prst="rect">
                <a:avLst/>
              </a:prstGeom>
              <a:blipFill>
                <a:blip r:embed="rId17"/>
                <a:stretch>
                  <a:fillRect l="-18692" b="-10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DAB2B2D2-6908-985A-A170-9E01DE7D8EC5}"/>
              </a:ext>
            </a:extLst>
          </p:cNvPr>
          <p:cNvSpPr/>
          <p:nvPr/>
        </p:nvSpPr>
        <p:spPr>
          <a:xfrm>
            <a:off x="6048375" y="2076450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A452530-EBFC-DA35-6135-C27F8DA4DDAE}"/>
                  </a:ext>
                </a:extLst>
              </p:cNvPr>
              <p:cNvSpPr txBox="1"/>
              <p:nvPr/>
            </p:nvSpPr>
            <p:spPr>
              <a:xfrm>
                <a:off x="2790825" y="5229225"/>
                <a:ext cx="1304925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𝟏𝟏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A452530-EBFC-DA35-6135-C27F8DA4D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0825" y="5229225"/>
                <a:ext cx="1304925" cy="1067152"/>
              </a:xfrm>
              <a:prstGeom prst="rect">
                <a:avLst/>
              </a:prstGeom>
              <a:blipFill>
                <a:blip r:embed="rId18"/>
                <a:stretch>
                  <a:fillRect l="-19159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A91A4B6C-B19D-9E07-8A09-13A179361D47}"/>
              </a:ext>
            </a:extLst>
          </p:cNvPr>
          <p:cNvSpPr/>
          <p:nvPr/>
        </p:nvSpPr>
        <p:spPr>
          <a:xfrm>
            <a:off x="5076825" y="2038350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Ạ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35CA723-16EF-C0EA-8C6E-20D2C7E1D642}"/>
                  </a:ext>
                </a:extLst>
              </p:cNvPr>
              <p:cNvSpPr txBox="1"/>
              <p:nvPr/>
            </p:nvSpPr>
            <p:spPr>
              <a:xfrm>
                <a:off x="6858000" y="5210175"/>
                <a:ext cx="1304925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35CA723-16EF-C0EA-8C6E-20D2C7E1D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5210175"/>
                <a:ext cx="1304925" cy="1067152"/>
              </a:xfrm>
              <a:prstGeom prst="rect">
                <a:avLst/>
              </a:prstGeom>
              <a:blipFill>
                <a:blip r:embed="rId19"/>
                <a:stretch>
                  <a:fillRect l="-18692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E9246CAD-50FA-8C99-E575-4BF0C82D25CB}"/>
              </a:ext>
            </a:extLst>
          </p:cNvPr>
          <p:cNvSpPr/>
          <p:nvPr/>
        </p:nvSpPr>
        <p:spPr>
          <a:xfrm>
            <a:off x="1638300" y="2019300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5BAE5BE-05B0-A861-73AD-0CBD0A1704F4}"/>
                  </a:ext>
                </a:extLst>
              </p:cNvPr>
              <p:cNvSpPr txBox="1"/>
              <p:nvPr/>
            </p:nvSpPr>
            <p:spPr>
              <a:xfrm>
                <a:off x="10582275" y="5181600"/>
                <a:ext cx="1304925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𝟏𝟏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5BAE5BE-05B0-A861-73AD-0CBD0A170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2275" y="5181600"/>
                <a:ext cx="1304925" cy="1067152"/>
              </a:xfrm>
              <a:prstGeom prst="rect">
                <a:avLst/>
              </a:prstGeom>
              <a:blipFill>
                <a:blip r:embed="rId20"/>
                <a:stretch>
                  <a:fillRect l="-19159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BE4BBCC4-04AE-5D1D-73C9-2B37CC9E12B3}"/>
              </a:ext>
            </a:extLst>
          </p:cNvPr>
          <p:cNvSpPr/>
          <p:nvPr/>
        </p:nvSpPr>
        <p:spPr>
          <a:xfrm>
            <a:off x="2638425" y="2038350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À</a:t>
            </a:r>
          </a:p>
        </p:txBody>
      </p:sp>
    </p:spTree>
    <p:extLst>
      <p:ext uri="{BB962C8B-B14F-4D97-AF65-F5344CB8AC3E}">
        <p14:creationId xmlns:p14="http://schemas.microsoft.com/office/powerpoint/2010/main" val="230378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8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9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9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0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20" grpId="0"/>
      <p:bldP spid="22" grpId="0" animBg="1"/>
      <p:bldP spid="23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/>
      <p:bldP spid="40" grpId="0" animBg="1"/>
      <p:bldP spid="41" grpId="0"/>
      <p:bldP spid="42" grpId="0" animBg="1"/>
      <p:bldP spid="43" grpId="0"/>
      <p:bldP spid="44" grpId="0" animBg="1"/>
      <p:bldP spid="45" grpId="0"/>
      <p:bldP spid="46" grpId="0" animBg="1"/>
      <p:bldP spid="47" grpId="0"/>
      <p:bldP spid="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1644A419-2CFA-BFA0-25EC-3618C2EB3B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46822" y="2289628"/>
            <a:ext cx="3059624" cy="37474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BA90625-218B-0D8C-4D93-F4A75CE20DDA}"/>
              </a:ext>
            </a:extLst>
          </p:cNvPr>
          <p:cNvGrpSpPr/>
          <p:nvPr/>
        </p:nvGrpSpPr>
        <p:grpSpPr>
          <a:xfrm>
            <a:off x="3758662" y="3587651"/>
            <a:ext cx="3953124" cy="3115976"/>
            <a:chOff x="3758662" y="3587651"/>
            <a:chExt cx="3953124" cy="3115976"/>
          </a:xfrm>
        </p:grpSpPr>
        <p:pic>
          <p:nvPicPr>
            <p:cNvPr id="6" name="Picture 5" descr="A picture containing text, umbrella, accessory, vector graphics&#10;&#10;Description automatically generated">
              <a:extLst>
                <a:ext uri="{FF2B5EF4-FFF2-40B4-BE49-F238E27FC236}">
                  <a16:creationId xmlns:a16="http://schemas.microsoft.com/office/drawing/2014/main" id="{82ECECC5-AD71-0685-0600-1D0BD26019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8662" y="4163373"/>
              <a:ext cx="2047009" cy="1151443"/>
            </a:xfrm>
            <a:prstGeom prst="rect">
              <a:avLst/>
            </a:prstGeom>
          </p:spPr>
        </p:pic>
        <p:pic>
          <p:nvPicPr>
            <p:cNvPr id="7" name="Picture 6" descr="A picture containing text, umbrella, accessory, vector graphics&#10;&#10;Description automatically generated">
              <a:extLst>
                <a:ext uri="{FF2B5EF4-FFF2-40B4-BE49-F238E27FC236}">
                  <a16:creationId xmlns:a16="http://schemas.microsoft.com/office/drawing/2014/main" id="{B74350E0-FFB7-5560-D991-573759A53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4723" y="4323919"/>
              <a:ext cx="2047009" cy="1151443"/>
            </a:xfrm>
            <a:prstGeom prst="rect">
              <a:avLst/>
            </a:prstGeom>
          </p:spPr>
        </p:pic>
        <p:pic>
          <p:nvPicPr>
            <p:cNvPr id="8" name="Picture 7" descr="A picture containing text, umbrella, accessory, vector graphics&#10;&#10;Description automatically generated">
              <a:extLst>
                <a:ext uri="{FF2B5EF4-FFF2-40B4-BE49-F238E27FC236}">
                  <a16:creationId xmlns:a16="http://schemas.microsoft.com/office/drawing/2014/main" id="{6E30EF58-E0B1-478A-BE93-504AA6C5E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1219" y="3587651"/>
              <a:ext cx="2047009" cy="1151443"/>
            </a:xfrm>
            <a:prstGeom prst="rect">
              <a:avLst/>
            </a:prstGeom>
          </p:spPr>
        </p:pic>
        <p:pic>
          <p:nvPicPr>
            <p:cNvPr id="10" name="Picture 9" descr="A picture containing text, umbrella, accessory, vector graphics&#10;&#10;Description automatically generated">
              <a:extLst>
                <a:ext uri="{FF2B5EF4-FFF2-40B4-BE49-F238E27FC236}">
                  <a16:creationId xmlns:a16="http://schemas.microsoft.com/office/drawing/2014/main" id="{C6AFA8A6-377D-B6ED-3EFA-BB0C67DA5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6746" y="4857778"/>
              <a:ext cx="2047009" cy="1151443"/>
            </a:xfrm>
            <a:prstGeom prst="rect">
              <a:avLst/>
            </a:prstGeom>
          </p:spPr>
        </p:pic>
        <p:pic>
          <p:nvPicPr>
            <p:cNvPr id="12" name="Picture 11" descr="A picture containing text, umbrella, accessory, vector graphics&#10;&#10;Description automatically generated">
              <a:extLst>
                <a:ext uri="{FF2B5EF4-FFF2-40B4-BE49-F238E27FC236}">
                  <a16:creationId xmlns:a16="http://schemas.microsoft.com/office/drawing/2014/main" id="{C5DC867E-BD9B-556E-5A48-44592D327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8716" y="5391638"/>
              <a:ext cx="2047009" cy="1151443"/>
            </a:xfrm>
            <a:prstGeom prst="rect">
              <a:avLst/>
            </a:prstGeom>
          </p:spPr>
        </p:pic>
        <p:pic>
          <p:nvPicPr>
            <p:cNvPr id="13" name="Picture 12" descr="A picture containing text, umbrella, accessory, vector graphics&#10;&#10;Description automatically generated">
              <a:extLst>
                <a:ext uri="{FF2B5EF4-FFF2-40B4-BE49-F238E27FC236}">
                  <a16:creationId xmlns:a16="http://schemas.microsoft.com/office/drawing/2014/main" id="{C256B8C0-C205-7E98-FF97-62CC5CBB6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4777" y="5552184"/>
              <a:ext cx="2047009" cy="1151443"/>
            </a:xfrm>
            <a:prstGeom prst="rect">
              <a:avLst/>
            </a:prstGeom>
          </p:spPr>
        </p:pic>
      </p:grpSp>
      <p:sp>
        <p:nvSpPr>
          <p:cNvPr id="5" name="Thought Bubble: Cloud 2">
            <a:extLst>
              <a:ext uri="{FF2B5EF4-FFF2-40B4-BE49-F238E27FC236}">
                <a16:creationId xmlns:a16="http://schemas.microsoft.com/office/drawing/2014/main" id="{33F79855-9464-4D31-198E-7B24A2C6026A}"/>
              </a:ext>
            </a:extLst>
          </p:cNvPr>
          <p:cNvSpPr/>
          <p:nvPr/>
        </p:nvSpPr>
        <p:spPr>
          <a:xfrm>
            <a:off x="1043787" y="154373"/>
            <a:ext cx="5429750" cy="3127664"/>
          </a:xfrm>
          <a:custGeom>
            <a:avLst/>
            <a:gdLst>
              <a:gd name="connsiteX0" fmla="*/ 490185 w 5429750"/>
              <a:gd name="connsiteY0" fmla="*/ 1040382 h 3127664"/>
              <a:gd name="connsiteX1" fmla="*/ 706747 w 5429750"/>
              <a:gd name="connsiteY1" fmla="*/ 500064 h 3127664"/>
              <a:gd name="connsiteX2" fmla="*/ 1760269 w 5429750"/>
              <a:gd name="connsiteY2" fmla="*/ 376622 h 3127664"/>
              <a:gd name="connsiteX3" fmla="*/ 2822464 w 5429750"/>
              <a:gd name="connsiteY3" fmla="*/ 248475 h 3127664"/>
              <a:gd name="connsiteX4" fmla="*/ 3236357 w 5429750"/>
              <a:gd name="connsiteY4" fmla="*/ 14479 h 3127664"/>
              <a:gd name="connsiteX5" fmla="*/ 3749669 w 5429750"/>
              <a:gd name="connsiteY5" fmla="*/ 179623 h 3127664"/>
              <a:gd name="connsiteX6" fmla="*/ 4457296 w 5429750"/>
              <a:gd name="connsiteY6" fmla="*/ 49955 h 3127664"/>
              <a:gd name="connsiteX7" fmla="*/ 4816137 w 5429750"/>
              <a:gd name="connsiteY7" fmla="*/ 403700 h 3127664"/>
              <a:gd name="connsiteX8" fmla="*/ 5276661 w 5429750"/>
              <a:gd name="connsiteY8" fmla="*/ 747019 h 3127664"/>
              <a:gd name="connsiteX9" fmla="*/ 5256048 w 5429750"/>
              <a:gd name="connsiteY9" fmla="*/ 1119298 h 3127664"/>
              <a:gd name="connsiteX10" fmla="*/ 5406623 w 5429750"/>
              <a:gd name="connsiteY10" fmla="*/ 1688504 h 3127664"/>
              <a:gd name="connsiteX11" fmla="*/ 4701258 w 5429750"/>
              <a:gd name="connsiteY11" fmla="*/ 2186758 h 3127664"/>
              <a:gd name="connsiteX12" fmla="*/ 4448750 w 5429750"/>
              <a:gd name="connsiteY12" fmla="*/ 2613699 h 3127664"/>
              <a:gd name="connsiteX13" fmla="*/ 3589039 w 5429750"/>
              <a:gd name="connsiteY13" fmla="*/ 2665392 h 3127664"/>
              <a:gd name="connsiteX14" fmla="*/ 2974673 w 5429750"/>
              <a:gd name="connsiteY14" fmla="*/ 3120858 h 3127664"/>
              <a:gd name="connsiteX15" fmla="*/ 2071349 w 5429750"/>
              <a:gd name="connsiteY15" fmla="*/ 2842843 h 3127664"/>
              <a:gd name="connsiteX16" fmla="*/ 729496 w 5429750"/>
              <a:gd name="connsiteY16" fmla="*/ 2568159 h 3127664"/>
              <a:gd name="connsiteX17" fmla="*/ 139514 w 5429750"/>
              <a:gd name="connsiteY17" fmla="*/ 2262488 h 3127664"/>
              <a:gd name="connsiteX18" fmla="*/ 265580 w 5429750"/>
              <a:gd name="connsiteY18" fmla="*/ 1849882 h 3127664"/>
              <a:gd name="connsiteX19" fmla="*/ -629 w 5429750"/>
              <a:gd name="connsiteY19" fmla="*/ 1426562 h 3127664"/>
              <a:gd name="connsiteX20" fmla="*/ 485535 w 5429750"/>
              <a:gd name="connsiteY20" fmla="*/ 1050301 h 3127664"/>
              <a:gd name="connsiteX21" fmla="*/ 490185 w 5429750"/>
              <a:gd name="connsiteY21" fmla="*/ 1040382 h 3127664"/>
              <a:gd name="connsiteX0" fmla="*/ 5678002 w 5429750"/>
              <a:gd name="connsiteY0" fmla="*/ 2770485 h 3127664"/>
              <a:gd name="connsiteX1" fmla="*/ 5591122 w 5429750"/>
              <a:gd name="connsiteY1" fmla="*/ 2857365 h 3127664"/>
              <a:gd name="connsiteX2" fmla="*/ 5504242 w 5429750"/>
              <a:gd name="connsiteY2" fmla="*/ 2770485 h 3127664"/>
              <a:gd name="connsiteX3" fmla="*/ 5591122 w 5429750"/>
              <a:gd name="connsiteY3" fmla="*/ 2683605 h 3127664"/>
              <a:gd name="connsiteX4" fmla="*/ 5678002 w 5429750"/>
              <a:gd name="connsiteY4" fmla="*/ 2770485 h 3127664"/>
              <a:gd name="connsiteX0" fmla="*/ 5591054 w 5429750"/>
              <a:gd name="connsiteY0" fmla="*/ 2697560 h 3127664"/>
              <a:gd name="connsiteX1" fmla="*/ 5417295 w 5429750"/>
              <a:gd name="connsiteY1" fmla="*/ 2871319 h 3127664"/>
              <a:gd name="connsiteX2" fmla="*/ 5243536 w 5429750"/>
              <a:gd name="connsiteY2" fmla="*/ 2697560 h 3127664"/>
              <a:gd name="connsiteX3" fmla="*/ 5417295 w 5429750"/>
              <a:gd name="connsiteY3" fmla="*/ 2523801 h 3127664"/>
              <a:gd name="connsiteX4" fmla="*/ 5591054 w 5429750"/>
              <a:gd name="connsiteY4" fmla="*/ 2697560 h 3127664"/>
              <a:gd name="connsiteX0" fmla="*/ 5343876 w 5429750"/>
              <a:gd name="connsiteY0" fmla="*/ 2557415 h 3127664"/>
              <a:gd name="connsiteX1" fmla="*/ 5083237 w 5429750"/>
              <a:gd name="connsiteY1" fmla="*/ 2818054 h 3127664"/>
              <a:gd name="connsiteX2" fmla="*/ 4822598 w 5429750"/>
              <a:gd name="connsiteY2" fmla="*/ 2557415 h 3127664"/>
              <a:gd name="connsiteX3" fmla="*/ 5083237 w 5429750"/>
              <a:gd name="connsiteY3" fmla="*/ 2296776 h 3127664"/>
              <a:gd name="connsiteX4" fmla="*/ 5343876 w 5429750"/>
              <a:gd name="connsiteY4" fmla="*/ 2557415 h 3127664"/>
              <a:gd name="connsiteX0" fmla="*/ 589856 w 5429750"/>
              <a:gd name="connsiteY0" fmla="*/ 1895205 h 3127664"/>
              <a:gd name="connsiteX1" fmla="*/ 271487 w 5429750"/>
              <a:gd name="connsiteY1" fmla="*/ 1837502 h 3127664"/>
              <a:gd name="connsiteX2" fmla="*/ 870771 w 5429750"/>
              <a:gd name="connsiteY2" fmla="*/ 2526674 h 3127664"/>
              <a:gd name="connsiteX3" fmla="*/ 731507 w 5429750"/>
              <a:gd name="connsiteY3" fmla="*/ 2554258 h 3127664"/>
              <a:gd name="connsiteX4" fmla="*/ 2071097 w 5429750"/>
              <a:gd name="connsiteY4" fmla="*/ 2830101 h 3127664"/>
              <a:gd name="connsiteX5" fmla="*/ 1987137 w 5429750"/>
              <a:gd name="connsiteY5" fmla="*/ 2704126 h 3127664"/>
              <a:gd name="connsiteX6" fmla="*/ 3623226 w 5429750"/>
              <a:gd name="connsiteY6" fmla="*/ 2515959 h 3127664"/>
              <a:gd name="connsiteX7" fmla="*/ 3589668 w 5429750"/>
              <a:gd name="connsiteY7" fmla="*/ 2654170 h 3127664"/>
              <a:gd name="connsiteX8" fmla="*/ 4289628 w 5429750"/>
              <a:gd name="connsiteY8" fmla="*/ 1661861 h 3127664"/>
              <a:gd name="connsiteX9" fmla="*/ 4698242 w 5429750"/>
              <a:gd name="connsiteY9" fmla="*/ 2178504 h 3127664"/>
              <a:gd name="connsiteX10" fmla="*/ 5253534 w 5429750"/>
              <a:gd name="connsiteY10" fmla="*/ 1111623 h 3127664"/>
              <a:gd name="connsiteX11" fmla="*/ 5071537 w 5429750"/>
              <a:gd name="connsiteY11" fmla="*/ 1305365 h 3127664"/>
              <a:gd name="connsiteX12" fmla="*/ 4816892 w 5429750"/>
              <a:gd name="connsiteY12" fmla="*/ 392840 h 3127664"/>
              <a:gd name="connsiteX13" fmla="*/ 4826444 w 5429750"/>
              <a:gd name="connsiteY13" fmla="*/ 484353 h 3127664"/>
              <a:gd name="connsiteX14" fmla="*/ 3654774 w 5429750"/>
              <a:gd name="connsiteY14" fmla="*/ 286123 h 3127664"/>
              <a:gd name="connsiteX15" fmla="*/ 3748035 w 5429750"/>
              <a:gd name="connsiteY15" fmla="*/ 169415 h 3127664"/>
              <a:gd name="connsiteX16" fmla="*/ 2782872 w 5429750"/>
              <a:gd name="connsiteY16" fmla="*/ 341726 h 3127664"/>
              <a:gd name="connsiteX17" fmla="*/ 2827994 w 5429750"/>
              <a:gd name="connsiteY17" fmla="*/ 241090 h 3127664"/>
              <a:gd name="connsiteX18" fmla="*/ 1759641 w 5429750"/>
              <a:gd name="connsiteY18" fmla="*/ 375898 h 3127664"/>
              <a:gd name="connsiteX19" fmla="*/ 1923036 w 5429750"/>
              <a:gd name="connsiteY19" fmla="*/ 473493 h 3127664"/>
              <a:gd name="connsiteX20" fmla="*/ 518717 w 5429750"/>
              <a:gd name="connsiteY20" fmla="*/ 1143117 h 3127664"/>
              <a:gd name="connsiteX21" fmla="*/ 490185 w 5429750"/>
              <a:gd name="connsiteY21" fmla="*/ 1040382 h 312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429750" h="3127664" fill="none" extrusionOk="0">
                <a:moveTo>
                  <a:pt x="490185" y="1040382"/>
                </a:moveTo>
                <a:cubicBezTo>
                  <a:pt x="440288" y="816259"/>
                  <a:pt x="507449" y="615232"/>
                  <a:pt x="706747" y="500064"/>
                </a:cubicBezTo>
                <a:cubicBezTo>
                  <a:pt x="1009334" y="251398"/>
                  <a:pt x="1413954" y="249157"/>
                  <a:pt x="1760269" y="376622"/>
                </a:cubicBezTo>
                <a:cubicBezTo>
                  <a:pt x="1982417" y="66377"/>
                  <a:pt x="2506742" y="42889"/>
                  <a:pt x="2822464" y="248475"/>
                </a:cubicBezTo>
                <a:cubicBezTo>
                  <a:pt x="2871893" y="133613"/>
                  <a:pt x="3023406" y="12436"/>
                  <a:pt x="3236357" y="14479"/>
                </a:cubicBezTo>
                <a:cubicBezTo>
                  <a:pt x="3396560" y="-26658"/>
                  <a:pt x="3629585" y="79906"/>
                  <a:pt x="3749669" y="179623"/>
                </a:cubicBezTo>
                <a:cubicBezTo>
                  <a:pt x="3948707" y="30595"/>
                  <a:pt x="4237572" y="-9316"/>
                  <a:pt x="4457296" y="49955"/>
                </a:cubicBezTo>
                <a:cubicBezTo>
                  <a:pt x="4637498" y="95852"/>
                  <a:pt x="4819109" y="244913"/>
                  <a:pt x="4816137" y="403700"/>
                </a:cubicBezTo>
                <a:cubicBezTo>
                  <a:pt x="5028287" y="492181"/>
                  <a:pt x="5187092" y="605693"/>
                  <a:pt x="5276661" y="747019"/>
                </a:cubicBezTo>
                <a:cubicBezTo>
                  <a:pt x="5338140" y="874968"/>
                  <a:pt x="5328944" y="973443"/>
                  <a:pt x="5256048" y="1119298"/>
                </a:cubicBezTo>
                <a:cubicBezTo>
                  <a:pt x="5452806" y="1313656"/>
                  <a:pt x="5478671" y="1520342"/>
                  <a:pt x="5406623" y="1688504"/>
                </a:cubicBezTo>
                <a:cubicBezTo>
                  <a:pt x="5314799" y="1996850"/>
                  <a:pt x="5086635" y="2133353"/>
                  <a:pt x="4701258" y="2186758"/>
                </a:cubicBezTo>
                <a:cubicBezTo>
                  <a:pt x="4690095" y="2328622"/>
                  <a:pt x="4638216" y="2537900"/>
                  <a:pt x="4448750" y="2613699"/>
                </a:cubicBezTo>
                <a:cubicBezTo>
                  <a:pt x="4221429" y="2801878"/>
                  <a:pt x="3919060" y="2778891"/>
                  <a:pt x="3589039" y="2665392"/>
                </a:cubicBezTo>
                <a:cubicBezTo>
                  <a:pt x="3485255" y="2906760"/>
                  <a:pt x="3226179" y="3079970"/>
                  <a:pt x="2974673" y="3120858"/>
                </a:cubicBezTo>
                <a:cubicBezTo>
                  <a:pt x="2642033" y="3147453"/>
                  <a:pt x="2245811" y="3024077"/>
                  <a:pt x="2071349" y="2842843"/>
                </a:cubicBezTo>
                <a:cubicBezTo>
                  <a:pt x="1622518" y="3025090"/>
                  <a:pt x="1098531" y="2975501"/>
                  <a:pt x="729496" y="2568159"/>
                </a:cubicBezTo>
                <a:cubicBezTo>
                  <a:pt x="485205" y="2632072"/>
                  <a:pt x="215676" y="2468268"/>
                  <a:pt x="139514" y="2262488"/>
                </a:cubicBezTo>
                <a:cubicBezTo>
                  <a:pt x="94754" y="2122925"/>
                  <a:pt x="129402" y="1974892"/>
                  <a:pt x="265580" y="1849882"/>
                </a:cubicBezTo>
                <a:cubicBezTo>
                  <a:pt x="56933" y="1737938"/>
                  <a:pt x="-20063" y="1591519"/>
                  <a:pt x="-629" y="1426562"/>
                </a:cubicBezTo>
                <a:cubicBezTo>
                  <a:pt x="35695" y="1273474"/>
                  <a:pt x="231532" y="1091990"/>
                  <a:pt x="485535" y="1050301"/>
                </a:cubicBezTo>
                <a:cubicBezTo>
                  <a:pt x="487527" y="1046911"/>
                  <a:pt x="488691" y="1043392"/>
                  <a:pt x="490185" y="1040382"/>
                </a:cubicBezTo>
                <a:close/>
              </a:path>
              <a:path w="5429750" h="3127664" fill="none" extrusionOk="0">
                <a:moveTo>
                  <a:pt x="5678002" y="2770485"/>
                </a:moveTo>
                <a:cubicBezTo>
                  <a:pt x="5675728" y="2821284"/>
                  <a:pt x="5640238" y="2854687"/>
                  <a:pt x="5591122" y="2857365"/>
                </a:cubicBezTo>
                <a:cubicBezTo>
                  <a:pt x="5541830" y="2864386"/>
                  <a:pt x="5499493" y="2814146"/>
                  <a:pt x="5504242" y="2770485"/>
                </a:cubicBezTo>
                <a:cubicBezTo>
                  <a:pt x="5494770" y="2729691"/>
                  <a:pt x="5540846" y="2679621"/>
                  <a:pt x="5591122" y="2683605"/>
                </a:cubicBezTo>
                <a:cubicBezTo>
                  <a:pt x="5642616" y="2688697"/>
                  <a:pt x="5680365" y="2717423"/>
                  <a:pt x="5678002" y="2770485"/>
                </a:cubicBezTo>
                <a:close/>
              </a:path>
              <a:path w="5429750" h="3127664" fill="none" extrusionOk="0">
                <a:moveTo>
                  <a:pt x="5591054" y="2697560"/>
                </a:moveTo>
                <a:cubicBezTo>
                  <a:pt x="5595040" y="2807303"/>
                  <a:pt x="5497216" y="2869874"/>
                  <a:pt x="5417295" y="2871319"/>
                </a:cubicBezTo>
                <a:cubicBezTo>
                  <a:pt x="5328321" y="2866997"/>
                  <a:pt x="5241876" y="2783654"/>
                  <a:pt x="5243536" y="2697560"/>
                </a:cubicBezTo>
                <a:cubicBezTo>
                  <a:pt x="5223048" y="2602866"/>
                  <a:pt x="5335036" y="2518964"/>
                  <a:pt x="5417295" y="2523801"/>
                </a:cubicBezTo>
                <a:cubicBezTo>
                  <a:pt x="5512021" y="2532340"/>
                  <a:pt x="5606935" y="2611819"/>
                  <a:pt x="5591054" y="2697560"/>
                </a:cubicBezTo>
                <a:close/>
              </a:path>
              <a:path w="5429750" h="3127664" fill="none" extrusionOk="0">
                <a:moveTo>
                  <a:pt x="5343876" y="2557415"/>
                </a:moveTo>
                <a:cubicBezTo>
                  <a:pt x="5323186" y="2684008"/>
                  <a:pt x="5205797" y="2830680"/>
                  <a:pt x="5083237" y="2818054"/>
                </a:cubicBezTo>
                <a:cubicBezTo>
                  <a:pt x="4945471" y="2808599"/>
                  <a:pt x="4810705" y="2721593"/>
                  <a:pt x="4822598" y="2557415"/>
                </a:cubicBezTo>
                <a:cubicBezTo>
                  <a:pt x="4815545" y="2421260"/>
                  <a:pt x="4936342" y="2303917"/>
                  <a:pt x="5083237" y="2296776"/>
                </a:cubicBezTo>
                <a:cubicBezTo>
                  <a:pt x="5209602" y="2299361"/>
                  <a:pt x="5319498" y="2422204"/>
                  <a:pt x="5343876" y="2557415"/>
                </a:cubicBezTo>
                <a:close/>
              </a:path>
              <a:path w="5429750" h="3127664" fill="none" extrusionOk="0">
                <a:moveTo>
                  <a:pt x="589856" y="1895205"/>
                </a:moveTo>
                <a:cubicBezTo>
                  <a:pt x="483775" y="1916578"/>
                  <a:pt x="350189" y="1864584"/>
                  <a:pt x="271487" y="1837502"/>
                </a:cubicBezTo>
                <a:moveTo>
                  <a:pt x="870771" y="2526674"/>
                </a:moveTo>
                <a:cubicBezTo>
                  <a:pt x="832536" y="2548646"/>
                  <a:pt x="778148" y="2551580"/>
                  <a:pt x="731507" y="2554258"/>
                </a:cubicBezTo>
                <a:moveTo>
                  <a:pt x="2071097" y="2830101"/>
                </a:moveTo>
                <a:cubicBezTo>
                  <a:pt x="2035013" y="2789821"/>
                  <a:pt x="2021060" y="2748974"/>
                  <a:pt x="1987137" y="2704126"/>
                </a:cubicBezTo>
                <a:moveTo>
                  <a:pt x="3623226" y="2515959"/>
                </a:moveTo>
                <a:cubicBezTo>
                  <a:pt x="3624670" y="2571744"/>
                  <a:pt x="3614239" y="2603068"/>
                  <a:pt x="3589668" y="2654170"/>
                </a:cubicBezTo>
                <a:moveTo>
                  <a:pt x="4289628" y="1661861"/>
                </a:moveTo>
                <a:cubicBezTo>
                  <a:pt x="4575441" y="1783596"/>
                  <a:pt x="4693425" y="1985979"/>
                  <a:pt x="4698242" y="2178504"/>
                </a:cubicBezTo>
                <a:moveTo>
                  <a:pt x="5253534" y="1111623"/>
                </a:moveTo>
                <a:cubicBezTo>
                  <a:pt x="5224218" y="1195984"/>
                  <a:pt x="5150425" y="1249906"/>
                  <a:pt x="5071537" y="1305365"/>
                </a:cubicBezTo>
                <a:moveTo>
                  <a:pt x="4816892" y="392840"/>
                </a:moveTo>
                <a:cubicBezTo>
                  <a:pt x="4827961" y="423411"/>
                  <a:pt x="4827981" y="454700"/>
                  <a:pt x="4826444" y="484353"/>
                </a:cubicBezTo>
                <a:moveTo>
                  <a:pt x="3654774" y="286123"/>
                </a:moveTo>
                <a:cubicBezTo>
                  <a:pt x="3669320" y="239565"/>
                  <a:pt x="3705328" y="206033"/>
                  <a:pt x="3748035" y="169415"/>
                </a:cubicBezTo>
                <a:moveTo>
                  <a:pt x="2782872" y="341726"/>
                </a:moveTo>
                <a:cubicBezTo>
                  <a:pt x="2793607" y="309119"/>
                  <a:pt x="2807888" y="274229"/>
                  <a:pt x="2827994" y="241090"/>
                </a:cubicBezTo>
                <a:moveTo>
                  <a:pt x="1759641" y="375898"/>
                </a:moveTo>
                <a:cubicBezTo>
                  <a:pt x="1808407" y="405935"/>
                  <a:pt x="1874707" y="433921"/>
                  <a:pt x="1923036" y="473493"/>
                </a:cubicBezTo>
                <a:moveTo>
                  <a:pt x="518717" y="1143117"/>
                </a:moveTo>
                <a:cubicBezTo>
                  <a:pt x="505732" y="1111259"/>
                  <a:pt x="491593" y="1074129"/>
                  <a:pt x="490185" y="1040382"/>
                </a:cubicBezTo>
              </a:path>
              <a:path w="5429750" h="3127664" stroke="0" extrusionOk="0">
                <a:moveTo>
                  <a:pt x="490185" y="1040382"/>
                </a:moveTo>
                <a:cubicBezTo>
                  <a:pt x="472919" y="802423"/>
                  <a:pt x="530546" y="663079"/>
                  <a:pt x="706747" y="500064"/>
                </a:cubicBezTo>
                <a:cubicBezTo>
                  <a:pt x="964521" y="277908"/>
                  <a:pt x="1456633" y="235500"/>
                  <a:pt x="1760269" y="376622"/>
                </a:cubicBezTo>
                <a:cubicBezTo>
                  <a:pt x="1942634" y="33459"/>
                  <a:pt x="2560318" y="-4163"/>
                  <a:pt x="2822464" y="248475"/>
                </a:cubicBezTo>
                <a:cubicBezTo>
                  <a:pt x="2911810" y="111400"/>
                  <a:pt x="3051837" y="11321"/>
                  <a:pt x="3236357" y="14479"/>
                </a:cubicBezTo>
                <a:cubicBezTo>
                  <a:pt x="3449929" y="-9024"/>
                  <a:pt x="3612701" y="85497"/>
                  <a:pt x="3749669" y="179623"/>
                </a:cubicBezTo>
                <a:cubicBezTo>
                  <a:pt x="3899489" y="58427"/>
                  <a:pt x="4199533" y="-6495"/>
                  <a:pt x="4457296" y="49955"/>
                </a:cubicBezTo>
                <a:cubicBezTo>
                  <a:pt x="4622271" y="83671"/>
                  <a:pt x="4804031" y="245541"/>
                  <a:pt x="4816137" y="403700"/>
                </a:cubicBezTo>
                <a:cubicBezTo>
                  <a:pt x="5017471" y="453913"/>
                  <a:pt x="5214327" y="567309"/>
                  <a:pt x="5276661" y="747019"/>
                </a:cubicBezTo>
                <a:cubicBezTo>
                  <a:pt x="5331563" y="869346"/>
                  <a:pt x="5306275" y="1009335"/>
                  <a:pt x="5256048" y="1119298"/>
                </a:cubicBezTo>
                <a:cubicBezTo>
                  <a:pt x="5428910" y="1329331"/>
                  <a:pt x="5444726" y="1478549"/>
                  <a:pt x="5406623" y="1688504"/>
                </a:cubicBezTo>
                <a:cubicBezTo>
                  <a:pt x="5318260" y="1971796"/>
                  <a:pt x="4999278" y="2182927"/>
                  <a:pt x="4701258" y="2186758"/>
                </a:cubicBezTo>
                <a:cubicBezTo>
                  <a:pt x="4689706" y="2392977"/>
                  <a:pt x="4620844" y="2476488"/>
                  <a:pt x="4448750" y="2613699"/>
                </a:cubicBezTo>
                <a:cubicBezTo>
                  <a:pt x="4275717" y="2750828"/>
                  <a:pt x="3883280" y="2776643"/>
                  <a:pt x="3589039" y="2665392"/>
                </a:cubicBezTo>
                <a:cubicBezTo>
                  <a:pt x="3543828" y="2926043"/>
                  <a:pt x="3233305" y="3069652"/>
                  <a:pt x="2974673" y="3120858"/>
                </a:cubicBezTo>
                <a:cubicBezTo>
                  <a:pt x="2630855" y="3223278"/>
                  <a:pt x="2271206" y="3062791"/>
                  <a:pt x="2071349" y="2842843"/>
                </a:cubicBezTo>
                <a:cubicBezTo>
                  <a:pt x="1561032" y="3073657"/>
                  <a:pt x="991591" y="2932383"/>
                  <a:pt x="729496" y="2568159"/>
                </a:cubicBezTo>
                <a:cubicBezTo>
                  <a:pt x="470077" y="2594028"/>
                  <a:pt x="223336" y="2474200"/>
                  <a:pt x="139514" y="2262488"/>
                </a:cubicBezTo>
                <a:cubicBezTo>
                  <a:pt x="112866" y="2092334"/>
                  <a:pt x="120260" y="1965119"/>
                  <a:pt x="265580" y="1849882"/>
                </a:cubicBezTo>
                <a:cubicBezTo>
                  <a:pt x="114810" y="1783378"/>
                  <a:pt x="7903" y="1588112"/>
                  <a:pt x="-629" y="1426562"/>
                </a:cubicBezTo>
                <a:cubicBezTo>
                  <a:pt x="30205" y="1204536"/>
                  <a:pt x="194632" y="1062501"/>
                  <a:pt x="485535" y="1050301"/>
                </a:cubicBezTo>
                <a:cubicBezTo>
                  <a:pt x="487013" y="1047286"/>
                  <a:pt x="489068" y="1044234"/>
                  <a:pt x="490185" y="1040382"/>
                </a:cubicBezTo>
                <a:close/>
              </a:path>
              <a:path w="5429750" h="3127664" stroke="0" extrusionOk="0">
                <a:moveTo>
                  <a:pt x="5678002" y="2770485"/>
                </a:moveTo>
                <a:cubicBezTo>
                  <a:pt x="5676722" y="2828774"/>
                  <a:pt x="5630472" y="2864585"/>
                  <a:pt x="5591122" y="2857365"/>
                </a:cubicBezTo>
                <a:cubicBezTo>
                  <a:pt x="5545690" y="2859506"/>
                  <a:pt x="5497122" y="2827100"/>
                  <a:pt x="5504242" y="2770485"/>
                </a:cubicBezTo>
                <a:cubicBezTo>
                  <a:pt x="5503948" y="2718841"/>
                  <a:pt x="5544647" y="2684437"/>
                  <a:pt x="5591122" y="2683605"/>
                </a:cubicBezTo>
                <a:cubicBezTo>
                  <a:pt x="5633012" y="2683356"/>
                  <a:pt x="5680386" y="2721008"/>
                  <a:pt x="5678002" y="2770485"/>
                </a:cubicBezTo>
                <a:close/>
              </a:path>
              <a:path w="5429750" h="3127664" stroke="0" extrusionOk="0">
                <a:moveTo>
                  <a:pt x="5591054" y="2697560"/>
                </a:moveTo>
                <a:cubicBezTo>
                  <a:pt x="5597185" y="2787707"/>
                  <a:pt x="5531373" y="2857913"/>
                  <a:pt x="5417295" y="2871319"/>
                </a:cubicBezTo>
                <a:cubicBezTo>
                  <a:pt x="5324420" y="2864628"/>
                  <a:pt x="5244496" y="2789831"/>
                  <a:pt x="5243536" y="2697560"/>
                </a:cubicBezTo>
                <a:cubicBezTo>
                  <a:pt x="5233153" y="2599204"/>
                  <a:pt x="5313115" y="2534605"/>
                  <a:pt x="5417295" y="2523801"/>
                </a:cubicBezTo>
                <a:cubicBezTo>
                  <a:pt x="5500304" y="2526278"/>
                  <a:pt x="5596394" y="2591932"/>
                  <a:pt x="5591054" y="2697560"/>
                </a:cubicBezTo>
                <a:close/>
              </a:path>
              <a:path w="5429750" h="3127664" stroke="0" extrusionOk="0">
                <a:moveTo>
                  <a:pt x="5343876" y="2557415"/>
                </a:moveTo>
                <a:cubicBezTo>
                  <a:pt x="5323108" y="2693773"/>
                  <a:pt x="5215234" y="2824908"/>
                  <a:pt x="5083237" y="2818054"/>
                </a:cubicBezTo>
                <a:cubicBezTo>
                  <a:pt x="4949962" y="2817481"/>
                  <a:pt x="4791936" y="2707063"/>
                  <a:pt x="4822598" y="2557415"/>
                </a:cubicBezTo>
                <a:cubicBezTo>
                  <a:pt x="4827485" y="2414371"/>
                  <a:pt x="4928930" y="2292092"/>
                  <a:pt x="5083237" y="2296776"/>
                </a:cubicBezTo>
                <a:cubicBezTo>
                  <a:pt x="5231823" y="2306422"/>
                  <a:pt x="5344458" y="2435783"/>
                  <a:pt x="5343876" y="2557415"/>
                </a:cubicBezTo>
                <a:close/>
              </a:path>
              <a:path w="5429750" h="3127664" fill="none" stroke="0" extrusionOk="0">
                <a:moveTo>
                  <a:pt x="589856" y="1895205"/>
                </a:moveTo>
                <a:cubicBezTo>
                  <a:pt x="493332" y="1912397"/>
                  <a:pt x="358475" y="1871768"/>
                  <a:pt x="271487" y="1837502"/>
                </a:cubicBezTo>
                <a:moveTo>
                  <a:pt x="870771" y="2526674"/>
                </a:moveTo>
                <a:cubicBezTo>
                  <a:pt x="832725" y="2545974"/>
                  <a:pt x="767522" y="2550282"/>
                  <a:pt x="731507" y="2554258"/>
                </a:cubicBezTo>
                <a:moveTo>
                  <a:pt x="2071097" y="2830101"/>
                </a:moveTo>
                <a:cubicBezTo>
                  <a:pt x="2039171" y="2790804"/>
                  <a:pt x="2012298" y="2750142"/>
                  <a:pt x="1987137" y="2704126"/>
                </a:cubicBezTo>
                <a:moveTo>
                  <a:pt x="3623226" y="2515959"/>
                </a:moveTo>
                <a:cubicBezTo>
                  <a:pt x="3627715" y="2568809"/>
                  <a:pt x="3604892" y="2605708"/>
                  <a:pt x="3589668" y="2654170"/>
                </a:cubicBezTo>
                <a:moveTo>
                  <a:pt x="4289628" y="1661861"/>
                </a:moveTo>
                <a:cubicBezTo>
                  <a:pt x="4568582" y="1778376"/>
                  <a:pt x="4717281" y="1953589"/>
                  <a:pt x="4698242" y="2178504"/>
                </a:cubicBezTo>
                <a:moveTo>
                  <a:pt x="5253534" y="1111623"/>
                </a:moveTo>
                <a:cubicBezTo>
                  <a:pt x="5213722" y="1182859"/>
                  <a:pt x="5131583" y="1254280"/>
                  <a:pt x="5071537" y="1305365"/>
                </a:cubicBezTo>
                <a:moveTo>
                  <a:pt x="4816892" y="392840"/>
                </a:moveTo>
                <a:cubicBezTo>
                  <a:pt x="4825090" y="416277"/>
                  <a:pt x="4828146" y="461061"/>
                  <a:pt x="4826444" y="484353"/>
                </a:cubicBezTo>
                <a:moveTo>
                  <a:pt x="3654774" y="286123"/>
                </a:moveTo>
                <a:cubicBezTo>
                  <a:pt x="3679826" y="240770"/>
                  <a:pt x="3721789" y="206246"/>
                  <a:pt x="3748035" y="169415"/>
                </a:cubicBezTo>
                <a:moveTo>
                  <a:pt x="2782872" y="341726"/>
                </a:moveTo>
                <a:cubicBezTo>
                  <a:pt x="2792991" y="305762"/>
                  <a:pt x="2812610" y="272490"/>
                  <a:pt x="2827994" y="241090"/>
                </a:cubicBezTo>
                <a:moveTo>
                  <a:pt x="1759641" y="375898"/>
                </a:moveTo>
                <a:cubicBezTo>
                  <a:pt x="1809001" y="405991"/>
                  <a:pt x="1862196" y="431877"/>
                  <a:pt x="1923036" y="473493"/>
                </a:cubicBezTo>
                <a:moveTo>
                  <a:pt x="518717" y="1143117"/>
                </a:moveTo>
                <a:cubicBezTo>
                  <a:pt x="505915" y="1110748"/>
                  <a:pt x="496841" y="1074428"/>
                  <a:pt x="490185" y="1040382"/>
                </a:cubicBezTo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657093200">
                  <a:prstGeom prst="cloudCallout">
                    <a:avLst>
                      <a:gd name="adj1" fmla="val 52972"/>
                      <a:gd name="adj2" fmla="val 3858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Yeah, </a:t>
            </a:r>
            <a:r>
              <a:rPr lang="en-US" sz="4000" dirty="0" err="1">
                <a:solidFill>
                  <a:sysClr val="windowText" lastClr="000000"/>
                </a:solidFill>
              </a:rPr>
              <a:t>chúng</a:t>
            </a:r>
            <a:r>
              <a:rPr lang="en-US" sz="4000" dirty="0">
                <a:solidFill>
                  <a:sysClr val="windowText" lastClr="000000"/>
                </a:solidFill>
              </a:rPr>
              <a:t> ta </a:t>
            </a:r>
            <a:r>
              <a:rPr lang="en-US" sz="4000" dirty="0" err="1">
                <a:solidFill>
                  <a:sysClr val="windowText" lastClr="000000"/>
                </a:solidFill>
              </a:rPr>
              <a:t>đã</a:t>
            </a:r>
            <a:r>
              <a:rPr lang="en-US" sz="4000" dirty="0">
                <a:solidFill>
                  <a:sysClr val="windowText" lastClr="000000"/>
                </a:solidFill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</a:rPr>
              <a:t>câu</a:t>
            </a:r>
            <a:r>
              <a:rPr lang="en-US" sz="4000" dirty="0">
                <a:solidFill>
                  <a:sysClr val="windowText" lastClr="000000"/>
                </a:solidFill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</a:rPr>
              <a:t>được</a:t>
            </a:r>
            <a:r>
              <a:rPr lang="en-US" sz="4000" dirty="0">
                <a:solidFill>
                  <a:sysClr val="windowText" lastClr="000000"/>
                </a:solidFill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</a:rPr>
              <a:t>rất</a:t>
            </a:r>
            <a:r>
              <a:rPr lang="en-US" sz="4000" dirty="0">
                <a:solidFill>
                  <a:sysClr val="windowText" lastClr="000000"/>
                </a:solidFill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</a:rPr>
              <a:t>nhiều</a:t>
            </a:r>
            <a:r>
              <a:rPr lang="en-US" sz="4000" dirty="0">
                <a:solidFill>
                  <a:sysClr val="windowText" lastClr="000000"/>
                </a:solidFill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</a:rPr>
              <a:t>cá</a:t>
            </a:r>
            <a:r>
              <a:rPr lang="en-US" sz="4000" dirty="0">
                <a:solidFill>
                  <a:sysClr val="windowText" lastClr="00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325701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704DBF8-3A60-CAE3-38BC-E6AF93B16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86043" y="2576945"/>
            <a:ext cx="4032683" cy="4281055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009C2794-EEAA-C29A-C836-0BD41A1E5440}"/>
              </a:ext>
            </a:extLst>
          </p:cNvPr>
          <p:cNvSpPr/>
          <p:nvPr/>
        </p:nvSpPr>
        <p:spPr>
          <a:xfrm>
            <a:off x="696190" y="1194955"/>
            <a:ext cx="5777346" cy="2576945"/>
          </a:xfrm>
          <a:custGeom>
            <a:avLst/>
            <a:gdLst>
              <a:gd name="connsiteX0" fmla="*/ 0 w 5777346"/>
              <a:gd name="connsiteY0" fmla="*/ 429499 h 2576945"/>
              <a:gd name="connsiteX1" fmla="*/ 429499 w 5777346"/>
              <a:gd name="connsiteY1" fmla="*/ 0 h 2576945"/>
              <a:gd name="connsiteX2" fmla="*/ 929404 w 5777346"/>
              <a:gd name="connsiteY2" fmla="*/ 0 h 2576945"/>
              <a:gd name="connsiteX3" fmla="*/ 1576341 w 5777346"/>
              <a:gd name="connsiteY3" fmla="*/ 0 h 2576945"/>
              <a:gd name="connsiteX4" fmla="*/ 2076246 w 5777346"/>
              <a:gd name="connsiteY4" fmla="*/ 0 h 2576945"/>
              <a:gd name="connsiteX5" fmla="*/ 2576152 w 5777346"/>
              <a:gd name="connsiteY5" fmla="*/ 0 h 2576945"/>
              <a:gd name="connsiteX6" fmla="*/ 3370119 w 5777346"/>
              <a:gd name="connsiteY6" fmla="*/ 0 h 2576945"/>
              <a:gd name="connsiteX7" fmla="*/ 3370119 w 5777346"/>
              <a:gd name="connsiteY7" fmla="*/ 0 h 2576945"/>
              <a:gd name="connsiteX8" fmla="*/ 3822678 w 5777346"/>
              <a:gd name="connsiteY8" fmla="*/ 0 h 2576945"/>
              <a:gd name="connsiteX9" fmla="*/ 4304123 w 5777346"/>
              <a:gd name="connsiteY9" fmla="*/ 0 h 2576945"/>
              <a:gd name="connsiteX10" fmla="*/ 4814455 w 5777346"/>
              <a:gd name="connsiteY10" fmla="*/ 0 h 2576945"/>
              <a:gd name="connsiteX11" fmla="*/ 5347847 w 5777346"/>
              <a:gd name="connsiteY11" fmla="*/ 0 h 2576945"/>
              <a:gd name="connsiteX12" fmla="*/ 5777346 w 5777346"/>
              <a:gd name="connsiteY12" fmla="*/ 429499 h 2576945"/>
              <a:gd name="connsiteX13" fmla="*/ 5777346 w 5777346"/>
              <a:gd name="connsiteY13" fmla="*/ 944884 h 2576945"/>
              <a:gd name="connsiteX14" fmla="*/ 5777346 w 5777346"/>
              <a:gd name="connsiteY14" fmla="*/ 1503218 h 2576945"/>
              <a:gd name="connsiteX15" fmla="*/ 6200792 w 5777346"/>
              <a:gd name="connsiteY15" fmla="*/ 1850457 h 2576945"/>
              <a:gd name="connsiteX16" fmla="*/ 6641521 w 5777346"/>
              <a:gd name="connsiteY16" fmla="*/ 2211869 h 2576945"/>
              <a:gd name="connsiteX17" fmla="*/ 6235359 w 5777346"/>
              <a:gd name="connsiteY17" fmla="*/ 2181594 h 2576945"/>
              <a:gd name="connsiteX18" fmla="*/ 5777346 w 5777346"/>
              <a:gd name="connsiteY18" fmla="*/ 2147454 h 2576945"/>
              <a:gd name="connsiteX19" fmla="*/ 5777346 w 5777346"/>
              <a:gd name="connsiteY19" fmla="*/ 2147446 h 2576945"/>
              <a:gd name="connsiteX20" fmla="*/ 5347847 w 5777346"/>
              <a:gd name="connsiteY20" fmla="*/ 2576945 h 2576945"/>
              <a:gd name="connsiteX21" fmla="*/ 4814455 w 5777346"/>
              <a:gd name="connsiteY21" fmla="*/ 2576945 h 2576945"/>
              <a:gd name="connsiteX22" fmla="*/ 4333010 w 5777346"/>
              <a:gd name="connsiteY22" fmla="*/ 2576945 h 2576945"/>
              <a:gd name="connsiteX23" fmla="*/ 3894894 w 5777346"/>
              <a:gd name="connsiteY23" fmla="*/ 2576945 h 2576945"/>
              <a:gd name="connsiteX24" fmla="*/ 3370119 w 5777346"/>
              <a:gd name="connsiteY24" fmla="*/ 2576945 h 2576945"/>
              <a:gd name="connsiteX25" fmla="*/ 3370119 w 5777346"/>
              <a:gd name="connsiteY25" fmla="*/ 2576945 h 2576945"/>
              <a:gd name="connsiteX26" fmla="*/ 2840807 w 5777346"/>
              <a:gd name="connsiteY26" fmla="*/ 2576945 h 2576945"/>
              <a:gd name="connsiteX27" fmla="*/ 2252683 w 5777346"/>
              <a:gd name="connsiteY27" fmla="*/ 2576945 h 2576945"/>
              <a:gd name="connsiteX28" fmla="*/ 1664559 w 5777346"/>
              <a:gd name="connsiteY28" fmla="*/ 2576945 h 2576945"/>
              <a:gd name="connsiteX29" fmla="*/ 1105842 w 5777346"/>
              <a:gd name="connsiteY29" fmla="*/ 2576945 h 2576945"/>
              <a:gd name="connsiteX30" fmla="*/ 429499 w 5777346"/>
              <a:gd name="connsiteY30" fmla="*/ 2576945 h 2576945"/>
              <a:gd name="connsiteX31" fmla="*/ 0 w 5777346"/>
              <a:gd name="connsiteY31" fmla="*/ 2147446 h 2576945"/>
              <a:gd name="connsiteX32" fmla="*/ 0 w 5777346"/>
              <a:gd name="connsiteY32" fmla="*/ 2147454 h 2576945"/>
              <a:gd name="connsiteX33" fmla="*/ 0 w 5777346"/>
              <a:gd name="connsiteY33" fmla="*/ 1831778 h 2576945"/>
              <a:gd name="connsiteX34" fmla="*/ 0 w 5777346"/>
              <a:gd name="connsiteY34" fmla="*/ 1503218 h 2576945"/>
              <a:gd name="connsiteX35" fmla="*/ 0 w 5777346"/>
              <a:gd name="connsiteY35" fmla="*/ 1503218 h 2576945"/>
              <a:gd name="connsiteX36" fmla="*/ 0 w 5777346"/>
              <a:gd name="connsiteY36" fmla="*/ 987833 h 2576945"/>
              <a:gd name="connsiteX37" fmla="*/ 0 w 5777346"/>
              <a:gd name="connsiteY37" fmla="*/ 429499 h 257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777346" h="2576945" fill="none" extrusionOk="0">
                <a:moveTo>
                  <a:pt x="0" y="429499"/>
                </a:moveTo>
                <a:cubicBezTo>
                  <a:pt x="57448" y="183625"/>
                  <a:pt x="182172" y="18527"/>
                  <a:pt x="429499" y="0"/>
                </a:cubicBezTo>
                <a:cubicBezTo>
                  <a:pt x="658358" y="-13265"/>
                  <a:pt x="710742" y="35577"/>
                  <a:pt x="929404" y="0"/>
                </a:cubicBezTo>
                <a:cubicBezTo>
                  <a:pt x="1148067" y="-35577"/>
                  <a:pt x="1398365" y="51521"/>
                  <a:pt x="1576341" y="0"/>
                </a:cubicBezTo>
                <a:cubicBezTo>
                  <a:pt x="1754317" y="-51521"/>
                  <a:pt x="1965879" y="33338"/>
                  <a:pt x="2076246" y="0"/>
                </a:cubicBezTo>
                <a:cubicBezTo>
                  <a:pt x="2186614" y="-33338"/>
                  <a:pt x="2404578" y="44692"/>
                  <a:pt x="2576152" y="0"/>
                </a:cubicBezTo>
                <a:cubicBezTo>
                  <a:pt x="2747726" y="-44692"/>
                  <a:pt x="3010979" y="10929"/>
                  <a:pt x="3370119" y="0"/>
                </a:cubicBezTo>
                <a:lnTo>
                  <a:pt x="3370119" y="0"/>
                </a:lnTo>
                <a:cubicBezTo>
                  <a:pt x="3533709" y="-5912"/>
                  <a:pt x="3607627" y="17820"/>
                  <a:pt x="3822678" y="0"/>
                </a:cubicBezTo>
                <a:cubicBezTo>
                  <a:pt x="4037729" y="-17820"/>
                  <a:pt x="4113822" y="9117"/>
                  <a:pt x="4304123" y="0"/>
                </a:cubicBezTo>
                <a:cubicBezTo>
                  <a:pt x="4494424" y="-9117"/>
                  <a:pt x="4663837" y="39092"/>
                  <a:pt x="4814455" y="0"/>
                </a:cubicBezTo>
                <a:cubicBezTo>
                  <a:pt x="4958738" y="-18609"/>
                  <a:pt x="5090764" y="55264"/>
                  <a:pt x="5347847" y="0"/>
                </a:cubicBezTo>
                <a:cubicBezTo>
                  <a:pt x="5632467" y="23816"/>
                  <a:pt x="5784243" y="185033"/>
                  <a:pt x="5777346" y="429499"/>
                </a:cubicBezTo>
                <a:cubicBezTo>
                  <a:pt x="5838693" y="588800"/>
                  <a:pt x="5776202" y="826159"/>
                  <a:pt x="5777346" y="944884"/>
                </a:cubicBezTo>
                <a:cubicBezTo>
                  <a:pt x="5778490" y="1063609"/>
                  <a:pt x="5744389" y="1274717"/>
                  <a:pt x="5777346" y="1503218"/>
                </a:cubicBezTo>
                <a:cubicBezTo>
                  <a:pt x="5982898" y="1593612"/>
                  <a:pt x="6048408" y="1756734"/>
                  <a:pt x="6200792" y="1850457"/>
                </a:cubicBezTo>
                <a:cubicBezTo>
                  <a:pt x="6353176" y="1944180"/>
                  <a:pt x="6409732" y="2045682"/>
                  <a:pt x="6641521" y="2211869"/>
                </a:cubicBezTo>
                <a:cubicBezTo>
                  <a:pt x="6545246" y="2225909"/>
                  <a:pt x="6406727" y="2178297"/>
                  <a:pt x="6235359" y="2181594"/>
                </a:cubicBezTo>
                <a:cubicBezTo>
                  <a:pt x="6063991" y="2184891"/>
                  <a:pt x="5976100" y="2130707"/>
                  <a:pt x="5777346" y="2147454"/>
                </a:cubicBezTo>
                <a:lnTo>
                  <a:pt x="5777346" y="2147446"/>
                </a:lnTo>
                <a:cubicBezTo>
                  <a:pt x="5764281" y="2382005"/>
                  <a:pt x="5612015" y="2600496"/>
                  <a:pt x="5347847" y="2576945"/>
                </a:cubicBezTo>
                <a:cubicBezTo>
                  <a:pt x="5125616" y="2577977"/>
                  <a:pt x="4997329" y="2544264"/>
                  <a:pt x="4814455" y="2576945"/>
                </a:cubicBezTo>
                <a:cubicBezTo>
                  <a:pt x="4641905" y="2609723"/>
                  <a:pt x="4484337" y="2553964"/>
                  <a:pt x="4333010" y="2576945"/>
                </a:cubicBezTo>
                <a:cubicBezTo>
                  <a:pt x="4181684" y="2599926"/>
                  <a:pt x="4029658" y="2545656"/>
                  <a:pt x="3894894" y="2576945"/>
                </a:cubicBezTo>
                <a:cubicBezTo>
                  <a:pt x="3760130" y="2608234"/>
                  <a:pt x="3529420" y="2545802"/>
                  <a:pt x="3370119" y="2576945"/>
                </a:cubicBezTo>
                <a:lnTo>
                  <a:pt x="3370119" y="2576945"/>
                </a:lnTo>
                <a:cubicBezTo>
                  <a:pt x="3154900" y="2613839"/>
                  <a:pt x="3046366" y="2575691"/>
                  <a:pt x="2840807" y="2576945"/>
                </a:cubicBezTo>
                <a:cubicBezTo>
                  <a:pt x="2635248" y="2578199"/>
                  <a:pt x="2511846" y="2566653"/>
                  <a:pt x="2252683" y="2576945"/>
                </a:cubicBezTo>
                <a:cubicBezTo>
                  <a:pt x="1993520" y="2587237"/>
                  <a:pt x="1803436" y="2522852"/>
                  <a:pt x="1664559" y="2576945"/>
                </a:cubicBezTo>
                <a:cubicBezTo>
                  <a:pt x="1525682" y="2631038"/>
                  <a:pt x="1259173" y="2570770"/>
                  <a:pt x="1105842" y="2576945"/>
                </a:cubicBezTo>
                <a:cubicBezTo>
                  <a:pt x="952511" y="2583120"/>
                  <a:pt x="674762" y="2554755"/>
                  <a:pt x="429499" y="2576945"/>
                </a:cubicBezTo>
                <a:cubicBezTo>
                  <a:pt x="184554" y="2565776"/>
                  <a:pt x="7805" y="2371093"/>
                  <a:pt x="0" y="2147446"/>
                </a:cubicBezTo>
                <a:lnTo>
                  <a:pt x="0" y="2147454"/>
                </a:lnTo>
                <a:cubicBezTo>
                  <a:pt x="-968" y="2054301"/>
                  <a:pt x="11352" y="1947658"/>
                  <a:pt x="0" y="1831778"/>
                </a:cubicBezTo>
                <a:cubicBezTo>
                  <a:pt x="-11352" y="1715898"/>
                  <a:pt x="2648" y="1656246"/>
                  <a:pt x="0" y="1503218"/>
                </a:cubicBezTo>
                <a:lnTo>
                  <a:pt x="0" y="1503218"/>
                </a:lnTo>
                <a:cubicBezTo>
                  <a:pt x="-2814" y="1258465"/>
                  <a:pt x="27488" y="1091801"/>
                  <a:pt x="0" y="987833"/>
                </a:cubicBezTo>
                <a:cubicBezTo>
                  <a:pt x="-27488" y="883865"/>
                  <a:pt x="19410" y="707628"/>
                  <a:pt x="0" y="429499"/>
                </a:cubicBezTo>
                <a:close/>
              </a:path>
              <a:path w="5777346" h="2576945" stroke="0" extrusionOk="0">
                <a:moveTo>
                  <a:pt x="0" y="429499"/>
                </a:moveTo>
                <a:cubicBezTo>
                  <a:pt x="-23783" y="230798"/>
                  <a:pt x="220550" y="39350"/>
                  <a:pt x="429499" y="0"/>
                </a:cubicBezTo>
                <a:cubicBezTo>
                  <a:pt x="587967" y="-12788"/>
                  <a:pt x="885960" y="18574"/>
                  <a:pt x="1076435" y="0"/>
                </a:cubicBezTo>
                <a:cubicBezTo>
                  <a:pt x="1266910" y="-18574"/>
                  <a:pt x="1405774" y="61430"/>
                  <a:pt x="1693966" y="0"/>
                </a:cubicBezTo>
                <a:cubicBezTo>
                  <a:pt x="1982158" y="-61430"/>
                  <a:pt x="2172973" y="24516"/>
                  <a:pt x="2340902" y="0"/>
                </a:cubicBezTo>
                <a:cubicBezTo>
                  <a:pt x="2508831" y="-24516"/>
                  <a:pt x="3050164" y="58222"/>
                  <a:pt x="3370119" y="0"/>
                </a:cubicBezTo>
                <a:lnTo>
                  <a:pt x="3370119" y="0"/>
                </a:lnTo>
                <a:cubicBezTo>
                  <a:pt x="3545676" y="-36856"/>
                  <a:pt x="3673350" y="47320"/>
                  <a:pt x="3808234" y="0"/>
                </a:cubicBezTo>
                <a:cubicBezTo>
                  <a:pt x="3943118" y="-47320"/>
                  <a:pt x="4084420" y="12652"/>
                  <a:pt x="4318566" y="0"/>
                </a:cubicBezTo>
                <a:cubicBezTo>
                  <a:pt x="4552712" y="-12652"/>
                  <a:pt x="4587661" y="25957"/>
                  <a:pt x="4814455" y="0"/>
                </a:cubicBezTo>
                <a:cubicBezTo>
                  <a:pt x="4999199" y="-58125"/>
                  <a:pt x="5177692" y="36555"/>
                  <a:pt x="5347847" y="0"/>
                </a:cubicBezTo>
                <a:cubicBezTo>
                  <a:pt x="5622594" y="3556"/>
                  <a:pt x="5766789" y="230454"/>
                  <a:pt x="5777346" y="429499"/>
                </a:cubicBezTo>
                <a:cubicBezTo>
                  <a:pt x="5795915" y="640903"/>
                  <a:pt x="5759459" y="751466"/>
                  <a:pt x="5777346" y="944884"/>
                </a:cubicBezTo>
                <a:cubicBezTo>
                  <a:pt x="5795233" y="1138302"/>
                  <a:pt x="5738103" y="1339170"/>
                  <a:pt x="5777346" y="1503218"/>
                </a:cubicBezTo>
                <a:cubicBezTo>
                  <a:pt x="6010216" y="1618592"/>
                  <a:pt x="6032894" y="1715166"/>
                  <a:pt x="6218075" y="1864630"/>
                </a:cubicBezTo>
                <a:cubicBezTo>
                  <a:pt x="6403256" y="2014094"/>
                  <a:pt x="6427090" y="2101772"/>
                  <a:pt x="6641521" y="2211869"/>
                </a:cubicBezTo>
                <a:cubicBezTo>
                  <a:pt x="6550949" y="2213157"/>
                  <a:pt x="6390116" y="2186208"/>
                  <a:pt x="6226717" y="2180950"/>
                </a:cubicBezTo>
                <a:cubicBezTo>
                  <a:pt x="6063318" y="2175692"/>
                  <a:pt x="5954916" y="2115303"/>
                  <a:pt x="5777346" y="2147454"/>
                </a:cubicBezTo>
                <a:lnTo>
                  <a:pt x="5777346" y="2147446"/>
                </a:lnTo>
                <a:cubicBezTo>
                  <a:pt x="5775625" y="2397572"/>
                  <a:pt x="5614284" y="2559261"/>
                  <a:pt x="5347847" y="2576945"/>
                </a:cubicBezTo>
                <a:cubicBezTo>
                  <a:pt x="5165294" y="2581242"/>
                  <a:pt x="4981967" y="2529187"/>
                  <a:pt x="4814455" y="2576945"/>
                </a:cubicBezTo>
                <a:cubicBezTo>
                  <a:pt x="4639721" y="2606076"/>
                  <a:pt x="4537432" y="2575307"/>
                  <a:pt x="4376340" y="2576945"/>
                </a:cubicBezTo>
                <a:cubicBezTo>
                  <a:pt x="4215249" y="2578583"/>
                  <a:pt x="4081723" y="2556490"/>
                  <a:pt x="3923781" y="2576945"/>
                </a:cubicBezTo>
                <a:cubicBezTo>
                  <a:pt x="3765839" y="2597400"/>
                  <a:pt x="3596818" y="2524498"/>
                  <a:pt x="3370119" y="2576945"/>
                </a:cubicBezTo>
                <a:lnTo>
                  <a:pt x="3370119" y="2576945"/>
                </a:lnTo>
                <a:cubicBezTo>
                  <a:pt x="3146674" y="2637104"/>
                  <a:pt x="3002049" y="2558073"/>
                  <a:pt x="2781995" y="2576945"/>
                </a:cubicBezTo>
                <a:cubicBezTo>
                  <a:pt x="2561941" y="2595817"/>
                  <a:pt x="2391372" y="2541225"/>
                  <a:pt x="2282090" y="2576945"/>
                </a:cubicBezTo>
                <a:cubicBezTo>
                  <a:pt x="2172808" y="2612665"/>
                  <a:pt x="1955778" y="2505601"/>
                  <a:pt x="1635153" y="2576945"/>
                </a:cubicBezTo>
                <a:cubicBezTo>
                  <a:pt x="1314528" y="2648289"/>
                  <a:pt x="1301550" y="2555223"/>
                  <a:pt x="988217" y="2576945"/>
                </a:cubicBezTo>
                <a:cubicBezTo>
                  <a:pt x="674884" y="2598667"/>
                  <a:pt x="577970" y="2571370"/>
                  <a:pt x="429499" y="2576945"/>
                </a:cubicBezTo>
                <a:cubicBezTo>
                  <a:pt x="174219" y="2638524"/>
                  <a:pt x="51084" y="2349305"/>
                  <a:pt x="0" y="2147446"/>
                </a:cubicBezTo>
                <a:lnTo>
                  <a:pt x="0" y="2147454"/>
                </a:lnTo>
                <a:cubicBezTo>
                  <a:pt x="-18561" y="2053418"/>
                  <a:pt x="23996" y="1947900"/>
                  <a:pt x="0" y="1838221"/>
                </a:cubicBezTo>
                <a:cubicBezTo>
                  <a:pt x="-23996" y="1728542"/>
                  <a:pt x="26700" y="1617296"/>
                  <a:pt x="0" y="1503218"/>
                </a:cubicBezTo>
                <a:lnTo>
                  <a:pt x="0" y="1503218"/>
                </a:lnTo>
                <a:cubicBezTo>
                  <a:pt x="-44713" y="1322876"/>
                  <a:pt x="38350" y="1189380"/>
                  <a:pt x="0" y="966359"/>
                </a:cubicBezTo>
                <a:cubicBezTo>
                  <a:pt x="-38350" y="743338"/>
                  <a:pt x="61174" y="646661"/>
                  <a:pt x="0" y="429499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2994971555">
                  <a:prstGeom prst="wedgeRoundRectCallout">
                    <a:avLst>
                      <a:gd name="adj1" fmla="val 64958"/>
                      <a:gd name="adj2" fmla="val 35833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866149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2386879-39F9-45CE-90F3-B225EB21046F}"/>
              </a:ext>
            </a:extLst>
          </p:cNvPr>
          <p:cNvSpPr/>
          <p:nvPr/>
        </p:nvSpPr>
        <p:spPr>
          <a:xfrm>
            <a:off x="239843" y="269823"/>
            <a:ext cx="11512446" cy="62958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704DBF8-3A60-CAE3-38BC-E6AF93B16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34650" y="5112255"/>
            <a:ext cx="1814938" cy="19267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1A6E6B2-0BEF-5DEE-68C5-CA7D66DF1D86}"/>
              </a:ext>
            </a:extLst>
          </p:cNvPr>
          <p:cNvGrpSpPr/>
          <p:nvPr/>
        </p:nvGrpSpPr>
        <p:grpSpPr>
          <a:xfrm>
            <a:off x="889062" y="389088"/>
            <a:ext cx="10455213" cy="1805522"/>
            <a:chOff x="1530062" y="820424"/>
            <a:chExt cx="10455213" cy="1805522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12C6933-FF5A-DAB5-BDE1-64C2639F006B}"/>
                </a:ext>
              </a:extLst>
            </p:cNvPr>
            <p:cNvSpPr/>
            <p:nvPr/>
          </p:nvSpPr>
          <p:spPr>
            <a:xfrm>
              <a:off x="1530062" y="820424"/>
              <a:ext cx="593606" cy="5936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CC527945-7C6A-9D17-0185-9BFFA36DBDAA}"/>
                    </a:ext>
                  </a:extLst>
                </p:cNvPr>
                <p:cNvSpPr txBox="1"/>
                <p:nvPr/>
              </p:nvSpPr>
              <p:spPr>
                <a:xfrm>
                  <a:off x="2132276" y="832955"/>
                  <a:ext cx="9852999" cy="17929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just"/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Cô Ba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có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một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tấm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vải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.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Cô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dùng</a:t>
                  </a:r>
                  <a:r>
                    <a:rPr lang="en-US" sz="28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tấm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vải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để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may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quần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, </a:t>
                  </a:r>
                  <a:r>
                    <a:rPr lang="en-US" sz="2800" b="1" dirty="0">
                      <a:solidFill>
                        <a:srgbClr val="002060"/>
                      </a:solidFill>
                      <a:effectLst/>
                      <a:ea typeface="MS Gothic" panose="020B0609070205080204" pitchFamily="49" charset="-128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 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tấm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vải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để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may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áo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và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 </a:t>
                  </a:r>
                  <a:r>
                    <a:rPr lang="en-US" sz="2800" b="1" dirty="0">
                      <a:solidFill>
                        <a:srgbClr val="002060"/>
                      </a:solidFill>
                      <a:effectLst/>
                      <a:ea typeface="MS Gothic" panose="020B0609070205080204" pitchFamily="49" charset="-128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 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tấm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vải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để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may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túi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.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Hỏi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cô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Ba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đã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dùng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tất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cả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bao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nhiêu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phần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tấm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vải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?</a:t>
                  </a: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CC527945-7C6A-9D17-0185-9BFFA36DBD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2276" y="832955"/>
                  <a:ext cx="9852999" cy="1792991"/>
                </a:xfrm>
                <a:prstGeom prst="rect">
                  <a:avLst/>
                </a:prstGeom>
                <a:blipFill>
                  <a:blip r:embed="rId5"/>
                  <a:stretch>
                    <a:fillRect l="-1300" r="-1238" b="-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3056305D-D070-14F3-0DEE-A88BDBAA80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987" y="2697065"/>
            <a:ext cx="4138613" cy="26464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6FE9264-2BB3-CAA1-9DFA-62BC0CD7A4D6}"/>
                  </a:ext>
                </a:extLst>
              </p:cNvPr>
              <p:cNvSpPr txBox="1"/>
              <p:nvPr/>
            </p:nvSpPr>
            <p:spPr>
              <a:xfrm>
                <a:off x="4333875" y="2562225"/>
                <a:ext cx="6915150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latinLnBrk="0"/>
                <a:r>
                  <a:rPr lang="en-US" sz="36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Bài </a:t>
                </a:r>
                <a:r>
                  <a:rPr lang="en-US" sz="36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36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 latinLnBrk="0"/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vải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cô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Ba 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dùng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tấm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vải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algn="r" latinLnBrk="0"/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 </a:t>
                </a:r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tấm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vải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6FE9264-2BB3-CAA1-9DFA-62BC0CD7A4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875" y="2562225"/>
                <a:ext cx="6915150" cy="2800767"/>
              </a:xfrm>
              <a:prstGeom prst="rect">
                <a:avLst/>
              </a:prstGeom>
              <a:blipFill>
                <a:blip r:embed="rId7"/>
                <a:stretch>
                  <a:fillRect t="-3261" r="-2646" b="-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45979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1644A419-2CFA-BFA0-25EC-3618C2EB3B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46822" y="2289628"/>
            <a:ext cx="3059624" cy="3747490"/>
          </a:xfrm>
          <a:prstGeom prst="rect">
            <a:avLst/>
          </a:prstGeom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3DF5FCAC-7B1C-924D-6A09-775BF1CD7614}"/>
              </a:ext>
            </a:extLst>
          </p:cNvPr>
          <p:cNvSpPr/>
          <p:nvPr/>
        </p:nvSpPr>
        <p:spPr>
          <a:xfrm>
            <a:off x="476250" y="0"/>
            <a:ext cx="6470571" cy="3282037"/>
          </a:xfrm>
          <a:custGeom>
            <a:avLst/>
            <a:gdLst>
              <a:gd name="connsiteX0" fmla="*/ 584148 w 6470571"/>
              <a:gd name="connsiteY0" fmla="*/ 1091732 h 3282037"/>
              <a:gd name="connsiteX1" fmla="*/ 842222 w 6470571"/>
              <a:gd name="connsiteY1" fmla="*/ 524745 h 3282037"/>
              <a:gd name="connsiteX2" fmla="*/ 2097692 w 6470571"/>
              <a:gd name="connsiteY2" fmla="*/ 395211 h 3282037"/>
              <a:gd name="connsiteX3" fmla="*/ 3363498 w 6470571"/>
              <a:gd name="connsiteY3" fmla="*/ 260739 h 3282037"/>
              <a:gd name="connsiteX4" fmla="*/ 3856729 w 6470571"/>
              <a:gd name="connsiteY4" fmla="*/ 15193 h 3282037"/>
              <a:gd name="connsiteX5" fmla="*/ 4468437 w 6470571"/>
              <a:gd name="connsiteY5" fmla="*/ 188488 h 3282037"/>
              <a:gd name="connsiteX6" fmla="*/ 5311709 w 6470571"/>
              <a:gd name="connsiteY6" fmla="*/ 52420 h 3282037"/>
              <a:gd name="connsiteX7" fmla="*/ 5739336 w 6470571"/>
              <a:gd name="connsiteY7" fmla="*/ 423625 h 3282037"/>
              <a:gd name="connsiteX8" fmla="*/ 6288136 w 6470571"/>
              <a:gd name="connsiteY8" fmla="*/ 783889 h 3282037"/>
              <a:gd name="connsiteX9" fmla="*/ 6263572 w 6470571"/>
              <a:gd name="connsiteY9" fmla="*/ 1174543 h 3282037"/>
              <a:gd name="connsiteX10" fmla="*/ 6443010 w 6470571"/>
              <a:gd name="connsiteY10" fmla="*/ 1771843 h 3282037"/>
              <a:gd name="connsiteX11" fmla="*/ 5602435 w 6470571"/>
              <a:gd name="connsiteY11" fmla="*/ 2294690 h 3282037"/>
              <a:gd name="connsiteX12" fmla="*/ 5301523 w 6470571"/>
              <a:gd name="connsiteY12" fmla="*/ 2742704 h 3282037"/>
              <a:gd name="connsiteX13" fmla="*/ 4277016 w 6470571"/>
              <a:gd name="connsiteY13" fmla="*/ 2796948 h 3282037"/>
              <a:gd name="connsiteX14" fmla="*/ 3544883 w 6470571"/>
              <a:gd name="connsiteY14" fmla="*/ 3274895 h 3282037"/>
              <a:gd name="connsiteX15" fmla="*/ 2468402 w 6470571"/>
              <a:gd name="connsiteY15" fmla="*/ 2983158 h 3282037"/>
              <a:gd name="connsiteX16" fmla="*/ 869332 w 6470571"/>
              <a:gd name="connsiteY16" fmla="*/ 2694916 h 3282037"/>
              <a:gd name="connsiteX17" fmla="*/ 166257 w 6470571"/>
              <a:gd name="connsiteY17" fmla="*/ 2374158 h 3282037"/>
              <a:gd name="connsiteX18" fmla="*/ 316488 w 6470571"/>
              <a:gd name="connsiteY18" fmla="*/ 1941187 h 3282037"/>
              <a:gd name="connsiteX19" fmla="*/ -750 w 6470571"/>
              <a:gd name="connsiteY19" fmla="*/ 1496973 h 3282037"/>
              <a:gd name="connsiteX20" fmla="*/ 578606 w 6470571"/>
              <a:gd name="connsiteY20" fmla="*/ 1102141 h 3282037"/>
              <a:gd name="connsiteX21" fmla="*/ 584148 w 6470571"/>
              <a:gd name="connsiteY21" fmla="*/ 1091732 h 3282037"/>
              <a:gd name="connsiteX0" fmla="*/ 6753841 w 6470571"/>
              <a:gd name="connsiteY0" fmla="*/ 2907228 h 3282037"/>
              <a:gd name="connsiteX1" fmla="*/ 6662875 w 6470571"/>
              <a:gd name="connsiteY1" fmla="*/ 2998396 h 3282037"/>
              <a:gd name="connsiteX2" fmla="*/ 6571909 w 6470571"/>
              <a:gd name="connsiteY2" fmla="*/ 2907228 h 3282037"/>
              <a:gd name="connsiteX3" fmla="*/ 6662875 w 6470571"/>
              <a:gd name="connsiteY3" fmla="*/ 2816060 h 3282037"/>
              <a:gd name="connsiteX4" fmla="*/ 6753841 w 6470571"/>
              <a:gd name="connsiteY4" fmla="*/ 2907228 h 3282037"/>
              <a:gd name="connsiteX0" fmla="*/ 6630913 w 6470571"/>
              <a:gd name="connsiteY0" fmla="*/ 2828212 h 3282037"/>
              <a:gd name="connsiteX1" fmla="*/ 6448982 w 6470571"/>
              <a:gd name="connsiteY1" fmla="*/ 3010547 h 3282037"/>
              <a:gd name="connsiteX2" fmla="*/ 6267050 w 6470571"/>
              <a:gd name="connsiteY2" fmla="*/ 2828212 h 3282037"/>
              <a:gd name="connsiteX3" fmla="*/ 6448982 w 6470571"/>
              <a:gd name="connsiteY3" fmla="*/ 2645876 h 3282037"/>
              <a:gd name="connsiteX4" fmla="*/ 6630913 w 6470571"/>
              <a:gd name="connsiteY4" fmla="*/ 2828212 h 3282037"/>
              <a:gd name="connsiteX0" fmla="*/ 6337279 w 6470571"/>
              <a:gd name="connsiteY0" fmla="*/ 2686134 h 3282037"/>
              <a:gd name="connsiteX1" fmla="*/ 6064381 w 6470571"/>
              <a:gd name="connsiteY1" fmla="*/ 2959637 h 3282037"/>
              <a:gd name="connsiteX2" fmla="*/ 5791483 w 6470571"/>
              <a:gd name="connsiteY2" fmla="*/ 2686134 h 3282037"/>
              <a:gd name="connsiteX3" fmla="*/ 6064381 w 6470571"/>
              <a:gd name="connsiteY3" fmla="*/ 2412630 h 3282037"/>
              <a:gd name="connsiteX4" fmla="*/ 6337279 w 6470571"/>
              <a:gd name="connsiteY4" fmla="*/ 2686134 h 3282037"/>
              <a:gd name="connsiteX0" fmla="*/ 702925 w 6470571"/>
              <a:gd name="connsiteY0" fmla="*/ 1988747 h 3282037"/>
              <a:gd name="connsiteX1" fmla="*/ 323528 w 6470571"/>
              <a:gd name="connsiteY1" fmla="*/ 1928196 h 3282037"/>
              <a:gd name="connsiteX2" fmla="*/ 1037687 w 6470571"/>
              <a:gd name="connsiteY2" fmla="*/ 2651383 h 3282037"/>
              <a:gd name="connsiteX3" fmla="*/ 871729 w 6470571"/>
              <a:gd name="connsiteY3" fmla="*/ 2680329 h 3282037"/>
              <a:gd name="connsiteX4" fmla="*/ 2468103 w 6470571"/>
              <a:gd name="connsiteY4" fmla="*/ 2969787 h 3282037"/>
              <a:gd name="connsiteX5" fmla="*/ 2368048 w 6470571"/>
              <a:gd name="connsiteY5" fmla="*/ 2837594 h 3282037"/>
              <a:gd name="connsiteX6" fmla="*/ 4317757 w 6470571"/>
              <a:gd name="connsiteY6" fmla="*/ 2640139 h 3282037"/>
              <a:gd name="connsiteX7" fmla="*/ 4277765 w 6470571"/>
              <a:gd name="connsiteY7" fmla="*/ 2785172 h 3282037"/>
              <a:gd name="connsiteX8" fmla="*/ 5111900 w 6470571"/>
              <a:gd name="connsiteY8" fmla="*/ 1743885 h 3282037"/>
              <a:gd name="connsiteX9" fmla="*/ 5598840 w 6470571"/>
              <a:gd name="connsiteY9" fmla="*/ 2286029 h 3282037"/>
              <a:gd name="connsiteX10" fmla="*/ 6260576 w 6470571"/>
              <a:gd name="connsiteY10" fmla="*/ 1166489 h 3282037"/>
              <a:gd name="connsiteX11" fmla="*/ 6043692 w 6470571"/>
              <a:gd name="connsiteY11" fmla="*/ 1369794 h 3282037"/>
              <a:gd name="connsiteX12" fmla="*/ 5740234 w 6470571"/>
              <a:gd name="connsiteY12" fmla="*/ 412229 h 3282037"/>
              <a:gd name="connsiteX13" fmla="*/ 5751617 w 6470571"/>
              <a:gd name="connsiteY13" fmla="*/ 508259 h 3282037"/>
              <a:gd name="connsiteX14" fmla="*/ 4355352 w 6470571"/>
              <a:gd name="connsiteY14" fmla="*/ 300245 h 3282037"/>
              <a:gd name="connsiteX15" fmla="*/ 4466491 w 6470571"/>
              <a:gd name="connsiteY15" fmla="*/ 177776 h 3282037"/>
              <a:gd name="connsiteX16" fmla="*/ 3316317 w 6470571"/>
              <a:gd name="connsiteY16" fmla="*/ 358592 h 3282037"/>
              <a:gd name="connsiteX17" fmla="*/ 3370088 w 6470571"/>
              <a:gd name="connsiteY17" fmla="*/ 252989 h 3282037"/>
              <a:gd name="connsiteX18" fmla="*/ 2096943 w 6470571"/>
              <a:gd name="connsiteY18" fmla="*/ 394451 h 3282037"/>
              <a:gd name="connsiteX19" fmla="*/ 2291660 w 6470571"/>
              <a:gd name="connsiteY19" fmla="*/ 496863 h 3282037"/>
              <a:gd name="connsiteX20" fmla="*/ 618149 w 6470571"/>
              <a:gd name="connsiteY20" fmla="*/ 1199538 h 3282037"/>
              <a:gd name="connsiteX21" fmla="*/ 584148 w 6470571"/>
              <a:gd name="connsiteY21" fmla="*/ 1091732 h 3282037"/>
              <a:gd name="connsiteX0" fmla="*/ 584148 w 6470571"/>
              <a:gd name="connsiteY0" fmla="*/ 1091732 h 3282037"/>
              <a:gd name="connsiteX1" fmla="*/ 842222 w 6470571"/>
              <a:gd name="connsiteY1" fmla="*/ 524745 h 3282037"/>
              <a:gd name="connsiteX2" fmla="*/ 2097692 w 6470571"/>
              <a:gd name="connsiteY2" fmla="*/ 395211 h 3282037"/>
              <a:gd name="connsiteX3" fmla="*/ 3363498 w 6470571"/>
              <a:gd name="connsiteY3" fmla="*/ 260739 h 3282037"/>
              <a:gd name="connsiteX4" fmla="*/ 3856729 w 6470571"/>
              <a:gd name="connsiteY4" fmla="*/ 15193 h 3282037"/>
              <a:gd name="connsiteX5" fmla="*/ 4468437 w 6470571"/>
              <a:gd name="connsiteY5" fmla="*/ 188488 h 3282037"/>
              <a:gd name="connsiteX6" fmla="*/ 5311709 w 6470571"/>
              <a:gd name="connsiteY6" fmla="*/ 52420 h 3282037"/>
              <a:gd name="connsiteX7" fmla="*/ 5739336 w 6470571"/>
              <a:gd name="connsiteY7" fmla="*/ 423625 h 3282037"/>
              <a:gd name="connsiteX8" fmla="*/ 6288136 w 6470571"/>
              <a:gd name="connsiteY8" fmla="*/ 783889 h 3282037"/>
              <a:gd name="connsiteX9" fmla="*/ 6263572 w 6470571"/>
              <a:gd name="connsiteY9" fmla="*/ 1174543 h 3282037"/>
              <a:gd name="connsiteX10" fmla="*/ 6443010 w 6470571"/>
              <a:gd name="connsiteY10" fmla="*/ 1771843 h 3282037"/>
              <a:gd name="connsiteX11" fmla="*/ 5602435 w 6470571"/>
              <a:gd name="connsiteY11" fmla="*/ 2294690 h 3282037"/>
              <a:gd name="connsiteX12" fmla="*/ 5301523 w 6470571"/>
              <a:gd name="connsiteY12" fmla="*/ 2742704 h 3282037"/>
              <a:gd name="connsiteX13" fmla="*/ 4277016 w 6470571"/>
              <a:gd name="connsiteY13" fmla="*/ 2796948 h 3282037"/>
              <a:gd name="connsiteX14" fmla="*/ 3544883 w 6470571"/>
              <a:gd name="connsiteY14" fmla="*/ 3274895 h 3282037"/>
              <a:gd name="connsiteX15" fmla="*/ 2468402 w 6470571"/>
              <a:gd name="connsiteY15" fmla="*/ 2983158 h 3282037"/>
              <a:gd name="connsiteX16" fmla="*/ 869332 w 6470571"/>
              <a:gd name="connsiteY16" fmla="*/ 2694916 h 3282037"/>
              <a:gd name="connsiteX17" fmla="*/ 166257 w 6470571"/>
              <a:gd name="connsiteY17" fmla="*/ 2374158 h 3282037"/>
              <a:gd name="connsiteX18" fmla="*/ 316488 w 6470571"/>
              <a:gd name="connsiteY18" fmla="*/ 1941187 h 3282037"/>
              <a:gd name="connsiteX19" fmla="*/ -750 w 6470571"/>
              <a:gd name="connsiteY19" fmla="*/ 1496973 h 3282037"/>
              <a:gd name="connsiteX20" fmla="*/ 578606 w 6470571"/>
              <a:gd name="connsiteY20" fmla="*/ 1102141 h 3282037"/>
              <a:gd name="connsiteX21" fmla="*/ 584148 w 6470571"/>
              <a:gd name="connsiteY21" fmla="*/ 1091732 h 3282037"/>
              <a:gd name="connsiteX0" fmla="*/ 6753841 w 6470571"/>
              <a:gd name="connsiteY0" fmla="*/ 2907228 h 3282037"/>
              <a:gd name="connsiteX1" fmla="*/ 6662875 w 6470571"/>
              <a:gd name="connsiteY1" fmla="*/ 2998396 h 3282037"/>
              <a:gd name="connsiteX2" fmla="*/ 6571909 w 6470571"/>
              <a:gd name="connsiteY2" fmla="*/ 2907228 h 3282037"/>
              <a:gd name="connsiteX3" fmla="*/ 6662875 w 6470571"/>
              <a:gd name="connsiteY3" fmla="*/ 2816060 h 3282037"/>
              <a:gd name="connsiteX4" fmla="*/ 6753841 w 6470571"/>
              <a:gd name="connsiteY4" fmla="*/ 2907228 h 3282037"/>
              <a:gd name="connsiteX0" fmla="*/ 6630913 w 6470571"/>
              <a:gd name="connsiteY0" fmla="*/ 2828212 h 3282037"/>
              <a:gd name="connsiteX1" fmla="*/ 6448982 w 6470571"/>
              <a:gd name="connsiteY1" fmla="*/ 3010547 h 3282037"/>
              <a:gd name="connsiteX2" fmla="*/ 6267050 w 6470571"/>
              <a:gd name="connsiteY2" fmla="*/ 2828212 h 3282037"/>
              <a:gd name="connsiteX3" fmla="*/ 6448982 w 6470571"/>
              <a:gd name="connsiteY3" fmla="*/ 2645876 h 3282037"/>
              <a:gd name="connsiteX4" fmla="*/ 6630913 w 6470571"/>
              <a:gd name="connsiteY4" fmla="*/ 2828212 h 3282037"/>
              <a:gd name="connsiteX0" fmla="*/ 6337279 w 6470571"/>
              <a:gd name="connsiteY0" fmla="*/ 2686134 h 3282037"/>
              <a:gd name="connsiteX1" fmla="*/ 6064381 w 6470571"/>
              <a:gd name="connsiteY1" fmla="*/ 2959637 h 3282037"/>
              <a:gd name="connsiteX2" fmla="*/ 5791483 w 6470571"/>
              <a:gd name="connsiteY2" fmla="*/ 2686134 h 3282037"/>
              <a:gd name="connsiteX3" fmla="*/ 6064381 w 6470571"/>
              <a:gd name="connsiteY3" fmla="*/ 2412630 h 3282037"/>
              <a:gd name="connsiteX4" fmla="*/ 6337279 w 6470571"/>
              <a:gd name="connsiteY4" fmla="*/ 2686134 h 3282037"/>
              <a:gd name="connsiteX0" fmla="*/ 702925 w 6470571"/>
              <a:gd name="connsiteY0" fmla="*/ 1988747 h 3282037"/>
              <a:gd name="connsiteX1" fmla="*/ 323528 w 6470571"/>
              <a:gd name="connsiteY1" fmla="*/ 1928196 h 3282037"/>
              <a:gd name="connsiteX2" fmla="*/ 1037687 w 6470571"/>
              <a:gd name="connsiteY2" fmla="*/ 2651383 h 3282037"/>
              <a:gd name="connsiteX3" fmla="*/ 871729 w 6470571"/>
              <a:gd name="connsiteY3" fmla="*/ 2680329 h 3282037"/>
              <a:gd name="connsiteX4" fmla="*/ 2468103 w 6470571"/>
              <a:gd name="connsiteY4" fmla="*/ 2969787 h 3282037"/>
              <a:gd name="connsiteX5" fmla="*/ 2368048 w 6470571"/>
              <a:gd name="connsiteY5" fmla="*/ 2837594 h 3282037"/>
              <a:gd name="connsiteX6" fmla="*/ 4317757 w 6470571"/>
              <a:gd name="connsiteY6" fmla="*/ 2640139 h 3282037"/>
              <a:gd name="connsiteX7" fmla="*/ 4277765 w 6470571"/>
              <a:gd name="connsiteY7" fmla="*/ 2785172 h 3282037"/>
              <a:gd name="connsiteX8" fmla="*/ 5111900 w 6470571"/>
              <a:gd name="connsiteY8" fmla="*/ 1743885 h 3282037"/>
              <a:gd name="connsiteX9" fmla="*/ 5598840 w 6470571"/>
              <a:gd name="connsiteY9" fmla="*/ 2286029 h 3282037"/>
              <a:gd name="connsiteX10" fmla="*/ 6260576 w 6470571"/>
              <a:gd name="connsiteY10" fmla="*/ 1166489 h 3282037"/>
              <a:gd name="connsiteX11" fmla="*/ 6043692 w 6470571"/>
              <a:gd name="connsiteY11" fmla="*/ 1369794 h 3282037"/>
              <a:gd name="connsiteX12" fmla="*/ 5740234 w 6470571"/>
              <a:gd name="connsiteY12" fmla="*/ 412229 h 3282037"/>
              <a:gd name="connsiteX13" fmla="*/ 5751617 w 6470571"/>
              <a:gd name="connsiteY13" fmla="*/ 508259 h 3282037"/>
              <a:gd name="connsiteX14" fmla="*/ 4355352 w 6470571"/>
              <a:gd name="connsiteY14" fmla="*/ 300245 h 3282037"/>
              <a:gd name="connsiteX15" fmla="*/ 4466491 w 6470571"/>
              <a:gd name="connsiteY15" fmla="*/ 177776 h 3282037"/>
              <a:gd name="connsiteX16" fmla="*/ 3316317 w 6470571"/>
              <a:gd name="connsiteY16" fmla="*/ 358592 h 3282037"/>
              <a:gd name="connsiteX17" fmla="*/ 3370088 w 6470571"/>
              <a:gd name="connsiteY17" fmla="*/ 252989 h 3282037"/>
              <a:gd name="connsiteX18" fmla="*/ 2096943 w 6470571"/>
              <a:gd name="connsiteY18" fmla="*/ 394451 h 3282037"/>
              <a:gd name="connsiteX19" fmla="*/ 2291660 w 6470571"/>
              <a:gd name="connsiteY19" fmla="*/ 496863 h 3282037"/>
              <a:gd name="connsiteX20" fmla="*/ 618149 w 6470571"/>
              <a:gd name="connsiteY20" fmla="*/ 1199538 h 3282037"/>
              <a:gd name="connsiteX21" fmla="*/ 584148 w 6470571"/>
              <a:gd name="connsiteY21" fmla="*/ 1091732 h 3282037"/>
              <a:gd name="connsiteX0" fmla="*/ 584148 w 6470571"/>
              <a:gd name="connsiteY0" fmla="*/ 1091732 h 3282037"/>
              <a:gd name="connsiteX1" fmla="*/ 842222 w 6470571"/>
              <a:gd name="connsiteY1" fmla="*/ 524745 h 3282037"/>
              <a:gd name="connsiteX2" fmla="*/ 2097692 w 6470571"/>
              <a:gd name="connsiteY2" fmla="*/ 395211 h 3282037"/>
              <a:gd name="connsiteX3" fmla="*/ 3363498 w 6470571"/>
              <a:gd name="connsiteY3" fmla="*/ 260739 h 3282037"/>
              <a:gd name="connsiteX4" fmla="*/ 3856729 w 6470571"/>
              <a:gd name="connsiteY4" fmla="*/ 15193 h 3282037"/>
              <a:gd name="connsiteX5" fmla="*/ 4468437 w 6470571"/>
              <a:gd name="connsiteY5" fmla="*/ 188488 h 3282037"/>
              <a:gd name="connsiteX6" fmla="*/ 5311709 w 6470571"/>
              <a:gd name="connsiteY6" fmla="*/ 52420 h 3282037"/>
              <a:gd name="connsiteX7" fmla="*/ 5739336 w 6470571"/>
              <a:gd name="connsiteY7" fmla="*/ 423625 h 3282037"/>
              <a:gd name="connsiteX8" fmla="*/ 6288136 w 6470571"/>
              <a:gd name="connsiteY8" fmla="*/ 783889 h 3282037"/>
              <a:gd name="connsiteX9" fmla="*/ 6263572 w 6470571"/>
              <a:gd name="connsiteY9" fmla="*/ 1174543 h 3282037"/>
              <a:gd name="connsiteX10" fmla="*/ 6443010 w 6470571"/>
              <a:gd name="connsiteY10" fmla="*/ 1771843 h 3282037"/>
              <a:gd name="connsiteX11" fmla="*/ 5602435 w 6470571"/>
              <a:gd name="connsiteY11" fmla="*/ 2294690 h 3282037"/>
              <a:gd name="connsiteX12" fmla="*/ 5301523 w 6470571"/>
              <a:gd name="connsiteY12" fmla="*/ 2742704 h 3282037"/>
              <a:gd name="connsiteX13" fmla="*/ 4277016 w 6470571"/>
              <a:gd name="connsiteY13" fmla="*/ 2796948 h 3282037"/>
              <a:gd name="connsiteX14" fmla="*/ 3544883 w 6470571"/>
              <a:gd name="connsiteY14" fmla="*/ 3274895 h 3282037"/>
              <a:gd name="connsiteX15" fmla="*/ 2468402 w 6470571"/>
              <a:gd name="connsiteY15" fmla="*/ 2983158 h 3282037"/>
              <a:gd name="connsiteX16" fmla="*/ 869332 w 6470571"/>
              <a:gd name="connsiteY16" fmla="*/ 2694916 h 3282037"/>
              <a:gd name="connsiteX17" fmla="*/ 166257 w 6470571"/>
              <a:gd name="connsiteY17" fmla="*/ 2374158 h 3282037"/>
              <a:gd name="connsiteX18" fmla="*/ 316488 w 6470571"/>
              <a:gd name="connsiteY18" fmla="*/ 1941187 h 3282037"/>
              <a:gd name="connsiteX19" fmla="*/ -750 w 6470571"/>
              <a:gd name="connsiteY19" fmla="*/ 1496973 h 3282037"/>
              <a:gd name="connsiteX20" fmla="*/ 578606 w 6470571"/>
              <a:gd name="connsiteY20" fmla="*/ 1102141 h 3282037"/>
              <a:gd name="connsiteX21" fmla="*/ 584148 w 6470571"/>
              <a:gd name="connsiteY21" fmla="*/ 1091732 h 3282037"/>
              <a:gd name="connsiteX0" fmla="*/ 6753841 w 6470571"/>
              <a:gd name="connsiteY0" fmla="*/ 2907228 h 3282037"/>
              <a:gd name="connsiteX1" fmla="*/ 6662875 w 6470571"/>
              <a:gd name="connsiteY1" fmla="*/ 2998396 h 3282037"/>
              <a:gd name="connsiteX2" fmla="*/ 6571909 w 6470571"/>
              <a:gd name="connsiteY2" fmla="*/ 2907228 h 3282037"/>
              <a:gd name="connsiteX3" fmla="*/ 6662875 w 6470571"/>
              <a:gd name="connsiteY3" fmla="*/ 2816060 h 3282037"/>
              <a:gd name="connsiteX4" fmla="*/ 6753841 w 6470571"/>
              <a:gd name="connsiteY4" fmla="*/ 2907228 h 3282037"/>
              <a:gd name="connsiteX0" fmla="*/ 6630913 w 6470571"/>
              <a:gd name="connsiteY0" fmla="*/ 2828212 h 3282037"/>
              <a:gd name="connsiteX1" fmla="*/ 6448982 w 6470571"/>
              <a:gd name="connsiteY1" fmla="*/ 3010547 h 3282037"/>
              <a:gd name="connsiteX2" fmla="*/ 6267050 w 6470571"/>
              <a:gd name="connsiteY2" fmla="*/ 2828212 h 3282037"/>
              <a:gd name="connsiteX3" fmla="*/ 6448982 w 6470571"/>
              <a:gd name="connsiteY3" fmla="*/ 2645876 h 3282037"/>
              <a:gd name="connsiteX4" fmla="*/ 6630913 w 6470571"/>
              <a:gd name="connsiteY4" fmla="*/ 2828212 h 3282037"/>
              <a:gd name="connsiteX0" fmla="*/ 6337279 w 6470571"/>
              <a:gd name="connsiteY0" fmla="*/ 2686134 h 3282037"/>
              <a:gd name="connsiteX1" fmla="*/ 6064381 w 6470571"/>
              <a:gd name="connsiteY1" fmla="*/ 2959637 h 3282037"/>
              <a:gd name="connsiteX2" fmla="*/ 5791483 w 6470571"/>
              <a:gd name="connsiteY2" fmla="*/ 2686134 h 3282037"/>
              <a:gd name="connsiteX3" fmla="*/ 6064381 w 6470571"/>
              <a:gd name="connsiteY3" fmla="*/ 2412630 h 3282037"/>
              <a:gd name="connsiteX4" fmla="*/ 6337279 w 6470571"/>
              <a:gd name="connsiteY4" fmla="*/ 2686134 h 3282037"/>
              <a:gd name="connsiteX0" fmla="*/ 702925 w 6470571"/>
              <a:gd name="connsiteY0" fmla="*/ 1988747 h 3282037"/>
              <a:gd name="connsiteX1" fmla="*/ 323528 w 6470571"/>
              <a:gd name="connsiteY1" fmla="*/ 1928196 h 3282037"/>
              <a:gd name="connsiteX2" fmla="*/ 1037687 w 6470571"/>
              <a:gd name="connsiteY2" fmla="*/ 2651383 h 3282037"/>
              <a:gd name="connsiteX3" fmla="*/ 871729 w 6470571"/>
              <a:gd name="connsiteY3" fmla="*/ 2680329 h 3282037"/>
              <a:gd name="connsiteX4" fmla="*/ 2468103 w 6470571"/>
              <a:gd name="connsiteY4" fmla="*/ 2969787 h 3282037"/>
              <a:gd name="connsiteX5" fmla="*/ 2368048 w 6470571"/>
              <a:gd name="connsiteY5" fmla="*/ 2837594 h 3282037"/>
              <a:gd name="connsiteX6" fmla="*/ 4317757 w 6470571"/>
              <a:gd name="connsiteY6" fmla="*/ 2640139 h 3282037"/>
              <a:gd name="connsiteX7" fmla="*/ 4277765 w 6470571"/>
              <a:gd name="connsiteY7" fmla="*/ 2785172 h 3282037"/>
              <a:gd name="connsiteX8" fmla="*/ 5111900 w 6470571"/>
              <a:gd name="connsiteY8" fmla="*/ 1743885 h 3282037"/>
              <a:gd name="connsiteX9" fmla="*/ 5598840 w 6470571"/>
              <a:gd name="connsiteY9" fmla="*/ 2286029 h 3282037"/>
              <a:gd name="connsiteX10" fmla="*/ 6260576 w 6470571"/>
              <a:gd name="connsiteY10" fmla="*/ 1166489 h 3282037"/>
              <a:gd name="connsiteX11" fmla="*/ 6043692 w 6470571"/>
              <a:gd name="connsiteY11" fmla="*/ 1369794 h 3282037"/>
              <a:gd name="connsiteX12" fmla="*/ 5740234 w 6470571"/>
              <a:gd name="connsiteY12" fmla="*/ 412229 h 3282037"/>
              <a:gd name="connsiteX13" fmla="*/ 5751617 w 6470571"/>
              <a:gd name="connsiteY13" fmla="*/ 508259 h 3282037"/>
              <a:gd name="connsiteX14" fmla="*/ 4355352 w 6470571"/>
              <a:gd name="connsiteY14" fmla="*/ 300245 h 3282037"/>
              <a:gd name="connsiteX15" fmla="*/ 4466491 w 6470571"/>
              <a:gd name="connsiteY15" fmla="*/ 177776 h 3282037"/>
              <a:gd name="connsiteX16" fmla="*/ 3316317 w 6470571"/>
              <a:gd name="connsiteY16" fmla="*/ 358592 h 3282037"/>
              <a:gd name="connsiteX17" fmla="*/ 3370088 w 6470571"/>
              <a:gd name="connsiteY17" fmla="*/ 252989 h 3282037"/>
              <a:gd name="connsiteX18" fmla="*/ 2096943 w 6470571"/>
              <a:gd name="connsiteY18" fmla="*/ 394451 h 3282037"/>
              <a:gd name="connsiteX19" fmla="*/ 2291660 w 6470571"/>
              <a:gd name="connsiteY19" fmla="*/ 496863 h 3282037"/>
              <a:gd name="connsiteX20" fmla="*/ 618149 w 6470571"/>
              <a:gd name="connsiteY20" fmla="*/ 1199538 h 3282037"/>
              <a:gd name="connsiteX21" fmla="*/ 584148 w 6470571"/>
              <a:gd name="connsiteY21" fmla="*/ 1091732 h 328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470571" h="3282037" fill="none" extrusionOk="0">
                <a:moveTo>
                  <a:pt x="584148" y="1091732"/>
                </a:moveTo>
                <a:cubicBezTo>
                  <a:pt x="503307" y="815185"/>
                  <a:pt x="609775" y="646728"/>
                  <a:pt x="842222" y="524745"/>
                </a:cubicBezTo>
                <a:cubicBezTo>
                  <a:pt x="1342312" y="181302"/>
                  <a:pt x="1677520" y="393394"/>
                  <a:pt x="2097692" y="395211"/>
                </a:cubicBezTo>
                <a:cubicBezTo>
                  <a:pt x="2520355" y="77274"/>
                  <a:pt x="3004693" y="241667"/>
                  <a:pt x="3363498" y="260739"/>
                </a:cubicBezTo>
                <a:cubicBezTo>
                  <a:pt x="3369872" y="161756"/>
                  <a:pt x="3550404" y="-23597"/>
                  <a:pt x="3856729" y="15193"/>
                </a:cubicBezTo>
                <a:cubicBezTo>
                  <a:pt x="4007693" y="-51920"/>
                  <a:pt x="4326414" y="167208"/>
                  <a:pt x="4468437" y="188488"/>
                </a:cubicBezTo>
                <a:cubicBezTo>
                  <a:pt x="4788035" y="70394"/>
                  <a:pt x="5080702" y="21233"/>
                  <a:pt x="5311709" y="52420"/>
                </a:cubicBezTo>
                <a:cubicBezTo>
                  <a:pt x="5508499" y="57185"/>
                  <a:pt x="5731002" y="257200"/>
                  <a:pt x="5739336" y="423625"/>
                </a:cubicBezTo>
                <a:cubicBezTo>
                  <a:pt x="5992498" y="519595"/>
                  <a:pt x="6162101" y="666225"/>
                  <a:pt x="6288136" y="783889"/>
                </a:cubicBezTo>
                <a:cubicBezTo>
                  <a:pt x="6386505" y="933679"/>
                  <a:pt x="6356862" y="996156"/>
                  <a:pt x="6263572" y="1174543"/>
                </a:cubicBezTo>
                <a:cubicBezTo>
                  <a:pt x="6531725" y="1411914"/>
                  <a:pt x="6554071" y="1685526"/>
                  <a:pt x="6443010" y="1771843"/>
                </a:cubicBezTo>
                <a:cubicBezTo>
                  <a:pt x="6318026" y="2194721"/>
                  <a:pt x="6147275" y="2206573"/>
                  <a:pt x="5602435" y="2294690"/>
                </a:cubicBezTo>
                <a:cubicBezTo>
                  <a:pt x="5560829" y="2374213"/>
                  <a:pt x="5540324" y="2680917"/>
                  <a:pt x="5301523" y="2742704"/>
                </a:cubicBezTo>
                <a:cubicBezTo>
                  <a:pt x="5071215" y="3017968"/>
                  <a:pt x="4784904" y="2877855"/>
                  <a:pt x="4277016" y="2796948"/>
                </a:cubicBezTo>
                <a:cubicBezTo>
                  <a:pt x="4093237" y="3105590"/>
                  <a:pt x="3750509" y="3266527"/>
                  <a:pt x="3544883" y="3274895"/>
                </a:cubicBezTo>
                <a:cubicBezTo>
                  <a:pt x="3185727" y="3184764"/>
                  <a:pt x="2652641" y="3113545"/>
                  <a:pt x="2468402" y="2983158"/>
                </a:cubicBezTo>
                <a:cubicBezTo>
                  <a:pt x="2030004" y="2955158"/>
                  <a:pt x="1321740" y="3132170"/>
                  <a:pt x="869332" y="2694916"/>
                </a:cubicBezTo>
                <a:cubicBezTo>
                  <a:pt x="616037" y="2837443"/>
                  <a:pt x="287347" y="2699759"/>
                  <a:pt x="166257" y="2374158"/>
                </a:cubicBezTo>
                <a:cubicBezTo>
                  <a:pt x="163532" y="2259457"/>
                  <a:pt x="137921" y="2136324"/>
                  <a:pt x="316488" y="1941187"/>
                </a:cubicBezTo>
                <a:cubicBezTo>
                  <a:pt x="50072" y="1798521"/>
                  <a:pt x="33601" y="1622985"/>
                  <a:pt x="-750" y="1496973"/>
                </a:cubicBezTo>
                <a:cubicBezTo>
                  <a:pt x="53459" y="1432620"/>
                  <a:pt x="274118" y="1253440"/>
                  <a:pt x="578606" y="1102141"/>
                </a:cubicBezTo>
                <a:cubicBezTo>
                  <a:pt x="582290" y="1098413"/>
                  <a:pt x="582402" y="1094072"/>
                  <a:pt x="584148" y="1091732"/>
                </a:cubicBezTo>
                <a:close/>
              </a:path>
              <a:path w="6470571" h="3282037" fill="none" extrusionOk="0">
                <a:moveTo>
                  <a:pt x="6753841" y="2907228"/>
                </a:moveTo>
                <a:cubicBezTo>
                  <a:pt x="6745613" y="2967776"/>
                  <a:pt x="6718737" y="2985110"/>
                  <a:pt x="6662875" y="2998396"/>
                </a:cubicBezTo>
                <a:cubicBezTo>
                  <a:pt x="6608876" y="3018560"/>
                  <a:pt x="6556558" y="2943601"/>
                  <a:pt x="6571909" y="2907228"/>
                </a:cubicBezTo>
                <a:cubicBezTo>
                  <a:pt x="6546617" y="2876088"/>
                  <a:pt x="6600997" y="2795841"/>
                  <a:pt x="6662875" y="2816060"/>
                </a:cubicBezTo>
                <a:cubicBezTo>
                  <a:pt x="6722462" y="2829627"/>
                  <a:pt x="6762371" y="2838529"/>
                  <a:pt x="6753841" y="2907228"/>
                </a:cubicBezTo>
                <a:close/>
              </a:path>
              <a:path w="6470571" h="3282037" fill="none" extrusionOk="0">
                <a:moveTo>
                  <a:pt x="6630913" y="2828212"/>
                </a:moveTo>
                <a:cubicBezTo>
                  <a:pt x="6637674" y="2952312"/>
                  <a:pt x="6510766" y="3007058"/>
                  <a:pt x="6448982" y="3010547"/>
                </a:cubicBezTo>
                <a:cubicBezTo>
                  <a:pt x="6383321" y="2989008"/>
                  <a:pt x="6261283" y="2894594"/>
                  <a:pt x="6267050" y="2828212"/>
                </a:cubicBezTo>
                <a:cubicBezTo>
                  <a:pt x="6231292" y="2729731"/>
                  <a:pt x="6378805" y="2635171"/>
                  <a:pt x="6448982" y="2645876"/>
                </a:cubicBezTo>
                <a:cubicBezTo>
                  <a:pt x="6546231" y="2668162"/>
                  <a:pt x="6678800" y="2758361"/>
                  <a:pt x="6630913" y="2828212"/>
                </a:cubicBezTo>
                <a:close/>
              </a:path>
              <a:path w="6470571" h="3282037" fill="none" extrusionOk="0">
                <a:moveTo>
                  <a:pt x="6337279" y="2686134"/>
                </a:moveTo>
                <a:cubicBezTo>
                  <a:pt x="6293541" y="2800460"/>
                  <a:pt x="6160855" y="2991689"/>
                  <a:pt x="6064381" y="2959637"/>
                </a:cubicBezTo>
                <a:cubicBezTo>
                  <a:pt x="5954778" y="2896723"/>
                  <a:pt x="5770576" y="2872798"/>
                  <a:pt x="5791483" y="2686134"/>
                </a:cubicBezTo>
                <a:cubicBezTo>
                  <a:pt x="5745120" y="2586316"/>
                  <a:pt x="5890546" y="2468646"/>
                  <a:pt x="6064381" y="2412630"/>
                </a:cubicBezTo>
                <a:cubicBezTo>
                  <a:pt x="6168103" y="2419547"/>
                  <a:pt x="6268904" y="2559604"/>
                  <a:pt x="6337279" y="2686134"/>
                </a:cubicBezTo>
                <a:close/>
              </a:path>
              <a:path w="6470571" h="3282037" fill="none" extrusionOk="0">
                <a:moveTo>
                  <a:pt x="702925" y="1988747"/>
                </a:moveTo>
                <a:cubicBezTo>
                  <a:pt x="590704" y="2054453"/>
                  <a:pt x="408133" y="1945037"/>
                  <a:pt x="323528" y="1928196"/>
                </a:cubicBezTo>
                <a:moveTo>
                  <a:pt x="1037687" y="2651383"/>
                </a:moveTo>
                <a:cubicBezTo>
                  <a:pt x="994961" y="2679153"/>
                  <a:pt x="915725" y="2695002"/>
                  <a:pt x="871729" y="2680329"/>
                </a:cubicBezTo>
                <a:moveTo>
                  <a:pt x="2468103" y="2969787"/>
                </a:moveTo>
                <a:cubicBezTo>
                  <a:pt x="2409159" y="2922671"/>
                  <a:pt x="2410568" y="2884854"/>
                  <a:pt x="2368048" y="2837594"/>
                </a:cubicBezTo>
                <a:moveTo>
                  <a:pt x="4317757" y="2640139"/>
                </a:moveTo>
                <a:cubicBezTo>
                  <a:pt x="4321641" y="2703008"/>
                  <a:pt x="4311505" y="2726925"/>
                  <a:pt x="4277765" y="2785172"/>
                </a:cubicBezTo>
                <a:moveTo>
                  <a:pt x="5111900" y="1743885"/>
                </a:moveTo>
                <a:cubicBezTo>
                  <a:pt x="5483576" y="1898757"/>
                  <a:pt x="5581904" y="2130572"/>
                  <a:pt x="5598840" y="2286029"/>
                </a:cubicBezTo>
                <a:moveTo>
                  <a:pt x="6260576" y="1166489"/>
                </a:moveTo>
                <a:cubicBezTo>
                  <a:pt x="6233589" y="1263050"/>
                  <a:pt x="6137109" y="1273765"/>
                  <a:pt x="6043692" y="1369794"/>
                </a:cubicBezTo>
                <a:moveTo>
                  <a:pt x="5740234" y="412229"/>
                </a:moveTo>
                <a:cubicBezTo>
                  <a:pt x="5755398" y="444544"/>
                  <a:pt x="5757914" y="482421"/>
                  <a:pt x="5751617" y="508259"/>
                </a:cubicBezTo>
                <a:moveTo>
                  <a:pt x="4355352" y="300245"/>
                </a:moveTo>
                <a:cubicBezTo>
                  <a:pt x="4357644" y="243652"/>
                  <a:pt x="4400991" y="221063"/>
                  <a:pt x="4466491" y="177776"/>
                </a:cubicBezTo>
                <a:moveTo>
                  <a:pt x="3316317" y="358592"/>
                </a:moveTo>
                <a:cubicBezTo>
                  <a:pt x="3334418" y="336209"/>
                  <a:pt x="3347957" y="305026"/>
                  <a:pt x="3370088" y="252989"/>
                </a:cubicBezTo>
                <a:moveTo>
                  <a:pt x="2096943" y="394451"/>
                </a:moveTo>
                <a:cubicBezTo>
                  <a:pt x="2142358" y="429761"/>
                  <a:pt x="2243322" y="435413"/>
                  <a:pt x="2291660" y="496863"/>
                </a:cubicBezTo>
                <a:moveTo>
                  <a:pt x="618149" y="1199538"/>
                </a:moveTo>
                <a:cubicBezTo>
                  <a:pt x="602420" y="1177810"/>
                  <a:pt x="575103" y="1124490"/>
                  <a:pt x="584148" y="1091732"/>
                </a:cubicBezTo>
              </a:path>
              <a:path w="6470571" h="3282037" stroke="0" extrusionOk="0">
                <a:moveTo>
                  <a:pt x="584148" y="1091732"/>
                </a:moveTo>
                <a:cubicBezTo>
                  <a:pt x="601795" y="819629"/>
                  <a:pt x="614845" y="730368"/>
                  <a:pt x="842222" y="524745"/>
                </a:cubicBezTo>
                <a:cubicBezTo>
                  <a:pt x="1122011" y="189248"/>
                  <a:pt x="1775146" y="307646"/>
                  <a:pt x="2097692" y="395211"/>
                </a:cubicBezTo>
                <a:cubicBezTo>
                  <a:pt x="2409865" y="-21590"/>
                  <a:pt x="3186693" y="46294"/>
                  <a:pt x="3363498" y="260739"/>
                </a:cubicBezTo>
                <a:cubicBezTo>
                  <a:pt x="3421734" y="110226"/>
                  <a:pt x="3595945" y="-16990"/>
                  <a:pt x="3856729" y="15193"/>
                </a:cubicBezTo>
                <a:cubicBezTo>
                  <a:pt x="4138192" y="-7985"/>
                  <a:pt x="4262459" y="112460"/>
                  <a:pt x="4468437" y="188488"/>
                </a:cubicBezTo>
                <a:cubicBezTo>
                  <a:pt x="4570687" y="83530"/>
                  <a:pt x="4913721" y="75494"/>
                  <a:pt x="5311709" y="52420"/>
                </a:cubicBezTo>
                <a:cubicBezTo>
                  <a:pt x="5499645" y="121302"/>
                  <a:pt x="5732394" y="210789"/>
                  <a:pt x="5739336" y="423625"/>
                </a:cubicBezTo>
                <a:cubicBezTo>
                  <a:pt x="6043040" y="450788"/>
                  <a:pt x="6223649" y="556341"/>
                  <a:pt x="6288136" y="783889"/>
                </a:cubicBezTo>
                <a:cubicBezTo>
                  <a:pt x="6372217" y="965026"/>
                  <a:pt x="6370661" y="1072209"/>
                  <a:pt x="6263572" y="1174543"/>
                </a:cubicBezTo>
                <a:cubicBezTo>
                  <a:pt x="6481986" y="1329941"/>
                  <a:pt x="6485184" y="1500023"/>
                  <a:pt x="6443010" y="1771843"/>
                </a:cubicBezTo>
                <a:cubicBezTo>
                  <a:pt x="6458426" y="2070869"/>
                  <a:pt x="6076634" y="2270329"/>
                  <a:pt x="5602435" y="2294690"/>
                </a:cubicBezTo>
                <a:cubicBezTo>
                  <a:pt x="5626008" y="2495702"/>
                  <a:pt x="5479373" y="2599730"/>
                  <a:pt x="5301523" y="2742704"/>
                </a:cubicBezTo>
                <a:cubicBezTo>
                  <a:pt x="5043176" y="2924093"/>
                  <a:pt x="4516660" y="2915148"/>
                  <a:pt x="4277016" y="2796948"/>
                </a:cubicBezTo>
                <a:cubicBezTo>
                  <a:pt x="4284068" y="3096868"/>
                  <a:pt x="3900723" y="3272553"/>
                  <a:pt x="3544883" y="3274895"/>
                </a:cubicBezTo>
                <a:cubicBezTo>
                  <a:pt x="3147419" y="3423081"/>
                  <a:pt x="2755410" y="3241999"/>
                  <a:pt x="2468402" y="2983158"/>
                </a:cubicBezTo>
                <a:cubicBezTo>
                  <a:pt x="1994149" y="3164833"/>
                  <a:pt x="997815" y="3022909"/>
                  <a:pt x="869332" y="2694916"/>
                </a:cubicBezTo>
                <a:cubicBezTo>
                  <a:pt x="691427" y="2808782"/>
                  <a:pt x="328867" y="2648526"/>
                  <a:pt x="166257" y="2374158"/>
                </a:cubicBezTo>
                <a:cubicBezTo>
                  <a:pt x="126670" y="2159465"/>
                  <a:pt x="120366" y="2082992"/>
                  <a:pt x="316488" y="1941187"/>
                </a:cubicBezTo>
                <a:cubicBezTo>
                  <a:pt x="80591" y="1879528"/>
                  <a:pt x="28524" y="1651664"/>
                  <a:pt x="-750" y="1496973"/>
                </a:cubicBezTo>
                <a:cubicBezTo>
                  <a:pt x="8748" y="1202371"/>
                  <a:pt x="236369" y="1086128"/>
                  <a:pt x="578606" y="1102141"/>
                </a:cubicBezTo>
                <a:cubicBezTo>
                  <a:pt x="580341" y="1098829"/>
                  <a:pt x="583151" y="1095112"/>
                  <a:pt x="584148" y="1091732"/>
                </a:cubicBezTo>
                <a:close/>
              </a:path>
              <a:path w="6470571" h="3282037" stroke="0" extrusionOk="0">
                <a:moveTo>
                  <a:pt x="6753841" y="2907228"/>
                </a:moveTo>
                <a:cubicBezTo>
                  <a:pt x="6763876" y="2977244"/>
                  <a:pt x="6712318" y="3019556"/>
                  <a:pt x="6662875" y="2998396"/>
                </a:cubicBezTo>
                <a:cubicBezTo>
                  <a:pt x="6608945" y="3009895"/>
                  <a:pt x="6575561" y="2982432"/>
                  <a:pt x="6571909" y="2907228"/>
                </a:cubicBezTo>
                <a:cubicBezTo>
                  <a:pt x="6574716" y="2851238"/>
                  <a:pt x="6602529" y="2799108"/>
                  <a:pt x="6662875" y="2816060"/>
                </a:cubicBezTo>
                <a:cubicBezTo>
                  <a:pt x="6718099" y="2806696"/>
                  <a:pt x="6748480" y="2837889"/>
                  <a:pt x="6753841" y="2907228"/>
                </a:cubicBezTo>
                <a:close/>
              </a:path>
              <a:path w="6470571" h="3282037" stroke="0" extrusionOk="0">
                <a:moveTo>
                  <a:pt x="6630913" y="2828212"/>
                </a:moveTo>
                <a:cubicBezTo>
                  <a:pt x="6653805" y="2926669"/>
                  <a:pt x="6590630" y="2980053"/>
                  <a:pt x="6448982" y="3010547"/>
                </a:cubicBezTo>
                <a:cubicBezTo>
                  <a:pt x="6357017" y="3017126"/>
                  <a:pt x="6290071" y="2951831"/>
                  <a:pt x="6267050" y="2828212"/>
                </a:cubicBezTo>
                <a:cubicBezTo>
                  <a:pt x="6237657" y="2746329"/>
                  <a:pt x="6333323" y="2698560"/>
                  <a:pt x="6448982" y="2645876"/>
                </a:cubicBezTo>
                <a:cubicBezTo>
                  <a:pt x="6550824" y="2679853"/>
                  <a:pt x="6644952" y="2690681"/>
                  <a:pt x="6630913" y="2828212"/>
                </a:cubicBezTo>
                <a:close/>
              </a:path>
              <a:path w="6470571" h="3282037" stroke="0" extrusionOk="0">
                <a:moveTo>
                  <a:pt x="6337279" y="2686134"/>
                </a:moveTo>
                <a:cubicBezTo>
                  <a:pt x="6303608" y="2846777"/>
                  <a:pt x="6163386" y="2960293"/>
                  <a:pt x="6064381" y="2959637"/>
                </a:cubicBezTo>
                <a:cubicBezTo>
                  <a:pt x="5930520" y="2894625"/>
                  <a:pt x="5735861" y="2862064"/>
                  <a:pt x="5791483" y="2686134"/>
                </a:cubicBezTo>
                <a:cubicBezTo>
                  <a:pt x="5784644" y="2490049"/>
                  <a:pt x="5905880" y="2382731"/>
                  <a:pt x="6064381" y="2412630"/>
                </a:cubicBezTo>
                <a:cubicBezTo>
                  <a:pt x="6248529" y="2408708"/>
                  <a:pt x="6316755" y="2559149"/>
                  <a:pt x="6337279" y="2686134"/>
                </a:cubicBezTo>
                <a:close/>
              </a:path>
              <a:path w="6470571" h="3282037" fill="none" stroke="0" extrusionOk="0">
                <a:moveTo>
                  <a:pt x="702925" y="1988747"/>
                </a:moveTo>
                <a:cubicBezTo>
                  <a:pt x="559337" y="2018689"/>
                  <a:pt x="417908" y="1958007"/>
                  <a:pt x="323528" y="1928196"/>
                </a:cubicBezTo>
                <a:moveTo>
                  <a:pt x="1037687" y="2651383"/>
                </a:moveTo>
                <a:cubicBezTo>
                  <a:pt x="1004376" y="2674407"/>
                  <a:pt x="908458" y="2669061"/>
                  <a:pt x="871729" y="2680329"/>
                </a:cubicBezTo>
                <a:moveTo>
                  <a:pt x="2468103" y="2969787"/>
                </a:moveTo>
                <a:cubicBezTo>
                  <a:pt x="2427333" y="2922738"/>
                  <a:pt x="2409332" y="2883540"/>
                  <a:pt x="2368048" y="2837594"/>
                </a:cubicBezTo>
                <a:moveTo>
                  <a:pt x="4317757" y="2640139"/>
                </a:moveTo>
                <a:cubicBezTo>
                  <a:pt x="4305630" y="2698017"/>
                  <a:pt x="4289622" y="2741161"/>
                  <a:pt x="4277765" y="2785172"/>
                </a:cubicBezTo>
                <a:moveTo>
                  <a:pt x="5111900" y="1743885"/>
                </a:moveTo>
                <a:cubicBezTo>
                  <a:pt x="5461388" y="1872080"/>
                  <a:pt x="5674639" y="1954117"/>
                  <a:pt x="5598840" y="2286029"/>
                </a:cubicBezTo>
                <a:moveTo>
                  <a:pt x="6260576" y="1166489"/>
                </a:moveTo>
                <a:cubicBezTo>
                  <a:pt x="6206254" y="1260309"/>
                  <a:pt x="6103438" y="1333119"/>
                  <a:pt x="6043692" y="1369794"/>
                </a:cubicBezTo>
                <a:moveTo>
                  <a:pt x="5740234" y="412229"/>
                </a:moveTo>
                <a:cubicBezTo>
                  <a:pt x="5752032" y="446637"/>
                  <a:pt x="5740818" y="475876"/>
                  <a:pt x="5751617" y="508259"/>
                </a:cubicBezTo>
                <a:moveTo>
                  <a:pt x="4355352" y="300245"/>
                </a:moveTo>
                <a:cubicBezTo>
                  <a:pt x="4404846" y="249790"/>
                  <a:pt x="4433780" y="230552"/>
                  <a:pt x="4466491" y="177776"/>
                </a:cubicBezTo>
                <a:moveTo>
                  <a:pt x="3316317" y="358592"/>
                </a:moveTo>
                <a:cubicBezTo>
                  <a:pt x="3333477" y="327295"/>
                  <a:pt x="3349188" y="296737"/>
                  <a:pt x="3370088" y="252989"/>
                </a:cubicBezTo>
                <a:moveTo>
                  <a:pt x="2096943" y="394451"/>
                </a:moveTo>
                <a:cubicBezTo>
                  <a:pt x="2181056" y="402476"/>
                  <a:pt x="2230992" y="440671"/>
                  <a:pt x="2291660" y="496863"/>
                </a:cubicBezTo>
                <a:moveTo>
                  <a:pt x="618149" y="1199538"/>
                </a:moveTo>
                <a:cubicBezTo>
                  <a:pt x="595721" y="1172405"/>
                  <a:pt x="583549" y="1125236"/>
                  <a:pt x="584148" y="1091732"/>
                </a:cubicBezTo>
              </a:path>
              <a:path w="6470571" h="3282037" fill="none" stroke="0" extrusionOk="0">
                <a:moveTo>
                  <a:pt x="584148" y="1091732"/>
                </a:moveTo>
                <a:cubicBezTo>
                  <a:pt x="545070" y="842744"/>
                  <a:pt x="628298" y="696334"/>
                  <a:pt x="842222" y="524745"/>
                </a:cubicBezTo>
                <a:cubicBezTo>
                  <a:pt x="1207944" y="238880"/>
                  <a:pt x="1668210" y="407304"/>
                  <a:pt x="2097692" y="395211"/>
                </a:cubicBezTo>
                <a:cubicBezTo>
                  <a:pt x="2395189" y="23566"/>
                  <a:pt x="2989829" y="162229"/>
                  <a:pt x="3363498" y="260739"/>
                </a:cubicBezTo>
                <a:cubicBezTo>
                  <a:pt x="3457264" y="84662"/>
                  <a:pt x="3599682" y="-9299"/>
                  <a:pt x="3856729" y="15193"/>
                </a:cubicBezTo>
                <a:cubicBezTo>
                  <a:pt x="4081233" y="-29231"/>
                  <a:pt x="4287715" y="91306"/>
                  <a:pt x="4468437" y="188488"/>
                </a:cubicBezTo>
                <a:cubicBezTo>
                  <a:pt x="4716565" y="61070"/>
                  <a:pt x="5034253" y="15222"/>
                  <a:pt x="5311709" y="52420"/>
                </a:cubicBezTo>
                <a:cubicBezTo>
                  <a:pt x="5477961" y="78795"/>
                  <a:pt x="5747436" y="264942"/>
                  <a:pt x="5739336" y="423625"/>
                </a:cubicBezTo>
                <a:cubicBezTo>
                  <a:pt x="5984698" y="481589"/>
                  <a:pt x="6194177" y="628369"/>
                  <a:pt x="6288136" y="783889"/>
                </a:cubicBezTo>
                <a:cubicBezTo>
                  <a:pt x="6364241" y="897773"/>
                  <a:pt x="6306354" y="1036705"/>
                  <a:pt x="6263572" y="1174543"/>
                </a:cubicBezTo>
                <a:cubicBezTo>
                  <a:pt x="6511592" y="1357472"/>
                  <a:pt x="6542601" y="1609023"/>
                  <a:pt x="6443010" y="1771843"/>
                </a:cubicBezTo>
                <a:cubicBezTo>
                  <a:pt x="6344497" y="2177260"/>
                  <a:pt x="5998639" y="2297102"/>
                  <a:pt x="5602435" y="2294690"/>
                </a:cubicBezTo>
                <a:cubicBezTo>
                  <a:pt x="5590799" y="2467032"/>
                  <a:pt x="5488962" y="2630331"/>
                  <a:pt x="5301523" y="2742704"/>
                </a:cubicBezTo>
                <a:cubicBezTo>
                  <a:pt x="5127652" y="2890625"/>
                  <a:pt x="4612177" y="2867691"/>
                  <a:pt x="4277016" y="2796948"/>
                </a:cubicBezTo>
                <a:cubicBezTo>
                  <a:pt x="4151528" y="3116508"/>
                  <a:pt x="3780462" y="3237083"/>
                  <a:pt x="3544883" y="3274895"/>
                </a:cubicBezTo>
                <a:cubicBezTo>
                  <a:pt x="3151633" y="3285895"/>
                  <a:pt x="2704248" y="3112428"/>
                  <a:pt x="2468402" y="2983158"/>
                </a:cubicBezTo>
                <a:cubicBezTo>
                  <a:pt x="1898888" y="3082320"/>
                  <a:pt x="1199590" y="3034347"/>
                  <a:pt x="869332" y="2694916"/>
                </a:cubicBezTo>
                <a:cubicBezTo>
                  <a:pt x="575713" y="2721127"/>
                  <a:pt x="260052" y="2632362"/>
                  <a:pt x="166257" y="2374158"/>
                </a:cubicBezTo>
                <a:cubicBezTo>
                  <a:pt x="141695" y="2218924"/>
                  <a:pt x="126474" y="2074925"/>
                  <a:pt x="316488" y="1941187"/>
                </a:cubicBezTo>
                <a:cubicBezTo>
                  <a:pt x="136134" y="1823301"/>
                  <a:pt x="-28084" y="1679518"/>
                  <a:pt x="-750" y="1496973"/>
                </a:cubicBezTo>
                <a:cubicBezTo>
                  <a:pt x="41655" y="1272580"/>
                  <a:pt x="225457" y="1159419"/>
                  <a:pt x="578606" y="1102141"/>
                </a:cubicBezTo>
                <a:cubicBezTo>
                  <a:pt x="581550" y="1099185"/>
                  <a:pt x="582451" y="1095035"/>
                  <a:pt x="584148" y="1091732"/>
                </a:cubicBezTo>
                <a:close/>
              </a:path>
              <a:path w="6470571" h="3282037" fill="none" stroke="0" extrusionOk="0">
                <a:moveTo>
                  <a:pt x="6753841" y="2907228"/>
                </a:moveTo>
                <a:cubicBezTo>
                  <a:pt x="6749317" y="2968886"/>
                  <a:pt x="6702675" y="2997291"/>
                  <a:pt x="6662875" y="2998396"/>
                </a:cubicBezTo>
                <a:cubicBezTo>
                  <a:pt x="6614067" y="3016503"/>
                  <a:pt x="6563858" y="2961438"/>
                  <a:pt x="6571909" y="2907228"/>
                </a:cubicBezTo>
                <a:cubicBezTo>
                  <a:pt x="6566060" y="2849281"/>
                  <a:pt x="6619816" y="2820257"/>
                  <a:pt x="6662875" y="2816060"/>
                </a:cubicBezTo>
                <a:cubicBezTo>
                  <a:pt x="6718921" y="2825201"/>
                  <a:pt x="6763737" y="2855831"/>
                  <a:pt x="6753841" y="2907228"/>
                </a:cubicBezTo>
                <a:close/>
              </a:path>
              <a:path w="6470571" h="3282037" fill="none" stroke="0" extrusionOk="0">
                <a:moveTo>
                  <a:pt x="6630913" y="2828212"/>
                </a:moveTo>
                <a:cubicBezTo>
                  <a:pt x="6632943" y="2928211"/>
                  <a:pt x="6541530" y="2997199"/>
                  <a:pt x="6448982" y="3010547"/>
                </a:cubicBezTo>
                <a:cubicBezTo>
                  <a:pt x="6360019" y="3003603"/>
                  <a:pt x="6274979" y="2900952"/>
                  <a:pt x="6267050" y="2828212"/>
                </a:cubicBezTo>
                <a:cubicBezTo>
                  <a:pt x="6226057" y="2707397"/>
                  <a:pt x="6339689" y="2644983"/>
                  <a:pt x="6448982" y="2645876"/>
                </a:cubicBezTo>
                <a:cubicBezTo>
                  <a:pt x="6548539" y="2648743"/>
                  <a:pt x="6660342" y="2713594"/>
                  <a:pt x="6630913" y="2828212"/>
                </a:cubicBezTo>
                <a:close/>
              </a:path>
              <a:path w="6470571" h="3282037" fill="none" stroke="0" extrusionOk="0">
                <a:moveTo>
                  <a:pt x="6337279" y="2686134"/>
                </a:moveTo>
                <a:cubicBezTo>
                  <a:pt x="6307312" y="2813957"/>
                  <a:pt x="6174267" y="2971534"/>
                  <a:pt x="6064381" y="2959637"/>
                </a:cubicBezTo>
                <a:cubicBezTo>
                  <a:pt x="5912870" y="2984770"/>
                  <a:pt x="5759566" y="2829011"/>
                  <a:pt x="5791483" y="2686134"/>
                </a:cubicBezTo>
                <a:cubicBezTo>
                  <a:pt x="5775887" y="2538903"/>
                  <a:pt x="5896179" y="2401399"/>
                  <a:pt x="6064381" y="2412630"/>
                </a:cubicBezTo>
                <a:cubicBezTo>
                  <a:pt x="6225343" y="2419128"/>
                  <a:pt x="6306116" y="2574869"/>
                  <a:pt x="6337279" y="2686134"/>
                </a:cubicBezTo>
                <a:close/>
              </a:path>
              <a:path w="6470571" h="3282037" fill="none" stroke="0" extrusionOk="0">
                <a:moveTo>
                  <a:pt x="702925" y="1988747"/>
                </a:moveTo>
                <a:cubicBezTo>
                  <a:pt x="592139" y="2047184"/>
                  <a:pt x="401686" y="1961213"/>
                  <a:pt x="323528" y="1928196"/>
                </a:cubicBezTo>
                <a:moveTo>
                  <a:pt x="1037687" y="2651383"/>
                </a:moveTo>
                <a:cubicBezTo>
                  <a:pt x="1001064" y="2688828"/>
                  <a:pt x="906309" y="2689470"/>
                  <a:pt x="871729" y="2680329"/>
                </a:cubicBezTo>
                <a:moveTo>
                  <a:pt x="2468103" y="2969787"/>
                </a:moveTo>
                <a:cubicBezTo>
                  <a:pt x="2427658" y="2927075"/>
                  <a:pt x="2411950" y="2890272"/>
                  <a:pt x="2368048" y="2837594"/>
                </a:cubicBezTo>
                <a:moveTo>
                  <a:pt x="4317757" y="2640139"/>
                </a:moveTo>
                <a:cubicBezTo>
                  <a:pt x="4317774" y="2693552"/>
                  <a:pt x="4301544" y="2726908"/>
                  <a:pt x="4277765" y="2785172"/>
                </a:cubicBezTo>
                <a:moveTo>
                  <a:pt x="5111900" y="1743885"/>
                </a:moveTo>
                <a:cubicBezTo>
                  <a:pt x="5500981" y="1893092"/>
                  <a:pt x="5591425" y="2039477"/>
                  <a:pt x="5598840" y="2286029"/>
                </a:cubicBezTo>
                <a:moveTo>
                  <a:pt x="6260576" y="1166489"/>
                </a:moveTo>
                <a:cubicBezTo>
                  <a:pt x="6208741" y="1259757"/>
                  <a:pt x="6135120" y="1297028"/>
                  <a:pt x="6043692" y="1369794"/>
                </a:cubicBezTo>
                <a:moveTo>
                  <a:pt x="5740234" y="412229"/>
                </a:moveTo>
                <a:cubicBezTo>
                  <a:pt x="5754906" y="440444"/>
                  <a:pt x="5757660" y="473964"/>
                  <a:pt x="5751617" y="508259"/>
                </a:cubicBezTo>
                <a:moveTo>
                  <a:pt x="4355352" y="300245"/>
                </a:moveTo>
                <a:cubicBezTo>
                  <a:pt x="4377231" y="248549"/>
                  <a:pt x="4411494" y="222370"/>
                  <a:pt x="4466491" y="177776"/>
                </a:cubicBezTo>
                <a:moveTo>
                  <a:pt x="3316317" y="358592"/>
                </a:moveTo>
                <a:cubicBezTo>
                  <a:pt x="3331920" y="315696"/>
                  <a:pt x="3357675" y="294910"/>
                  <a:pt x="3370088" y="252989"/>
                </a:cubicBezTo>
                <a:moveTo>
                  <a:pt x="2096943" y="394451"/>
                </a:moveTo>
                <a:cubicBezTo>
                  <a:pt x="2143080" y="425473"/>
                  <a:pt x="2230869" y="452029"/>
                  <a:pt x="2291660" y="496863"/>
                </a:cubicBezTo>
                <a:moveTo>
                  <a:pt x="618149" y="1199538"/>
                </a:moveTo>
                <a:cubicBezTo>
                  <a:pt x="603698" y="1174516"/>
                  <a:pt x="583282" y="1116202"/>
                  <a:pt x="584148" y="1091732"/>
                </a:cubicBezTo>
              </a:path>
              <a:path w="6470571" h="3282037" fill="none" stroke="0" extrusionOk="0">
                <a:moveTo>
                  <a:pt x="584148" y="1091732"/>
                </a:moveTo>
                <a:cubicBezTo>
                  <a:pt x="536963" y="823825"/>
                  <a:pt x="612958" y="712952"/>
                  <a:pt x="842222" y="524745"/>
                </a:cubicBezTo>
                <a:cubicBezTo>
                  <a:pt x="1216914" y="257295"/>
                  <a:pt x="1737841" y="379046"/>
                  <a:pt x="2097692" y="395211"/>
                </a:cubicBezTo>
                <a:cubicBezTo>
                  <a:pt x="2442178" y="43257"/>
                  <a:pt x="3057344" y="142175"/>
                  <a:pt x="3363498" y="260739"/>
                </a:cubicBezTo>
                <a:cubicBezTo>
                  <a:pt x="3413677" y="127452"/>
                  <a:pt x="3584349" y="-40602"/>
                  <a:pt x="3856729" y="15193"/>
                </a:cubicBezTo>
                <a:cubicBezTo>
                  <a:pt x="4044912" y="-36562"/>
                  <a:pt x="4313644" y="164461"/>
                  <a:pt x="4468437" y="188488"/>
                </a:cubicBezTo>
                <a:cubicBezTo>
                  <a:pt x="4724013" y="95117"/>
                  <a:pt x="5060627" y="43261"/>
                  <a:pt x="5311709" y="52420"/>
                </a:cubicBezTo>
                <a:cubicBezTo>
                  <a:pt x="5490623" y="35650"/>
                  <a:pt x="5745627" y="256863"/>
                  <a:pt x="5739336" y="423625"/>
                </a:cubicBezTo>
                <a:cubicBezTo>
                  <a:pt x="5983554" y="513497"/>
                  <a:pt x="6182293" y="637160"/>
                  <a:pt x="6288136" y="783889"/>
                </a:cubicBezTo>
                <a:cubicBezTo>
                  <a:pt x="6393505" y="931028"/>
                  <a:pt x="6333745" y="1024538"/>
                  <a:pt x="6263572" y="1174543"/>
                </a:cubicBezTo>
                <a:cubicBezTo>
                  <a:pt x="6508337" y="1405711"/>
                  <a:pt x="6515271" y="1636493"/>
                  <a:pt x="6443010" y="1771843"/>
                </a:cubicBezTo>
                <a:cubicBezTo>
                  <a:pt x="6318240" y="2183232"/>
                  <a:pt x="6067751" y="2249953"/>
                  <a:pt x="5602435" y="2294690"/>
                </a:cubicBezTo>
                <a:cubicBezTo>
                  <a:pt x="5570517" y="2462661"/>
                  <a:pt x="5543978" y="2627938"/>
                  <a:pt x="5301523" y="2742704"/>
                </a:cubicBezTo>
                <a:cubicBezTo>
                  <a:pt x="5092264" y="2939113"/>
                  <a:pt x="4778242" y="2858291"/>
                  <a:pt x="4277016" y="2796948"/>
                </a:cubicBezTo>
                <a:cubicBezTo>
                  <a:pt x="4142495" y="3118024"/>
                  <a:pt x="3751592" y="3256131"/>
                  <a:pt x="3544883" y="3274895"/>
                </a:cubicBezTo>
                <a:cubicBezTo>
                  <a:pt x="3174630" y="3231486"/>
                  <a:pt x="2664751" y="3123978"/>
                  <a:pt x="2468402" y="2983158"/>
                </a:cubicBezTo>
                <a:cubicBezTo>
                  <a:pt x="1942092" y="3044355"/>
                  <a:pt x="1206977" y="3060339"/>
                  <a:pt x="869332" y="2694916"/>
                </a:cubicBezTo>
                <a:cubicBezTo>
                  <a:pt x="598562" y="2786304"/>
                  <a:pt x="283787" y="2661962"/>
                  <a:pt x="166257" y="2374158"/>
                </a:cubicBezTo>
                <a:cubicBezTo>
                  <a:pt x="162641" y="2246254"/>
                  <a:pt x="126471" y="2130355"/>
                  <a:pt x="316488" y="1941187"/>
                </a:cubicBezTo>
                <a:cubicBezTo>
                  <a:pt x="83305" y="1820315"/>
                  <a:pt x="21826" y="1639142"/>
                  <a:pt x="-750" y="1496973"/>
                </a:cubicBezTo>
                <a:cubicBezTo>
                  <a:pt x="45635" y="1306858"/>
                  <a:pt x="249403" y="1188125"/>
                  <a:pt x="578606" y="1102141"/>
                </a:cubicBezTo>
                <a:cubicBezTo>
                  <a:pt x="581527" y="1098627"/>
                  <a:pt x="582471" y="1094470"/>
                  <a:pt x="584148" y="1091732"/>
                </a:cubicBezTo>
                <a:close/>
              </a:path>
              <a:path w="6470571" h="3282037" fill="none" stroke="0" extrusionOk="0">
                <a:moveTo>
                  <a:pt x="6753841" y="2907228"/>
                </a:moveTo>
                <a:cubicBezTo>
                  <a:pt x="6748888" y="2967872"/>
                  <a:pt x="6713662" y="2994079"/>
                  <a:pt x="6662875" y="2998396"/>
                </a:cubicBezTo>
                <a:cubicBezTo>
                  <a:pt x="6615791" y="3018102"/>
                  <a:pt x="6556296" y="2949164"/>
                  <a:pt x="6571909" y="2907228"/>
                </a:cubicBezTo>
                <a:cubicBezTo>
                  <a:pt x="6553804" y="2864870"/>
                  <a:pt x="6612262" y="2810249"/>
                  <a:pt x="6662875" y="2816060"/>
                </a:cubicBezTo>
                <a:cubicBezTo>
                  <a:pt x="6715575" y="2827026"/>
                  <a:pt x="6761936" y="2841284"/>
                  <a:pt x="6753841" y="2907228"/>
                </a:cubicBezTo>
                <a:close/>
              </a:path>
              <a:path w="6470571" h="3282037" fill="none" stroke="0" extrusionOk="0">
                <a:moveTo>
                  <a:pt x="6630913" y="2828212"/>
                </a:moveTo>
                <a:cubicBezTo>
                  <a:pt x="6641057" y="2942613"/>
                  <a:pt x="6520600" y="3004323"/>
                  <a:pt x="6448982" y="3010547"/>
                </a:cubicBezTo>
                <a:cubicBezTo>
                  <a:pt x="6376477" y="2983665"/>
                  <a:pt x="6263768" y="2899019"/>
                  <a:pt x="6267050" y="2828212"/>
                </a:cubicBezTo>
                <a:cubicBezTo>
                  <a:pt x="6233757" y="2727272"/>
                  <a:pt x="6359455" y="2649772"/>
                  <a:pt x="6448982" y="2645876"/>
                </a:cubicBezTo>
                <a:cubicBezTo>
                  <a:pt x="6540090" y="2659921"/>
                  <a:pt x="6668510" y="2733735"/>
                  <a:pt x="6630913" y="2828212"/>
                </a:cubicBezTo>
                <a:close/>
              </a:path>
              <a:path w="6470571" h="3282037" fill="none" stroke="0" extrusionOk="0">
                <a:moveTo>
                  <a:pt x="6337279" y="2686134"/>
                </a:moveTo>
                <a:cubicBezTo>
                  <a:pt x="6282136" y="2797424"/>
                  <a:pt x="6168025" y="2987168"/>
                  <a:pt x="6064381" y="2959637"/>
                </a:cubicBezTo>
                <a:cubicBezTo>
                  <a:pt x="5950015" y="2917167"/>
                  <a:pt x="5732892" y="2875353"/>
                  <a:pt x="5791483" y="2686134"/>
                </a:cubicBezTo>
                <a:cubicBezTo>
                  <a:pt x="5773235" y="2562876"/>
                  <a:pt x="5876196" y="2421101"/>
                  <a:pt x="6064381" y="2412630"/>
                </a:cubicBezTo>
                <a:cubicBezTo>
                  <a:pt x="6174535" y="2422813"/>
                  <a:pt x="6288435" y="2559036"/>
                  <a:pt x="6337279" y="2686134"/>
                </a:cubicBezTo>
                <a:close/>
              </a:path>
              <a:path w="6470571" h="3282037" fill="none" stroke="0" extrusionOk="0">
                <a:moveTo>
                  <a:pt x="702925" y="1988747"/>
                </a:moveTo>
                <a:cubicBezTo>
                  <a:pt x="600812" y="2051742"/>
                  <a:pt x="405179" y="1940953"/>
                  <a:pt x="323528" y="1928196"/>
                </a:cubicBezTo>
                <a:moveTo>
                  <a:pt x="1037687" y="2651383"/>
                </a:moveTo>
                <a:cubicBezTo>
                  <a:pt x="997914" y="2680383"/>
                  <a:pt x="910037" y="2688681"/>
                  <a:pt x="871729" y="2680329"/>
                </a:cubicBezTo>
                <a:moveTo>
                  <a:pt x="2468103" y="2969787"/>
                </a:moveTo>
                <a:cubicBezTo>
                  <a:pt x="2419938" y="2925455"/>
                  <a:pt x="2412630" y="2887541"/>
                  <a:pt x="2368048" y="2837594"/>
                </a:cubicBezTo>
                <a:moveTo>
                  <a:pt x="4317757" y="2640139"/>
                </a:moveTo>
                <a:cubicBezTo>
                  <a:pt x="4319414" y="2698727"/>
                  <a:pt x="4307158" y="2728797"/>
                  <a:pt x="4277765" y="2785172"/>
                </a:cubicBezTo>
                <a:moveTo>
                  <a:pt x="5111900" y="1743885"/>
                </a:moveTo>
                <a:cubicBezTo>
                  <a:pt x="5494496" y="1906934"/>
                  <a:pt x="5602038" y="2089241"/>
                  <a:pt x="5598840" y="2286029"/>
                </a:cubicBezTo>
                <a:moveTo>
                  <a:pt x="6260576" y="1166489"/>
                </a:moveTo>
                <a:cubicBezTo>
                  <a:pt x="6231395" y="1246016"/>
                  <a:pt x="6127591" y="1296654"/>
                  <a:pt x="6043692" y="1369794"/>
                </a:cubicBezTo>
                <a:moveTo>
                  <a:pt x="5740234" y="412229"/>
                </a:moveTo>
                <a:cubicBezTo>
                  <a:pt x="5755086" y="440803"/>
                  <a:pt x="5756268" y="485581"/>
                  <a:pt x="5751617" y="508259"/>
                </a:cubicBezTo>
                <a:moveTo>
                  <a:pt x="4355352" y="300245"/>
                </a:moveTo>
                <a:cubicBezTo>
                  <a:pt x="4367784" y="240465"/>
                  <a:pt x="4415375" y="219732"/>
                  <a:pt x="4466491" y="177776"/>
                </a:cubicBezTo>
                <a:moveTo>
                  <a:pt x="3316317" y="358592"/>
                </a:moveTo>
                <a:cubicBezTo>
                  <a:pt x="3334208" y="321068"/>
                  <a:pt x="3353607" y="298352"/>
                  <a:pt x="3370088" y="252989"/>
                </a:cubicBezTo>
                <a:moveTo>
                  <a:pt x="2096943" y="394451"/>
                </a:moveTo>
                <a:cubicBezTo>
                  <a:pt x="2151271" y="427489"/>
                  <a:pt x="2229750" y="437235"/>
                  <a:pt x="2291660" y="496863"/>
                </a:cubicBezTo>
                <a:moveTo>
                  <a:pt x="618149" y="1199538"/>
                </a:moveTo>
                <a:cubicBezTo>
                  <a:pt x="603492" y="1180686"/>
                  <a:pt x="582521" y="1121502"/>
                  <a:pt x="584148" y="1091732"/>
                </a:cubicBezTo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657093200">
                  <a:custGeom>
                    <a:avLst/>
                    <a:gdLst>
                      <a:gd name="connsiteX0" fmla="*/ 584148 w 6470571"/>
                      <a:gd name="connsiteY0" fmla="*/ 1091732 h 3282037"/>
                      <a:gd name="connsiteX1" fmla="*/ 842222 w 6470571"/>
                      <a:gd name="connsiteY1" fmla="*/ 524745 h 3282037"/>
                      <a:gd name="connsiteX2" fmla="*/ 2097692 w 6470571"/>
                      <a:gd name="connsiteY2" fmla="*/ 395211 h 3282037"/>
                      <a:gd name="connsiteX3" fmla="*/ 3363498 w 6470571"/>
                      <a:gd name="connsiteY3" fmla="*/ 260739 h 3282037"/>
                      <a:gd name="connsiteX4" fmla="*/ 3856729 w 6470571"/>
                      <a:gd name="connsiteY4" fmla="*/ 15193 h 3282037"/>
                      <a:gd name="connsiteX5" fmla="*/ 4468437 w 6470571"/>
                      <a:gd name="connsiteY5" fmla="*/ 188488 h 3282037"/>
                      <a:gd name="connsiteX6" fmla="*/ 5311709 w 6470571"/>
                      <a:gd name="connsiteY6" fmla="*/ 52420 h 3282037"/>
                      <a:gd name="connsiteX7" fmla="*/ 5739336 w 6470571"/>
                      <a:gd name="connsiteY7" fmla="*/ 423625 h 3282037"/>
                      <a:gd name="connsiteX8" fmla="*/ 6288136 w 6470571"/>
                      <a:gd name="connsiteY8" fmla="*/ 783889 h 3282037"/>
                      <a:gd name="connsiteX9" fmla="*/ 6263572 w 6470571"/>
                      <a:gd name="connsiteY9" fmla="*/ 1174543 h 3282037"/>
                      <a:gd name="connsiteX10" fmla="*/ 6443010 w 6470571"/>
                      <a:gd name="connsiteY10" fmla="*/ 1771843 h 3282037"/>
                      <a:gd name="connsiteX11" fmla="*/ 5602435 w 6470571"/>
                      <a:gd name="connsiteY11" fmla="*/ 2294690 h 3282037"/>
                      <a:gd name="connsiteX12" fmla="*/ 5301523 w 6470571"/>
                      <a:gd name="connsiteY12" fmla="*/ 2742704 h 3282037"/>
                      <a:gd name="connsiteX13" fmla="*/ 4277016 w 6470571"/>
                      <a:gd name="connsiteY13" fmla="*/ 2796948 h 3282037"/>
                      <a:gd name="connsiteX14" fmla="*/ 3544883 w 6470571"/>
                      <a:gd name="connsiteY14" fmla="*/ 3274895 h 3282037"/>
                      <a:gd name="connsiteX15" fmla="*/ 2468402 w 6470571"/>
                      <a:gd name="connsiteY15" fmla="*/ 2983158 h 3282037"/>
                      <a:gd name="connsiteX16" fmla="*/ 869332 w 6470571"/>
                      <a:gd name="connsiteY16" fmla="*/ 2694916 h 3282037"/>
                      <a:gd name="connsiteX17" fmla="*/ 166257 w 6470571"/>
                      <a:gd name="connsiteY17" fmla="*/ 2374158 h 3282037"/>
                      <a:gd name="connsiteX18" fmla="*/ 316488 w 6470571"/>
                      <a:gd name="connsiteY18" fmla="*/ 1941187 h 3282037"/>
                      <a:gd name="connsiteX19" fmla="*/ -750 w 6470571"/>
                      <a:gd name="connsiteY19" fmla="*/ 1496973 h 3282037"/>
                      <a:gd name="connsiteX20" fmla="*/ 578606 w 6470571"/>
                      <a:gd name="connsiteY20" fmla="*/ 1102141 h 3282037"/>
                      <a:gd name="connsiteX21" fmla="*/ 584148 w 6470571"/>
                      <a:gd name="connsiteY21" fmla="*/ 1091732 h 3282037"/>
                      <a:gd name="connsiteX0" fmla="*/ 6753841 w 6470571"/>
                      <a:gd name="connsiteY0" fmla="*/ 2907228 h 3282037"/>
                      <a:gd name="connsiteX1" fmla="*/ 6662875 w 6470571"/>
                      <a:gd name="connsiteY1" fmla="*/ 2998396 h 3282037"/>
                      <a:gd name="connsiteX2" fmla="*/ 6571909 w 6470571"/>
                      <a:gd name="connsiteY2" fmla="*/ 2907228 h 3282037"/>
                      <a:gd name="connsiteX3" fmla="*/ 6662875 w 6470571"/>
                      <a:gd name="connsiteY3" fmla="*/ 2816060 h 3282037"/>
                      <a:gd name="connsiteX4" fmla="*/ 6753841 w 6470571"/>
                      <a:gd name="connsiteY4" fmla="*/ 2907228 h 3282037"/>
                      <a:gd name="connsiteX0" fmla="*/ 6630913 w 6470571"/>
                      <a:gd name="connsiteY0" fmla="*/ 2828212 h 3282037"/>
                      <a:gd name="connsiteX1" fmla="*/ 6448982 w 6470571"/>
                      <a:gd name="connsiteY1" fmla="*/ 3010547 h 3282037"/>
                      <a:gd name="connsiteX2" fmla="*/ 6267050 w 6470571"/>
                      <a:gd name="connsiteY2" fmla="*/ 2828212 h 3282037"/>
                      <a:gd name="connsiteX3" fmla="*/ 6448982 w 6470571"/>
                      <a:gd name="connsiteY3" fmla="*/ 2645876 h 3282037"/>
                      <a:gd name="connsiteX4" fmla="*/ 6630913 w 6470571"/>
                      <a:gd name="connsiteY4" fmla="*/ 2828212 h 3282037"/>
                      <a:gd name="connsiteX0" fmla="*/ 6337279 w 6470571"/>
                      <a:gd name="connsiteY0" fmla="*/ 2686134 h 3282037"/>
                      <a:gd name="connsiteX1" fmla="*/ 6064381 w 6470571"/>
                      <a:gd name="connsiteY1" fmla="*/ 2959637 h 3282037"/>
                      <a:gd name="connsiteX2" fmla="*/ 5791483 w 6470571"/>
                      <a:gd name="connsiteY2" fmla="*/ 2686134 h 3282037"/>
                      <a:gd name="connsiteX3" fmla="*/ 6064381 w 6470571"/>
                      <a:gd name="connsiteY3" fmla="*/ 2412630 h 3282037"/>
                      <a:gd name="connsiteX4" fmla="*/ 6337279 w 6470571"/>
                      <a:gd name="connsiteY4" fmla="*/ 2686134 h 3282037"/>
                      <a:gd name="connsiteX0" fmla="*/ 702925 w 6470571"/>
                      <a:gd name="connsiteY0" fmla="*/ 1988747 h 3282037"/>
                      <a:gd name="connsiteX1" fmla="*/ 323528 w 6470571"/>
                      <a:gd name="connsiteY1" fmla="*/ 1928196 h 3282037"/>
                      <a:gd name="connsiteX2" fmla="*/ 1037687 w 6470571"/>
                      <a:gd name="connsiteY2" fmla="*/ 2651383 h 3282037"/>
                      <a:gd name="connsiteX3" fmla="*/ 871729 w 6470571"/>
                      <a:gd name="connsiteY3" fmla="*/ 2680329 h 3282037"/>
                      <a:gd name="connsiteX4" fmla="*/ 2468103 w 6470571"/>
                      <a:gd name="connsiteY4" fmla="*/ 2969787 h 3282037"/>
                      <a:gd name="connsiteX5" fmla="*/ 2368048 w 6470571"/>
                      <a:gd name="connsiteY5" fmla="*/ 2837594 h 3282037"/>
                      <a:gd name="connsiteX6" fmla="*/ 4317757 w 6470571"/>
                      <a:gd name="connsiteY6" fmla="*/ 2640139 h 3282037"/>
                      <a:gd name="connsiteX7" fmla="*/ 4277765 w 6470571"/>
                      <a:gd name="connsiteY7" fmla="*/ 2785172 h 3282037"/>
                      <a:gd name="connsiteX8" fmla="*/ 5111900 w 6470571"/>
                      <a:gd name="connsiteY8" fmla="*/ 1743885 h 3282037"/>
                      <a:gd name="connsiteX9" fmla="*/ 5598840 w 6470571"/>
                      <a:gd name="connsiteY9" fmla="*/ 2286029 h 3282037"/>
                      <a:gd name="connsiteX10" fmla="*/ 6260576 w 6470571"/>
                      <a:gd name="connsiteY10" fmla="*/ 1166489 h 3282037"/>
                      <a:gd name="connsiteX11" fmla="*/ 6043692 w 6470571"/>
                      <a:gd name="connsiteY11" fmla="*/ 1369794 h 3282037"/>
                      <a:gd name="connsiteX12" fmla="*/ 5740234 w 6470571"/>
                      <a:gd name="connsiteY12" fmla="*/ 412229 h 3282037"/>
                      <a:gd name="connsiteX13" fmla="*/ 5751617 w 6470571"/>
                      <a:gd name="connsiteY13" fmla="*/ 508259 h 3282037"/>
                      <a:gd name="connsiteX14" fmla="*/ 4355352 w 6470571"/>
                      <a:gd name="connsiteY14" fmla="*/ 300245 h 3282037"/>
                      <a:gd name="connsiteX15" fmla="*/ 4466491 w 6470571"/>
                      <a:gd name="connsiteY15" fmla="*/ 177776 h 3282037"/>
                      <a:gd name="connsiteX16" fmla="*/ 3316317 w 6470571"/>
                      <a:gd name="connsiteY16" fmla="*/ 358592 h 3282037"/>
                      <a:gd name="connsiteX17" fmla="*/ 3370088 w 6470571"/>
                      <a:gd name="connsiteY17" fmla="*/ 252989 h 3282037"/>
                      <a:gd name="connsiteX18" fmla="*/ 2096943 w 6470571"/>
                      <a:gd name="connsiteY18" fmla="*/ 394451 h 3282037"/>
                      <a:gd name="connsiteX19" fmla="*/ 2291660 w 6470571"/>
                      <a:gd name="connsiteY19" fmla="*/ 496863 h 3282037"/>
                      <a:gd name="connsiteX20" fmla="*/ 618149 w 6470571"/>
                      <a:gd name="connsiteY20" fmla="*/ 1199538 h 3282037"/>
                      <a:gd name="connsiteX21" fmla="*/ 584148 w 6470571"/>
                      <a:gd name="connsiteY21" fmla="*/ 1091732 h 3282037"/>
                      <a:gd name="connsiteX0" fmla="*/ 584148 w 6470571"/>
                      <a:gd name="connsiteY0" fmla="*/ 1091732 h 3282037"/>
                      <a:gd name="connsiteX1" fmla="*/ 842222 w 6470571"/>
                      <a:gd name="connsiteY1" fmla="*/ 524745 h 3282037"/>
                      <a:gd name="connsiteX2" fmla="*/ 2097692 w 6470571"/>
                      <a:gd name="connsiteY2" fmla="*/ 395211 h 3282037"/>
                      <a:gd name="connsiteX3" fmla="*/ 3363498 w 6470571"/>
                      <a:gd name="connsiteY3" fmla="*/ 260739 h 3282037"/>
                      <a:gd name="connsiteX4" fmla="*/ 3856729 w 6470571"/>
                      <a:gd name="connsiteY4" fmla="*/ 15193 h 3282037"/>
                      <a:gd name="connsiteX5" fmla="*/ 4468437 w 6470571"/>
                      <a:gd name="connsiteY5" fmla="*/ 188488 h 3282037"/>
                      <a:gd name="connsiteX6" fmla="*/ 5311709 w 6470571"/>
                      <a:gd name="connsiteY6" fmla="*/ 52420 h 3282037"/>
                      <a:gd name="connsiteX7" fmla="*/ 5739336 w 6470571"/>
                      <a:gd name="connsiteY7" fmla="*/ 423625 h 3282037"/>
                      <a:gd name="connsiteX8" fmla="*/ 6288136 w 6470571"/>
                      <a:gd name="connsiteY8" fmla="*/ 783889 h 3282037"/>
                      <a:gd name="connsiteX9" fmla="*/ 6263572 w 6470571"/>
                      <a:gd name="connsiteY9" fmla="*/ 1174543 h 3282037"/>
                      <a:gd name="connsiteX10" fmla="*/ 6443010 w 6470571"/>
                      <a:gd name="connsiteY10" fmla="*/ 1771843 h 3282037"/>
                      <a:gd name="connsiteX11" fmla="*/ 5602435 w 6470571"/>
                      <a:gd name="connsiteY11" fmla="*/ 2294690 h 3282037"/>
                      <a:gd name="connsiteX12" fmla="*/ 5301523 w 6470571"/>
                      <a:gd name="connsiteY12" fmla="*/ 2742704 h 3282037"/>
                      <a:gd name="connsiteX13" fmla="*/ 4277016 w 6470571"/>
                      <a:gd name="connsiteY13" fmla="*/ 2796948 h 3282037"/>
                      <a:gd name="connsiteX14" fmla="*/ 3544883 w 6470571"/>
                      <a:gd name="connsiteY14" fmla="*/ 3274895 h 3282037"/>
                      <a:gd name="connsiteX15" fmla="*/ 2468402 w 6470571"/>
                      <a:gd name="connsiteY15" fmla="*/ 2983158 h 3282037"/>
                      <a:gd name="connsiteX16" fmla="*/ 869332 w 6470571"/>
                      <a:gd name="connsiteY16" fmla="*/ 2694916 h 3282037"/>
                      <a:gd name="connsiteX17" fmla="*/ 166257 w 6470571"/>
                      <a:gd name="connsiteY17" fmla="*/ 2374158 h 3282037"/>
                      <a:gd name="connsiteX18" fmla="*/ 316488 w 6470571"/>
                      <a:gd name="connsiteY18" fmla="*/ 1941187 h 3282037"/>
                      <a:gd name="connsiteX19" fmla="*/ -750 w 6470571"/>
                      <a:gd name="connsiteY19" fmla="*/ 1496973 h 3282037"/>
                      <a:gd name="connsiteX20" fmla="*/ 578606 w 6470571"/>
                      <a:gd name="connsiteY20" fmla="*/ 1102141 h 3282037"/>
                      <a:gd name="connsiteX21" fmla="*/ 584148 w 6470571"/>
                      <a:gd name="connsiteY21" fmla="*/ 1091732 h 3282037"/>
                      <a:gd name="connsiteX0" fmla="*/ 6753841 w 6470571"/>
                      <a:gd name="connsiteY0" fmla="*/ 2907228 h 3282037"/>
                      <a:gd name="connsiteX1" fmla="*/ 6662875 w 6470571"/>
                      <a:gd name="connsiteY1" fmla="*/ 2998396 h 3282037"/>
                      <a:gd name="connsiteX2" fmla="*/ 6571909 w 6470571"/>
                      <a:gd name="connsiteY2" fmla="*/ 2907228 h 3282037"/>
                      <a:gd name="connsiteX3" fmla="*/ 6662875 w 6470571"/>
                      <a:gd name="connsiteY3" fmla="*/ 2816060 h 3282037"/>
                      <a:gd name="connsiteX4" fmla="*/ 6753841 w 6470571"/>
                      <a:gd name="connsiteY4" fmla="*/ 2907228 h 3282037"/>
                      <a:gd name="connsiteX0" fmla="*/ 6630913 w 6470571"/>
                      <a:gd name="connsiteY0" fmla="*/ 2828212 h 3282037"/>
                      <a:gd name="connsiteX1" fmla="*/ 6448982 w 6470571"/>
                      <a:gd name="connsiteY1" fmla="*/ 3010547 h 3282037"/>
                      <a:gd name="connsiteX2" fmla="*/ 6267050 w 6470571"/>
                      <a:gd name="connsiteY2" fmla="*/ 2828212 h 3282037"/>
                      <a:gd name="connsiteX3" fmla="*/ 6448982 w 6470571"/>
                      <a:gd name="connsiteY3" fmla="*/ 2645876 h 3282037"/>
                      <a:gd name="connsiteX4" fmla="*/ 6630913 w 6470571"/>
                      <a:gd name="connsiteY4" fmla="*/ 2828212 h 3282037"/>
                      <a:gd name="connsiteX0" fmla="*/ 6337279 w 6470571"/>
                      <a:gd name="connsiteY0" fmla="*/ 2686134 h 3282037"/>
                      <a:gd name="connsiteX1" fmla="*/ 6064381 w 6470571"/>
                      <a:gd name="connsiteY1" fmla="*/ 2959637 h 3282037"/>
                      <a:gd name="connsiteX2" fmla="*/ 5791483 w 6470571"/>
                      <a:gd name="connsiteY2" fmla="*/ 2686134 h 3282037"/>
                      <a:gd name="connsiteX3" fmla="*/ 6064381 w 6470571"/>
                      <a:gd name="connsiteY3" fmla="*/ 2412630 h 3282037"/>
                      <a:gd name="connsiteX4" fmla="*/ 6337279 w 6470571"/>
                      <a:gd name="connsiteY4" fmla="*/ 2686134 h 3282037"/>
                      <a:gd name="connsiteX0" fmla="*/ 702925 w 6470571"/>
                      <a:gd name="connsiteY0" fmla="*/ 1988747 h 3282037"/>
                      <a:gd name="connsiteX1" fmla="*/ 323528 w 6470571"/>
                      <a:gd name="connsiteY1" fmla="*/ 1928196 h 3282037"/>
                      <a:gd name="connsiteX2" fmla="*/ 1037687 w 6470571"/>
                      <a:gd name="connsiteY2" fmla="*/ 2651383 h 3282037"/>
                      <a:gd name="connsiteX3" fmla="*/ 871729 w 6470571"/>
                      <a:gd name="connsiteY3" fmla="*/ 2680329 h 3282037"/>
                      <a:gd name="connsiteX4" fmla="*/ 2468103 w 6470571"/>
                      <a:gd name="connsiteY4" fmla="*/ 2969787 h 3282037"/>
                      <a:gd name="connsiteX5" fmla="*/ 2368048 w 6470571"/>
                      <a:gd name="connsiteY5" fmla="*/ 2837594 h 3282037"/>
                      <a:gd name="connsiteX6" fmla="*/ 4317757 w 6470571"/>
                      <a:gd name="connsiteY6" fmla="*/ 2640139 h 3282037"/>
                      <a:gd name="connsiteX7" fmla="*/ 4277765 w 6470571"/>
                      <a:gd name="connsiteY7" fmla="*/ 2785172 h 3282037"/>
                      <a:gd name="connsiteX8" fmla="*/ 5111900 w 6470571"/>
                      <a:gd name="connsiteY8" fmla="*/ 1743885 h 3282037"/>
                      <a:gd name="connsiteX9" fmla="*/ 5598840 w 6470571"/>
                      <a:gd name="connsiteY9" fmla="*/ 2286029 h 3282037"/>
                      <a:gd name="connsiteX10" fmla="*/ 6260576 w 6470571"/>
                      <a:gd name="connsiteY10" fmla="*/ 1166489 h 3282037"/>
                      <a:gd name="connsiteX11" fmla="*/ 6043692 w 6470571"/>
                      <a:gd name="connsiteY11" fmla="*/ 1369794 h 3282037"/>
                      <a:gd name="connsiteX12" fmla="*/ 5740234 w 6470571"/>
                      <a:gd name="connsiteY12" fmla="*/ 412229 h 3282037"/>
                      <a:gd name="connsiteX13" fmla="*/ 5751617 w 6470571"/>
                      <a:gd name="connsiteY13" fmla="*/ 508259 h 3282037"/>
                      <a:gd name="connsiteX14" fmla="*/ 4355352 w 6470571"/>
                      <a:gd name="connsiteY14" fmla="*/ 300245 h 3282037"/>
                      <a:gd name="connsiteX15" fmla="*/ 4466491 w 6470571"/>
                      <a:gd name="connsiteY15" fmla="*/ 177776 h 3282037"/>
                      <a:gd name="connsiteX16" fmla="*/ 3316317 w 6470571"/>
                      <a:gd name="connsiteY16" fmla="*/ 358592 h 3282037"/>
                      <a:gd name="connsiteX17" fmla="*/ 3370088 w 6470571"/>
                      <a:gd name="connsiteY17" fmla="*/ 252989 h 3282037"/>
                      <a:gd name="connsiteX18" fmla="*/ 2096943 w 6470571"/>
                      <a:gd name="connsiteY18" fmla="*/ 394451 h 3282037"/>
                      <a:gd name="connsiteX19" fmla="*/ 2291660 w 6470571"/>
                      <a:gd name="connsiteY19" fmla="*/ 496863 h 3282037"/>
                      <a:gd name="connsiteX20" fmla="*/ 618149 w 6470571"/>
                      <a:gd name="connsiteY20" fmla="*/ 1199538 h 3282037"/>
                      <a:gd name="connsiteX21" fmla="*/ 584148 w 6470571"/>
                      <a:gd name="connsiteY21" fmla="*/ 1091732 h 3282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6470571" h="3282037" fill="none" extrusionOk="0">
                        <a:moveTo>
                          <a:pt x="584148" y="1091732"/>
                        </a:moveTo>
                        <a:cubicBezTo>
                          <a:pt x="525066" y="853250"/>
                          <a:pt x="626836" y="665328"/>
                          <a:pt x="842222" y="524745"/>
                        </a:cubicBezTo>
                        <a:cubicBezTo>
                          <a:pt x="1278638" y="217722"/>
                          <a:pt x="1679784" y="354799"/>
                          <a:pt x="2097692" y="395211"/>
                        </a:cubicBezTo>
                        <a:cubicBezTo>
                          <a:pt x="2469431" y="74845"/>
                          <a:pt x="2996150" y="148315"/>
                          <a:pt x="3363498" y="260739"/>
                        </a:cubicBezTo>
                        <a:cubicBezTo>
                          <a:pt x="3391818" y="153463"/>
                          <a:pt x="3596234" y="5600"/>
                          <a:pt x="3856729" y="15193"/>
                        </a:cubicBezTo>
                        <a:cubicBezTo>
                          <a:pt x="4037947" y="-35890"/>
                          <a:pt x="4326075" y="142125"/>
                          <a:pt x="4468437" y="188488"/>
                        </a:cubicBezTo>
                        <a:cubicBezTo>
                          <a:pt x="4749563" y="53289"/>
                          <a:pt x="5072753" y="14138"/>
                          <a:pt x="5311709" y="52420"/>
                        </a:cubicBezTo>
                        <a:cubicBezTo>
                          <a:pt x="5510157" y="60957"/>
                          <a:pt x="5725029" y="257390"/>
                          <a:pt x="5739336" y="423625"/>
                        </a:cubicBezTo>
                        <a:cubicBezTo>
                          <a:pt x="5993511" y="511153"/>
                          <a:pt x="6167606" y="658580"/>
                          <a:pt x="6288136" y="783889"/>
                        </a:cubicBezTo>
                        <a:cubicBezTo>
                          <a:pt x="6379334" y="929492"/>
                          <a:pt x="6351259" y="1014736"/>
                          <a:pt x="6263572" y="1174543"/>
                        </a:cubicBezTo>
                        <a:cubicBezTo>
                          <a:pt x="6502862" y="1387311"/>
                          <a:pt x="6543694" y="1650183"/>
                          <a:pt x="6443010" y="1771843"/>
                        </a:cubicBezTo>
                        <a:cubicBezTo>
                          <a:pt x="6327840" y="2136198"/>
                          <a:pt x="6104052" y="2221684"/>
                          <a:pt x="5602435" y="2294690"/>
                        </a:cubicBezTo>
                        <a:cubicBezTo>
                          <a:pt x="5580518" y="2420219"/>
                          <a:pt x="5526647" y="2666959"/>
                          <a:pt x="5301523" y="2742704"/>
                        </a:cubicBezTo>
                        <a:cubicBezTo>
                          <a:pt x="5039038" y="2959179"/>
                          <a:pt x="4739084" y="2892047"/>
                          <a:pt x="4277016" y="2796948"/>
                        </a:cubicBezTo>
                        <a:cubicBezTo>
                          <a:pt x="4109295" y="3091379"/>
                          <a:pt x="3795547" y="3250987"/>
                          <a:pt x="3544883" y="3274895"/>
                        </a:cubicBezTo>
                        <a:cubicBezTo>
                          <a:pt x="3174135" y="3219753"/>
                          <a:pt x="2662508" y="3135409"/>
                          <a:pt x="2468402" y="2983158"/>
                        </a:cubicBezTo>
                        <a:cubicBezTo>
                          <a:pt x="1995393" y="3031797"/>
                          <a:pt x="1271050" y="3113577"/>
                          <a:pt x="869332" y="2694916"/>
                        </a:cubicBezTo>
                        <a:cubicBezTo>
                          <a:pt x="586836" y="2783562"/>
                          <a:pt x="273312" y="2649356"/>
                          <a:pt x="166257" y="2374158"/>
                        </a:cubicBezTo>
                        <a:cubicBezTo>
                          <a:pt x="154274" y="2253807"/>
                          <a:pt x="140886" y="2125070"/>
                          <a:pt x="316488" y="1941187"/>
                        </a:cubicBezTo>
                        <a:cubicBezTo>
                          <a:pt x="55611" y="1805231"/>
                          <a:pt x="9699" y="1642222"/>
                          <a:pt x="-750" y="1496973"/>
                        </a:cubicBezTo>
                        <a:cubicBezTo>
                          <a:pt x="45208" y="1364972"/>
                          <a:pt x="275142" y="1193900"/>
                          <a:pt x="578606" y="1102141"/>
                        </a:cubicBezTo>
                        <a:cubicBezTo>
                          <a:pt x="581538" y="1098506"/>
                          <a:pt x="582389" y="1094361"/>
                          <a:pt x="584148" y="1091732"/>
                        </a:cubicBezTo>
                        <a:close/>
                      </a:path>
                      <a:path w="6470571" h="3282037" fill="none" extrusionOk="0">
                        <a:moveTo>
                          <a:pt x="6753841" y="2907228"/>
                        </a:moveTo>
                        <a:cubicBezTo>
                          <a:pt x="6749497" y="2962965"/>
                          <a:pt x="6715639" y="2992426"/>
                          <a:pt x="6662875" y="2998396"/>
                        </a:cubicBezTo>
                        <a:cubicBezTo>
                          <a:pt x="6609887" y="3013145"/>
                          <a:pt x="6559030" y="2945850"/>
                          <a:pt x="6571909" y="2907228"/>
                        </a:cubicBezTo>
                        <a:cubicBezTo>
                          <a:pt x="6554240" y="2870303"/>
                          <a:pt x="6607912" y="2807847"/>
                          <a:pt x="6662875" y="2816060"/>
                        </a:cubicBezTo>
                        <a:cubicBezTo>
                          <a:pt x="6720817" y="2827241"/>
                          <a:pt x="6760741" y="2842034"/>
                          <a:pt x="6753841" y="2907228"/>
                        </a:cubicBezTo>
                        <a:close/>
                      </a:path>
                      <a:path w="6470571" h="3282037" fill="none" extrusionOk="0">
                        <a:moveTo>
                          <a:pt x="6630913" y="2828212"/>
                        </a:moveTo>
                        <a:cubicBezTo>
                          <a:pt x="6636201" y="2947221"/>
                          <a:pt x="6516238" y="3007551"/>
                          <a:pt x="6448982" y="3010547"/>
                        </a:cubicBezTo>
                        <a:cubicBezTo>
                          <a:pt x="6370292" y="2997064"/>
                          <a:pt x="6262711" y="2903087"/>
                          <a:pt x="6267050" y="2828212"/>
                        </a:cubicBezTo>
                        <a:cubicBezTo>
                          <a:pt x="6241644" y="2729089"/>
                          <a:pt x="6367533" y="2639149"/>
                          <a:pt x="6448982" y="2645876"/>
                        </a:cubicBezTo>
                        <a:cubicBezTo>
                          <a:pt x="6547635" y="2658478"/>
                          <a:pt x="6661173" y="2747014"/>
                          <a:pt x="6630913" y="2828212"/>
                        </a:cubicBezTo>
                        <a:close/>
                      </a:path>
                      <a:path w="6470571" h="3282037" fill="none" extrusionOk="0">
                        <a:moveTo>
                          <a:pt x="6337279" y="2686134"/>
                        </a:moveTo>
                        <a:cubicBezTo>
                          <a:pt x="6295930" y="2802464"/>
                          <a:pt x="6185174" y="2977332"/>
                          <a:pt x="6064381" y="2959637"/>
                        </a:cubicBezTo>
                        <a:cubicBezTo>
                          <a:pt x="5941100" y="2917646"/>
                          <a:pt x="5773514" y="2867800"/>
                          <a:pt x="5791483" y="2686134"/>
                        </a:cubicBezTo>
                        <a:cubicBezTo>
                          <a:pt x="5767327" y="2561785"/>
                          <a:pt x="5904829" y="2434048"/>
                          <a:pt x="6064381" y="2412630"/>
                        </a:cubicBezTo>
                        <a:cubicBezTo>
                          <a:pt x="6172643" y="2418879"/>
                          <a:pt x="6288269" y="2552665"/>
                          <a:pt x="6337279" y="2686134"/>
                        </a:cubicBezTo>
                        <a:close/>
                      </a:path>
                      <a:path w="6470571" h="3282037" fill="none" extrusionOk="0">
                        <a:moveTo>
                          <a:pt x="702925" y="1988747"/>
                        </a:moveTo>
                        <a:cubicBezTo>
                          <a:pt x="586170" y="2041314"/>
                          <a:pt x="415449" y="1952290"/>
                          <a:pt x="323528" y="1928196"/>
                        </a:cubicBezTo>
                        <a:moveTo>
                          <a:pt x="1037687" y="2651383"/>
                        </a:moveTo>
                        <a:cubicBezTo>
                          <a:pt x="992332" y="2675859"/>
                          <a:pt x="920189" y="2688363"/>
                          <a:pt x="871729" y="2680329"/>
                        </a:cubicBezTo>
                        <a:moveTo>
                          <a:pt x="2468103" y="2969787"/>
                        </a:moveTo>
                        <a:cubicBezTo>
                          <a:pt x="2417236" y="2925070"/>
                          <a:pt x="2408010" y="2884720"/>
                          <a:pt x="2368048" y="2837594"/>
                        </a:cubicBezTo>
                        <a:moveTo>
                          <a:pt x="4317757" y="2640139"/>
                        </a:moveTo>
                        <a:cubicBezTo>
                          <a:pt x="4317929" y="2697777"/>
                          <a:pt x="4307882" y="2729968"/>
                          <a:pt x="4277765" y="2785172"/>
                        </a:cubicBezTo>
                        <a:moveTo>
                          <a:pt x="5111900" y="1743885"/>
                        </a:moveTo>
                        <a:cubicBezTo>
                          <a:pt x="5461624" y="1882203"/>
                          <a:pt x="5591887" y="2092508"/>
                          <a:pt x="5598840" y="2286029"/>
                        </a:cubicBezTo>
                        <a:moveTo>
                          <a:pt x="6260576" y="1166489"/>
                        </a:moveTo>
                        <a:cubicBezTo>
                          <a:pt x="6227770" y="1258184"/>
                          <a:pt x="6137459" y="1295806"/>
                          <a:pt x="6043692" y="1369794"/>
                        </a:cubicBezTo>
                        <a:moveTo>
                          <a:pt x="5740234" y="412229"/>
                        </a:moveTo>
                        <a:cubicBezTo>
                          <a:pt x="5754391" y="444452"/>
                          <a:pt x="5755389" y="479521"/>
                          <a:pt x="5751617" y="508259"/>
                        </a:cubicBezTo>
                        <a:moveTo>
                          <a:pt x="4355352" y="300245"/>
                        </a:moveTo>
                        <a:cubicBezTo>
                          <a:pt x="4365031" y="247141"/>
                          <a:pt x="4408250" y="218752"/>
                          <a:pt x="4466491" y="177776"/>
                        </a:cubicBezTo>
                        <a:moveTo>
                          <a:pt x="3316317" y="358592"/>
                        </a:moveTo>
                        <a:cubicBezTo>
                          <a:pt x="3331007" y="328818"/>
                          <a:pt x="3347315" y="299038"/>
                          <a:pt x="3370088" y="252989"/>
                        </a:cubicBezTo>
                        <a:moveTo>
                          <a:pt x="2096943" y="394451"/>
                        </a:moveTo>
                        <a:cubicBezTo>
                          <a:pt x="2156076" y="426105"/>
                          <a:pt x="2240666" y="441048"/>
                          <a:pt x="2291660" y="496863"/>
                        </a:cubicBezTo>
                        <a:moveTo>
                          <a:pt x="618149" y="1199538"/>
                        </a:moveTo>
                        <a:cubicBezTo>
                          <a:pt x="602537" y="1172555"/>
                          <a:pt x="579340" y="1125476"/>
                          <a:pt x="584148" y="1091732"/>
                        </a:cubicBezTo>
                      </a:path>
                      <a:path w="6470571" h="3282037" stroke="0" extrusionOk="0">
                        <a:moveTo>
                          <a:pt x="584148" y="1091732"/>
                        </a:moveTo>
                        <a:cubicBezTo>
                          <a:pt x="593291" y="823544"/>
                          <a:pt x="618583" y="724621"/>
                          <a:pt x="842222" y="524745"/>
                        </a:cubicBezTo>
                        <a:cubicBezTo>
                          <a:pt x="1110100" y="256000"/>
                          <a:pt x="1717526" y="250302"/>
                          <a:pt x="2097692" y="395211"/>
                        </a:cubicBezTo>
                        <a:cubicBezTo>
                          <a:pt x="2350886" y="23039"/>
                          <a:pt x="3118399" y="11892"/>
                          <a:pt x="3363498" y="260739"/>
                        </a:cubicBezTo>
                        <a:cubicBezTo>
                          <a:pt x="3453771" y="100600"/>
                          <a:pt x="3611501" y="-9631"/>
                          <a:pt x="3856729" y="15193"/>
                        </a:cubicBezTo>
                        <a:cubicBezTo>
                          <a:pt x="4130381" y="-8178"/>
                          <a:pt x="4295245" y="86261"/>
                          <a:pt x="4468437" y="188488"/>
                        </a:cubicBezTo>
                        <a:cubicBezTo>
                          <a:pt x="4619525" y="62894"/>
                          <a:pt x="4934952" y="61565"/>
                          <a:pt x="5311709" y="52420"/>
                        </a:cubicBezTo>
                        <a:cubicBezTo>
                          <a:pt x="5510471" y="102943"/>
                          <a:pt x="5708161" y="247704"/>
                          <a:pt x="5739336" y="423625"/>
                        </a:cubicBezTo>
                        <a:cubicBezTo>
                          <a:pt x="5997613" y="467916"/>
                          <a:pt x="6226390" y="561849"/>
                          <a:pt x="6288136" y="783889"/>
                        </a:cubicBezTo>
                        <a:cubicBezTo>
                          <a:pt x="6374017" y="938428"/>
                          <a:pt x="6357814" y="1067403"/>
                          <a:pt x="6263572" y="1174543"/>
                        </a:cubicBezTo>
                        <a:cubicBezTo>
                          <a:pt x="6464451" y="1343973"/>
                          <a:pt x="6485181" y="1534562"/>
                          <a:pt x="6443010" y="1771843"/>
                        </a:cubicBezTo>
                        <a:cubicBezTo>
                          <a:pt x="6409923" y="2082776"/>
                          <a:pt x="6033610" y="2275420"/>
                          <a:pt x="5602435" y="2294690"/>
                        </a:cubicBezTo>
                        <a:cubicBezTo>
                          <a:pt x="5610993" y="2500060"/>
                          <a:pt x="5495292" y="2595606"/>
                          <a:pt x="5301523" y="2742704"/>
                        </a:cubicBezTo>
                        <a:cubicBezTo>
                          <a:pt x="5041846" y="2916419"/>
                          <a:pt x="4552215" y="2913450"/>
                          <a:pt x="4277016" y="2796948"/>
                        </a:cubicBezTo>
                        <a:cubicBezTo>
                          <a:pt x="4237070" y="3078249"/>
                          <a:pt x="3892146" y="3256813"/>
                          <a:pt x="3544883" y="3274895"/>
                        </a:cubicBezTo>
                        <a:cubicBezTo>
                          <a:pt x="3140960" y="3395444"/>
                          <a:pt x="2736628" y="3228281"/>
                          <a:pt x="2468402" y="2983158"/>
                        </a:cubicBezTo>
                        <a:cubicBezTo>
                          <a:pt x="1958455" y="3182350"/>
                          <a:pt x="1091854" y="3010579"/>
                          <a:pt x="869332" y="2694916"/>
                        </a:cubicBezTo>
                        <a:cubicBezTo>
                          <a:pt x="646878" y="2769076"/>
                          <a:pt x="281488" y="2613749"/>
                          <a:pt x="166257" y="2374158"/>
                        </a:cubicBezTo>
                        <a:cubicBezTo>
                          <a:pt x="125669" y="2168167"/>
                          <a:pt x="138394" y="2067904"/>
                          <a:pt x="316488" y="1941187"/>
                        </a:cubicBezTo>
                        <a:cubicBezTo>
                          <a:pt x="90750" y="1877263"/>
                          <a:pt x="3763" y="1665369"/>
                          <a:pt x="-750" y="1496973"/>
                        </a:cubicBezTo>
                        <a:cubicBezTo>
                          <a:pt x="13309" y="1213579"/>
                          <a:pt x="240819" y="1091326"/>
                          <a:pt x="578606" y="1102141"/>
                        </a:cubicBezTo>
                        <a:cubicBezTo>
                          <a:pt x="580316" y="1099493"/>
                          <a:pt x="582784" y="1095526"/>
                          <a:pt x="584148" y="1091732"/>
                        </a:cubicBezTo>
                        <a:close/>
                      </a:path>
                      <a:path w="6470571" h="3282037" stroke="0" extrusionOk="0">
                        <a:moveTo>
                          <a:pt x="6753841" y="2907228"/>
                        </a:moveTo>
                        <a:cubicBezTo>
                          <a:pt x="6756091" y="2971187"/>
                          <a:pt x="6708278" y="3012898"/>
                          <a:pt x="6662875" y="2998396"/>
                        </a:cubicBezTo>
                        <a:cubicBezTo>
                          <a:pt x="6610039" y="3008304"/>
                          <a:pt x="6572245" y="2977716"/>
                          <a:pt x="6571909" y="2907228"/>
                        </a:cubicBezTo>
                        <a:cubicBezTo>
                          <a:pt x="6573591" y="2851887"/>
                          <a:pt x="6608701" y="2808523"/>
                          <a:pt x="6662875" y="2816060"/>
                        </a:cubicBezTo>
                        <a:cubicBezTo>
                          <a:pt x="6715873" y="2808479"/>
                          <a:pt x="6753411" y="2848821"/>
                          <a:pt x="6753841" y="2907228"/>
                        </a:cubicBezTo>
                        <a:close/>
                      </a:path>
                      <a:path w="6470571" h="3282037" stroke="0" extrusionOk="0">
                        <a:moveTo>
                          <a:pt x="6630913" y="2828212"/>
                        </a:moveTo>
                        <a:cubicBezTo>
                          <a:pt x="6644264" y="2924433"/>
                          <a:pt x="6576110" y="2990794"/>
                          <a:pt x="6448982" y="3010547"/>
                        </a:cubicBezTo>
                        <a:cubicBezTo>
                          <a:pt x="6354061" y="3009510"/>
                          <a:pt x="6281678" y="2941617"/>
                          <a:pt x="6267050" y="2828212"/>
                        </a:cubicBezTo>
                        <a:cubicBezTo>
                          <a:pt x="6251467" y="2730427"/>
                          <a:pt x="6336786" y="2676797"/>
                          <a:pt x="6448982" y="2645876"/>
                        </a:cubicBezTo>
                        <a:cubicBezTo>
                          <a:pt x="6540300" y="2657733"/>
                          <a:pt x="6638306" y="2711677"/>
                          <a:pt x="6630913" y="2828212"/>
                        </a:cubicBezTo>
                        <a:close/>
                      </a:path>
                      <a:path w="6470571" h="3282037" stroke="0" extrusionOk="0">
                        <a:moveTo>
                          <a:pt x="6337279" y="2686134"/>
                        </a:moveTo>
                        <a:cubicBezTo>
                          <a:pt x="6306795" y="2842086"/>
                          <a:pt x="6169839" y="2961369"/>
                          <a:pt x="6064381" y="2959637"/>
                        </a:cubicBezTo>
                        <a:cubicBezTo>
                          <a:pt x="5926655" y="2938441"/>
                          <a:pt x="5740315" y="2858485"/>
                          <a:pt x="5791483" y="2686134"/>
                        </a:cubicBezTo>
                        <a:cubicBezTo>
                          <a:pt x="5794064" y="2526277"/>
                          <a:pt x="5904304" y="2395581"/>
                          <a:pt x="6064381" y="2412630"/>
                        </a:cubicBezTo>
                        <a:cubicBezTo>
                          <a:pt x="6244029" y="2410920"/>
                          <a:pt x="6323410" y="2558944"/>
                          <a:pt x="6337279" y="2686134"/>
                        </a:cubicBezTo>
                        <a:close/>
                      </a:path>
                      <a:path w="6470571" h="3282037" fill="none" stroke="0" extrusionOk="0">
                        <a:moveTo>
                          <a:pt x="702925" y="1988747"/>
                        </a:moveTo>
                        <a:cubicBezTo>
                          <a:pt x="572048" y="2008749"/>
                          <a:pt x="420636" y="1959262"/>
                          <a:pt x="323528" y="1928196"/>
                        </a:cubicBezTo>
                        <a:moveTo>
                          <a:pt x="1037687" y="2651383"/>
                        </a:moveTo>
                        <a:cubicBezTo>
                          <a:pt x="995190" y="2672091"/>
                          <a:pt x="911788" y="2671605"/>
                          <a:pt x="871729" y="2680329"/>
                        </a:cubicBezTo>
                        <a:moveTo>
                          <a:pt x="2468103" y="2969787"/>
                        </a:moveTo>
                        <a:cubicBezTo>
                          <a:pt x="2434574" y="2928188"/>
                          <a:pt x="2407020" y="2884672"/>
                          <a:pt x="2368048" y="2837594"/>
                        </a:cubicBezTo>
                        <a:moveTo>
                          <a:pt x="4317757" y="2640139"/>
                        </a:moveTo>
                        <a:cubicBezTo>
                          <a:pt x="4309765" y="2693717"/>
                          <a:pt x="4290126" y="2740179"/>
                          <a:pt x="4277765" y="2785172"/>
                        </a:cubicBezTo>
                        <a:moveTo>
                          <a:pt x="5111900" y="1743885"/>
                        </a:moveTo>
                        <a:cubicBezTo>
                          <a:pt x="5433168" y="1857702"/>
                          <a:pt x="5658638" y="2016808"/>
                          <a:pt x="5598840" y="2286029"/>
                        </a:cubicBezTo>
                        <a:moveTo>
                          <a:pt x="6260576" y="1166489"/>
                        </a:moveTo>
                        <a:cubicBezTo>
                          <a:pt x="6211301" y="1245713"/>
                          <a:pt x="6109865" y="1326170"/>
                          <a:pt x="6043692" y="1369794"/>
                        </a:cubicBezTo>
                        <a:moveTo>
                          <a:pt x="5740234" y="412229"/>
                        </a:moveTo>
                        <a:cubicBezTo>
                          <a:pt x="5751181" y="442944"/>
                          <a:pt x="5746153" y="476900"/>
                          <a:pt x="5751617" y="508259"/>
                        </a:cubicBezTo>
                        <a:moveTo>
                          <a:pt x="4355352" y="300245"/>
                        </a:moveTo>
                        <a:cubicBezTo>
                          <a:pt x="4395043" y="251646"/>
                          <a:pt x="4431906" y="226791"/>
                          <a:pt x="4466491" y="177776"/>
                        </a:cubicBezTo>
                        <a:moveTo>
                          <a:pt x="3316317" y="358592"/>
                        </a:moveTo>
                        <a:cubicBezTo>
                          <a:pt x="3331743" y="324710"/>
                          <a:pt x="3352694" y="289127"/>
                          <a:pt x="3370088" y="252989"/>
                        </a:cubicBezTo>
                        <a:moveTo>
                          <a:pt x="2096943" y="394451"/>
                        </a:moveTo>
                        <a:cubicBezTo>
                          <a:pt x="2172042" y="413879"/>
                          <a:pt x="2229979" y="451508"/>
                          <a:pt x="2291660" y="496863"/>
                        </a:cubicBezTo>
                        <a:moveTo>
                          <a:pt x="618149" y="1199538"/>
                        </a:moveTo>
                        <a:cubicBezTo>
                          <a:pt x="599365" y="1169280"/>
                          <a:pt x="590618" y="1126420"/>
                          <a:pt x="584148" y="1091732"/>
                        </a:cubicBezTo>
                      </a:path>
                      <a:path w="6470571" h="3282037" fill="none" stroke="0" extrusionOk="0">
                        <a:moveTo>
                          <a:pt x="584148" y="1091732"/>
                        </a:moveTo>
                        <a:cubicBezTo>
                          <a:pt x="553745" y="839752"/>
                          <a:pt x="623525" y="695249"/>
                          <a:pt x="842222" y="524745"/>
                        </a:cubicBezTo>
                        <a:cubicBezTo>
                          <a:pt x="1201776" y="264402"/>
                          <a:pt x="1691677" y="321389"/>
                          <a:pt x="2097692" y="395211"/>
                        </a:cubicBezTo>
                        <a:cubicBezTo>
                          <a:pt x="2363052" y="-81"/>
                          <a:pt x="3003210" y="111941"/>
                          <a:pt x="3363498" y="260739"/>
                        </a:cubicBezTo>
                        <a:cubicBezTo>
                          <a:pt x="3438792" y="128843"/>
                          <a:pt x="3600065" y="-17688"/>
                          <a:pt x="3856729" y="15193"/>
                        </a:cubicBezTo>
                        <a:cubicBezTo>
                          <a:pt x="4073460" y="-25073"/>
                          <a:pt x="4319445" y="114130"/>
                          <a:pt x="4468437" y="188488"/>
                        </a:cubicBezTo>
                        <a:cubicBezTo>
                          <a:pt x="4716267" y="52742"/>
                          <a:pt x="5036055" y="44037"/>
                          <a:pt x="5311709" y="52420"/>
                        </a:cubicBezTo>
                        <a:cubicBezTo>
                          <a:pt x="5507680" y="71828"/>
                          <a:pt x="5746003" y="256931"/>
                          <a:pt x="5739336" y="423625"/>
                        </a:cubicBezTo>
                        <a:cubicBezTo>
                          <a:pt x="5977545" y="487100"/>
                          <a:pt x="6197356" y="616686"/>
                          <a:pt x="6288136" y="783889"/>
                        </a:cubicBezTo>
                        <a:cubicBezTo>
                          <a:pt x="6362595" y="917601"/>
                          <a:pt x="6327280" y="1033177"/>
                          <a:pt x="6263572" y="1174543"/>
                        </a:cubicBezTo>
                        <a:cubicBezTo>
                          <a:pt x="6493321" y="1388039"/>
                          <a:pt x="6500015" y="1590755"/>
                          <a:pt x="6443010" y="1771843"/>
                        </a:cubicBezTo>
                        <a:cubicBezTo>
                          <a:pt x="6329932" y="2115096"/>
                          <a:pt x="5980178" y="2285872"/>
                          <a:pt x="5602435" y="2294690"/>
                        </a:cubicBezTo>
                        <a:cubicBezTo>
                          <a:pt x="5587018" y="2471769"/>
                          <a:pt x="5496120" y="2629218"/>
                          <a:pt x="5301523" y="2742704"/>
                        </a:cubicBezTo>
                        <a:cubicBezTo>
                          <a:pt x="5102962" y="2899244"/>
                          <a:pt x="4695631" y="2896067"/>
                          <a:pt x="4277016" y="2796948"/>
                        </a:cubicBezTo>
                        <a:cubicBezTo>
                          <a:pt x="4170452" y="3120940"/>
                          <a:pt x="3792434" y="3237905"/>
                          <a:pt x="3544883" y="3274895"/>
                        </a:cubicBezTo>
                        <a:cubicBezTo>
                          <a:pt x="3153553" y="3294201"/>
                          <a:pt x="2694747" y="3125540"/>
                          <a:pt x="2468402" y="2983158"/>
                        </a:cubicBezTo>
                        <a:cubicBezTo>
                          <a:pt x="1882743" y="3138783"/>
                          <a:pt x="1144739" y="3029647"/>
                          <a:pt x="869332" y="2694916"/>
                        </a:cubicBezTo>
                        <a:cubicBezTo>
                          <a:pt x="569304" y="2741313"/>
                          <a:pt x="274102" y="2619253"/>
                          <a:pt x="166257" y="2374158"/>
                        </a:cubicBezTo>
                        <a:cubicBezTo>
                          <a:pt x="153492" y="2226944"/>
                          <a:pt x="124041" y="2098142"/>
                          <a:pt x="316488" y="1941187"/>
                        </a:cubicBezTo>
                        <a:cubicBezTo>
                          <a:pt x="99271" y="1837597"/>
                          <a:pt x="2905" y="1656929"/>
                          <a:pt x="-750" y="1496973"/>
                        </a:cubicBezTo>
                        <a:cubicBezTo>
                          <a:pt x="44016" y="1282967"/>
                          <a:pt x="215232" y="1157863"/>
                          <a:pt x="578606" y="1102141"/>
                        </a:cubicBezTo>
                        <a:cubicBezTo>
                          <a:pt x="580995" y="1098675"/>
                          <a:pt x="582426" y="1095162"/>
                          <a:pt x="584148" y="1091732"/>
                        </a:cubicBezTo>
                        <a:close/>
                      </a:path>
                      <a:path w="6470571" h="3282037" fill="none" stroke="0" extrusionOk="0">
                        <a:moveTo>
                          <a:pt x="6753841" y="2907228"/>
                        </a:moveTo>
                        <a:cubicBezTo>
                          <a:pt x="6750515" y="2968141"/>
                          <a:pt x="6707225" y="3001504"/>
                          <a:pt x="6662875" y="2998396"/>
                        </a:cubicBezTo>
                        <a:cubicBezTo>
                          <a:pt x="6617631" y="3011110"/>
                          <a:pt x="6566237" y="2953892"/>
                          <a:pt x="6571909" y="2907228"/>
                        </a:cubicBezTo>
                        <a:cubicBezTo>
                          <a:pt x="6561006" y="2852145"/>
                          <a:pt x="6620859" y="2817745"/>
                          <a:pt x="6662875" y="2816060"/>
                        </a:cubicBezTo>
                        <a:cubicBezTo>
                          <a:pt x="6715491" y="2821350"/>
                          <a:pt x="6762987" y="2847362"/>
                          <a:pt x="6753841" y="2907228"/>
                        </a:cubicBezTo>
                        <a:close/>
                      </a:path>
                      <a:path w="6470571" h="3282037" fill="none" stroke="0" extrusionOk="0">
                        <a:moveTo>
                          <a:pt x="6630913" y="2828212"/>
                        </a:moveTo>
                        <a:cubicBezTo>
                          <a:pt x="6649039" y="2930132"/>
                          <a:pt x="6548507" y="2997303"/>
                          <a:pt x="6448982" y="3010547"/>
                        </a:cubicBezTo>
                        <a:cubicBezTo>
                          <a:pt x="6358532" y="3000142"/>
                          <a:pt x="6266124" y="2915430"/>
                          <a:pt x="6267050" y="2828212"/>
                        </a:cubicBezTo>
                        <a:cubicBezTo>
                          <a:pt x="6233916" y="2726153"/>
                          <a:pt x="6357738" y="2647527"/>
                          <a:pt x="6448982" y="2645876"/>
                        </a:cubicBezTo>
                        <a:cubicBezTo>
                          <a:pt x="6539505" y="2656492"/>
                          <a:pt x="6654265" y="2726070"/>
                          <a:pt x="6630913" y="2828212"/>
                        </a:cubicBezTo>
                        <a:close/>
                      </a:path>
                      <a:path w="6470571" h="3282037" fill="none" stroke="0" extrusionOk="0">
                        <a:moveTo>
                          <a:pt x="6337279" y="2686134"/>
                        </a:moveTo>
                        <a:cubicBezTo>
                          <a:pt x="6302776" y="2814283"/>
                          <a:pt x="6190084" y="2974389"/>
                          <a:pt x="6064381" y="2959637"/>
                        </a:cubicBezTo>
                        <a:cubicBezTo>
                          <a:pt x="5930672" y="2949150"/>
                          <a:pt x="5772811" y="2859572"/>
                          <a:pt x="5791483" y="2686134"/>
                        </a:cubicBezTo>
                        <a:cubicBezTo>
                          <a:pt x="5793998" y="2545088"/>
                          <a:pt x="5904751" y="2417490"/>
                          <a:pt x="6064381" y="2412630"/>
                        </a:cubicBezTo>
                        <a:cubicBezTo>
                          <a:pt x="6208324" y="2439535"/>
                          <a:pt x="6312583" y="2576025"/>
                          <a:pt x="6337279" y="2686134"/>
                        </a:cubicBezTo>
                        <a:close/>
                      </a:path>
                      <a:path w="6470571" h="3282037" fill="none" stroke="0" extrusionOk="0">
                        <a:moveTo>
                          <a:pt x="702925" y="1988747"/>
                        </a:moveTo>
                        <a:cubicBezTo>
                          <a:pt x="598367" y="2037244"/>
                          <a:pt x="423046" y="1958666"/>
                          <a:pt x="323528" y="1928196"/>
                        </a:cubicBezTo>
                        <a:moveTo>
                          <a:pt x="1037687" y="2651383"/>
                        </a:moveTo>
                        <a:cubicBezTo>
                          <a:pt x="999708" y="2681340"/>
                          <a:pt x="914153" y="2683443"/>
                          <a:pt x="871729" y="2680329"/>
                        </a:cubicBezTo>
                        <a:moveTo>
                          <a:pt x="2468103" y="2969787"/>
                        </a:moveTo>
                        <a:cubicBezTo>
                          <a:pt x="2424907" y="2926707"/>
                          <a:pt x="2406019" y="2888085"/>
                          <a:pt x="2368048" y="2837594"/>
                        </a:cubicBezTo>
                        <a:moveTo>
                          <a:pt x="4317757" y="2640139"/>
                        </a:moveTo>
                        <a:cubicBezTo>
                          <a:pt x="4317088" y="2694977"/>
                          <a:pt x="4305147" y="2729391"/>
                          <a:pt x="4277765" y="2785172"/>
                        </a:cubicBezTo>
                        <a:moveTo>
                          <a:pt x="5111900" y="1743885"/>
                        </a:moveTo>
                        <a:cubicBezTo>
                          <a:pt x="5484209" y="1899161"/>
                          <a:pt x="5628813" y="2062294"/>
                          <a:pt x="5598840" y="2286029"/>
                        </a:cubicBezTo>
                        <a:moveTo>
                          <a:pt x="6260576" y="1166489"/>
                        </a:moveTo>
                        <a:cubicBezTo>
                          <a:pt x="6223655" y="1242634"/>
                          <a:pt x="6132820" y="1299598"/>
                          <a:pt x="6043692" y="1369794"/>
                        </a:cubicBezTo>
                        <a:moveTo>
                          <a:pt x="5740234" y="412229"/>
                        </a:moveTo>
                        <a:cubicBezTo>
                          <a:pt x="5754137" y="438336"/>
                          <a:pt x="5753905" y="478983"/>
                          <a:pt x="5751617" y="508259"/>
                        </a:cubicBezTo>
                        <a:moveTo>
                          <a:pt x="4355352" y="300245"/>
                        </a:moveTo>
                        <a:cubicBezTo>
                          <a:pt x="4372656" y="246411"/>
                          <a:pt x="4413488" y="218753"/>
                          <a:pt x="4466491" y="177776"/>
                        </a:cubicBezTo>
                        <a:moveTo>
                          <a:pt x="3316317" y="358592"/>
                        </a:moveTo>
                        <a:cubicBezTo>
                          <a:pt x="3330290" y="318937"/>
                          <a:pt x="3351338" y="294560"/>
                          <a:pt x="3370088" y="252989"/>
                        </a:cubicBezTo>
                        <a:moveTo>
                          <a:pt x="2096943" y="394451"/>
                        </a:moveTo>
                        <a:cubicBezTo>
                          <a:pt x="2146081" y="429022"/>
                          <a:pt x="2230069" y="454163"/>
                          <a:pt x="2291660" y="496863"/>
                        </a:cubicBezTo>
                        <a:moveTo>
                          <a:pt x="618149" y="1199538"/>
                        </a:moveTo>
                        <a:cubicBezTo>
                          <a:pt x="602884" y="1173790"/>
                          <a:pt x="584776" y="1123839"/>
                          <a:pt x="584148" y="1091732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Vậy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Hôm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nay,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/>
              </a:rPr>
              <a:t>Cảm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/>
              </a:rPr>
              <a:t>ơn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/>
              </a:rPr>
              <a:t>các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/>
              </a:rPr>
              <a:t>bạn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/>
              </a:rPr>
              <a:t>rất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/>
              </a:rPr>
              <a:t>nhiều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A picture containing container, basket&#10;&#10;Description automatically generated">
            <a:extLst>
              <a:ext uri="{FF2B5EF4-FFF2-40B4-BE49-F238E27FC236}">
                <a16:creationId xmlns:a16="http://schemas.microsoft.com/office/drawing/2014/main" id="{3BFE7E28-370D-FFD3-DBC3-59FF034536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196400"/>
            <a:ext cx="6585857" cy="370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613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t="-2000" r="-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97C40002-A7C2-3985-FCC0-7373BC52A6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96493" y="2576945"/>
            <a:ext cx="4032683" cy="42810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6F2EF0-28C3-4A5A-A365-4C62418797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744267"/>
            <a:ext cx="8059611" cy="563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707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4E3DDA0-6029-1F14-F93B-C9C5CE8D5C0F}"/>
              </a:ext>
            </a:extLst>
          </p:cNvPr>
          <p:cNvSpPr/>
          <p:nvPr/>
        </p:nvSpPr>
        <p:spPr>
          <a:xfrm>
            <a:off x="293079" y="197763"/>
            <a:ext cx="11734799" cy="6660237"/>
          </a:xfrm>
          <a:prstGeom prst="roundRect">
            <a:avLst>
              <a:gd name="adj" fmla="val 1043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0F2216-2270-BBB5-9CFC-58F20199B14E}"/>
              </a:ext>
            </a:extLst>
          </p:cNvPr>
          <p:cNvSpPr txBox="1"/>
          <p:nvPr/>
        </p:nvSpPr>
        <p:spPr>
          <a:xfrm>
            <a:off x="467939" y="1052868"/>
            <a:ext cx="112561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5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tới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tiếp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tục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soạn</a:t>
            </a: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Chân trời sáng tạo, Kết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nối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tri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thức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Cánh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diều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Rất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mong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được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đồng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hành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cùng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tới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hết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5.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Zalo</a:t>
            </a: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em: 035.447.3852 (Lan Hương)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368664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F52C17-9695-CC3D-7CB6-554EFF233CA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0" y="0"/>
            <a:ext cx="12192000" cy="690368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455E8B51-0FAA-CA68-DBD2-596AAB2955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9787" y="352425"/>
            <a:ext cx="9847975" cy="6354468"/>
          </a:xfrm>
          <a:prstGeom prst="rect">
            <a:avLst/>
          </a:prstGeom>
        </p:spPr>
      </p:pic>
      <p:sp>
        <p:nvSpPr>
          <p:cNvPr id="6" name="Double Wave 5">
            <a:extLst>
              <a:ext uri="{FF2B5EF4-FFF2-40B4-BE49-F238E27FC236}">
                <a16:creationId xmlns:a16="http://schemas.microsoft.com/office/drawing/2014/main" id="{33C2BC68-EFB5-B831-83CD-5F1B22DF47DC}"/>
              </a:ext>
            </a:extLst>
          </p:cNvPr>
          <p:cNvSpPr/>
          <p:nvPr/>
        </p:nvSpPr>
        <p:spPr>
          <a:xfrm>
            <a:off x="3103417" y="841664"/>
            <a:ext cx="5985165" cy="1143000"/>
          </a:xfrm>
          <a:prstGeom prst="doubleWav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7 IcielLa Chic Pro Shad" panose="02000506090000020004" pitchFamily="2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1B3183-504D-EE07-AE86-580D198C90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7800" y="616377"/>
            <a:ext cx="5182049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4834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53784553-C210-3672-ABBF-83F064D77B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50940" y="3948119"/>
            <a:ext cx="2741060" cy="29098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Speech Bubble: Oval 1">
                <a:extLst>
                  <a:ext uri="{FF2B5EF4-FFF2-40B4-BE49-F238E27FC236}">
                    <a16:creationId xmlns:a16="http://schemas.microsoft.com/office/drawing/2014/main" id="{1C46120F-19F8-BC99-DF4A-A4DE21D71E1C}"/>
                  </a:ext>
                </a:extLst>
              </p:cNvPr>
              <p:cNvSpPr/>
              <p:nvPr/>
            </p:nvSpPr>
            <p:spPr>
              <a:xfrm>
                <a:off x="7467661" y="1724660"/>
                <a:ext cx="4042064" cy="1829031"/>
              </a:xfrm>
              <a:custGeom>
                <a:avLst/>
                <a:gdLst>
                  <a:gd name="connsiteX0" fmla="*/ 3215664 w 4042064"/>
                  <a:gd name="connsiteY0" fmla="*/ 2057056 h 1829031"/>
                  <a:gd name="connsiteX1" fmla="*/ 2882185 w 4042064"/>
                  <a:gd name="connsiteY1" fmla="*/ 1933965 h 1829031"/>
                  <a:gd name="connsiteX2" fmla="*/ 2520916 w 4042064"/>
                  <a:gd name="connsiteY2" fmla="*/ 1800616 h 1829031"/>
                  <a:gd name="connsiteX3" fmla="*/ 971359 w 4042064"/>
                  <a:gd name="connsiteY3" fmla="*/ 1696012 h 1829031"/>
                  <a:gd name="connsiteX4" fmla="*/ 1213978 w 4042064"/>
                  <a:gd name="connsiteY4" fmla="*/ 76079 h 1829031"/>
                  <a:gd name="connsiteX5" fmla="*/ 2713177 w 4042064"/>
                  <a:gd name="connsiteY5" fmla="*/ 55301 h 1829031"/>
                  <a:gd name="connsiteX6" fmla="*/ 3218083 w 4042064"/>
                  <a:gd name="connsiteY6" fmla="*/ 1651358 h 1829031"/>
                  <a:gd name="connsiteX7" fmla="*/ 3215664 w 4042064"/>
                  <a:gd name="connsiteY7" fmla="*/ 2057056 h 1829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42064" h="1829031" fill="none" extrusionOk="0">
                    <a:moveTo>
                      <a:pt x="3215664" y="2057056"/>
                    </a:moveTo>
                    <a:cubicBezTo>
                      <a:pt x="3081385" y="2036439"/>
                      <a:pt x="3038635" y="1950658"/>
                      <a:pt x="2882185" y="1933965"/>
                    </a:cubicBezTo>
                    <a:cubicBezTo>
                      <a:pt x="2725735" y="1917272"/>
                      <a:pt x="2603630" y="1806524"/>
                      <a:pt x="2520916" y="1800616"/>
                    </a:cubicBezTo>
                    <a:cubicBezTo>
                      <a:pt x="2073832" y="1908792"/>
                      <a:pt x="1504238" y="1940300"/>
                      <a:pt x="971359" y="1696012"/>
                    </a:cubicBezTo>
                    <a:cubicBezTo>
                      <a:pt x="-368933" y="1384806"/>
                      <a:pt x="-322380" y="557959"/>
                      <a:pt x="1213978" y="76079"/>
                    </a:cubicBezTo>
                    <a:cubicBezTo>
                      <a:pt x="1660193" y="13329"/>
                      <a:pt x="2157912" y="-27324"/>
                      <a:pt x="2713177" y="55301"/>
                    </a:cubicBezTo>
                    <a:cubicBezTo>
                      <a:pt x="4251198" y="191929"/>
                      <a:pt x="4659707" y="1209237"/>
                      <a:pt x="3218083" y="1651358"/>
                    </a:cubicBezTo>
                    <a:cubicBezTo>
                      <a:pt x="3212907" y="1785042"/>
                      <a:pt x="3196362" y="1897754"/>
                      <a:pt x="3215664" y="2057056"/>
                    </a:cubicBezTo>
                    <a:close/>
                  </a:path>
                  <a:path w="4042064" h="1829031" stroke="0" extrusionOk="0">
                    <a:moveTo>
                      <a:pt x="3215664" y="2057056"/>
                    </a:moveTo>
                    <a:cubicBezTo>
                      <a:pt x="3083405" y="2027809"/>
                      <a:pt x="2946956" y="1954375"/>
                      <a:pt x="2875237" y="1931400"/>
                    </a:cubicBezTo>
                    <a:cubicBezTo>
                      <a:pt x="2803518" y="1908425"/>
                      <a:pt x="2602282" y="1812281"/>
                      <a:pt x="2520916" y="1800616"/>
                    </a:cubicBezTo>
                    <a:cubicBezTo>
                      <a:pt x="1970599" y="1830237"/>
                      <a:pt x="1356604" y="1858216"/>
                      <a:pt x="971359" y="1696012"/>
                    </a:cubicBezTo>
                    <a:cubicBezTo>
                      <a:pt x="-263415" y="1384208"/>
                      <a:pt x="-235303" y="317608"/>
                      <a:pt x="1213978" y="76079"/>
                    </a:cubicBezTo>
                    <a:cubicBezTo>
                      <a:pt x="1617621" y="-48687"/>
                      <a:pt x="2202234" y="23325"/>
                      <a:pt x="2713177" y="55301"/>
                    </a:cubicBezTo>
                    <a:cubicBezTo>
                      <a:pt x="4199359" y="305557"/>
                      <a:pt x="4644932" y="1221603"/>
                      <a:pt x="3218083" y="1651358"/>
                    </a:cubicBezTo>
                    <a:cubicBezTo>
                      <a:pt x="3210287" y="1782698"/>
                      <a:pt x="3176816" y="1915092"/>
                      <a:pt x="3215664" y="2057056"/>
                    </a:cubicBezTo>
                    <a:close/>
                  </a:path>
                </a:pathLst>
              </a:custGeom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3994311669">
                      <a:prstGeom prst="wedgeEllipseCallout">
                        <a:avLst>
                          <a:gd name="adj1" fmla="val 29555"/>
                          <a:gd name="adj2" fmla="val 62467"/>
                        </a:avLst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" name="Speech Bubble: Oval 1">
                <a:extLst>
                  <a:ext uri="{FF2B5EF4-FFF2-40B4-BE49-F238E27FC236}">
                    <a16:creationId xmlns:a16="http://schemas.microsoft.com/office/drawing/2014/main" id="{1C46120F-19F8-BC99-DF4A-A4DE21D71E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61" y="1724660"/>
                <a:ext cx="4042064" cy="1829031"/>
              </a:xfrm>
              <a:custGeom>
                <a:avLst/>
                <a:gdLst>
                  <a:gd name="connsiteX0" fmla="*/ 3215664 w 4042064"/>
                  <a:gd name="connsiteY0" fmla="*/ 2057056 h 1829031"/>
                  <a:gd name="connsiteX1" fmla="*/ 2882185 w 4042064"/>
                  <a:gd name="connsiteY1" fmla="*/ 1933965 h 1829031"/>
                  <a:gd name="connsiteX2" fmla="*/ 2520916 w 4042064"/>
                  <a:gd name="connsiteY2" fmla="*/ 1800616 h 1829031"/>
                  <a:gd name="connsiteX3" fmla="*/ 971359 w 4042064"/>
                  <a:gd name="connsiteY3" fmla="*/ 1696012 h 1829031"/>
                  <a:gd name="connsiteX4" fmla="*/ 1213978 w 4042064"/>
                  <a:gd name="connsiteY4" fmla="*/ 76079 h 1829031"/>
                  <a:gd name="connsiteX5" fmla="*/ 2713177 w 4042064"/>
                  <a:gd name="connsiteY5" fmla="*/ 55301 h 1829031"/>
                  <a:gd name="connsiteX6" fmla="*/ 3218083 w 4042064"/>
                  <a:gd name="connsiteY6" fmla="*/ 1651358 h 1829031"/>
                  <a:gd name="connsiteX7" fmla="*/ 3215664 w 4042064"/>
                  <a:gd name="connsiteY7" fmla="*/ 2057056 h 1829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42064" h="1829031" fill="none" extrusionOk="0">
                    <a:moveTo>
                      <a:pt x="3215664" y="2057056"/>
                    </a:moveTo>
                    <a:cubicBezTo>
                      <a:pt x="3081385" y="2036439"/>
                      <a:pt x="3038635" y="1950658"/>
                      <a:pt x="2882185" y="1933965"/>
                    </a:cubicBezTo>
                    <a:cubicBezTo>
                      <a:pt x="2725735" y="1917272"/>
                      <a:pt x="2603630" y="1806524"/>
                      <a:pt x="2520916" y="1800616"/>
                    </a:cubicBezTo>
                    <a:cubicBezTo>
                      <a:pt x="2073832" y="1908792"/>
                      <a:pt x="1504238" y="1940300"/>
                      <a:pt x="971359" y="1696012"/>
                    </a:cubicBezTo>
                    <a:cubicBezTo>
                      <a:pt x="-368933" y="1384806"/>
                      <a:pt x="-322380" y="557959"/>
                      <a:pt x="1213978" y="76079"/>
                    </a:cubicBezTo>
                    <a:cubicBezTo>
                      <a:pt x="1660193" y="13329"/>
                      <a:pt x="2157912" y="-27324"/>
                      <a:pt x="2713177" y="55301"/>
                    </a:cubicBezTo>
                    <a:cubicBezTo>
                      <a:pt x="4251198" y="191929"/>
                      <a:pt x="4659707" y="1209237"/>
                      <a:pt x="3218083" y="1651358"/>
                    </a:cubicBezTo>
                    <a:cubicBezTo>
                      <a:pt x="3212907" y="1785042"/>
                      <a:pt x="3196362" y="1897754"/>
                      <a:pt x="3215664" y="2057056"/>
                    </a:cubicBezTo>
                    <a:close/>
                  </a:path>
                  <a:path w="4042064" h="1829031" stroke="0" extrusionOk="0">
                    <a:moveTo>
                      <a:pt x="3215664" y="2057056"/>
                    </a:moveTo>
                    <a:cubicBezTo>
                      <a:pt x="3083405" y="2027809"/>
                      <a:pt x="2946956" y="1954375"/>
                      <a:pt x="2875237" y="1931400"/>
                    </a:cubicBezTo>
                    <a:cubicBezTo>
                      <a:pt x="2803518" y="1908425"/>
                      <a:pt x="2602282" y="1812281"/>
                      <a:pt x="2520916" y="1800616"/>
                    </a:cubicBezTo>
                    <a:cubicBezTo>
                      <a:pt x="1970599" y="1830237"/>
                      <a:pt x="1356604" y="1858216"/>
                      <a:pt x="971359" y="1696012"/>
                    </a:cubicBezTo>
                    <a:cubicBezTo>
                      <a:pt x="-263415" y="1384208"/>
                      <a:pt x="-235303" y="317608"/>
                      <a:pt x="1213978" y="76079"/>
                    </a:cubicBezTo>
                    <a:cubicBezTo>
                      <a:pt x="1617621" y="-48687"/>
                      <a:pt x="2202234" y="23325"/>
                      <a:pt x="2713177" y="55301"/>
                    </a:cubicBezTo>
                    <a:cubicBezTo>
                      <a:pt x="4199359" y="305557"/>
                      <a:pt x="4644932" y="1221603"/>
                      <a:pt x="3218083" y="1651358"/>
                    </a:cubicBezTo>
                    <a:cubicBezTo>
                      <a:pt x="3210287" y="1782698"/>
                      <a:pt x="3176816" y="1915092"/>
                      <a:pt x="3215664" y="2057056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3994311669">
                      <a:prstGeom prst="wedgeEllipseCallout">
                        <a:avLst>
                          <a:gd name="adj1" fmla="val 29555"/>
                          <a:gd name="adj2" fmla="val 62467"/>
                        </a:avLst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7F9355FB-43CF-3CD8-6943-6ACF65F33528}"/>
                  </a:ext>
                </a:extLst>
              </p:cNvPr>
              <p:cNvSpPr/>
              <p:nvPr/>
            </p:nvSpPr>
            <p:spPr>
              <a:xfrm>
                <a:off x="3751116" y="2214130"/>
                <a:ext cx="3040209" cy="1624445"/>
              </a:xfrm>
              <a:custGeom>
                <a:avLst/>
                <a:gdLst>
                  <a:gd name="connsiteX0" fmla="*/ 0 w 3040209"/>
                  <a:gd name="connsiteY0" fmla="*/ 270745 h 1624445"/>
                  <a:gd name="connsiteX1" fmla="*/ 136772 w 3040209"/>
                  <a:gd name="connsiteY1" fmla="*/ 0 h 1624445"/>
                  <a:gd name="connsiteX2" fmla="*/ 2903436 w 3040209"/>
                  <a:gd name="connsiteY2" fmla="*/ 0 h 1624445"/>
                  <a:gd name="connsiteX3" fmla="*/ 3040209 w 3040209"/>
                  <a:gd name="connsiteY3" fmla="*/ 270745 h 1624445"/>
                  <a:gd name="connsiteX4" fmla="*/ 3040209 w 3040209"/>
                  <a:gd name="connsiteY4" fmla="*/ 1353699 h 1624445"/>
                  <a:gd name="connsiteX5" fmla="*/ 2903436 w 3040209"/>
                  <a:gd name="connsiteY5" fmla="*/ 1624445 h 1624445"/>
                  <a:gd name="connsiteX6" fmla="*/ 136772 w 3040209"/>
                  <a:gd name="connsiteY6" fmla="*/ 1624445 h 1624445"/>
                  <a:gd name="connsiteX7" fmla="*/ 0 w 3040209"/>
                  <a:gd name="connsiteY7" fmla="*/ 1353699 h 1624445"/>
                  <a:gd name="connsiteX8" fmla="*/ 0 w 3040209"/>
                  <a:gd name="connsiteY8" fmla="*/ 270745 h 1624445"/>
                  <a:gd name="connsiteX0" fmla="*/ 0 w 3040209"/>
                  <a:gd name="connsiteY0" fmla="*/ 270745 h 1624445"/>
                  <a:gd name="connsiteX1" fmla="*/ 136772 w 3040209"/>
                  <a:gd name="connsiteY1" fmla="*/ 0 h 1624445"/>
                  <a:gd name="connsiteX2" fmla="*/ 2903436 w 3040209"/>
                  <a:gd name="connsiteY2" fmla="*/ 0 h 1624445"/>
                  <a:gd name="connsiteX3" fmla="*/ 3040209 w 3040209"/>
                  <a:gd name="connsiteY3" fmla="*/ 270745 h 1624445"/>
                  <a:gd name="connsiteX4" fmla="*/ 3040209 w 3040209"/>
                  <a:gd name="connsiteY4" fmla="*/ 1353699 h 1624445"/>
                  <a:gd name="connsiteX5" fmla="*/ 2903436 w 3040209"/>
                  <a:gd name="connsiteY5" fmla="*/ 1624445 h 1624445"/>
                  <a:gd name="connsiteX6" fmla="*/ 136772 w 3040209"/>
                  <a:gd name="connsiteY6" fmla="*/ 1624445 h 1624445"/>
                  <a:gd name="connsiteX7" fmla="*/ 0 w 3040209"/>
                  <a:gd name="connsiteY7" fmla="*/ 1353699 h 1624445"/>
                  <a:gd name="connsiteX8" fmla="*/ 0 w 3040209"/>
                  <a:gd name="connsiteY8" fmla="*/ 270745 h 1624445"/>
                  <a:gd name="connsiteX0" fmla="*/ 0 w 3040209"/>
                  <a:gd name="connsiteY0" fmla="*/ 270745 h 1624445"/>
                  <a:gd name="connsiteX1" fmla="*/ 136772 w 3040209"/>
                  <a:gd name="connsiteY1" fmla="*/ 0 h 1624445"/>
                  <a:gd name="connsiteX2" fmla="*/ 2903436 w 3040209"/>
                  <a:gd name="connsiteY2" fmla="*/ 0 h 1624445"/>
                  <a:gd name="connsiteX3" fmla="*/ 3040209 w 3040209"/>
                  <a:gd name="connsiteY3" fmla="*/ 270745 h 1624445"/>
                  <a:gd name="connsiteX4" fmla="*/ 3040209 w 3040209"/>
                  <a:gd name="connsiteY4" fmla="*/ 1353699 h 1624445"/>
                  <a:gd name="connsiteX5" fmla="*/ 2903436 w 3040209"/>
                  <a:gd name="connsiteY5" fmla="*/ 1624445 h 1624445"/>
                  <a:gd name="connsiteX6" fmla="*/ 136772 w 3040209"/>
                  <a:gd name="connsiteY6" fmla="*/ 1624445 h 1624445"/>
                  <a:gd name="connsiteX7" fmla="*/ 0 w 3040209"/>
                  <a:gd name="connsiteY7" fmla="*/ 1353699 h 1624445"/>
                  <a:gd name="connsiteX8" fmla="*/ 0 w 3040209"/>
                  <a:gd name="connsiteY8" fmla="*/ 270745 h 1624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0209" h="1624445" fill="none" extrusionOk="0">
                    <a:moveTo>
                      <a:pt x="0" y="270745"/>
                    </a:moveTo>
                    <a:cubicBezTo>
                      <a:pt x="14630" y="165243"/>
                      <a:pt x="74780" y="-7298"/>
                      <a:pt x="136772" y="0"/>
                    </a:cubicBezTo>
                    <a:cubicBezTo>
                      <a:pt x="672865" y="-382607"/>
                      <a:pt x="2297769" y="-297506"/>
                      <a:pt x="2903436" y="0"/>
                    </a:cubicBezTo>
                    <a:cubicBezTo>
                      <a:pt x="2978035" y="16779"/>
                      <a:pt x="3027114" y="171021"/>
                      <a:pt x="3040209" y="270745"/>
                    </a:cubicBezTo>
                    <a:cubicBezTo>
                      <a:pt x="2986235" y="712710"/>
                      <a:pt x="3041767" y="917650"/>
                      <a:pt x="3040209" y="1353699"/>
                    </a:cubicBezTo>
                    <a:cubicBezTo>
                      <a:pt x="3056509" y="1500095"/>
                      <a:pt x="2961614" y="1605354"/>
                      <a:pt x="2903436" y="1624445"/>
                    </a:cubicBezTo>
                    <a:cubicBezTo>
                      <a:pt x="2408355" y="1292241"/>
                      <a:pt x="1085338" y="1754448"/>
                      <a:pt x="136772" y="1624445"/>
                    </a:cubicBezTo>
                    <a:cubicBezTo>
                      <a:pt x="112925" y="1644710"/>
                      <a:pt x="16896" y="1463455"/>
                      <a:pt x="0" y="1353699"/>
                    </a:cubicBezTo>
                    <a:cubicBezTo>
                      <a:pt x="17164" y="1082462"/>
                      <a:pt x="-13554" y="615630"/>
                      <a:pt x="0" y="270745"/>
                    </a:cubicBezTo>
                    <a:close/>
                  </a:path>
                  <a:path w="3040209" h="1624445" stroke="0" extrusionOk="0">
                    <a:moveTo>
                      <a:pt x="0" y="270745"/>
                    </a:moveTo>
                    <a:cubicBezTo>
                      <a:pt x="-12820" y="116749"/>
                      <a:pt x="59627" y="-46755"/>
                      <a:pt x="136772" y="0"/>
                    </a:cubicBezTo>
                    <a:cubicBezTo>
                      <a:pt x="775187" y="-289551"/>
                      <a:pt x="2038862" y="114360"/>
                      <a:pt x="2903436" y="0"/>
                    </a:cubicBezTo>
                    <a:cubicBezTo>
                      <a:pt x="2973169" y="-2078"/>
                      <a:pt x="3065843" y="106042"/>
                      <a:pt x="3040209" y="270745"/>
                    </a:cubicBezTo>
                    <a:cubicBezTo>
                      <a:pt x="3066291" y="363607"/>
                      <a:pt x="3027165" y="1122788"/>
                      <a:pt x="3040209" y="1353699"/>
                    </a:cubicBezTo>
                    <a:cubicBezTo>
                      <a:pt x="3039788" y="1486252"/>
                      <a:pt x="2994842" y="1626917"/>
                      <a:pt x="2903436" y="1624445"/>
                    </a:cubicBezTo>
                    <a:cubicBezTo>
                      <a:pt x="1723126" y="1989154"/>
                      <a:pt x="587252" y="1568409"/>
                      <a:pt x="136772" y="1624445"/>
                    </a:cubicBezTo>
                    <a:cubicBezTo>
                      <a:pt x="44114" y="1641730"/>
                      <a:pt x="31785" y="1509489"/>
                      <a:pt x="0" y="1353699"/>
                    </a:cubicBezTo>
                    <a:cubicBezTo>
                      <a:pt x="39445" y="899150"/>
                      <a:pt x="6848" y="805281"/>
                      <a:pt x="0" y="270745"/>
                    </a:cubicBezTo>
                    <a:close/>
                  </a:path>
                  <a:path w="3040209" h="1624445" fill="none" stroke="0" extrusionOk="0">
                    <a:moveTo>
                      <a:pt x="0" y="270745"/>
                    </a:moveTo>
                    <a:cubicBezTo>
                      <a:pt x="15631" y="149564"/>
                      <a:pt x="62904" y="-2508"/>
                      <a:pt x="136772" y="0"/>
                    </a:cubicBezTo>
                    <a:cubicBezTo>
                      <a:pt x="584390" y="-52675"/>
                      <a:pt x="2155331" y="-343796"/>
                      <a:pt x="2903436" y="0"/>
                    </a:cubicBezTo>
                    <a:cubicBezTo>
                      <a:pt x="2969065" y="22555"/>
                      <a:pt x="3057762" y="134938"/>
                      <a:pt x="3040209" y="270745"/>
                    </a:cubicBezTo>
                    <a:cubicBezTo>
                      <a:pt x="2987811" y="636044"/>
                      <a:pt x="2986747" y="1028582"/>
                      <a:pt x="3040209" y="1353699"/>
                    </a:cubicBezTo>
                    <a:cubicBezTo>
                      <a:pt x="3055021" y="1507750"/>
                      <a:pt x="2977547" y="1621460"/>
                      <a:pt x="2903436" y="1624445"/>
                    </a:cubicBezTo>
                    <a:cubicBezTo>
                      <a:pt x="2740094" y="1351427"/>
                      <a:pt x="1124446" y="1541625"/>
                      <a:pt x="136772" y="1624445"/>
                    </a:cubicBezTo>
                    <a:cubicBezTo>
                      <a:pt x="76988" y="1627474"/>
                      <a:pt x="-1342" y="1490308"/>
                      <a:pt x="0" y="1353699"/>
                    </a:cubicBezTo>
                    <a:cubicBezTo>
                      <a:pt x="13814" y="1042635"/>
                      <a:pt x="13358" y="620196"/>
                      <a:pt x="0" y="270745"/>
                    </a:cubicBezTo>
                    <a:close/>
                  </a:path>
                  <a:path w="3040209" h="1624445" fill="none" stroke="0" extrusionOk="0">
                    <a:moveTo>
                      <a:pt x="0" y="270745"/>
                    </a:moveTo>
                    <a:cubicBezTo>
                      <a:pt x="21384" y="152149"/>
                      <a:pt x="70682" y="-18198"/>
                      <a:pt x="136772" y="0"/>
                    </a:cubicBezTo>
                    <a:cubicBezTo>
                      <a:pt x="656815" y="-317684"/>
                      <a:pt x="2166767" y="-310252"/>
                      <a:pt x="2903436" y="0"/>
                    </a:cubicBezTo>
                    <a:cubicBezTo>
                      <a:pt x="2982291" y="776"/>
                      <a:pt x="3037744" y="134257"/>
                      <a:pt x="3040209" y="270745"/>
                    </a:cubicBezTo>
                    <a:cubicBezTo>
                      <a:pt x="3004139" y="686979"/>
                      <a:pt x="3013470" y="964254"/>
                      <a:pt x="3040209" y="1353699"/>
                    </a:cubicBezTo>
                    <a:cubicBezTo>
                      <a:pt x="3056569" y="1511260"/>
                      <a:pt x="2968799" y="1613425"/>
                      <a:pt x="2903436" y="1624445"/>
                    </a:cubicBezTo>
                    <a:cubicBezTo>
                      <a:pt x="2444878" y="1356571"/>
                      <a:pt x="1100728" y="1685472"/>
                      <a:pt x="136772" y="1624445"/>
                    </a:cubicBezTo>
                    <a:cubicBezTo>
                      <a:pt x="105111" y="1642177"/>
                      <a:pt x="15480" y="1484958"/>
                      <a:pt x="0" y="1353699"/>
                    </a:cubicBezTo>
                    <a:cubicBezTo>
                      <a:pt x="37718" y="1071060"/>
                      <a:pt x="-8507" y="615197"/>
                      <a:pt x="0" y="270745"/>
                    </a:cubicBezTo>
                    <a:close/>
                  </a:path>
                </a:pathLst>
              </a:custGeom>
              <a:solidFill>
                <a:srgbClr val="FFFFCC"/>
              </a:solidFill>
              <a:ln w="38100">
                <a:solidFill>
                  <a:srgbClr val="002060"/>
                </a:solidFill>
                <a:prstDash val="dashDot"/>
                <a:extLst>
                  <a:ext uri="{C807C97D-BFC1-408E-A445-0C87EB9F89A2}">
                    <ask:lineSketchStyleProps xmlns:ask="http://schemas.microsoft.com/office/drawing/2018/sketchyshapes" sd="547174431">
                      <a:custGeom>
                        <a:avLst/>
                        <a:gdLst>
                          <a:gd name="connsiteX0" fmla="*/ 0 w 3040209"/>
                          <a:gd name="connsiteY0" fmla="*/ 270745 h 1624445"/>
                          <a:gd name="connsiteX1" fmla="*/ 136772 w 3040209"/>
                          <a:gd name="connsiteY1" fmla="*/ 0 h 1624445"/>
                          <a:gd name="connsiteX2" fmla="*/ 2903436 w 3040209"/>
                          <a:gd name="connsiteY2" fmla="*/ 0 h 1624445"/>
                          <a:gd name="connsiteX3" fmla="*/ 3040209 w 3040209"/>
                          <a:gd name="connsiteY3" fmla="*/ 270745 h 1624445"/>
                          <a:gd name="connsiteX4" fmla="*/ 3040209 w 3040209"/>
                          <a:gd name="connsiteY4" fmla="*/ 1353699 h 1624445"/>
                          <a:gd name="connsiteX5" fmla="*/ 2903436 w 3040209"/>
                          <a:gd name="connsiteY5" fmla="*/ 1624445 h 1624445"/>
                          <a:gd name="connsiteX6" fmla="*/ 136772 w 3040209"/>
                          <a:gd name="connsiteY6" fmla="*/ 1624445 h 1624445"/>
                          <a:gd name="connsiteX7" fmla="*/ 0 w 3040209"/>
                          <a:gd name="connsiteY7" fmla="*/ 1353699 h 1624445"/>
                          <a:gd name="connsiteX8" fmla="*/ 0 w 3040209"/>
                          <a:gd name="connsiteY8" fmla="*/ 270745 h 1624445"/>
                          <a:gd name="connsiteX0" fmla="*/ 0 w 3040209"/>
                          <a:gd name="connsiteY0" fmla="*/ 270745 h 1624445"/>
                          <a:gd name="connsiteX1" fmla="*/ 136772 w 3040209"/>
                          <a:gd name="connsiteY1" fmla="*/ 0 h 1624445"/>
                          <a:gd name="connsiteX2" fmla="*/ 2903436 w 3040209"/>
                          <a:gd name="connsiteY2" fmla="*/ 0 h 1624445"/>
                          <a:gd name="connsiteX3" fmla="*/ 3040209 w 3040209"/>
                          <a:gd name="connsiteY3" fmla="*/ 270745 h 1624445"/>
                          <a:gd name="connsiteX4" fmla="*/ 3040209 w 3040209"/>
                          <a:gd name="connsiteY4" fmla="*/ 1353699 h 1624445"/>
                          <a:gd name="connsiteX5" fmla="*/ 2903436 w 3040209"/>
                          <a:gd name="connsiteY5" fmla="*/ 1624445 h 1624445"/>
                          <a:gd name="connsiteX6" fmla="*/ 136772 w 3040209"/>
                          <a:gd name="connsiteY6" fmla="*/ 1624445 h 1624445"/>
                          <a:gd name="connsiteX7" fmla="*/ 0 w 3040209"/>
                          <a:gd name="connsiteY7" fmla="*/ 1353699 h 1624445"/>
                          <a:gd name="connsiteX8" fmla="*/ 0 w 3040209"/>
                          <a:gd name="connsiteY8" fmla="*/ 270745 h 16244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3040209" h="1624445" fill="none" extrusionOk="0">
                            <a:moveTo>
                              <a:pt x="0" y="270745"/>
                            </a:moveTo>
                            <a:cubicBezTo>
                              <a:pt x="9923" y="155338"/>
                              <a:pt x="73251" y="-6660"/>
                              <a:pt x="136772" y="0"/>
                            </a:cubicBezTo>
                            <a:cubicBezTo>
                              <a:pt x="653333" y="-332081"/>
                              <a:pt x="2198790" y="-272143"/>
                              <a:pt x="2903436" y="0"/>
                            </a:cubicBezTo>
                            <a:cubicBezTo>
                              <a:pt x="2978222" y="14061"/>
                              <a:pt x="3033935" y="150320"/>
                              <a:pt x="3040209" y="270745"/>
                            </a:cubicBezTo>
                            <a:cubicBezTo>
                              <a:pt x="3003189" y="679479"/>
                              <a:pt x="3037055" y="942242"/>
                              <a:pt x="3040209" y="1353699"/>
                            </a:cubicBezTo>
                            <a:cubicBezTo>
                              <a:pt x="3050178" y="1500949"/>
                              <a:pt x="2967233" y="1610310"/>
                              <a:pt x="2903436" y="1624445"/>
                            </a:cubicBezTo>
                            <a:cubicBezTo>
                              <a:pt x="2434962" y="1364747"/>
                              <a:pt x="1069042" y="1691829"/>
                              <a:pt x="136772" y="1624445"/>
                            </a:cubicBezTo>
                            <a:cubicBezTo>
                              <a:pt x="89832" y="1636960"/>
                              <a:pt x="8420" y="1482349"/>
                              <a:pt x="0" y="1353699"/>
                            </a:cubicBezTo>
                            <a:cubicBezTo>
                              <a:pt x="30230" y="1042200"/>
                              <a:pt x="653" y="627320"/>
                              <a:pt x="0" y="270745"/>
                            </a:cubicBezTo>
                            <a:close/>
                          </a:path>
                          <a:path w="3040209" h="1624445" stroke="0" extrusionOk="0">
                            <a:moveTo>
                              <a:pt x="0" y="270745"/>
                            </a:moveTo>
                            <a:cubicBezTo>
                              <a:pt x="-6788" y="116632"/>
                              <a:pt x="59346" y="-34525"/>
                              <a:pt x="136772" y="0"/>
                            </a:cubicBezTo>
                            <a:cubicBezTo>
                              <a:pt x="789302" y="-281985"/>
                              <a:pt x="1986267" y="118805"/>
                              <a:pt x="2903436" y="0"/>
                            </a:cubicBezTo>
                            <a:cubicBezTo>
                              <a:pt x="2974777" y="-3869"/>
                              <a:pt x="3062667" y="104827"/>
                              <a:pt x="3040209" y="270745"/>
                            </a:cubicBezTo>
                            <a:cubicBezTo>
                              <a:pt x="3055196" y="379116"/>
                              <a:pt x="3009191" y="1145429"/>
                              <a:pt x="3040209" y="1353699"/>
                            </a:cubicBezTo>
                            <a:cubicBezTo>
                              <a:pt x="3040831" y="1495320"/>
                              <a:pt x="2991801" y="1628834"/>
                              <a:pt x="2903436" y="1624445"/>
                            </a:cubicBezTo>
                            <a:cubicBezTo>
                              <a:pt x="1721453" y="1967486"/>
                              <a:pt x="592875" y="1579622"/>
                              <a:pt x="136772" y="1624445"/>
                            </a:cubicBezTo>
                            <a:cubicBezTo>
                              <a:pt x="57583" y="1633041"/>
                              <a:pt x="15825" y="1507312"/>
                              <a:pt x="0" y="1353699"/>
                            </a:cubicBezTo>
                            <a:cubicBezTo>
                              <a:pt x="24040" y="913498"/>
                              <a:pt x="6514" y="803270"/>
                              <a:pt x="0" y="270745"/>
                            </a:cubicBezTo>
                            <a:close/>
                          </a:path>
                          <a:path w="3040209" h="1624445" fill="none" stroke="0" extrusionOk="0">
                            <a:moveTo>
                              <a:pt x="0" y="270745"/>
                            </a:moveTo>
                            <a:cubicBezTo>
                              <a:pt x="13869" y="145895"/>
                              <a:pt x="64603" y="-6282"/>
                              <a:pt x="136772" y="0"/>
                            </a:cubicBezTo>
                            <a:cubicBezTo>
                              <a:pt x="624239" y="-35714"/>
                              <a:pt x="2019077" y="-250546"/>
                              <a:pt x="2903436" y="0"/>
                            </a:cubicBezTo>
                            <a:cubicBezTo>
                              <a:pt x="2979773" y="3061"/>
                              <a:pt x="3038797" y="133232"/>
                              <a:pt x="3040209" y="270745"/>
                            </a:cubicBezTo>
                            <a:cubicBezTo>
                              <a:pt x="3037080" y="671520"/>
                              <a:pt x="3006323" y="994517"/>
                              <a:pt x="3040209" y="1353699"/>
                            </a:cubicBezTo>
                            <a:cubicBezTo>
                              <a:pt x="3051512" y="1508156"/>
                              <a:pt x="2975986" y="1619568"/>
                              <a:pt x="2903436" y="1624445"/>
                            </a:cubicBezTo>
                            <a:cubicBezTo>
                              <a:pt x="2568452" y="1274411"/>
                              <a:pt x="1210087" y="1564339"/>
                              <a:pt x="136772" y="1624445"/>
                            </a:cubicBezTo>
                            <a:cubicBezTo>
                              <a:pt x="95145" y="1638889"/>
                              <a:pt x="17891" y="1505223"/>
                              <a:pt x="0" y="1353699"/>
                            </a:cubicBezTo>
                            <a:cubicBezTo>
                              <a:pt x="58552" y="1054477"/>
                              <a:pt x="10784" y="624071"/>
                              <a:pt x="0" y="270745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7F9355FB-43CF-3CD8-6943-6ACF65F335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1116" y="2214130"/>
                <a:ext cx="3040209" cy="1624445"/>
              </a:xfrm>
              <a:custGeom>
                <a:avLst/>
                <a:gdLst>
                  <a:gd name="connsiteX0" fmla="*/ 0 w 4042064"/>
                  <a:gd name="connsiteY0" fmla="*/ 181844 h 1091045"/>
                  <a:gd name="connsiteX1" fmla="*/ 181844 w 4042064"/>
                  <a:gd name="connsiteY1" fmla="*/ 0 h 1091045"/>
                  <a:gd name="connsiteX2" fmla="*/ 3860220 w 4042064"/>
                  <a:gd name="connsiteY2" fmla="*/ 0 h 1091045"/>
                  <a:gd name="connsiteX3" fmla="*/ 4042064 w 4042064"/>
                  <a:gd name="connsiteY3" fmla="*/ 181844 h 1091045"/>
                  <a:gd name="connsiteX4" fmla="*/ 4042064 w 4042064"/>
                  <a:gd name="connsiteY4" fmla="*/ 909201 h 1091045"/>
                  <a:gd name="connsiteX5" fmla="*/ 3860220 w 4042064"/>
                  <a:gd name="connsiteY5" fmla="*/ 1091045 h 1091045"/>
                  <a:gd name="connsiteX6" fmla="*/ 181844 w 4042064"/>
                  <a:gd name="connsiteY6" fmla="*/ 1091045 h 1091045"/>
                  <a:gd name="connsiteX7" fmla="*/ 0 w 4042064"/>
                  <a:gd name="connsiteY7" fmla="*/ 909201 h 1091045"/>
                  <a:gd name="connsiteX8" fmla="*/ 0 w 4042064"/>
                  <a:gd name="connsiteY8" fmla="*/ 181844 h 1091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42064" h="1091045" fill="none" extrusionOk="0">
                    <a:moveTo>
                      <a:pt x="0" y="181844"/>
                    </a:moveTo>
                    <a:cubicBezTo>
                      <a:pt x="8538" y="99382"/>
                      <a:pt x="86768" y="-2234"/>
                      <a:pt x="181844" y="0"/>
                    </a:cubicBezTo>
                    <a:cubicBezTo>
                      <a:pt x="786210" y="-115335"/>
                      <a:pt x="2706914" y="-154762"/>
                      <a:pt x="3860220" y="0"/>
                    </a:cubicBezTo>
                    <a:cubicBezTo>
                      <a:pt x="3960354" y="4297"/>
                      <a:pt x="4037565" y="95070"/>
                      <a:pt x="4042064" y="181844"/>
                    </a:cubicBezTo>
                    <a:cubicBezTo>
                      <a:pt x="4030018" y="419560"/>
                      <a:pt x="4030553" y="652145"/>
                      <a:pt x="4042064" y="909201"/>
                    </a:cubicBezTo>
                    <a:cubicBezTo>
                      <a:pt x="4051475" y="1008362"/>
                      <a:pt x="3954831" y="1085913"/>
                      <a:pt x="3860220" y="1091045"/>
                    </a:cubicBezTo>
                    <a:cubicBezTo>
                      <a:pt x="3244757" y="926795"/>
                      <a:pt x="1388712" y="1072988"/>
                      <a:pt x="181844" y="1091045"/>
                    </a:cubicBezTo>
                    <a:cubicBezTo>
                      <a:pt x="93217" y="1095006"/>
                      <a:pt x="1284" y="1006769"/>
                      <a:pt x="0" y="909201"/>
                    </a:cubicBezTo>
                    <a:cubicBezTo>
                      <a:pt x="58763" y="671076"/>
                      <a:pt x="45106" y="439724"/>
                      <a:pt x="0" y="181844"/>
                    </a:cubicBezTo>
                    <a:close/>
                  </a:path>
                  <a:path w="4042064" h="1091045" stroke="0" extrusionOk="0">
                    <a:moveTo>
                      <a:pt x="0" y="181844"/>
                    </a:moveTo>
                    <a:cubicBezTo>
                      <a:pt x="11796" y="78131"/>
                      <a:pt x="78453" y="-13301"/>
                      <a:pt x="181844" y="0"/>
                    </a:cubicBezTo>
                    <a:cubicBezTo>
                      <a:pt x="1262243" y="-131760"/>
                      <a:pt x="2563479" y="83096"/>
                      <a:pt x="3860220" y="0"/>
                    </a:cubicBezTo>
                    <a:cubicBezTo>
                      <a:pt x="3962773" y="-6933"/>
                      <a:pt x="4045868" y="65372"/>
                      <a:pt x="4042064" y="181844"/>
                    </a:cubicBezTo>
                    <a:cubicBezTo>
                      <a:pt x="4050964" y="262416"/>
                      <a:pt x="3978259" y="783678"/>
                      <a:pt x="4042064" y="909201"/>
                    </a:cubicBezTo>
                    <a:cubicBezTo>
                      <a:pt x="4045285" y="1014828"/>
                      <a:pt x="3964281" y="1098268"/>
                      <a:pt x="3860220" y="1091045"/>
                    </a:cubicBezTo>
                    <a:cubicBezTo>
                      <a:pt x="2279133" y="1258626"/>
                      <a:pt x="841702" y="1114789"/>
                      <a:pt x="181844" y="1091045"/>
                    </a:cubicBezTo>
                    <a:cubicBezTo>
                      <a:pt x="87696" y="1093190"/>
                      <a:pt x="4302" y="1011221"/>
                      <a:pt x="0" y="909201"/>
                    </a:cubicBezTo>
                    <a:cubicBezTo>
                      <a:pt x="14710" y="621662"/>
                      <a:pt x="2097" y="519546"/>
                      <a:pt x="0" y="181844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  <a:ln w="38100">
                <a:solidFill>
                  <a:srgbClr val="002060"/>
                </a:solidFill>
                <a:prstDash val="dashDot"/>
                <a:extLst>
                  <a:ext uri="{C807C97D-BFC1-408E-A445-0C87EB9F89A2}">
                    <ask:lineSketchStyleProps xmlns:ask="http://schemas.microsoft.com/office/drawing/2018/sketchyshapes" sd="547174431">
                      <a:custGeom>
                        <a:avLst/>
                        <a:gdLst>
                          <a:gd name="connsiteX0" fmla="*/ 0 w 3040209"/>
                          <a:gd name="connsiteY0" fmla="*/ 270745 h 1624445"/>
                          <a:gd name="connsiteX1" fmla="*/ 136772 w 3040209"/>
                          <a:gd name="connsiteY1" fmla="*/ 0 h 1624445"/>
                          <a:gd name="connsiteX2" fmla="*/ 2903436 w 3040209"/>
                          <a:gd name="connsiteY2" fmla="*/ 0 h 1624445"/>
                          <a:gd name="connsiteX3" fmla="*/ 3040209 w 3040209"/>
                          <a:gd name="connsiteY3" fmla="*/ 270745 h 1624445"/>
                          <a:gd name="connsiteX4" fmla="*/ 3040209 w 3040209"/>
                          <a:gd name="connsiteY4" fmla="*/ 1353699 h 1624445"/>
                          <a:gd name="connsiteX5" fmla="*/ 2903436 w 3040209"/>
                          <a:gd name="connsiteY5" fmla="*/ 1624445 h 1624445"/>
                          <a:gd name="connsiteX6" fmla="*/ 136772 w 3040209"/>
                          <a:gd name="connsiteY6" fmla="*/ 1624445 h 1624445"/>
                          <a:gd name="connsiteX7" fmla="*/ 0 w 3040209"/>
                          <a:gd name="connsiteY7" fmla="*/ 1353699 h 1624445"/>
                          <a:gd name="connsiteX8" fmla="*/ 0 w 3040209"/>
                          <a:gd name="connsiteY8" fmla="*/ 270745 h 1624445"/>
                          <a:gd name="connsiteX0" fmla="*/ 0 w 3040209"/>
                          <a:gd name="connsiteY0" fmla="*/ 270745 h 1624445"/>
                          <a:gd name="connsiteX1" fmla="*/ 136772 w 3040209"/>
                          <a:gd name="connsiteY1" fmla="*/ 0 h 1624445"/>
                          <a:gd name="connsiteX2" fmla="*/ 2903436 w 3040209"/>
                          <a:gd name="connsiteY2" fmla="*/ 0 h 1624445"/>
                          <a:gd name="connsiteX3" fmla="*/ 3040209 w 3040209"/>
                          <a:gd name="connsiteY3" fmla="*/ 270745 h 1624445"/>
                          <a:gd name="connsiteX4" fmla="*/ 3040209 w 3040209"/>
                          <a:gd name="connsiteY4" fmla="*/ 1353699 h 1624445"/>
                          <a:gd name="connsiteX5" fmla="*/ 2903436 w 3040209"/>
                          <a:gd name="connsiteY5" fmla="*/ 1624445 h 1624445"/>
                          <a:gd name="connsiteX6" fmla="*/ 136772 w 3040209"/>
                          <a:gd name="connsiteY6" fmla="*/ 1624445 h 1624445"/>
                          <a:gd name="connsiteX7" fmla="*/ 0 w 3040209"/>
                          <a:gd name="connsiteY7" fmla="*/ 1353699 h 1624445"/>
                          <a:gd name="connsiteX8" fmla="*/ 0 w 3040209"/>
                          <a:gd name="connsiteY8" fmla="*/ 270745 h 16244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3040209" h="1624445" fill="none" extrusionOk="0">
                            <a:moveTo>
                              <a:pt x="0" y="270745"/>
                            </a:moveTo>
                            <a:cubicBezTo>
                              <a:pt x="9923" y="155338"/>
                              <a:pt x="73251" y="-6660"/>
                              <a:pt x="136772" y="0"/>
                            </a:cubicBezTo>
                            <a:cubicBezTo>
                              <a:pt x="653333" y="-332081"/>
                              <a:pt x="2198790" y="-272143"/>
                              <a:pt x="2903436" y="0"/>
                            </a:cubicBezTo>
                            <a:cubicBezTo>
                              <a:pt x="2978222" y="14061"/>
                              <a:pt x="3033935" y="150320"/>
                              <a:pt x="3040209" y="270745"/>
                            </a:cubicBezTo>
                            <a:cubicBezTo>
                              <a:pt x="3003189" y="679479"/>
                              <a:pt x="3037055" y="942242"/>
                              <a:pt x="3040209" y="1353699"/>
                            </a:cubicBezTo>
                            <a:cubicBezTo>
                              <a:pt x="3050178" y="1500949"/>
                              <a:pt x="2967233" y="1610310"/>
                              <a:pt x="2903436" y="1624445"/>
                            </a:cubicBezTo>
                            <a:cubicBezTo>
                              <a:pt x="2434962" y="1364747"/>
                              <a:pt x="1069042" y="1691829"/>
                              <a:pt x="136772" y="1624445"/>
                            </a:cubicBezTo>
                            <a:cubicBezTo>
                              <a:pt x="89832" y="1636960"/>
                              <a:pt x="8420" y="1482349"/>
                              <a:pt x="0" y="1353699"/>
                            </a:cubicBezTo>
                            <a:cubicBezTo>
                              <a:pt x="30230" y="1042200"/>
                              <a:pt x="653" y="627320"/>
                              <a:pt x="0" y="270745"/>
                            </a:cubicBezTo>
                            <a:close/>
                          </a:path>
                          <a:path w="3040209" h="1624445" stroke="0" extrusionOk="0">
                            <a:moveTo>
                              <a:pt x="0" y="270745"/>
                            </a:moveTo>
                            <a:cubicBezTo>
                              <a:pt x="-6788" y="116632"/>
                              <a:pt x="59346" y="-34525"/>
                              <a:pt x="136772" y="0"/>
                            </a:cubicBezTo>
                            <a:cubicBezTo>
                              <a:pt x="789302" y="-281985"/>
                              <a:pt x="1986267" y="118805"/>
                              <a:pt x="2903436" y="0"/>
                            </a:cubicBezTo>
                            <a:cubicBezTo>
                              <a:pt x="2974777" y="-3869"/>
                              <a:pt x="3062667" y="104827"/>
                              <a:pt x="3040209" y="270745"/>
                            </a:cubicBezTo>
                            <a:cubicBezTo>
                              <a:pt x="3055196" y="379116"/>
                              <a:pt x="3009191" y="1145429"/>
                              <a:pt x="3040209" y="1353699"/>
                            </a:cubicBezTo>
                            <a:cubicBezTo>
                              <a:pt x="3040831" y="1495320"/>
                              <a:pt x="2991801" y="1628834"/>
                              <a:pt x="2903436" y="1624445"/>
                            </a:cubicBezTo>
                            <a:cubicBezTo>
                              <a:pt x="1721453" y="1967486"/>
                              <a:pt x="592875" y="1579622"/>
                              <a:pt x="136772" y="1624445"/>
                            </a:cubicBezTo>
                            <a:cubicBezTo>
                              <a:pt x="57583" y="1633041"/>
                              <a:pt x="15825" y="1507312"/>
                              <a:pt x="0" y="1353699"/>
                            </a:cubicBezTo>
                            <a:cubicBezTo>
                              <a:pt x="24040" y="913498"/>
                              <a:pt x="6514" y="803270"/>
                              <a:pt x="0" y="270745"/>
                            </a:cubicBezTo>
                            <a:close/>
                          </a:path>
                          <a:path w="3040209" h="1624445" fill="none" stroke="0" extrusionOk="0">
                            <a:moveTo>
                              <a:pt x="0" y="270745"/>
                            </a:moveTo>
                            <a:cubicBezTo>
                              <a:pt x="13869" y="145895"/>
                              <a:pt x="64603" y="-6282"/>
                              <a:pt x="136772" y="0"/>
                            </a:cubicBezTo>
                            <a:cubicBezTo>
                              <a:pt x="624239" y="-35714"/>
                              <a:pt x="2019077" y="-250546"/>
                              <a:pt x="2903436" y="0"/>
                            </a:cubicBezTo>
                            <a:cubicBezTo>
                              <a:pt x="2979773" y="3061"/>
                              <a:pt x="3038797" y="133232"/>
                              <a:pt x="3040209" y="270745"/>
                            </a:cubicBezTo>
                            <a:cubicBezTo>
                              <a:pt x="3037080" y="671520"/>
                              <a:pt x="3006323" y="994517"/>
                              <a:pt x="3040209" y="1353699"/>
                            </a:cubicBezTo>
                            <a:cubicBezTo>
                              <a:pt x="3051512" y="1508156"/>
                              <a:pt x="2975986" y="1619568"/>
                              <a:pt x="2903436" y="1624445"/>
                            </a:cubicBezTo>
                            <a:cubicBezTo>
                              <a:pt x="2568452" y="1274411"/>
                              <a:pt x="1210087" y="1564339"/>
                              <a:pt x="136772" y="1624445"/>
                            </a:cubicBezTo>
                            <a:cubicBezTo>
                              <a:pt x="95145" y="1638889"/>
                              <a:pt x="17891" y="1505223"/>
                              <a:pt x="0" y="1353699"/>
                            </a:cubicBezTo>
                            <a:cubicBezTo>
                              <a:pt x="58552" y="1054477"/>
                              <a:pt x="10784" y="624071"/>
                              <a:pt x="0" y="270745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289A67E4-0639-7E42-2FE8-A5A246EFA9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1374" y="138633"/>
            <a:ext cx="6407451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3372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53784553-C210-3672-ABBF-83F064D77B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50940" y="3948119"/>
            <a:ext cx="2741060" cy="29098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Speech Bubble: Oval 1">
                <a:extLst>
                  <a:ext uri="{FF2B5EF4-FFF2-40B4-BE49-F238E27FC236}">
                    <a16:creationId xmlns:a16="http://schemas.microsoft.com/office/drawing/2014/main" id="{1C46120F-19F8-BC99-DF4A-A4DE21D71E1C}"/>
                  </a:ext>
                </a:extLst>
              </p:cNvPr>
              <p:cNvSpPr/>
              <p:nvPr/>
            </p:nvSpPr>
            <p:spPr>
              <a:xfrm>
                <a:off x="7467661" y="1724660"/>
                <a:ext cx="4042064" cy="1829031"/>
              </a:xfrm>
              <a:custGeom>
                <a:avLst/>
                <a:gdLst>
                  <a:gd name="connsiteX0" fmla="*/ 3215664 w 4042064"/>
                  <a:gd name="connsiteY0" fmla="*/ 2057056 h 1829031"/>
                  <a:gd name="connsiteX1" fmla="*/ 2882185 w 4042064"/>
                  <a:gd name="connsiteY1" fmla="*/ 1933965 h 1829031"/>
                  <a:gd name="connsiteX2" fmla="*/ 2520916 w 4042064"/>
                  <a:gd name="connsiteY2" fmla="*/ 1800616 h 1829031"/>
                  <a:gd name="connsiteX3" fmla="*/ 971359 w 4042064"/>
                  <a:gd name="connsiteY3" fmla="*/ 1696012 h 1829031"/>
                  <a:gd name="connsiteX4" fmla="*/ 1213978 w 4042064"/>
                  <a:gd name="connsiteY4" fmla="*/ 76079 h 1829031"/>
                  <a:gd name="connsiteX5" fmla="*/ 2713177 w 4042064"/>
                  <a:gd name="connsiteY5" fmla="*/ 55301 h 1829031"/>
                  <a:gd name="connsiteX6" fmla="*/ 3218083 w 4042064"/>
                  <a:gd name="connsiteY6" fmla="*/ 1651358 h 1829031"/>
                  <a:gd name="connsiteX7" fmla="*/ 3215664 w 4042064"/>
                  <a:gd name="connsiteY7" fmla="*/ 2057056 h 1829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42064" h="1829031" fill="none" extrusionOk="0">
                    <a:moveTo>
                      <a:pt x="3215664" y="2057056"/>
                    </a:moveTo>
                    <a:cubicBezTo>
                      <a:pt x="3081385" y="2036439"/>
                      <a:pt x="3038635" y="1950658"/>
                      <a:pt x="2882185" y="1933965"/>
                    </a:cubicBezTo>
                    <a:cubicBezTo>
                      <a:pt x="2725735" y="1917272"/>
                      <a:pt x="2603630" y="1806524"/>
                      <a:pt x="2520916" y="1800616"/>
                    </a:cubicBezTo>
                    <a:cubicBezTo>
                      <a:pt x="2073832" y="1908792"/>
                      <a:pt x="1504238" y="1940300"/>
                      <a:pt x="971359" y="1696012"/>
                    </a:cubicBezTo>
                    <a:cubicBezTo>
                      <a:pt x="-368933" y="1384806"/>
                      <a:pt x="-322380" y="557959"/>
                      <a:pt x="1213978" y="76079"/>
                    </a:cubicBezTo>
                    <a:cubicBezTo>
                      <a:pt x="1660193" y="13329"/>
                      <a:pt x="2157912" y="-27324"/>
                      <a:pt x="2713177" y="55301"/>
                    </a:cubicBezTo>
                    <a:cubicBezTo>
                      <a:pt x="4251198" y="191929"/>
                      <a:pt x="4659707" y="1209237"/>
                      <a:pt x="3218083" y="1651358"/>
                    </a:cubicBezTo>
                    <a:cubicBezTo>
                      <a:pt x="3212907" y="1785042"/>
                      <a:pt x="3196362" y="1897754"/>
                      <a:pt x="3215664" y="2057056"/>
                    </a:cubicBezTo>
                    <a:close/>
                  </a:path>
                  <a:path w="4042064" h="1829031" stroke="0" extrusionOk="0">
                    <a:moveTo>
                      <a:pt x="3215664" y="2057056"/>
                    </a:moveTo>
                    <a:cubicBezTo>
                      <a:pt x="3083405" y="2027809"/>
                      <a:pt x="2946956" y="1954375"/>
                      <a:pt x="2875237" y="1931400"/>
                    </a:cubicBezTo>
                    <a:cubicBezTo>
                      <a:pt x="2803518" y="1908425"/>
                      <a:pt x="2602282" y="1812281"/>
                      <a:pt x="2520916" y="1800616"/>
                    </a:cubicBezTo>
                    <a:cubicBezTo>
                      <a:pt x="1970599" y="1830237"/>
                      <a:pt x="1356604" y="1858216"/>
                      <a:pt x="971359" y="1696012"/>
                    </a:cubicBezTo>
                    <a:cubicBezTo>
                      <a:pt x="-263415" y="1384208"/>
                      <a:pt x="-235303" y="317608"/>
                      <a:pt x="1213978" y="76079"/>
                    </a:cubicBezTo>
                    <a:cubicBezTo>
                      <a:pt x="1617621" y="-48687"/>
                      <a:pt x="2202234" y="23325"/>
                      <a:pt x="2713177" y="55301"/>
                    </a:cubicBezTo>
                    <a:cubicBezTo>
                      <a:pt x="4199359" y="305557"/>
                      <a:pt x="4644932" y="1221603"/>
                      <a:pt x="3218083" y="1651358"/>
                    </a:cubicBezTo>
                    <a:cubicBezTo>
                      <a:pt x="3210287" y="1782698"/>
                      <a:pt x="3176816" y="1915092"/>
                      <a:pt x="3215664" y="2057056"/>
                    </a:cubicBezTo>
                    <a:close/>
                  </a:path>
                </a:pathLst>
              </a:custGeom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3994311669">
                      <a:prstGeom prst="wedgeEllipseCallout">
                        <a:avLst>
                          <a:gd name="adj1" fmla="val 29555"/>
                          <a:gd name="adj2" fmla="val 62467"/>
                        </a:avLst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𝟐𝟏</m:t>
                        </m:r>
                      </m:den>
                    </m:f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𝟐𝟏</m:t>
                        </m:r>
                      </m:den>
                    </m:f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Speech Bubble: Oval 1">
                <a:extLst>
                  <a:ext uri="{FF2B5EF4-FFF2-40B4-BE49-F238E27FC236}">
                    <a16:creationId xmlns:a16="http://schemas.microsoft.com/office/drawing/2014/main" id="{1C46120F-19F8-BC99-DF4A-A4DE21D71E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61" y="1724660"/>
                <a:ext cx="4042064" cy="1829031"/>
              </a:xfrm>
              <a:custGeom>
                <a:avLst/>
                <a:gdLst>
                  <a:gd name="connsiteX0" fmla="*/ 3215664 w 4042064"/>
                  <a:gd name="connsiteY0" fmla="*/ 2057056 h 1829031"/>
                  <a:gd name="connsiteX1" fmla="*/ 2882185 w 4042064"/>
                  <a:gd name="connsiteY1" fmla="*/ 1933965 h 1829031"/>
                  <a:gd name="connsiteX2" fmla="*/ 2520916 w 4042064"/>
                  <a:gd name="connsiteY2" fmla="*/ 1800616 h 1829031"/>
                  <a:gd name="connsiteX3" fmla="*/ 971359 w 4042064"/>
                  <a:gd name="connsiteY3" fmla="*/ 1696012 h 1829031"/>
                  <a:gd name="connsiteX4" fmla="*/ 1213978 w 4042064"/>
                  <a:gd name="connsiteY4" fmla="*/ 76079 h 1829031"/>
                  <a:gd name="connsiteX5" fmla="*/ 2713177 w 4042064"/>
                  <a:gd name="connsiteY5" fmla="*/ 55301 h 1829031"/>
                  <a:gd name="connsiteX6" fmla="*/ 3218083 w 4042064"/>
                  <a:gd name="connsiteY6" fmla="*/ 1651358 h 1829031"/>
                  <a:gd name="connsiteX7" fmla="*/ 3215664 w 4042064"/>
                  <a:gd name="connsiteY7" fmla="*/ 2057056 h 1829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42064" h="1829031" fill="none" extrusionOk="0">
                    <a:moveTo>
                      <a:pt x="3215664" y="2057056"/>
                    </a:moveTo>
                    <a:cubicBezTo>
                      <a:pt x="3081385" y="2036439"/>
                      <a:pt x="3038635" y="1950658"/>
                      <a:pt x="2882185" y="1933965"/>
                    </a:cubicBezTo>
                    <a:cubicBezTo>
                      <a:pt x="2725735" y="1917272"/>
                      <a:pt x="2603630" y="1806524"/>
                      <a:pt x="2520916" y="1800616"/>
                    </a:cubicBezTo>
                    <a:cubicBezTo>
                      <a:pt x="2073832" y="1908792"/>
                      <a:pt x="1504238" y="1940300"/>
                      <a:pt x="971359" y="1696012"/>
                    </a:cubicBezTo>
                    <a:cubicBezTo>
                      <a:pt x="-368933" y="1384806"/>
                      <a:pt x="-322380" y="557959"/>
                      <a:pt x="1213978" y="76079"/>
                    </a:cubicBezTo>
                    <a:cubicBezTo>
                      <a:pt x="1660193" y="13329"/>
                      <a:pt x="2157912" y="-27324"/>
                      <a:pt x="2713177" y="55301"/>
                    </a:cubicBezTo>
                    <a:cubicBezTo>
                      <a:pt x="4251198" y="191929"/>
                      <a:pt x="4659707" y="1209237"/>
                      <a:pt x="3218083" y="1651358"/>
                    </a:cubicBezTo>
                    <a:cubicBezTo>
                      <a:pt x="3212907" y="1785042"/>
                      <a:pt x="3196362" y="1897754"/>
                      <a:pt x="3215664" y="2057056"/>
                    </a:cubicBezTo>
                    <a:close/>
                  </a:path>
                  <a:path w="4042064" h="1829031" stroke="0" extrusionOk="0">
                    <a:moveTo>
                      <a:pt x="3215664" y="2057056"/>
                    </a:moveTo>
                    <a:cubicBezTo>
                      <a:pt x="3083405" y="2027809"/>
                      <a:pt x="2946956" y="1954375"/>
                      <a:pt x="2875237" y="1931400"/>
                    </a:cubicBezTo>
                    <a:cubicBezTo>
                      <a:pt x="2803518" y="1908425"/>
                      <a:pt x="2602282" y="1812281"/>
                      <a:pt x="2520916" y="1800616"/>
                    </a:cubicBezTo>
                    <a:cubicBezTo>
                      <a:pt x="1970599" y="1830237"/>
                      <a:pt x="1356604" y="1858216"/>
                      <a:pt x="971359" y="1696012"/>
                    </a:cubicBezTo>
                    <a:cubicBezTo>
                      <a:pt x="-263415" y="1384208"/>
                      <a:pt x="-235303" y="317608"/>
                      <a:pt x="1213978" y="76079"/>
                    </a:cubicBezTo>
                    <a:cubicBezTo>
                      <a:pt x="1617621" y="-48687"/>
                      <a:pt x="2202234" y="23325"/>
                      <a:pt x="2713177" y="55301"/>
                    </a:cubicBezTo>
                    <a:cubicBezTo>
                      <a:pt x="4199359" y="305557"/>
                      <a:pt x="4644932" y="1221603"/>
                      <a:pt x="3218083" y="1651358"/>
                    </a:cubicBezTo>
                    <a:cubicBezTo>
                      <a:pt x="3210287" y="1782698"/>
                      <a:pt x="3176816" y="1915092"/>
                      <a:pt x="3215664" y="2057056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3994311669">
                      <a:prstGeom prst="wedgeEllipseCallout">
                        <a:avLst>
                          <a:gd name="adj1" fmla="val 29555"/>
                          <a:gd name="adj2" fmla="val 62467"/>
                        </a:avLst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7F9355FB-43CF-3CD8-6943-6ACF65F33528}"/>
                  </a:ext>
                </a:extLst>
              </p:cNvPr>
              <p:cNvSpPr/>
              <p:nvPr/>
            </p:nvSpPr>
            <p:spPr>
              <a:xfrm>
                <a:off x="3751116" y="2214130"/>
                <a:ext cx="3040209" cy="1624445"/>
              </a:xfrm>
              <a:custGeom>
                <a:avLst/>
                <a:gdLst>
                  <a:gd name="connsiteX0" fmla="*/ 0 w 3040209"/>
                  <a:gd name="connsiteY0" fmla="*/ 270745 h 1624445"/>
                  <a:gd name="connsiteX1" fmla="*/ 136772 w 3040209"/>
                  <a:gd name="connsiteY1" fmla="*/ 0 h 1624445"/>
                  <a:gd name="connsiteX2" fmla="*/ 2903436 w 3040209"/>
                  <a:gd name="connsiteY2" fmla="*/ 0 h 1624445"/>
                  <a:gd name="connsiteX3" fmla="*/ 3040209 w 3040209"/>
                  <a:gd name="connsiteY3" fmla="*/ 270745 h 1624445"/>
                  <a:gd name="connsiteX4" fmla="*/ 3040209 w 3040209"/>
                  <a:gd name="connsiteY4" fmla="*/ 1353699 h 1624445"/>
                  <a:gd name="connsiteX5" fmla="*/ 2903436 w 3040209"/>
                  <a:gd name="connsiteY5" fmla="*/ 1624445 h 1624445"/>
                  <a:gd name="connsiteX6" fmla="*/ 136772 w 3040209"/>
                  <a:gd name="connsiteY6" fmla="*/ 1624445 h 1624445"/>
                  <a:gd name="connsiteX7" fmla="*/ 0 w 3040209"/>
                  <a:gd name="connsiteY7" fmla="*/ 1353699 h 1624445"/>
                  <a:gd name="connsiteX8" fmla="*/ 0 w 3040209"/>
                  <a:gd name="connsiteY8" fmla="*/ 270745 h 1624445"/>
                  <a:gd name="connsiteX0" fmla="*/ 0 w 3040209"/>
                  <a:gd name="connsiteY0" fmla="*/ 270745 h 1624445"/>
                  <a:gd name="connsiteX1" fmla="*/ 136772 w 3040209"/>
                  <a:gd name="connsiteY1" fmla="*/ 0 h 1624445"/>
                  <a:gd name="connsiteX2" fmla="*/ 2903436 w 3040209"/>
                  <a:gd name="connsiteY2" fmla="*/ 0 h 1624445"/>
                  <a:gd name="connsiteX3" fmla="*/ 3040209 w 3040209"/>
                  <a:gd name="connsiteY3" fmla="*/ 270745 h 1624445"/>
                  <a:gd name="connsiteX4" fmla="*/ 3040209 w 3040209"/>
                  <a:gd name="connsiteY4" fmla="*/ 1353699 h 1624445"/>
                  <a:gd name="connsiteX5" fmla="*/ 2903436 w 3040209"/>
                  <a:gd name="connsiteY5" fmla="*/ 1624445 h 1624445"/>
                  <a:gd name="connsiteX6" fmla="*/ 136772 w 3040209"/>
                  <a:gd name="connsiteY6" fmla="*/ 1624445 h 1624445"/>
                  <a:gd name="connsiteX7" fmla="*/ 0 w 3040209"/>
                  <a:gd name="connsiteY7" fmla="*/ 1353699 h 1624445"/>
                  <a:gd name="connsiteX8" fmla="*/ 0 w 3040209"/>
                  <a:gd name="connsiteY8" fmla="*/ 270745 h 1624445"/>
                  <a:gd name="connsiteX0" fmla="*/ 0 w 3040209"/>
                  <a:gd name="connsiteY0" fmla="*/ 270745 h 1624445"/>
                  <a:gd name="connsiteX1" fmla="*/ 136772 w 3040209"/>
                  <a:gd name="connsiteY1" fmla="*/ 0 h 1624445"/>
                  <a:gd name="connsiteX2" fmla="*/ 2903436 w 3040209"/>
                  <a:gd name="connsiteY2" fmla="*/ 0 h 1624445"/>
                  <a:gd name="connsiteX3" fmla="*/ 3040209 w 3040209"/>
                  <a:gd name="connsiteY3" fmla="*/ 270745 h 1624445"/>
                  <a:gd name="connsiteX4" fmla="*/ 3040209 w 3040209"/>
                  <a:gd name="connsiteY4" fmla="*/ 1353699 h 1624445"/>
                  <a:gd name="connsiteX5" fmla="*/ 2903436 w 3040209"/>
                  <a:gd name="connsiteY5" fmla="*/ 1624445 h 1624445"/>
                  <a:gd name="connsiteX6" fmla="*/ 136772 w 3040209"/>
                  <a:gd name="connsiteY6" fmla="*/ 1624445 h 1624445"/>
                  <a:gd name="connsiteX7" fmla="*/ 0 w 3040209"/>
                  <a:gd name="connsiteY7" fmla="*/ 1353699 h 1624445"/>
                  <a:gd name="connsiteX8" fmla="*/ 0 w 3040209"/>
                  <a:gd name="connsiteY8" fmla="*/ 270745 h 1624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0209" h="1624445" fill="none" extrusionOk="0">
                    <a:moveTo>
                      <a:pt x="0" y="270745"/>
                    </a:moveTo>
                    <a:cubicBezTo>
                      <a:pt x="14630" y="165243"/>
                      <a:pt x="74780" y="-7298"/>
                      <a:pt x="136772" y="0"/>
                    </a:cubicBezTo>
                    <a:cubicBezTo>
                      <a:pt x="672865" y="-382607"/>
                      <a:pt x="2297769" y="-297506"/>
                      <a:pt x="2903436" y="0"/>
                    </a:cubicBezTo>
                    <a:cubicBezTo>
                      <a:pt x="2978035" y="16779"/>
                      <a:pt x="3027114" y="171021"/>
                      <a:pt x="3040209" y="270745"/>
                    </a:cubicBezTo>
                    <a:cubicBezTo>
                      <a:pt x="2986235" y="712710"/>
                      <a:pt x="3041767" y="917650"/>
                      <a:pt x="3040209" y="1353699"/>
                    </a:cubicBezTo>
                    <a:cubicBezTo>
                      <a:pt x="3056509" y="1500095"/>
                      <a:pt x="2961614" y="1605354"/>
                      <a:pt x="2903436" y="1624445"/>
                    </a:cubicBezTo>
                    <a:cubicBezTo>
                      <a:pt x="2408355" y="1292241"/>
                      <a:pt x="1085338" y="1754448"/>
                      <a:pt x="136772" y="1624445"/>
                    </a:cubicBezTo>
                    <a:cubicBezTo>
                      <a:pt x="112925" y="1644710"/>
                      <a:pt x="16896" y="1463455"/>
                      <a:pt x="0" y="1353699"/>
                    </a:cubicBezTo>
                    <a:cubicBezTo>
                      <a:pt x="17164" y="1082462"/>
                      <a:pt x="-13554" y="615630"/>
                      <a:pt x="0" y="270745"/>
                    </a:cubicBezTo>
                    <a:close/>
                  </a:path>
                  <a:path w="3040209" h="1624445" stroke="0" extrusionOk="0">
                    <a:moveTo>
                      <a:pt x="0" y="270745"/>
                    </a:moveTo>
                    <a:cubicBezTo>
                      <a:pt x="-12820" y="116749"/>
                      <a:pt x="59627" y="-46755"/>
                      <a:pt x="136772" y="0"/>
                    </a:cubicBezTo>
                    <a:cubicBezTo>
                      <a:pt x="775187" y="-289551"/>
                      <a:pt x="2038862" y="114360"/>
                      <a:pt x="2903436" y="0"/>
                    </a:cubicBezTo>
                    <a:cubicBezTo>
                      <a:pt x="2973169" y="-2078"/>
                      <a:pt x="3065843" y="106042"/>
                      <a:pt x="3040209" y="270745"/>
                    </a:cubicBezTo>
                    <a:cubicBezTo>
                      <a:pt x="3066291" y="363607"/>
                      <a:pt x="3027165" y="1122788"/>
                      <a:pt x="3040209" y="1353699"/>
                    </a:cubicBezTo>
                    <a:cubicBezTo>
                      <a:pt x="3039788" y="1486252"/>
                      <a:pt x="2994842" y="1626917"/>
                      <a:pt x="2903436" y="1624445"/>
                    </a:cubicBezTo>
                    <a:cubicBezTo>
                      <a:pt x="1723126" y="1989154"/>
                      <a:pt x="587252" y="1568409"/>
                      <a:pt x="136772" y="1624445"/>
                    </a:cubicBezTo>
                    <a:cubicBezTo>
                      <a:pt x="44114" y="1641730"/>
                      <a:pt x="31785" y="1509489"/>
                      <a:pt x="0" y="1353699"/>
                    </a:cubicBezTo>
                    <a:cubicBezTo>
                      <a:pt x="39445" y="899150"/>
                      <a:pt x="6848" y="805281"/>
                      <a:pt x="0" y="270745"/>
                    </a:cubicBezTo>
                    <a:close/>
                  </a:path>
                  <a:path w="3040209" h="1624445" fill="none" stroke="0" extrusionOk="0">
                    <a:moveTo>
                      <a:pt x="0" y="270745"/>
                    </a:moveTo>
                    <a:cubicBezTo>
                      <a:pt x="15631" y="149564"/>
                      <a:pt x="62904" y="-2508"/>
                      <a:pt x="136772" y="0"/>
                    </a:cubicBezTo>
                    <a:cubicBezTo>
                      <a:pt x="584390" y="-52675"/>
                      <a:pt x="2155331" y="-343796"/>
                      <a:pt x="2903436" y="0"/>
                    </a:cubicBezTo>
                    <a:cubicBezTo>
                      <a:pt x="2969065" y="22555"/>
                      <a:pt x="3057762" y="134938"/>
                      <a:pt x="3040209" y="270745"/>
                    </a:cubicBezTo>
                    <a:cubicBezTo>
                      <a:pt x="2987811" y="636044"/>
                      <a:pt x="2986747" y="1028582"/>
                      <a:pt x="3040209" y="1353699"/>
                    </a:cubicBezTo>
                    <a:cubicBezTo>
                      <a:pt x="3055021" y="1507750"/>
                      <a:pt x="2977547" y="1621460"/>
                      <a:pt x="2903436" y="1624445"/>
                    </a:cubicBezTo>
                    <a:cubicBezTo>
                      <a:pt x="2740094" y="1351427"/>
                      <a:pt x="1124446" y="1541625"/>
                      <a:pt x="136772" y="1624445"/>
                    </a:cubicBezTo>
                    <a:cubicBezTo>
                      <a:pt x="76988" y="1627474"/>
                      <a:pt x="-1342" y="1490308"/>
                      <a:pt x="0" y="1353699"/>
                    </a:cubicBezTo>
                    <a:cubicBezTo>
                      <a:pt x="13814" y="1042635"/>
                      <a:pt x="13358" y="620196"/>
                      <a:pt x="0" y="270745"/>
                    </a:cubicBezTo>
                    <a:close/>
                  </a:path>
                  <a:path w="3040209" h="1624445" fill="none" stroke="0" extrusionOk="0">
                    <a:moveTo>
                      <a:pt x="0" y="270745"/>
                    </a:moveTo>
                    <a:cubicBezTo>
                      <a:pt x="21384" y="152149"/>
                      <a:pt x="70682" y="-18198"/>
                      <a:pt x="136772" y="0"/>
                    </a:cubicBezTo>
                    <a:cubicBezTo>
                      <a:pt x="656815" y="-317684"/>
                      <a:pt x="2166767" y="-310252"/>
                      <a:pt x="2903436" y="0"/>
                    </a:cubicBezTo>
                    <a:cubicBezTo>
                      <a:pt x="2982291" y="776"/>
                      <a:pt x="3037744" y="134257"/>
                      <a:pt x="3040209" y="270745"/>
                    </a:cubicBezTo>
                    <a:cubicBezTo>
                      <a:pt x="3004139" y="686979"/>
                      <a:pt x="3013470" y="964254"/>
                      <a:pt x="3040209" y="1353699"/>
                    </a:cubicBezTo>
                    <a:cubicBezTo>
                      <a:pt x="3056569" y="1511260"/>
                      <a:pt x="2968799" y="1613425"/>
                      <a:pt x="2903436" y="1624445"/>
                    </a:cubicBezTo>
                    <a:cubicBezTo>
                      <a:pt x="2444878" y="1356571"/>
                      <a:pt x="1100728" y="1685472"/>
                      <a:pt x="136772" y="1624445"/>
                    </a:cubicBezTo>
                    <a:cubicBezTo>
                      <a:pt x="105111" y="1642177"/>
                      <a:pt x="15480" y="1484958"/>
                      <a:pt x="0" y="1353699"/>
                    </a:cubicBezTo>
                    <a:cubicBezTo>
                      <a:pt x="37718" y="1071060"/>
                      <a:pt x="-8507" y="615197"/>
                      <a:pt x="0" y="270745"/>
                    </a:cubicBezTo>
                    <a:close/>
                  </a:path>
                </a:pathLst>
              </a:custGeom>
              <a:solidFill>
                <a:srgbClr val="FFFFCC"/>
              </a:solidFill>
              <a:ln w="38100">
                <a:solidFill>
                  <a:srgbClr val="002060"/>
                </a:solidFill>
                <a:prstDash val="dashDot"/>
                <a:extLst>
                  <a:ext uri="{C807C97D-BFC1-408E-A445-0C87EB9F89A2}">
                    <ask:lineSketchStyleProps xmlns:ask="http://schemas.microsoft.com/office/drawing/2018/sketchyshapes" sd="547174431">
                      <a:custGeom>
                        <a:avLst/>
                        <a:gdLst>
                          <a:gd name="connsiteX0" fmla="*/ 0 w 3040209"/>
                          <a:gd name="connsiteY0" fmla="*/ 270745 h 1624445"/>
                          <a:gd name="connsiteX1" fmla="*/ 136772 w 3040209"/>
                          <a:gd name="connsiteY1" fmla="*/ 0 h 1624445"/>
                          <a:gd name="connsiteX2" fmla="*/ 2903436 w 3040209"/>
                          <a:gd name="connsiteY2" fmla="*/ 0 h 1624445"/>
                          <a:gd name="connsiteX3" fmla="*/ 3040209 w 3040209"/>
                          <a:gd name="connsiteY3" fmla="*/ 270745 h 1624445"/>
                          <a:gd name="connsiteX4" fmla="*/ 3040209 w 3040209"/>
                          <a:gd name="connsiteY4" fmla="*/ 1353699 h 1624445"/>
                          <a:gd name="connsiteX5" fmla="*/ 2903436 w 3040209"/>
                          <a:gd name="connsiteY5" fmla="*/ 1624445 h 1624445"/>
                          <a:gd name="connsiteX6" fmla="*/ 136772 w 3040209"/>
                          <a:gd name="connsiteY6" fmla="*/ 1624445 h 1624445"/>
                          <a:gd name="connsiteX7" fmla="*/ 0 w 3040209"/>
                          <a:gd name="connsiteY7" fmla="*/ 1353699 h 1624445"/>
                          <a:gd name="connsiteX8" fmla="*/ 0 w 3040209"/>
                          <a:gd name="connsiteY8" fmla="*/ 270745 h 1624445"/>
                          <a:gd name="connsiteX0" fmla="*/ 0 w 3040209"/>
                          <a:gd name="connsiteY0" fmla="*/ 270745 h 1624445"/>
                          <a:gd name="connsiteX1" fmla="*/ 136772 w 3040209"/>
                          <a:gd name="connsiteY1" fmla="*/ 0 h 1624445"/>
                          <a:gd name="connsiteX2" fmla="*/ 2903436 w 3040209"/>
                          <a:gd name="connsiteY2" fmla="*/ 0 h 1624445"/>
                          <a:gd name="connsiteX3" fmla="*/ 3040209 w 3040209"/>
                          <a:gd name="connsiteY3" fmla="*/ 270745 h 1624445"/>
                          <a:gd name="connsiteX4" fmla="*/ 3040209 w 3040209"/>
                          <a:gd name="connsiteY4" fmla="*/ 1353699 h 1624445"/>
                          <a:gd name="connsiteX5" fmla="*/ 2903436 w 3040209"/>
                          <a:gd name="connsiteY5" fmla="*/ 1624445 h 1624445"/>
                          <a:gd name="connsiteX6" fmla="*/ 136772 w 3040209"/>
                          <a:gd name="connsiteY6" fmla="*/ 1624445 h 1624445"/>
                          <a:gd name="connsiteX7" fmla="*/ 0 w 3040209"/>
                          <a:gd name="connsiteY7" fmla="*/ 1353699 h 1624445"/>
                          <a:gd name="connsiteX8" fmla="*/ 0 w 3040209"/>
                          <a:gd name="connsiteY8" fmla="*/ 270745 h 16244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3040209" h="1624445" fill="none" extrusionOk="0">
                            <a:moveTo>
                              <a:pt x="0" y="270745"/>
                            </a:moveTo>
                            <a:cubicBezTo>
                              <a:pt x="9923" y="155338"/>
                              <a:pt x="73251" y="-6660"/>
                              <a:pt x="136772" y="0"/>
                            </a:cubicBezTo>
                            <a:cubicBezTo>
                              <a:pt x="653333" y="-332081"/>
                              <a:pt x="2198790" y="-272143"/>
                              <a:pt x="2903436" y="0"/>
                            </a:cubicBezTo>
                            <a:cubicBezTo>
                              <a:pt x="2978222" y="14061"/>
                              <a:pt x="3033935" y="150320"/>
                              <a:pt x="3040209" y="270745"/>
                            </a:cubicBezTo>
                            <a:cubicBezTo>
                              <a:pt x="3003189" y="679479"/>
                              <a:pt x="3037055" y="942242"/>
                              <a:pt x="3040209" y="1353699"/>
                            </a:cubicBezTo>
                            <a:cubicBezTo>
                              <a:pt x="3050178" y="1500949"/>
                              <a:pt x="2967233" y="1610310"/>
                              <a:pt x="2903436" y="1624445"/>
                            </a:cubicBezTo>
                            <a:cubicBezTo>
                              <a:pt x="2434962" y="1364747"/>
                              <a:pt x="1069042" y="1691829"/>
                              <a:pt x="136772" y="1624445"/>
                            </a:cubicBezTo>
                            <a:cubicBezTo>
                              <a:pt x="89832" y="1636960"/>
                              <a:pt x="8420" y="1482349"/>
                              <a:pt x="0" y="1353699"/>
                            </a:cubicBezTo>
                            <a:cubicBezTo>
                              <a:pt x="30230" y="1042200"/>
                              <a:pt x="653" y="627320"/>
                              <a:pt x="0" y="270745"/>
                            </a:cubicBezTo>
                            <a:close/>
                          </a:path>
                          <a:path w="3040209" h="1624445" stroke="0" extrusionOk="0">
                            <a:moveTo>
                              <a:pt x="0" y="270745"/>
                            </a:moveTo>
                            <a:cubicBezTo>
                              <a:pt x="-6788" y="116632"/>
                              <a:pt x="59346" y="-34525"/>
                              <a:pt x="136772" y="0"/>
                            </a:cubicBezTo>
                            <a:cubicBezTo>
                              <a:pt x="789302" y="-281985"/>
                              <a:pt x="1986267" y="118805"/>
                              <a:pt x="2903436" y="0"/>
                            </a:cubicBezTo>
                            <a:cubicBezTo>
                              <a:pt x="2974777" y="-3869"/>
                              <a:pt x="3062667" y="104827"/>
                              <a:pt x="3040209" y="270745"/>
                            </a:cubicBezTo>
                            <a:cubicBezTo>
                              <a:pt x="3055196" y="379116"/>
                              <a:pt x="3009191" y="1145429"/>
                              <a:pt x="3040209" y="1353699"/>
                            </a:cubicBezTo>
                            <a:cubicBezTo>
                              <a:pt x="3040831" y="1495320"/>
                              <a:pt x="2991801" y="1628834"/>
                              <a:pt x="2903436" y="1624445"/>
                            </a:cubicBezTo>
                            <a:cubicBezTo>
                              <a:pt x="1721453" y="1967486"/>
                              <a:pt x="592875" y="1579622"/>
                              <a:pt x="136772" y="1624445"/>
                            </a:cubicBezTo>
                            <a:cubicBezTo>
                              <a:pt x="57583" y="1633041"/>
                              <a:pt x="15825" y="1507312"/>
                              <a:pt x="0" y="1353699"/>
                            </a:cubicBezTo>
                            <a:cubicBezTo>
                              <a:pt x="24040" y="913498"/>
                              <a:pt x="6514" y="803270"/>
                              <a:pt x="0" y="270745"/>
                            </a:cubicBezTo>
                            <a:close/>
                          </a:path>
                          <a:path w="3040209" h="1624445" fill="none" stroke="0" extrusionOk="0">
                            <a:moveTo>
                              <a:pt x="0" y="270745"/>
                            </a:moveTo>
                            <a:cubicBezTo>
                              <a:pt x="13869" y="145895"/>
                              <a:pt x="64603" y="-6282"/>
                              <a:pt x="136772" y="0"/>
                            </a:cubicBezTo>
                            <a:cubicBezTo>
                              <a:pt x="624239" y="-35714"/>
                              <a:pt x="2019077" y="-250546"/>
                              <a:pt x="2903436" y="0"/>
                            </a:cubicBezTo>
                            <a:cubicBezTo>
                              <a:pt x="2979773" y="3061"/>
                              <a:pt x="3038797" y="133232"/>
                              <a:pt x="3040209" y="270745"/>
                            </a:cubicBezTo>
                            <a:cubicBezTo>
                              <a:pt x="3037080" y="671520"/>
                              <a:pt x="3006323" y="994517"/>
                              <a:pt x="3040209" y="1353699"/>
                            </a:cubicBezTo>
                            <a:cubicBezTo>
                              <a:pt x="3051512" y="1508156"/>
                              <a:pt x="2975986" y="1619568"/>
                              <a:pt x="2903436" y="1624445"/>
                            </a:cubicBezTo>
                            <a:cubicBezTo>
                              <a:pt x="2568452" y="1274411"/>
                              <a:pt x="1210087" y="1564339"/>
                              <a:pt x="136772" y="1624445"/>
                            </a:cubicBezTo>
                            <a:cubicBezTo>
                              <a:pt x="95145" y="1638889"/>
                              <a:pt x="17891" y="1505223"/>
                              <a:pt x="0" y="1353699"/>
                            </a:cubicBezTo>
                            <a:cubicBezTo>
                              <a:pt x="58552" y="1054477"/>
                              <a:pt x="10784" y="624071"/>
                              <a:pt x="0" y="270745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𝟐𝟏</m:t>
                        </m:r>
                      </m:den>
                    </m:f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7F9355FB-43CF-3CD8-6943-6ACF65F335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1116" y="2214130"/>
                <a:ext cx="3040209" cy="1624445"/>
              </a:xfrm>
              <a:custGeom>
                <a:avLst/>
                <a:gdLst>
                  <a:gd name="connsiteX0" fmla="*/ 0 w 4042064"/>
                  <a:gd name="connsiteY0" fmla="*/ 181844 h 1091045"/>
                  <a:gd name="connsiteX1" fmla="*/ 181844 w 4042064"/>
                  <a:gd name="connsiteY1" fmla="*/ 0 h 1091045"/>
                  <a:gd name="connsiteX2" fmla="*/ 3860220 w 4042064"/>
                  <a:gd name="connsiteY2" fmla="*/ 0 h 1091045"/>
                  <a:gd name="connsiteX3" fmla="*/ 4042064 w 4042064"/>
                  <a:gd name="connsiteY3" fmla="*/ 181844 h 1091045"/>
                  <a:gd name="connsiteX4" fmla="*/ 4042064 w 4042064"/>
                  <a:gd name="connsiteY4" fmla="*/ 909201 h 1091045"/>
                  <a:gd name="connsiteX5" fmla="*/ 3860220 w 4042064"/>
                  <a:gd name="connsiteY5" fmla="*/ 1091045 h 1091045"/>
                  <a:gd name="connsiteX6" fmla="*/ 181844 w 4042064"/>
                  <a:gd name="connsiteY6" fmla="*/ 1091045 h 1091045"/>
                  <a:gd name="connsiteX7" fmla="*/ 0 w 4042064"/>
                  <a:gd name="connsiteY7" fmla="*/ 909201 h 1091045"/>
                  <a:gd name="connsiteX8" fmla="*/ 0 w 4042064"/>
                  <a:gd name="connsiteY8" fmla="*/ 181844 h 1091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42064" h="1091045" fill="none" extrusionOk="0">
                    <a:moveTo>
                      <a:pt x="0" y="181844"/>
                    </a:moveTo>
                    <a:cubicBezTo>
                      <a:pt x="8538" y="99382"/>
                      <a:pt x="86768" y="-2234"/>
                      <a:pt x="181844" y="0"/>
                    </a:cubicBezTo>
                    <a:cubicBezTo>
                      <a:pt x="786210" y="-115335"/>
                      <a:pt x="2706914" y="-154762"/>
                      <a:pt x="3860220" y="0"/>
                    </a:cubicBezTo>
                    <a:cubicBezTo>
                      <a:pt x="3960354" y="4297"/>
                      <a:pt x="4037565" y="95070"/>
                      <a:pt x="4042064" y="181844"/>
                    </a:cubicBezTo>
                    <a:cubicBezTo>
                      <a:pt x="4030018" y="419560"/>
                      <a:pt x="4030553" y="652145"/>
                      <a:pt x="4042064" y="909201"/>
                    </a:cubicBezTo>
                    <a:cubicBezTo>
                      <a:pt x="4051475" y="1008362"/>
                      <a:pt x="3954831" y="1085913"/>
                      <a:pt x="3860220" y="1091045"/>
                    </a:cubicBezTo>
                    <a:cubicBezTo>
                      <a:pt x="3244757" y="926795"/>
                      <a:pt x="1388712" y="1072988"/>
                      <a:pt x="181844" y="1091045"/>
                    </a:cubicBezTo>
                    <a:cubicBezTo>
                      <a:pt x="93217" y="1095006"/>
                      <a:pt x="1284" y="1006769"/>
                      <a:pt x="0" y="909201"/>
                    </a:cubicBezTo>
                    <a:cubicBezTo>
                      <a:pt x="58763" y="671076"/>
                      <a:pt x="45106" y="439724"/>
                      <a:pt x="0" y="181844"/>
                    </a:cubicBezTo>
                    <a:close/>
                  </a:path>
                  <a:path w="4042064" h="1091045" stroke="0" extrusionOk="0">
                    <a:moveTo>
                      <a:pt x="0" y="181844"/>
                    </a:moveTo>
                    <a:cubicBezTo>
                      <a:pt x="11796" y="78131"/>
                      <a:pt x="78453" y="-13301"/>
                      <a:pt x="181844" y="0"/>
                    </a:cubicBezTo>
                    <a:cubicBezTo>
                      <a:pt x="1262243" y="-131760"/>
                      <a:pt x="2563479" y="83096"/>
                      <a:pt x="3860220" y="0"/>
                    </a:cubicBezTo>
                    <a:cubicBezTo>
                      <a:pt x="3962773" y="-6933"/>
                      <a:pt x="4045868" y="65372"/>
                      <a:pt x="4042064" y="181844"/>
                    </a:cubicBezTo>
                    <a:cubicBezTo>
                      <a:pt x="4050964" y="262416"/>
                      <a:pt x="3978259" y="783678"/>
                      <a:pt x="4042064" y="909201"/>
                    </a:cubicBezTo>
                    <a:cubicBezTo>
                      <a:pt x="4045285" y="1014828"/>
                      <a:pt x="3964281" y="1098268"/>
                      <a:pt x="3860220" y="1091045"/>
                    </a:cubicBezTo>
                    <a:cubicBezTo>
                      <a:pt x="2279133" y="1258626"/>
                      <a:pt x="841702" y="1114789"/>
                      <a:pt x="181844" y="1091045"/>
                    </a:cubicBezTo>
                    <a:cubicBezTo>
                      <a:pt x="87696" y="1093190"/>
                      <a:pt x="4302" y="1011221"/>
                      <a:pt x="0" y="909201"/>
                    </a:cubicBezTo>
                    <a:cubicBezTo>
                      <a:pt x="14710" y="621662"/>
                      <a:pt x="2097" y="519546"/>
                      <a:pt x="0" y="181844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  <a:ln w="38100">
                <a:solidFill>
                  <a:srgbClr val="002060"/>
                </a:solidFill>
                <a:prstDash val="dashDot"/>
                <a:extLst>
                  <a:ext uri="{C807C97D-BFC1-408E-A445-0C87EB9F89A2}">
                    <ask:lineSketchStyleProps xmlns:ask="http://schemas.microsoft.com/office/drawing/2018/sketchyshapes" sd="547174431">
                      <a:custGeom>
                        <a:avLst/>
                        <a:gdLst>
                          <a:gd name="connsiteX0" fmla="*/ 0 w 3040209"/>
                          <a:gd name="connsiteY0" fmla="*/ 270745 h 1624445"/>
                          <a:gd name="connsiteX1" fmla="*/ 136772 w 3040209"/>
                          <a:gd name="connsiteY1" fmla="*/ 0 h 1624445"/>
                          <a:gd name="connsiteX2" fmla="*/ 2903436 w 3040209"/>
                          <a:gd name="connsiteY2" fmla="*/ 0 h 1624445"/>
                          <a:gd name="connsiteX3" fmla="*/ 3040209 w 3040209"/>
                          <a:gd name="connsiteY3" fmla="*/ 270745 h 1624445"/>
                          <a:gd name="connsiteX4" fmla="*/ 3040209 w 3040209"/>
                          <a:gd name="connsiteY4" fmla="*/ 1353699 h 1624445"/>
                          <a:gd name="connsiteX5" fmla="*/ 2903436 w 3040209"/>
                          <a:gd name="connsiteY5" fmla="*/ 1624445 h 1624445"/>
                          <a:gd name="connsiteX6" fmla="*/ 136772 w 3040209"/>
                          <a:gd name="connsiteY6" fmla="*/ 1624445 h 1624445"/>
                          <a:gd name="connsiteX7" fmla="*/ 0 w 3040209"/>
                          <a:gd name="connsiteY7" fmla="*/ 1353699 h 1624445"/>
                          <a:gd name="connsiteX8" fmla="*/ 0 w 3040209"/>
                          <a:gd name="connsiteY8" fmla="*/ 270745 h 1624445"/>
                          <a:gd name="connsiteX0" fmla="*/ 0 w 3040209"/>
                          <a:gd name="connsiteY0" fmla="*/ 270745 h 1624445"/>
                          <a:gd name="connsiteX1" fmla="*/ 136772 w 3040209"/>
                          <a:gd name="connsiteY1" fmla="*/ 0 h 1624445"/>
                          <a:gd name="connsiteX2" fmla="*/ 2903436 w 3040209"/>
                          <a:gd name="connsiteY2" fmla="*/ 0 h 1624445"/>
                          <a:gd name="connsiteX3" fmla="*/ 3040209 w 3040209"/>
                          <a:gd name="connsiteY3" fmla="*/ 270745 h 1624445"/>
                          <a:gd name="connsiteX4" fmla="*/ 3040209 w 3040209"/>
                          <a:gd name="connsiteY4" fmla="*/ 1353699 h 1624445"/>
                          <a:gd name="connsiteX5" fmla="*/ 2903436 w 3040209"/>
                          <a:gd name="connsiteY5" fmla="*/ 1624445 h 1624445"/>
                          <a:gd name="connsiteX6" fmla="*/ 136772 w 3040209"/>
                          <a:gd name="connsiteY6" fmla="*/ 1624445 h 1624445"/>
                          <a:gd name="connsiteX7" fmla="*/ 0 w 3040209"/>
                          <a:gd name="connsiteY7" fmla="*/ 1353699 h 1624445"/>
                          <a:gd name="connsiteX8" fmla="*/ 0 w 3040209"/>
                          <a:gd name="connsiteY8" fmla="*/ 270745 h 16244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3040209" h="1624445" fill="none" extrusionOk="0">
                            <a:moveTo>
                              <a:pt x="0" y="270745"/>
                            </a:moveTo>
                            <a:cubicBezTo>
                              <a:pt x="9923" y="155338"/>
                              <a:pt x="73251" y="-6660"/>
                              <a:pt x="136772" y="0"/>
                            </a:cubicBezTo>
                            <a:cubicBezTo>
                              <a:pt x="653333" y="-332081"/>
                              <a:pt x="2198790" y="-272143"/>
                              <a:pt x="2903436" y="0"/>
                            </a:cubicBezTo>
                            <a:cubicBezTo>
                              <a:pt x="2978222" y="14061"/>
                              <a:pt x="3033935" y="150320"/>
                              <a:pt x="3040209" y="270745"/>
                            </a:cubicBezTo>
                            <a:cubicBezTo>
                              <a:pt x="3003189" y="679479"/>
                              <a:pt x="3037055" y="942242"/>
                              <a:pt x="3040209" y="1353699"/>
                            </a:cubicBezTo>
                            <a:cubicBezTo>
                              <a:pt x="3050178" y="1500949"/>
                              <a:pt x="2967233" y="1610310"/>
                              <a:pt x="2903436" y="1624445"/>
                            </a:cubicBezTo>
                            <a:cubicBezTo>
                              <a:pt x="2434962" y="1364747"/>
                              <a:pt x="1069042" y="1691829"/>
                              <a:pt x="136772" y="1624445"/>
                            </a:cubicBezTo>
                            <a:cubicBezTo>
                              <a:pt x="89832" y="1636960"/>
                              <a:pt x="8420" y="1482349"/>
                              <a:pt x="0" y="1353699"/>
                            </a:cubicBezTo>
                            <a:cubicBezTo>
                              <a:pt x="30230" y="1042200"/>
                              <a:pt x="653" y="627320"/>
                              <a:pt x="0" y="270745"/>
                            </a:cubicBezTo>
                            <a:close/>
                          </a:path>
                          <a:path w="3040209" h="1624445" stroke="0" extrusionOk="0">
                            <a:moveTo>
                              <a:pt x="0" y="270745"/>
                            </a:moveTo>
                            <a:cubicBezTo>
                              <a:pt x="-6788" y="116632"/>
                              <a:pt x="59346" y="-34525"/>
                              <a:pt x="136772" y="0"/>
                            </a:cubicBezTo>
                            <a:cubicBezTo>
                              <a:pt x="789302" y="-281985"/>
                              <a:pt x="1986267" y="118805"/>
                              <a:pt x="2903436" y="0"/>
                            </a:cubicBezTo>
                            <a:cubicBezTo>
                              <a:pt x="2974777" y="-3869"/>
                              <a:pt x="3062667" y="104827"/>
                              <a:pt x="3040209" y="270745"/>
                            </a:cubicBezTo>
                            <a:cubicBezTo>
                              <a:pt x="3055196" y="379116"/>
                              <a:pt x="3009191" y="1145429"/>
                              <a:pt x="3040209" y="1353699"/>
                            </a:cubicBezTo>
                            <a:cubicBezTo>
                              <a:pt x="3040831" y="1495320"/>
                              <a:pt x="2991801" y="1628834"/>
                              <a:pt x="2903436" y="1624445"/>
                            </a:cubicBezTo>
                            <a:cubicBezTo>
                              <a:pt x="1721453" y="1967486"/>
                              <a:pt x="592875" y="1579622"/>
                              <a:pt x="136772" y="1624445"/>
                            </a:cubicBezTo>
                            <a:cubicBezTo>
                              <a:pt x="57583" y="1633041"/>
                              <a:pt x="15825" y="1507312"/>
                              <a:pt x="0" y="1353699"/>
                            </a:cubicBezTo>
                            <a:cubicBezTo>
                              <a:pt x="24040" y="913498"/>
                              <a:pt x="6514" y="803270"/>
                              <a:pt x="0" y="270745"/>
                            </a:cubicBezTo>
                            <a:close/>
                          </a:path>
                          <a:path w="3040209" h="1624445" fill="none" stroke="0" extrusionOk="0">
                            <a:moveTo>
                              <a:pt x="0" y="270745"/>
                            </a:moveTo>
                            <a:cubicBezTo>
                              <a:pt x="13869" y="145895"/>
                              <a:pt x="64603" y="-6282"/>
                              <a:pt x="136772" y="0"/>
                            </a:cubicBezTo>
                            <a:cubicBezTo>
                              <a:pt x="624239" y="-35714"/>
                              <a:pt x="2019077" y="-250546"/>
                              <a:pt x="2903436" y="0"/>
                            </a:cubicBezTo>
                            <a:cubicBezTo>
                              <a:pt x="2979773" y="3061"/>
                              <a:pt x="3038797" y="133232"/>
                              <a:pt x="3040209" y="270745"/>
                            </a:cubicBezTo>
                            <a:cubicBezTo>
                              <a:pt x="3037080" y="671520"/>
                              <a:pt x="3006323" y="994517"/>
                              <a:pt x="3040209" y="1353699"/>
                            </a:cubicBezTo>
                            <a:cubicBezTo>
                              <a:pt x="3051512" y="1508156"/>
                              <a:pt x="2975986" y="1619568"/>
                              <a:pt x="2903436" y="1624445"/>
                            </a:cubicBezTo>
                            <a:cubicBezTo>
                              <a:pt x="2568452" y="1274411"/>
                              <a:pt x="1210087" y="1564339"/>
                              <a:pt x="136772" y="1624445"/>
                            </a:cubicBezTo>
                            <a:cubicBezTo>
                              <a:pt x="95145" y="1638889"/>
                              <a:pt x="17891" y="1505223"/>
                              <a:pt x="0" y="1353699"/>
                            </a:cubicBezTo>
                            <a:cubicBezTo>
                              <a:pt x="58552" y="1054477"/>
                              <a:pt x="10784" y="624071"/>
                              <a:pt x="0" y="270745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289A67E4-0639-7E42-2FE8-A5A246EFA9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1374" y="138633"/>
            <a:ext cx="6407451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4603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F52C17-9695-CC3D-7CB6-554EFF233CA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0" y="0"/>
            <a:ext cx="12192000" cy="690368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455E8B51-0FAA-CA68-DBD2-596AAB2955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0959" y="540329"/>
            <a:ext cx="9847975" cy="6145782"/>
          </a:xfrm>
          <a:prstGeom prst="rect">
            <a:avLst/>
          </a:prstGeom>
        </p:spPr>
      </p:pic>
      <p:sp>
        <p:nvSpPr>
          <p:cNvPr id="6" name="Double Wave 5">
            <a:extLst>
              <a:ext uri="{FF2B5EF4-FFF2-40B4-BE49-F238E27FC236}">
                <a16:creationId xmlns:a16="http://schemas.microsoft.com/office/drawing/2014/main" id="{33C2BC68-EFB5-B831-83CD-5F1B22DF47DC}"/>
              </a:ext>
            </a:extLst>
          </p:cNvPr>
          <p:cNvSpPr/>
          <p:nvPr/>
        </p:nvSpPr>
        <p:spPr>
          <a:xfrm>
            <a:off x="3103417" y="841664"/>
            <a:ext cx="5985165" cy="1143000"/>
          </a:xfrm>
          <a:prstGeom prst="doubleWav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7 IcielLa Chic Pro Shad" panose="02000506090000020004" pitchFamily="2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6300EC-CFF4-7FD8-819C-D24CDB277E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121" y="625902"/>
            <a:ext cx="5694158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79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704DBF8-3A60-CAE3-38BC-E6AF93B16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86043" y="2576945"/>
            <a:ext cx="4032683" cy="4281055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009C2794-EEAA-C29A-C836-0BD41A1E5440}"/>
              </a:ext>
            </a:extLst>
          </p:cNvPr>
          <p:cNvSpPr/>
          <p:nvPr/>
        </p:nvSpPr>
        <p:spPr>
          <a:xfrm>
            <a:off x="696190" y="1194955"/>
            <a:ext cx="5777346" cy="2576945"/>
          </a:xfrm>
          <a:custGeom>
            <a:avLst/>
            <a:gdLst>
              <a:gd name="connsiteX0" fmla="*/ 0 w 5777346"/>
              <a:gd name="connsiteY0" fmla="*/ 429499 h 2576945"/>
              <a:gd name="connsiteX1" fmla="*/ 429499 w 5777346"/>
              <a:gd name="connsiteY1" fmla="*/ 0 h 2576945"/>
              <a:gd name="connsiteX2" fmla="*/ 929404 w 5777346"/>
              <a:gd name="connsiteY2" fmla="*/ 0 h 2576945"/>
              <a:gd name="connsiteX3" fmla="*/ 1576341 w 5777346"/>
              <a:gd name="connsiteY3" fmla="*/ 0 h 2576945"/>
              <a:gd name="connsiteX4" fmla="*/ 2076246 w 5777346"/>
              <a:gd name="connsiteY4" fmla="*/ 0 h 2576945"/>
              <a:gd name="connsiteX5" fmla="*/ 2576152 w 5777346"/>
              <a:gd name="connsiteY5" fmla="*/ 0 h 2576945"/>
              <a:gd name="connsiteX6" fmla="*/ 3370119 w 5777346"/>
              <a:gd name="connsiteY6" fmla="*/ 0 h 2576945"/>
              <a:gd name="connsiteX7" fmla="*/ 3370119 w 5777346"/>
              <a:gd name="connsiteY7" fmla="*/ 0 h 2576945"/>
              <a:gd name="connsiteX8" fmla="*/ 3822678 w 5777346"/>
              <a:gd name="connsiteY8" fmla="*/ 0 h 2576945"/>
              <a:gd name="connsiteX9" fmla="*/ 4304123 w 5777346"/>
              <a:gd name="connsiteY9" fmla="*/ 0 h 2576945"/>
              <a:gd name="connsiteX10" fmla="*/ 4814455 w 5777346"/>
              <a:gd name="connsiteY10" fmla="*/ 0 h 2576945"/>
              <a:gd name="connsiteX11" fmla="*/ 5347847 w 5777346"/>
              <a:gd name="connsiteY11" fmla="*/ 0 h 2576945"/>
              <a:gd name="connsiteX12" fmla="*/ 5777346 w 5777346"/>
              <a:gd name="connsiteY12" fmla="*/ 429499 h 2576945"/>
              <a:gd name="connsiteX13" fmla="*/ 5777346 w 5777346"/>
              <a:gd name="connsiteY13" fmla="*/ 944884 h 2576945"/>
              <a:gd name="connsiteX14" fmla="*/ 5777346 w 5777346"/>
              <a:gd name="connsiteY14" fmla="*/ 1503218 h 2576945"/>
              <a:gd name="connsiteX15" fmla="*/ 6200792 w 5777346"/>
              <a:gd name="connsiteY15" fmla="*/ 1850457 h 2576945"/>
              <a:gd name="connsiteX16" fmla="*/ 6641521 w 5777346"/>
              <a:gd name="connsiteY16" fmla="*/ 2211869 h 2576945"/>
              <a:gd name="connsiteX17" fmla="*/ 6235359 w 5777346"/>
              <a:gd name="connsiteY17" fmla="*/ 2181594 h 2576945"/>
              <a:gd name="connsiteX18" fmla="*/ 5777346 w 5777346"/>
              <a:gd name="connsiteY18" fmla="*/ 2147454 h 2576945"/>
              <a:gd name="connsiteX19" fmla="*/ 5777346 w 5777346"/>
              <a:gd name="connsiteY19" fmla="*/ 2147446 h 2576945"/>
              <a:gd name="connsiteX20" fmla="*/ 5347847 w 5777346"/>
              <a:gd name="connsiteY20" fmla="*/ 2576945 h 2576945"/>
              <a:gd name="connsiteX21" fmla="*/ 4814455 w 5777346"/>
              <a:gd name="connsiteY21" fmla="*/ 2576945 h 2576945"/>
              <a:gd name="connsiteX22" fmla="*/ 4333010 w 5777346"/>
              <a:gd name="connsiteY22" fmla="*/ 2576945 h 2576945"/>
              <a:gd name="connsiteX23" fmla="*/ 3894894 w 5777346"/>
              <a:gd name="connsiteY23" fmla="*/ 2576945 h 2576945"/>
              <a:gd name="connsiteX24" fmla="*/ 3370119 w 5777346"/>
              <a:gd name="connsiteY24" fmla="*/ 2576945 h 2576945"/>
              <a:gd name="connsiteX25" fmla="*/ 3370119 w 5777346"/>
              <a:gd name="connsiteY25" fmla="*/ 2576945 h 2576945"/>
              <a:gd name="connsiteX26" fmla="*/ 2840807 w 5777346"/>
              <a:gd name="connsiteY26" fmla="*/ 2576945 h 2576945"/>
              <a:gd name="connsiteX27" fmla="*/ 2252683 w 5777346"/>
              <a:gd name="connsiteY27" fmla="*/ 2576945 h 2576945"/>
              <a:gd name="connsiteX28" fmla="*/ 1664559 w 5777346"/>
              <a:gd name="connsiteY28" fmla="*/ 2576945 h 2576945"/>
              <a:gd name="connsiteX29" fmla="*/ 1105842 w 5777346"/>
              <a:gd name="connsiteY29" fmla="*/ 2576945 h 2576945"/>
              <a:gd name="connsiteX30" fmla="*/ 429499 w 5777346"/>
              <a:gd name="connsiteY30" fmla="*/ 2576945 h 2576945"/>
              <a:gd name="connsiteX31" fmla="*/ 0 w 5777346"/>
              <a:gd name="connsiteY31" fmla="*/ 2147446 h 2576945"/>
              <a:gd name="connsiteX32" fmla="*/ 0 w 5777346"/>
              <a:gd name="connsiteY32" fmla="*/ 2147454 h 2576945"/>
              <a:gd name="connsiteX33" fmla="*/ 0 w 5777346"/>
              <a:gd name="connsiteY33" fmla="*/ 1831778 h 2576945"/>
              <a:gd name="connsiteX34" fmla="*/ 0 w 5777346"/>
              <a:gd name="connsiteY34" fmla="*/ 1503218 h 2576945"/>
              <a:gd name="connsiteX35" fmla="*/ 0 w 5777346"/>
              <a:gd name="connsiteY35" fmla="*/ 1503218 h 2576945"/>
              <a:gd name="connsiteX36" fmla="*/ 0 w 5777346"/>
              <a:gd name="connsiteY36" fmla="*/ 987833 h 2576945"/>
              <a:gd name="connsiteX37" fmla="*/ 0 w 5777346"/>
              <a:gd name="connsiteY37" fmla="*/ 429499 h 257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777346" h="2576945" fill="none" extrusionOk="0">
                <a:moveTo>
                  <a:pt x="0" y="429499"/>
                </a:moveTo>
                <a:cubicBezTo>
                  <a:pt x="57448" y="183625"/>
                  <a:pt x="182172" y="18527"/>
                  <a:pt x="429499" y="0"/>
                </a:cubicBezTo>
                <a:cubicBezTo>
                  <a:pt x="658358" y="-13265"/>
                  <a:pt x="710742" y="35577"/>
                  <a:pt x="929404" y="0"/>
                </a:cubicBezTo>
                <a:cubicBezTo>
                  <a:pt x="1148067" y="-35577"/>
                  <a:pt x="1398365" y="51521"/>
                  <a:pt x="1576341" y="0"/>
                </a:cubicBezTo>
                <a:cubicBezTo>
                  <a:pt x="1754317" y="-51521"/>
                  <a:pt x="1965879" y="33338"/>
                  <a:pt x="2076246" y="0"/>
                </a:cubicBezTo>
                <a:cubicBezTo>
                  <a:pt x="2186614" y="-33338"/>
                  <a:pt x="2404578" y="44692"/>
                  <a:pt x="2576152" y="0"/>
                </a:cubicBezTo>
                <a:cubicBezTo>
                  <a:pt x="2747726" y="-44692"/>
                  <a:pt x="3010979" y="10929"/>
                  <a:pt x="3370119" y="0"/>
                </a:cubicBezTo>
                <a:lnTo>
                  <a:pt x="3370119" y="0"/>
                </a:lnTo>
                <a:cubicBezTo>
                  <a:pt x="3533709" y="-5912"/>
                  <a:pt x="3607627" y="17820"/>
                  <a:pt x="3822678" y="0"/>
                </a:cubicBezTo>
                <a:cubicBezTo>
                  <a:pt x="4037729" y="-17820"/>
                  <a:pt x="4113822" y="9117"/>
                  <a:pt x="4304123" y="0"/>
                </a:cubicBezTo>
                <a:cubicBezTo>
                  <a:pt x="4494424" y="-9117"/>
                  <a:pt x="4663837" y="39092"/>
                  <a:pt x="4814455" y="0"/>
                </a:cubicBezTo>
                <a:cubicBezTo>
                  <a:pt x="4958738" y="-18609"/>
                  <a:pt x="5090764" y="55264"/>
                  <a:pt x="5347847" y="0"/>
                </a:cubicBezTo>
                <a:cubicBezTo>
                  <a:pt x="5632467" y="23816"/>
                  <a:pt x="5784243" y="185033"/>
                  <a:pt x="5777346" y="429499"/>
                </a:cubicBezTo>
                <a:cubicBezTo>
                  <a:pt x="5838693" y="588800"/>
                  <a:pt x="5776202" y="826159"/>
                  <a:pt x="5777346" y="944884"/>
                </a:cubicBezTo>
                <a:cubicBezTo>
                  <a:pt x="5778490" y="1063609"/>
                  <a:pt x="5744389" y="1274717"/>
                  <a:pt x="5777346" y="1503218"/>
                </a:cubicBezTo>
                <a:cubicBezTo>
                  <a:pt x="5982898" y="1593612"/>
                  <a:pt x="6048408" y="1756734"/>
                  <a:pt x="6200792" y="1850457"/>
                </a:cubicBezTo>
                <a:cubicBezTo>
                  <a:pt x="6353176" y="1944180"/>
                  <a:pt x="6409732" y="2045682"/>
                  <a:pt x="6641521" y="2211869"/>
                </a:cubicBezTo>
                <a:cubicBezTo>
                  <a:pt x="6545246" y="2225909"/>
                  <a:pt x="6406727" y="2178297"/>
                  <a:pt x="6235359" y="2181594"/>
                </a:cubicBezTo>
                <a:cubicBezTo>
                  <a:pt x="6063991" y="2184891"/>
                  <a:pt x="5976100" y="2130707"/>
                  <a:pt x="5777346" y="2147454"/>
                </a:cubicBezTo>
                <a:lnTo>
                  <a:pt x="5777346" y="2147446"/>
                </a:lnTo>
                <a:cubicBezTo>
                  <a:pt x="5764281" y="2382005"/>
                  <a:pt x="5612015" y="2600496"/>
                  <a:pt x="5347847" y="2576945"/>
                </a:cubicBezTo>
                <a:cubicBezTo>
                  <a:pt x="5125616" y="2577977"/>
                  <a:pt x="4997329" y="2544264"/>
                  <a:pt x="4814455" y="2576945"/>
                </a:cubicBezTo>
                <a:cubicBezTo>
                  <a:pt x="4641905" y="2609723"/>
                  <a:pt x="4484337" y="2553964"/>
                  <a:pt x="4333010" y="2576945"/>
                </a:cubicBezTo>
                <a:cubicBezTo>
                  <a:pt x="4181684" y="2599926"/>
                  <a:pt x="4029658" y="2545656"/>
                  <a:pt x="3894894" y="2576945"/>
                </a:cubicBezTo>
                <a:cubicBezTo>
                  <a:pt x="3760130" y="2608234"/>
                  <a:pt x="3529420" y="2545802"/>
                  <a:pt x="3370119" y="2576945"/>
                </a:cubicBezTo>
                <a:lnTo>
                  <a:pt x="3370119" y="2576945"/>
                </a:lnTo>
                <a:cubicBezTo>
                  <a:pt x="3154900" y="2613839"/>
                  <a:pt x="3046366" y="2575691"/>
                  <a:pt x="2840807" y="2576945"/>
                </a:cubicBezTo>
                <a:cubicBezTo>
                  <a:pt x="2635248" y="2578199"/>
                  <a:pt x="2511846" y="2566653"/>
                  <a:pt x="2252683" y="2576945"/>
                </a:cubicBezTo>
                <a:cubicBezTo>
                  <a:pt x="1993520" y="2587237"/>
                  <a:pt x="1803436" y="2522852"/>
                  <a:pt x="1664559" y="2576945"/>
                </a:cubicBezTo>
                <a:cubicBezTo>
                  <a:pt x="1525682" y="2631038"/>
                  <a:pt x="1259173" y="2570770"/>
                  <a:pt x="1105842" y="2576945"/>
                </a:cubicBezTo>
                <a:cubicBezTo>
                  <a:pt x="952511" y="2583120"/>
                  <a:pt x="674762" y="2554755"/>
                  <a:pt x="429499" y="2576945"/>
                </a:cubicBezTo>
                <a:cubicBezTo>
                  <a:pt x="184554" y="2565776"/>
                  <a:pt x="7805" y="2371093"/>
                  <a:pt x="0" y="2147446"/>
                </a:cubicBezTo>
                <a:lnTo>
                  <a:pt x="0" y="2147454"/>
                </a:lnTo>
                <a:cubicBezTo>
                  <a:pt x="-968" y="2054301"/>
                  <a:pt x="11352" y="1947658"/>
                  <a:pt x="0" y="1831778"/>
                </a:cubicBezTo>
                <a:cubicBezTo>
                  <a:pt x="-11352" y="1715898"/>
                  <a:pt x="2648" y="1656246"/>
                  <a:pt x="0" y="1503218"/>
                </a:cubicBezTo>
                <a:lnTo>
                  <a:pt x="0" y="1503218"/>
                </a:lnTo>
                <a:cubicBezTo>
                  <a:pt x="-2814" y="1258465"/>
                  <a:pt x="27488" y="1091801"/>
                  <a:pt x="0" y="987833"/>
                </a:cubicBezTo>
                <a:cubicBezTo>
                  <a:pt x="-27488" y="883865"/>
                  <a:pt x="19410" y="707628"/>
                  <a:pt x="0" y="429499"/>
                </a:cubicBezTo>
                <a:close/>
              </a:path>
              <a:path w="5777346" h="2576945" stroke="0" extrusionOk="0">
                <a:moveTo>
                  <a:pt x="0" y="429499"/>
                </a:moveTo>
                <a:cubicBezTo>
                  <a:pt x="-23783" y="230798"/>
                  <a:pt x="220550" y="39350"/>
                  <a:pt x="429499" y="0"/>
                </a:cubicBezTo>
                <a:cubicBezTo>
                  <a:pt x="587967" y="-12788"/>
                  <a:pt x="885960" y="18574"/>
                  <a:pt x="1076435" y="0"/>
                </a:cubicBezTo>
                <a:cubicBezTo>
                  <a:pt x="1266910" y="-18574"/>
                  <a:pt x="1405774" y="61430"/>
                  <a:pt x="1693966" y="0"/>
                </a:cubicBezTo>
                <a:cubicBezTo>
                  <a:pt x="1982158" y="-61430"/>
                  <a:pt x="2172973" y="24516"/>
                  <a:pt x="2340902" y="0"/>
                </a:cubicBezTo>
                <a:cubicBezTo>
                  <a:pt x="2508831" y="-24516"/>
                  <a:pt x="3050164" y="58222"/>
                  <a:pt x="3370119" y="0"/>
                </a:cubicBezTo>
                <a:lnTo>
                  <a:pt x="3370119" y="0"/>
                </a:lnTo>
                <a:cubicBezTo>
                  <a:pt x="3545676" y="-36856"/>
                  <a:pt x="3673350" y="47320"/>
                  <a:pt x="3808234" y="0"/>
                </a:cubicBezTo>
                <a:cubicBezTo>
                  <a:pt x="3943118" y="-47320"/>
                  <a:pt x="4084420" y="12652"/>
                  <a:pt x="4318566" y="0"/>
                </a:cubicBezTo>
                <a:cubicBezTo>
                  <a:pt x="4552712" y="-12652"/>
                  <a:pt x="4587661" y="25957"/>
                  <a:pt x="4814455" y="0"/>
                </a:cubicBezTo>
                <a:cubicBezTo>
                  <a:pt x="4999199" y="-58125"/>
                  <a:pt x="5177692" y="36555"/>
                  <a:pt x="5347847" y="0"/>
                </a:cubicBezTo>
                <a:cubicBezTo>
                  <a:pt x="5622594" y="3556"/>
                  <a:pt x="5766789" y="230454"/>
                  <a:pt x="5777346" y="429499"/>
                </a:cubicBezTo>
                <a:cubicBezTo>
                  <a:pt x="5795915" y="640903"/>
                  <a:pt x="5759459" y="751466"/>
                  <a:pt x="5777346" y="944884"/>
                </a:cubicBezTo>
                <a:cubicBezTo>
                  <a:pt x="5795233" y="1138302"/>
                  <a:pt x="5738103" y="1339170"/>
                  <a:pt x="5777346" y="1503218"/>
                </a:cubicBezTo>
                <a:cubicBezTo>
                  <a:pt x="6010216" y="1618592"/>
                  <a:pt x="6032894" y="1715166"/>
                  <a:pt x="6218075" y="1864630"/>
                </a:cubicBezTo>
                <a:cubicBezTo>
                  <a:pt x="6403256" y="2014094"/>
                  <a:pt x="6427090" y="2101772"/>
                  <a:pt x="6641521" y="2211869"/>
                </a:cubicBezTo>
                <a:cubicBezTo>
                  <a:pt x="6550949" y="2213157"/>
                  <a:pt x="6390116" y="2186208"/>
                  <a:pt x="6226717" y="2180950"/>
                </a:cubicBezTo>
                <a:cubicBezTo>
                  <a:pt x="6063318" y="2175692"/>
                  <a:pt x="5954916" y="2115303"/>
                  <a:pt x="5777346" y="2147454"/>
                </a:cubicBezTo>
                <a:lnTo>
                  <a:pt x="5777346" y="2147446"/>
                </a:lnTo>
                <a:cubicBezTo>
                  <a:pt x="5775625" y="2397572"/>
                  <a:pt x="5614284" y="2559261"/>
                  <a:pt x="5347847" y="2576945"/>
                </a:cubicBezTo>
                <a:cubicBezTo>
                  <a:pt x="5165294" y="2581242"/>
                  <a:pt x="4981967" y="2529187"/>
                  <a:pt x="4814455" y="2576945"/>
                </a:cubicBezTo>
                <a:cubicBezTo>
                  <a:pt x="4639721" y="2606076"/>
                  <a:pt x="4537432" y="2575307"/>
                  <a:pt x="4376340" y="2576945"/>
                </a:cubicBezTo>
                <a:cubicBezTo>
                  <a:pt x="4215249" y="2578583"/>
                  <a:pt x="4081723" y="2556490"/>
                  <a:pt x="3923781" y="2576945"/>
                </a:cubicBezTo>
                <a:cubicBezTo>
                  <a:pt x="3765839" y="2597400"/>
                  <a:pt x="3596818" y="2524498"/>
                  <a:pt x="3370119" y="2576945"/>
                </a:cubicBezTo>
                <a:lnTo>
                  <a:pt x="3370119" y="2576945"/>
                </a:lnTo>
                <a:cubicBezTo>
                  <a:pt x="3146674" y="2637104"/>
                  <a:pt x="3002049" y="2558073"/>
                  <a:pt x="2781995" y="2576945"/>
                </a:cubicBezTo>
                <a:cubicBezTo>
                  <a:pt x="2561941" y="2595817"/>
                  <a:pt x="2391372" y="2541225"/>
                  <a:pt x="2282090" y="2576945"/>
                </a:cubicBezTo>
                <a:cubicBezTo>
                  <a:pt x="2172808" y="2612665"/>
                  <a:pt x="1955778" y="2505601"/>
                  <a:pt x="1635153" y="2576945"/>
                </a:cubicBezTo>
                <a:cubicBezTo>
                  <a:pt x="1314528" y="2648289"/>
                  <a:pt x="1301550" y="2555223"/>
                  <a:pt x="988217" y="2576945"/>
                </a:cubicBezTo>
                <a:cubicBezTo>
                  <a:pt x="674884" y="2598667"/>
                  <a:pt x="577970" y="2571370"/>
                  <a:pt x="429499" y="2576945"/>
                </a:cubicBezTo>
                <a:cubicBezTo>
                  <a:pt x="174219" y="2638524"/>
                  <a:pt x="51084" y="2349305"/>
                  <a:pt x="0" y="2147446"/>
                </a:cubicBezTo>
                <a:lnTo>
                  <a:pt x="0" y="2147454"/>
                </a:lnTo>
                <a:cubicBezTo>
                  <a:pt x="-18561" y="2053418"/>
                  <a:pt x="23996" y="1947900"/>
                  <a:pt x="0" y="1838221"/>
                </a:cubicBezTo>
                <a:cubicBezTo>
                  <a:pt x="-23996" y="1728542"/>
                  <a:pt x="26700" y="1617296"/>
                  <a:pt x="0" y="1503218"/>
                </a:cubicBezTo>
                <a:lnTo>
                  <a:pt x="0" y="1503218"/>
                </a:lnTo>
                <a:cubicBezTo>
                  <a:pt x="-44713" y="1322876"/>
                  <a:pt x="38350" y="1189380"/>
                  <a:pt x="0" y="966359"/>
                </a:cubicBezTo>
                <a:cubicBezTo>
                  <a:pt x="-38350" y="743338"/>
                  <a:pt x="61174" y="646661"/>
                  <a:pt x="0" y="429499"/>
                </a:cubicBezTo>
                <a:close/>
              </a:path>
            </a:pathLst>
          </a:custGeom>
          <a:solidFill>
            <a:srgbClr val="CCECFF"/>
          </a:solidFill>
          <a:ln w="38100">
            <a:solidFill>
              <a:srgbClr val="002060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2994971555">
                  <a:prstGeom prst="wedgeRoundRectCallout">
                    <a:avLst>
                      <a:gd name="adj1" fmla="val 64958"/>
                      <a:gd name="adj2" fmla="val 35833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Hôm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nay,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mình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chuẩn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bị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hãy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cùng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mình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hoạt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động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này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nhé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688E5934-5A47-D8A1-160E-E4E61D68CFFF}"/>
              </a:ext>
            </a:extLst>
          </p:cNvPr>
          <p:cNvSpPr/>
          <p:nvPr/>
        </p:nvSpPr>
        <p:spPr>
          <a:xfrm>
            <a:off x="696190" y="1194955"/>
            <a:ext cx="5777346" cy="2576945"/>
          </a:xfrm>
          <a:custGeom>
            <a:avLst/>
            <a:gdLst>
              <a:gd name="connsiteX0" fmla="*/ 0 w 5777346"/>
              <a:gd name="connsiteY0" fmla="*/ 429499 h 2576945"/>
              <a:gd name="connsiteX1" fmla="*/ 429499 w 5777346"/>
              <a:gd name="connsiteY1" fmla="*/ 0 h 2576945"/>
              <a:gd name="connsiteX2" fmla="*/ 929404 w 5777346"/>
              <a:gd name="connsiteY2" fmla="*/ 0 h 2576945"/>
              <a:gd name="connsiteX3" fmla="*/ 1576341 w 5777346"/>
              <a:gd name="connsiteY3" fmla="*/ 0 h 2576945"/>
              <a:gd name="connsiteX4" fmla="*/ 2076246 w 5777346"/>
              <a:gd name="connsiteY4" fmla="*/ 0 h 2576945"/>
              <a:gd name="connsiteX5" fmla="*/ 2576152 w 5777346"/>
              <a:gd name="connsiteY5" fmla="*/ 0 h 2576945"/>
              <a:gd name="connsiteX6" fmla="*/ 3370119 w 5777346"/>
              <a:gd name="connsiteY6" fmla="*/ 0 h 2576945"/>
              <a:gd name="connsiteX7" fmla="*/ 3370119 w 5777346"/>
              <a:gd name="connsiteY7" fmla="*/ 0 h 2576945"/>
              <a:gd name="connsiteX8" fmla="*/ 3822678 w 5777346"/>
              <a:gd name="connsiteY8" fmla="*/ 0 h 2576945"/>
              <a:gd name="connsiteX9" fmla="*/ 4304123 w 5777346"/>
              <a:gd name="connsiteY9" fmla="*/ 0 h 2576945"/>
              <a:gd name="connsiteX10" fmla="*/ 4814455 w 5777346"/>
              <a:gd name="connsiteY10" fmla="*/ 0 h 2576945"/>
              <a:gd name="connsiteX11" fmla="*/ 5347847 w 5777346"/>
              <a:gd name="connsiteY11" fmla="*/ 0 h 2576945"/>
              <a:gd name="connsiteX12" fmla="*/ 5777346 w 5777346"/>
              <a:gd name="connsiteY12" fmla="*/ 429499 h 2576945"/>
              <a:gd name="connsiteX13" fmla="*/ 5777346 w 5777346"/>
              <a:gd name="connsiteY13" fmla="*/ 944884 h 2576945"/>
              <a:gd name="connsiteX14" fmla="*/ 5777346 w 5777346"/>
              <a:gd name="connsiteY14" fmla="*/ 1503218 h 2576945"/>
              <a:gd name="connsiteX15" fmla="*/ 6200792 w 5777346"/>
              <a:gd name="connsiteY15" fmla="*/ 1850457 h 2576945"/>
              <a:gd name="connsiteX16" fmla="*/ 6641521 w 5777346"/>
              <a:gd name="connsiteY16" fmla="*/ 2211869 h 2576945"/>
              <a:gd name="connsiteX17" fmla="*/ 6235359 w 5777346"/>
              <a:gd name="connsiteY17" fmla="*/ 2181594 h 2576945"/>
              <a:gd name="connsiteX18" fmla="*/ 5777346 w 5777346"/>
              <a:gd name="connsiteY18" fmla="*/ 2147454 h 2576945"/>
              <a:gd name="connsiteX19" fmla="*/ 5777346 w 5777346"/>
              <a:gd name="connsiteY19" fmla="*/ 2147446 h 2576945"/>
              <a:gd name="connsiteX20" fmla="*/ 5347847 w 5777346"/>
              <a:gd name="connsiteY20" fmla="*/ 2576945 h 2576945"/>
              <a:gd name="connsiteX21" fmla="*/ 4814455 w 5777346"/>
              <a:gd name="connsiteY21" fmla="*/ 2576945 h 2576945"/>
              <a:gd name="connsiteX22" fmla="*/ 4333010 w 5777346"/>
              <a:gd name="connsiteY22" fmla="*/ 2576945 h 2576945"/>
              <a:gd name="connsiteX23" fmla="*/ 3894894 w 5777346"/>
              <a:gd name="connsiteY23" fmla="*/ 2576945 h 2576945"/>
              <a:gd name="connsiteX24" fmla="*/ 3370119 w 5777346"/>
              <a:gd name="connsiteY24" fmla="*/ 2576945 h 2576945"/>
              <a:gd name="connsiteX25" fmla="*/ 3370119 w 5777346"/>
              <a:gd name="connsiteY25" fmla="*/ 2576945 h 2576945"/>
              <a:gd name="connsiteX26" fmla="*/ 2840807 w 5777346"/>
              <a:gd name="connsiteY26" fmla="*/ 2576945 h 2576945"/>
              <a:gd name="connsiteX27" fmla="*/ 2252683 w 5777346"/>
              <a:gd name="connsiteY27" fmla="*/ 2576945 h 2576945"/>
              <a:gd name="connsiteX28" fmla="*/ 1664559 w 5777346"/>
              <a:gd name="connsiteY28" fmla="*/ 2576945 h 2576945"/>
              <a:gd name="connsiteX29" fmla="*/ 1105842 w 5777346"/>
              <a:gd name="connsiteY29" fmla="*/ 2576945 h 2576945"/>
              <a:gd name="connsiteX30" fmla="*/ 429499 w 5777346"/>
              <a:gd name="connsiteY30" fmla="*/ 2576945 h 2576945"/>
              <a:gd name="connsiteX31" fmla="*/ 0 w 5777346"/>
              <a:gd name="connsiteY31" fmla="*/ 2147446 h 2576945"/>
              <a:gd name="connsiteX32" fmla="*/ 0 w 5777346"/>
              <a:gd name="connsiteY32" fmla="*/ 2147454 h 2576945"/>
              <a:gd name="connsiteX33" fmla="*/ 0 w 5777346"/>
              <a:gd name="connsiteY33" fmla="*/ 1831778 h 2576945"/>
              <a:gd name="connsiteX34" fmla="*/ 0 w 5777346"/>
              <a:gd name="connsiteY34" fmla="*/ 1503218 h 2576945"/>
              <a:gd name="connsiteX35" fmla="*/ 0 w 5777346"/>
              <a:gd name="connsiteY35" fmla="*/ 1503218 h 2576945"/>
              <a:gd name="connsiteX36" fmla="*/ 0 w 5777346"/>
              <a:gd name="connsiteY36" fmla="*/ 987833 h 2576945"/>
              <a:gd name="connsiteX37" fmla="*/ 0 w 5777346"/>
              <a:gd name="connsiteY37" fmla="*/ 429499 h 257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777346" h="2576945" fill="none" extrusionOk="0">
                <a:moveTo>
                  <a:pt x="0" y="429499"/>
                </a:moveTo>
                <a:cubicBezTo>
                  <a:pt x="57448" y="183625"/>
                  <a:pt x="182172" y="18527"/>
                  <a:pt x="429499" y="0"/>
                </a:cubicBezTo>
                <a:cubicBezTo>
                  <a:pt x="658358" y="-13265"/>
                  <a:pt x="710742" y="35577"/>
                  <a:pt x="929404" y="0"/>
                </a:cubicBezTo>
                <a:cubicBezTo>
                  <a:pt x="1148067" y="-35577"/>
                  <a:pt x="1398365" y="51521"/>
                  <a:pt x="1576341" y="0"/>
                </a:cubicBezTo>
                <a:cubicBezTo>
                  <a:pt x="1754317" y="-51521"/>
                  <a:pt x="1965879" y="33338"/>
                  <a:pt x="2076246" y="0"/>
                </a:cubicBezTo>
                <a:cubicBezTo>
                  <a:pt x="2186614" y="-33338"/>
                  <a:pt x="2404578" y="44692"/>
                  <a:pt x="2576152" y="0"/>
                </a:cubicBezTo>
                <a:cubicBezTo>
                  <a:pt x="2747726" y="-44692"/>
                  <a:pt x="3010979" y="10929"/>
                  <a:pt x="3370119" y="0"/>
                </a:cubicBezTo>
                <a:lnTo>
                  <a:pt x="3370119" y="0"/>
                </a:lnTo>
                <a:cubicBezTo>
                  <a:pt x="3533709" y="-5912"/>
                  <a:pt x="3607627" y="17820"/>
                  <a:pt x="3822678" y="0"/>
                </a:cubicBezTo>
                <a:cubicBezTo>
                  <a:pt x="4037729" y="-17820"/>
                  <a:pt x="4113822" y="9117"/>
                  <a:pt x="4304123" y="0"/>
                </a:cubicBezTo>
                <a:cubicBezTo>
                  <a:pt x="4494424" y="-9117"/>
                  <a:pt x="4663837" y="39092"/>
                  <a:pt x="4814455" y="0"/>
                </a:cubicBezTo>
                <a:cubicBezTo>
                  <a:pt x="4958738" y="-18609"/>
                  <a:pt x="5090764" y="55264"/>
                  <a:pt x="5347847" y="0"/>
                </a:cubicBezTo>
                <a:cubicBezTo>
                  <a:pt x="5632467" y="23816"/>
                  <a:pt x="5784243" y="185033"/>
                  <a:pt x="5777346" y="429499"/>
                </a:cubicBezTo>
                <a:cubicBezTo>
                  <a:pt x="5838693" y="588800"/>
                  <a:pt x="5776202" y="826159"/>
                  <a:pt x="5777346" y="944884"/>
                </a:cubicBezTo>
                <a:cubicBezTo>
                  <a:pt x="5778490" y="1063609"/>
                  <a:pt x="5744389" y="1274717"/>
                  <a:pt x="5777346" y="1503218"/>
                </a:cubicBezTo>
                <a:cubicBezTo>
                  <a:pt x="5982898" y="1593612"/>
                  <a:pt x="6048408" y="1756734"/>
                  <a:pt x="6200792" y="1850457"/>
                </a:cubicBezTo>
                <a:cubicBezTo>
                  <a:pt x="6353176" y="1944180"/>
                  <a:pt x="6409732" y="2045682"/>
                  <a:pt x="6641521" y="2211869"/>
                </a:cubicBezTo>
                <a:cubicBezTo>
                  <a:pt x="6545246" y="2225909"/>
                  <a:pt x="6406727" y="2178297"/>
                  <a:pt x="6235359" y="2181594"/>
                </a:cubicBezTo>
                <a:cubicBezTo>
                  <a:pt x="6063991" y="2184891"/>
                  <a:pt x="5976100" y="2130707"/>
                  <a:pt x="5777346" y="2147454"/>
                </a:cubicBezTo>
                <a:lnTo>
                  <a:pt x="5777346" y="2147446"/>
                </a:lnTo>
                <a:cubicBezTo>
                  <a:pt x="5764281" y="2382005"/>
                  <a:pt x="5612015" y="2600496"/>
                  <a:pt x="5347847" y="2576945"/>
                </a:cubicBezTo>
                <a:cubicBezTo>
                  <a:pt x="5125616" y="2577977"/>
                  <a:pt x="4997329" y="2544264"/>
                  <a:pt x="4814455" y="2576945"/>
                </a:cubicBezTo>
                <a:cubicBezTo>
                  <a:pt x="4641905" y="2609723"/>
                  <a:pt x="4484337" y="2553964"/>
                  <a:pt x="4333010" y="2576945"/>
                </a:cubicBezTo>
                <a:cubicBezTo>
                  <a:pt x="4181684" y="2599926"/>
                  <a:pt x="4029658" y="2545656"/>
                  <a:pt x="3894894" y="2576945"/>
                </a:cubicBezTo>
                <a:cubicBezTo>
                  <a:pt x="3760130" y="2608234"/>
                  <a:pt x="3529420" y="2545802"/>
                  <a:pt x="3370119" y="2576945"/>
                </a:cubicBezTo>
                <a:lnTo>
                  <a:pt x="3370119" y="2576945"/>
                </a:lnTo>
                <a:cubicBezTo>
                  <a:pt x="3154900" y="2613839"/>
                  <a:pt x="3046366" y="2575691"/>
                  <a:pt x="2840807" y="2576945"/>
                </a:cubicBezTo>
                <a:cubicBezTo>
                  <a:pt x="2635248" y="2578199"/>
                  <a:pt x="2511846" y="2566653"/>
                  <a:pt x="2252683" y="2576945"/>
                </a:cubicBezTo>
                <a:cubicBezTo>
                  <a:pt x="1993520" y="2587237"/>
                  <a:pt x="1803436" y="2522852"/>
                  <a:pt x="1664559" y="2576945"/>
                </a:cubicBezTo>
                <a:cubicBezTo>
                  <a:pt x="1525682" y="2631038"/>
                  <a:pt x="1259173" y="2570770"/>
                  <a:pt x="1105842" y="2576945"/>
                </a:cubicBezTo>
                <a:cubicBezTo>
                  <a:pt x="952511" y="2583120"/>
                  <a:pt x="674762" y="2554755"/>
                  <a:pt x="429499" y="2576945"/>
                </a:cubicBezTo>
                <a:cubicBezTo>
                  <a:pt x="184554" y="2565776"/>
                  <a:pt x="7805" y="2371093"/>
                  <a:pt x="0" y="2147446"/>
                </a:cubicBezTo>
                <a:lnTo>
                  <a:pt x="0" y="2147454"/>
                </a:lnTo>
                <a:cubicBezTo>
                  <a:pt x="-968" y="2054301"/>
                  <a:pt x="11352" y="1947658"/>
                  <a:pt x="0" y="1831778"/>
                </a:cubicBezTo>
                <a:cubicBezTo>
                  <a:pt x="-11352" y="1715898"/>
                  <a:pt x="2648" y="1656246"/>
                  <a:pt x="0" y="1503218"/>
                </a:cubicBezTo>
                <a:lnTo>
                  <a:pt x="0" y="1503218"/>
                </a:lnTo>
                <a:cubicBezTo>
                  <a:pt x="-2814" y="1258465"/>
                  <a:pt x="27488" y="1091801"/>
                  <a:pt x="0" y="987833"/>
                </a:cubicBezTo>
                <a:cubicBezTo>
                  <a:pt x="-27488" y="883865"/>
                  <a:pt x="19410" y="707628"/>
                  <a:pt x="0" y="429499"/>
                </a:cubicBezTo>
                <a:close/>
              </a:path>
              <a:path w="5777346" h="2576945" stroke="0" extrusionOk="0">
                <a:moveTo>
                  <a:pt x="0" y="429499"/>
                </a:moveTo>
                <a:cubicBezTo>
                  <a:pt x="-23783" y="230798"/>
                  <a:pt x="220550" y="39350"/>
                  <a:pt x="429499" y="0"/>
                </a:cubicBezTo>
                <a:cubicBezTo>
                  <a:pt x="587967" y="-12788"/>
                  <a:pt x="885960" y="18574"/>
                  <a:pt x="1076435" y="0"/>
                </a:cubicBezTo>
                <a:cubicBezTo>
                  <a:pt x="1266910" y="-18574"/>
                  <a:pt x="1405774" y="61430"/>
                  <a:pt x="1693966" y="0"/>
                </a:cubicBezTo>
                <a:cubicBezTo>
                  <a:pt x="1982158" y="-61430"/>
                  <a:pt x="2172973" y="24516"/>
                  <a:pt x="2340902" y="0"/>
                </a:cubicBezTo>
                <a:cubicBezTo>
                  <a:pt x="2508831" y="-24516"/>
                  <a:pt x="3050164" y="58222"/>
                  <a:pt x="3370119" y="0"/>
                </a:cubicBezTo>
                <a:lnTo>
                  <a:pt x="3370119" y="0"/>
                </a:lnTo>
                <a:cubicBezTo>
                  <a:pt x="3545676" y="-36856"/>
                  <a:pt x="3673350" y="47320"/>
                  <a:pt x="3808234" y="0"/>
                </a:cubicBezTo>
                <a:cubicBezTo>
                  <a:pt x="3943118" y="-47320"/>
                  <a:pt x="4084420" y="12652"/>
                  <a:pt x="4318566" y="0"/>
                </a:cubicBezTo>
                <a:cubicBezTo>
                  <a:pt x="4552712" y="-12652"/>
                  <a:pt x="4587661" y="25957"/>
                  <a:pt x="4814455" y="0"/>
                </a:cubicBezTo>
                <a:cubicBezTo>
                  <a:pt x="4999199" y="-58125"/>
                  <a:pt x="5177692" y="36555"/>
                  <a:pt x="5347847" y="0"/>
                </a:cubicBezTo>
                <a:cubicBezTo>
                  <a:pt x="5622594" y="3556"/>
                  <a:pt x="5766789" y="230454"/>
                  <a:pt x="5777346" y="429499"/>
                </a:cubicBezTo>
                <a:cubicBezTo>
                  <a:pt x="5795915" y="640903"/>
                  <a:pt x="5759459" y="751466"/>
                  <a:pt x="5777346" y="944884"/>
                </a:cubicBezTo>
                <a:cubicBezTo>
                  <a:pt x="5795233" y="1138302"/>
                  <a:pt x="5738103" y="1339170"/>
                  <a:pt x="5777346" y="1503218"/>
                </a:cubicBezTo>
                <a:cubicBezTo>
                  <a:pt x="6010216" y="1618592"/>
                  <a:pt x="6032894" y="1715166"/>
                  <a:pt x="6218075" y="1864630"/>
                </a:cubicBezTo>
                <a:cubicBezTo>
                  <a:pt x="6403256" y="2014094"/>
                  <a:pt x="6427090" y="2101772"/>
                  <a:pt x="6641521" y="2211869"/>
                </a:cubicBezTo>
                <a:cubicBezTo>
                  <a:pt x="6550949" y="2213157"/>
                  <a:pt x="6390116" y="2186208"/>
                  <a:pt x="6226717" y="2180950"/>
                </a:cubicBezTo>
                <a:cubicBezTo>
                  <a:pt x="6063318" y="2175692"/>
                  <a:pt x="5954916" y="2115303"/>
                  <a:pt x="5777346" y="2147454"/>
                </a:cubicBezTo>
                <a:lnTo>
                  <a:pt x="5777346" y="2147446"/>
                </a:lnTo>
                <a:cubicBezTo>
                  <a:pt x="5775625" y="2397572"/>
                  <a:pt x="5614284" y="2559261"/>
                  <a:pt x="5347847" y="2576945"/>
                </a:cubicBezTo>
                <a:cubicBezTo>
                  <a:pt x="5165294" y="2581242"/>
                  <a:pt x="4981967" y="2529187"/>
                  <a:pt x="4814455" y="2576945"/>
                </a:cubicBezTo>
                <a:cubicBezTo>
                  <a:pt x="4639721" y="2606076"/>
                  <a:pt x="4537432" y="2575307"/>
                  <a:pt x="4376340" y="2576945"/>
                </a:cubicBezTo>
                <a:cubicBezTo>
                  <a:pt x="4215249" y="2578583"/>
                  <a:pt x="4081723" y="2556490"/>
                  <a:pt x="3923781" y="2576945"/>
                </a:cubicBezTo>
                <a:cubicBezTo>
                  <a:pt x="3765839" y="2597400"/>
                  <a:pt x="3596818" y="2524498"/>
                  <a:pt x="3370119" y="2576945"/>
                </a:cubicBezTo>
                <a:lnTo>
                  <a:pt x="3370119" y="2576945"/>
                </a:lnTo>
                <a:cubicBezTo>
                  <a:pt x="3146674" y="2637104"/>
                  <a:pt x="3002049" y="2558073"/>
                  <a:pt x="2781995" y="2576945"/>
                </a:cubicBezTo>
                <a:cubicBezTo>
                  <a:pt x="2561941" y="2595817"/>
                  <a:pt x="2391372" y="2541225"/>
                  <a:pt x="2282090" y="2576945"/>
                </a:cubicBezTo>
                <a:cubicBezTo>
                  <a:pt x="2172808" y="2612665"/>
                  <a:pt x="1955778" y="2505601"/>
                  <a:pt x="1635153" y="2576945"/>
                </a:cubicBezTo>
                <a:cubicBezTo>
                  <a:pt x="1314528" y="2648289"/>
                  <a:pt x="1301550" y="2555223"/>
                  <a:pt x="988217" y="2576945"/>
                </a:cubicBezTo>
                <a:cubicBezTo>
                  <a:pt x="674884" y="2598667"/>
                  <a:pt x="577970" y="2571370"/>
                  <a:pt x="429499" y="2576945"/>
                </a:cubicBezTo>
                <a:cubicBezTo>
                  <a:pt x="174219" y="2638524"/>
                  <a:pt x="51084" y="2349305"/>
                  <a:pt x="0" y="2147446"/>
                </a:cubicBezTo>
                <a:lnTo>
                  <a:pt x="0" y="2147454"/>
                </a:lnTo>
                <a:cubicBezTo>
                  <a:pt x="-18561" y="2053418"/>
                  <a:pt x="23996" y="1947900"/>
                  <a:pt x="0" y="1838221"/>
                </a:cubicBezTo>
                <a:cubicBezTo>
                  <a:pt x="-23996" y="1728542"/>
                  <a:pt x="26700" y="1617296"/>
                  <a:pt x="0" y="1503218"/>
                </a:cubicBezTo>
                <a:lnTo>
                  <a:pt x="0" y="1503218"/>
                </a:lnTo>
                <a:cubicBezTo>
                  <a:pt x="-44713" y="1322876"/>
                  <a:pt x="38350" y="1189380"/>
                  <a:pt x="0" y="966359"/>
                </a:cubicBezTo>
                <a:cubicBezTo>
                  <a:pt x="-38350" y="743338"/>
                  <a:pt x="61174" y="646661"/>
                  <a:pt x="0" y="429499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2994971555">
                  <a:prstGeom prst="wedgeRoundRectCallout">
                    <a:avLst>
                      <a:gd name="adj1" fmla="val 64958"/>
                      <a:gd name="adj2" fmla="val 35833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giúp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368330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2386879-39F9-45CE-90F3-B225EB21046F}"/>
              </a:ext>
            </a:extLst>
          </p:cNvPr>
          <p:cNvSpPr/>
          <p:nvPr/>
        </p:nvSpPr>
        <p:spPr>
          <a:xfrm>
            <a:off x="239843" y="269823"/>
            <a:ext cx="11512446" cy="62958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704DBF8-3A60-CAE3-38BC-E6AF93B16C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70429" y="3948119"/>
            <a:ext cx="2741060" cy="290988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1A6E6B2-0BEF-5DEE-68C5-CA7D66DF1D86}"/>
              </a:ext>
            </a:extLst>
          </p:cNvPr>
          <p:cNvGrpSpPr/>
          <p:nvPr/>
        </p:nvGrpSpPr>
        <p:grpSpPr>
          <a:xfrm>
            <a:off x="889062" y="389088"/>
            <a:ext cx="8821423" cy="597306"/>
            <a:chOff x="1530062" y="820424"/>
            <a:chExt cx="8821423" cy="597306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12C6933-FF5A-DAB5-BDE1-64C2639F006B}"/>
                </a:ext>
              </a:extLst>
            </p:cNvPr>
            <p:cNvSpPr/>
            <p:nvPr/>
          </p:nvSpPr>
          <p:spPr>
            <a:xfrm>
              <a:off x="1530062" y="820424"/>
              <a:ext cx="593606" cy="5936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C527945-7C6A-9D17-0185-9BFFA36DBDAA}"/>
                </a:ext>
              </a:extLst>
            </p:cNvPr>
            <p:cNvSpPr txBox="1"/>
            <p:nvPr/>
          </p:nvSpPr>
          <p:spPr>
            <a:xfrm>
              <a:off x="2132276" y="832955"/>
              <a:ext cx="82192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Đ, S?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F4A5E98-E396-9E85-2D70-F06874ED24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387" y="1476375"/>
            <a:ext cx="8604561" cy="421005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F0669BA-5684-804E-74EC-FD968D82FF04}"/>
              </a:ext>
            </a:extLst>
          </p:cNvPr>
          <p:cNvSpPr/>
          <p:nvPr/>
        </p:nvSpPr>
        <p:spPr>
          <a:xfrm>
            <a:off x="4572000" y="2438400"/>
            <a:ext cx="371475" cy="3905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0BDD1BD-C1E3-9676-E8B7-FFF184E6D47C}"/>
              </a:ext>
            </a:extLst>
          </p:cNvPr>
          <p:cNvSpPr/>
          <p:nvPr/>
        </p:nvSpPr>
        <p:spPr>
          <a:xfrm>
            <a:off x="7734300" y="2390775"/>
            <a:ext cx="371475" cy="3905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A1848D8-393B-4DD8-1F22-DD45ACFF0646}"/>
              </a:ext>
            </a:extLst>
          </p:cNvPr>
          <p:cNvSpPr/>
          <p:nvPr/>
        </p:nvSpPr>
        <p:spPr>
          <a:xfrm>
            <a:off x="4181475" y="2676526"/>
            <a:ext cx="333375" cy="342900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5B5CEBB-8DC3-A5C1-F770-6AC64E164AA1}"/>
              </a:ext>
            </a:extLst>
          </p:cNvPr>
          <p:cNvSpPr/>
          <p:nvPr/>
        </p:nvSpPr>
        <p:spPr>
          <a:xfrm>
            <a:off x="7343775" y="2228851"/>
            <a:ext cx="333375" cy="342900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DEA9EEB-4CAB-130D-B347-762C2FA06B1E}"/>
              </a:ext>
            </a:extLst>
          </p:cNvPr>
          <p:cNvSpPr/>
          <p:nvPr/>
        </p:nvSpPr>
        <p:spPr>
          <a:xfrm>
            <a:off x="7343775" y="2619376"/>
            <a:ext cx="333375" cy="342900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F8CB856-8DCA-5785-69B7-789E65C532FF}"/>
              </a:ext>
            </a:extLst>
          </p:cNvPr>
          <p:cNvSpPr/>
          <p:nvPr/>
        </p:nvSpPr>
        <p:spPr>
          <a:xfrm>
            <a:off x="5781675" y="4229100"/>
            <a:ext cx="371475" cy="3905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31877990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1644A419-2CFA-BFA0-25EC-3618C2EB3B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46822" y="2289628"/>
            <a:ext cx="3059624" cy="3747490"/>
          </a:xfrm>
          <a:prstGeom prst="rect">
            <a:avLst/>
          </a:prstGeom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3DF5FCAC-7B1C-924D-6A09-775BF1CD7614}"/>
              </a:ext>
            </a:extLst>
          </p:cNvPr>
          <p:cNvSpPr/>
          <p:nvPr/>
        </p:nvSpPr>
        <p:spPr>
          <a:xfrm>
            <a:off x="676274" y="154373"/>
            <a:ext cx="6283325" cy="3127664"/>
          </a:xfrm>
          <a:custGeom>
            <a:avLst/>
            <a:gdLst>
              <a:gd name="connsiteX0" fmla="*/ 567244 w 6283325"/>
              <a:gd name="connsiteY0" fmla="*/ 1040382 h 3127664"/>
              <a:gd name="connsiteX1" fmla="*/ 817850 w 6283325"/>
              <a:gd name="connsiteY1" fmla="*/ 500064 h 3127664"/>
              <a:gd name="connsiteX2" fmla="*/ 2036989 w 6283325"/>
              <a:gd name="connsiteY2" fmla="*/ 376622 h 3127664"/>
              <a:gd name="connsiteX3" fmla="*/ 3266165 w 6283325"/>
              <a:gd name="connsiteY3" fmla="*/ 248475 h 3127664"/>
              <a:gd name="connsiteX4" fmla="*/ 3745123 w 6283325"/>
              <a:gd name="connsiteY4" fmla="*/ 14479 h 3127664"/>
              <a:gd name="connsiteX5" fmla="*/ 4339130 w 6283325"/>
              <a:gd name="connsiteY5" fmla="*/ 179623 h 3127664"/>
              <a:gd name="connsiteX6" fmla="*/ 5157998 w 6283325"/>
              <a:gd name="connsiteY6" fmla="*/ 49955 h 3127664"/>
              <a:gd name="connsiteX7" fmla="*/ 5573251 w 6283325"/>
              <a:gd name="connsiteY7" fmla="*/ 403700 h 3127664"/>
              <a:gd name="connsiteX8" fmla="*/ 6106170 w 6283325"/>
              <a:gd name="connsiteY8" fmla="*/ 747019 h 3127664"/>
              <a:gd name="connsiteX9" fmla="*/ 6082316 w 6283325"/>
              <a:gd name="connsiteY9" fmla="*/ 1119298 h 3127664"/>
              <a:gd name="connsiteX10" fmla="*/ 6256562 w 6283325"/>
              <a:gd name="connsiteY10" fmla="*/ 1688504 h 3127664"/>
              <a:gd name="connsiteX11" fmla="*/ 5440312 w 6283325"/>
              <a:gd name="connsiteY11" fmla="*/ 2186758 h 3127664"/>
              <a:gd name="connsiteX12" fmla="*/ 5148108 w 6283325"/>
              <a:gd name="connsiteY12" fmla="*/ 2613699 h 3127664"/>
              <a:gd name="connsiteX13" fmla="*/ 4153248 w 6283325"/>
              <a:gd name="connsiteY13" fmla="*/ 2665392 h 3127664"/>
              <a:gd name="connsiteX14" fmla="*/ 3442302 w 6283325"/>
              <a:gd name="connsiteY14" fmla="*/ 3120858 h 3127664"/>
              <a:gd name="connsiteX15" fmla="*/ 2396972 w 6283325"/>
              <a:gd name="connsiteY15" fmla="*/ 2842843 h 3127664"/>
              <a:gd name="connsiteX16" fmla="*/ 844176 w 6283325"/>
              <a:gd name="connsiteY16" fmla="*/ 2568159 h 3127664"/>
              <a:gd name="connsiteX17" fmla="*/ 161446 w 6283325"/>
              <a:gd name="connsiteY17" fmla="*/ 2262488 h 3127664"/>
              <a:gd name="connsiteX18" fmla="*/ 307330 w 6283325"/>
              <a:gd name="connsiteY18" fmla="*/ 1849882 h 3127664"/>
              <a:gd name="connsiteX19" fmla="*/ -728 w 6283325"/>
              <a:gd name="connsiteY19" fmla="*/ 1426562 h 3127664"/>
              <a:gd name="connsiteX20" fmla="*/ 561863 w 6283325"/>
              <a:gd name="connsiteY20" fmla="*/ 1050301 h 3127664"/>
              <a:gd name="connsiteX21" fmla="*/ 567244 w 6283325"/>
              <a:gd name="connsiteY21" fmla="*/ 1040382 h 3127664"/>
              <a:gd name="connsiteX0" fmla="*/ 6556945 w 6283325"/>
              <a:gd name="connsiteY0" fmla="*/ 2770485 h 3127664"/>
              <a:gd name="connsiteX1" fmla="*/ 6470065 w 6283325"/>
              <a:gd name="connsiteY1" fmla="*/ 2857365 h 3127664"/>
              <a:gd name="connsiteX2" fmla="*/ 6383185 w 6283325"/>
              <a:gd name="connsiteY2" fmla="*/ 2770485 h 3127664"/>
              <a:gd name="connsiteX3" fmla="*/ 6470065 w 6283325"/>
              <a:gd name="connsiteY3" fmla="*/ 2683605 h 3127664"/>
              <a:gd name="connsiteX4" fmla="*/ 6556945 w 6283325"/>
              <a:gd name="connsiteY4" fmla="*/ 2770485 h 3127664"/>
              <a:gd name="connsiteX0" fmla="*/ 6435316 w 6283325"/>
              <a:gd name="connsiteY0" fmla="*/ 2694894 h 3127664"/>
              <a:gd name="connsiteX1" fmla="*/ 6261557 w 6283325"/>
              <a:gd name="connsiteY1" fmla="*/ 2868653 h 3127664"/>
              <a:gd name="connsiteX2" fmla="*/ 6087798 w 6283325"/>
              <a:gd name="connsiteY2" fmla="*/ 2694894 h 3127664"/>
              <a:gd name="connsiteX3" fmla="*/ 6261557 w 6283325"/>
              <a:gd name="connsiteY3" fmla="*/ 2521135 h 3127664"/>
              <a:gd name="connsiteX4" fmla="*/ 6435316 w 6283325"/>
              <a:gd name="connsiteY4" fmla="*/ 2694894 h 3127664"/>
              <a:gd name="connsiteX0" fmla="*/ 6150332 w 6283325"/>
              <a:gd name="connsiteY0" fmla="*/ 2560081 h 3127664"/>
              <a:gd name="connsiteX1" fmla="*/ 5889693 w 6283325"/>
              <a:gd name="connsiteY1" fmla="*/ 2820720 h 3127664"/>
              <a:gd name="connsiteX2" fmla="*/ 5629054 w 6283325"/>
              <a:gd name="connsiteY2" fmla="*/ 2560081 h 3127664"/>
              <a:gd name="connsiteX3" fmla="*/ 5889693 w 6283325"/>
              <a:gd name="connsiteY3" fmla="*/ 2299442 h 3127664"/>
              <a:gd name="connsiteX4" fmla="*/ 6150332 w 6283325"/>
              <a:gd name="connsiteY4" fmla="*/ 2560081 h 3127664"/>
              <a:gd name="connsiteX0" fmla="*/ 682584 w 6283325"/>
              <a:gd name="connsiteY0" fmla="*/ 1895205 h 3127664"/>
              <a:gd name="connsiteX1" fmla="*/ 314166 w 6283325"/>
              <a:gd name="connsiteY1" fmla="*/ 1837502 h 3127664"/>
              <a:gd name="connsiteX2" fmla="*/ 1007659 w 6283325"/>
              <a:gd name="connsiteY2" fmla="*/ 2526674 h 3127664"/>
              <a:gd name="connsiteX3" fmla="*/ 846503 w 6283325"/>
              <a:gd name="connsiteY3" fmla="*/ 2554258 h 3127664"/>
              <a:gd name="connsiteX4" fmla="*/ 2396681 w 6283325"/>
              <a:gd name="connsiteY4" fmla="*/ 2830101 h 3127664"/>
              <a:gd name="connsiteX5" fmla="*/ 2299522 w 6283325"/>
              <a:gd name="connsiteY5" fmla="*/ 2704126 h 3127664"/>
              <a:gd name="connsiteX6" fmla="*/ 4192810 w 6283325"/>
              <a:gd name="connsiteY6" fmla="*/ 2515959 h 3127664"/>
              <a:gd name="connsiteX7" fmla="*/ 4153975 w 6283325"/>
              <a:gd name="connsiteY7" fmla="*/ 2654170 h 3127664"/>
              <a:gd name="connsiteX8" fmla="*/ 4963972 w 6283325"/>
              <a:gd name="connsiteY8" fmla="*/ 1661861 h 3127664"/>
              <a:gd name="connsiteX9" fmla="*/ 5436821 w 6283325"/>
              <a:gd name="connsiteY9" fmla="*/ 2178504 h 3127664"/>
              <a:gd name="connsiteX10" fmla="*/ 6079407 w 6283325"/>
              <a:gd name="connsiteY10" fmla="*/ 1111623 h 3127664"/>
              <a:gd name="connsiteX11" fmla="*/ 5868800 w 6283325"/>
              <a:gd name="connsiteY11" fmla="*/ 1305365 h 3127664"/>
              <a:gd name="connsiteX12" fmla="*/ 5574123 w 6283325"/>
              <a:gd name="connsiteY12" fmla="*/ 392840 h 3127664"/>
              <a:gd name="connsiteX13" fmla="*/ 5585177 w 6283325"/>
              <a:gd name="connsiteY13" fmla="*/ 484353 h 3127664"/>
              <a:gd name="connsiteX14" fmla="*/ 4229317 w 6283325"/>
              <a:gd name="connsiteY14" fmla="*/ 286123 h 3127664"/>
              <a:gd name="connsiteX15" fmla="*/ 4337239 w 6283325"/>
              <a:gd name="connsiteY15" fmla="*/ 169415 h 3127664"/>
              <a:gd name="connsiteX16" fmla="*/ 3220349 w 6283325"/>
              <a:gd name="connsiteY16" fmla="*/ 341726 h 3127664"/>
              <a:gd name="connsiteX17" fmla="*/ 3272565 w 6283325"/>
              <a:gd name="connsiteY17" fmla="*/ 241090 h 3127664"/>
              <a:gd name="connsiteX18" fmla="*/ 2036262 w 6283325"/>
              <a:gd name="connsiteY18" fmla="*/ 375898 h 3127664"/>
              <a:gd name="connsiteX19" fmla="*/ 2225344 w 6283325"/>
              <a:gd name="connsiteY19" fmla="*/ 473493 h 3127664"/>
              <a:gd name="connsiteX20" fmla="*/ 600261 w 6283325"/>
              <a:gd name="connsiteY20" fmla="*/ 1143117 h 3127664"/>
              <a:gd name="connsiteX21" fmla="*/ 567244 w 6283325"/>
              <a:gd name="connsiteY21" fmla="*/ 1040382 h 3127664"/>
              <a:gd name="connsiteX0" fmla="*/ 567244 w 6283325"/>
              <a:gd name="connsiteY0" fmla="*/ 1040382 h 3127664"/>
              <a:gd name="connsiteX1" fmla="*/ 817850 w 6283325"/>
              <a:gd name="connsiteY1" fmla="*/ 500064 h 3127664"/>
              <a:gd name="connsiteX2" fmla="*/ 2036989 w 6283325"/>
              <a:gd name="connsiteY2" fmla="*/ 376622 h 3127664"/>
              <a:gd name="connsiteX3" fmla="*/ 3266165 w 6283325"/>
              <a:gd name="connsiteY3" fmla="*/ 248475 h 3127664"/>
              <a:gd name="connsiteX4" fmla="*/ 3745123 w 6283325"/>
              <a:gd name="connsiteY4" fmla="*/ 14479 h 3127664"/>
              <a:gd name="connsiteX5" fmla="*/ 4339130 w 6283325"/>
              <a:gd name="connsiteY5" fmla="*/ 179623 h 3127664"/>
              <a:gd name="connsiteX6" fmla="*/ 5157998 w 6283325"/>
              <a:gd name="connsiteY6" fmla="*/ 49955 h 3127664"/>
              <a:gd name="connsiteX7" fmla="*/ 5573251 w 6283325"/>
              <a:gd name="connsiteY7" fmla="*/ 403700 h 3127664"/>
              <a:gd name="connsiteX8" fmla="*/ 6106170 w 6283325"/>
              <a:gd name="connsiteY8" fmla="*/ 747019 h 3127664"/>
              <a:gd name="connsiteX9" fmla="*/ 6082316 w 6283325"/>
              <a:gd name="connsiteY9" fmla="*/ 1119298 h 3127664"/>
              <a:gd name="connsiteX10" fmla="*/ 6256562 w 6283325"/>
              <a:gd name="connsiteY10" fmla="*/ 1688504 h 3127664"/>
              <a:gd name="connsiteX11" fmla="*/ 5440312 w 6283325"/>
              <a:gd name="connsiteY11" fmla="*/ 2186758 h 3127664"/>
              <a:gd name="connsiteX12" fmla="*/ 5148108 w 6283325"/>
              <a:gd name="connsiteY12" fmla="*/ 2613699 h 3127664"/>
              <a:gd name="connsiteX13" fmla="*/ 4153248 w 6283325"/>
              <a:gd name="connsiteY13" fmla="*/ 2665392 h 3127664"/>
              <a:gd name="connsiteX14" fmla="*/ 3442302 w 6283325"/>
              <a:gd name="connsiteY14" fmla="*/ 3120858 h 3127664"/>
              <a:gd name="connsiteX15" fmla="*/ 2396972 w 6283325"/>
              <a:gd name="connsiteY15" fmla="*/ 2842843 h 3127664"/>
              <a:gd name="connsiteX16" fmla="*/ 844176 w 6283325"/>
              <a:gd name="connsiteY16" fmla="*/ 2568159 h 3127664"/>
              <a:gd name="connsiteX17" fmla="*/ 161446 w 6283325"/>
              <a:gd name="connsiteY17" fmla="*/ 2262488 h 3127664"/>
              <a:gd name="connsiteX18" fmla="*/ 307330 w 6283325"/>
              <a:gd name="connsiteY18" fmla="*/ 1849882 h 3127664"/>
              <a:gd name="connsiteX19" fmla="*/ -728 w 6283325"/>
              <a:gd name="connsiteY19" fmla="*/ 1426562 h 3127664"/>
              <a:gd name="connsiteX20" fmla="*/ 561863 w 6283325"/>
              <a:gd name="connsiteY20" fmla="*/ 1050301 h 3127664"/>
              <a:gd name="connsiteX21" fmla="*/ 567244 w 6283325"/>
              <a:gd name="connsiteY21" fmla="*/ 1040382 h 3127664"/>
              <a:gd name="connsiteX0" fmla="*/ 6556945 w 6283325"/>
              <a:gd name="connsiteY0" fmla="*/ 2770485 h 3127664"/>
              <a:gd name="connsiteX1" fmla="*/ 6470065 w 6283325"/>
              <a:gd name="connsiteY1" fmla="*/ 2857365 h 3127664"/>
              <a:gd name="connsiteX2" fmla="*/ 6383185 w 6283325"/>
              <a:gd name="connsiteY2" fmla="*/ 2770485 h 3127664"/>
              <a:gd name="connsiteX3" fmla="*/ 6470065 w 6283325"/>
              <a:gd name="connsiteY3" fmla="*/ 2683605 h 3127664"/>
              <a:gd name="connsiteX4" fmla="*/ 6556945 w 6283325"/>
              <a:gd name="connsiteY4" fmla="*/ 2770485 h 3127664"/>
              <a:gd name="connsiteX0" fmla="*/ 6435316 w 6283325"/>
              <a:gd name="connsiteY0" fmla="*/ 2694894 h 3127664"/>
              <a:gd name="connsiteX1" fmla="*/ 6261557 w 6283325"/>
              <a:gd name="connsiteY1" fmla="*/ 2868653 h 3127664"/>
              <a:gd name="connsiteX2" fmla="*/ 6087798 w 6283325"/>
              <a:gd name="connsiteY2" fmla="*/ 2694894 h 3127664"/>
              <a:gd name="connsiteX3" fmla="*/ 6261557 w 6283325"/>
              <a:gd name="connsiteY3" fmla="*/ 2521135 h 3127664"/>
              <a:gd name="connsiteX4" fmla="*/ 6435316 w 6283325"/>
              <a:gd name="connsiteY4" fmla="*/ 2694894 h 3127664"/>
              <a:gd name="connsiteX0" fmla="*/ 6150332 w 6283325"/>
              <a:gd name="connsiteY0" fmla="*/ 2560081 h 3127664"/>
              <a:gd name="connsiteX1" fmla="*/ 5889693 w 6283325"/>
              <a:gd name="connsiteY1" fmla="*/ 2820720 h 3127664"/>
              <a:gd name="connsiteX2" fmla="*/ 5629054 w 6283325"/>
              <a:gd name="connsiteY2" fmla="*/ 2560081 h 3127664"/>
              <a:gd name="connsiteX3" fmla="*/ 5889693 w 6283325"/>
              <a:gd name="connsiteY3" fmla="*/ 2299442 h 3127664"/>
              <a:gd name="connsiteX4" fmla="*/ 6150332 w 6283325"/>
              <a:gd name="connsiteY4" fmla="*/ 2560081 h 3127664"/>
              <a:gd name="connsiteX0" fmla="*/ 682584 w 6283325"/>
              <a:gd name="connsiteY0" fmla="*/ 1895205 h 3127664"/>
              <a:gd name="connsiteX1" fmla="*/ 314166 w 6283325"/>
              <a:gd name="connsiteY1" fmla="*/ 1837502 h 3127664"/>
              <a:gd name="connsiteX2" fmla="*/ 1007659 w 6283325"/>
              <a:gd name="connsiteY2" fmla="*/ 2526674 h 3127664"/>
              <a:gd name="connsiteX3" fmla="*/ 846503 w 6283325"/>
              <a:gd name="connsiteY3" fmla="*/ 2554258 h 3127664"/>
              <a:gd name="connsiteX4" fmla="*/ 2396681 w 6283325"/>
              <a:gd name="connsiteY4" fmla="*/ 2830101 h 3127664"/>
              <a:gd name="connsiteX5" fmla="*/ 2299522 w 6283325"/>
              <a:gd name="connsiteY5" fmla="*/ 2704126 h 3127664"/>
              <a:gd name="connsiteX6" fmla="*/ 4192810 w 6283325"/>
              <a:gd name="connsiteY6" fmla="*/ 2515959 h 3127664"/>
              <a:gd name="connsiteX7" fmla="*/ 4153975 w 6283325"/>
              <a:gd name="connsiteY7" fmla="*/ 2654170 h 3127664"/>
              <a:gd name="connsiteX8" fmla="*/ 4963972 w 6283325"/>
              <a:gd name="connsiteY8" fmla="*/ 1661861 h 3127664"/>
              <a:gd name="connsiteX9" fmla="*/ 5436821 w 6283325"/>
              <a:gd name="connsiteY9" fmla="*/ 2178504 h 3127664"/>
              <a:gd name="connsiteX10" fmla="*/ 6079407 w 6283325"/>
              <a:gd name="connsiteY10" fmla="*/ 1111623 h 3127664"/>
              <a:gd name="connsiteX11" fmla="*/ 5868800 w 6283325"/>
              <a:gd name="connsiteY11" fmla="*/ 1305365 h 3127664"/>
              <a:gd name="connsiteX12" fmla="*/ 5574123 w 6283325"/>
              <a:gd name="connsiteY12" fmla="*/ 392840 h 3127664"/>
              <a:gd name="connsiteX13" fmla="*/ 5585177 w 6283325"/>
              <a:gd name="connsiteY13" fmla="*/ 484353 h 3127664"/>
              <a:gd name="connsiteX14" fmla="*/ 4229317 w 6283325"/>
              <a:gd name="connsiteY14" fmla="*/ 286123 h 3127664"/>
              <a:gd name="connsiteX15" fmla="*/ 4337239 w 6283325"/>
              <a:gd name="connsiteY15" fmla="*/ 169415 h 3127664"/>
              <a:gd name="connsiteX16" fmla="*/ 3220349 w 6283325"/>
              <a:gd name="connsiteY16" fmla="*/ 341726 h 3127664"/>
              <a:gd name="connsiteX17" fmla="*/ 3272565 w 6283325"/>
              <a:gd name="connsiteY17" fmla="*/ 241090 h 3127664"/>
              <a:gd name="connsiteX18" fmla="*/ 2036262 w 6283325"/>
              <a:gd name="connsiteY18" fmla="*/ 375898 h 3127664"/>
              <a:gd name="connsiteX19" fmla="*/ 2225344 w 6283325"/>
              <a:gd name="connsiteY19" fmla="*/ 473493 h 3127664"/>
              <a:gd name="connsiteX20" fmla="*/ 600261 w 6283325"/>
              <a:gd name="connsiteY20" fmla="*/ 1143117 h 3127664"/>
              <a:gd name="connsiteX21" fmla="*/ 567244 w 6283325"/>
              <a:gd name="connsiteY21" fmla="*/ 1040382 h 312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283325" h="3127664" fill="none" extrusionOk="0">
                <a:moveTo>
                  <a:pt x="567244" y="1040382"/>
                </a:moveTo>
                <a:cubicBezTo>
                  <a:pt x="492659" y="782436"/>
                  <a:pt x="562246" y="583186"/>
                  <a:pt x="817850" y="500064"/>
                </a:cubicBezTo>
                <a:cubicBezTo>
                  <a:pt x="1286108" y="180958"/>
                  <a:pt x="1632291" y="321160"/>
                  <a:pt x="2036989" y="376622"/>
                </a:cubicBezTo>
                <a:cubicBezTo>
                  <a:pt x="2353051" y="69279"/>
                  <a:pt x="2914318" y="196971"/>
                  <a:pt x="3266165" y="248475"/>
                </a:cubicBezTo>
                <a:cubicBezTo>
                  <a:pt x="3275540" y="153534"/>
                  <a:pt x="3491592" y="4470"/>
                  <a:pt x="3745123" y="14479"/>
                </a:cubicBezTo>
                <a:cubicBezTo>
                  <a:pt x="3934883" y="-27370"/>
                  <a:pt x="4200277" y="91712"/>
                  <a:pt x="4339130" y="179623"/>
                </a:cubicBezTo>
                <a:cubicBezTo>
                  <a:pt x="4617848" y="53881"/>
                  <a:pt x="4961666" y="46160"/>
                  <a:pt x="5157998" y="49955"/>
                </a:cubicBezTo>
                <a:cubicBezTo>
                  <a:pt x="5355142" y="67191"/>
                  <a:pt x="5593842" y="244173"/>
                  <a:pt x="5573251" y="403700"/>
                </a:cubicBezTo>
                <a:cubicBezTo>
                  <a:pt x="5821585" y="475174"/>
                  <a:pt x="5985995" y="632830"/>
                  <a:pt x="6106170" y="747019"/>
                </a:cubicBezTo>
                <a:cubicBezTo>
                  <a:pt x="6204682" y="891893"/>
                  <a:pt x="6161941" y="984744"/>
                  <a:pt x="6082316" y="1119298"/>
                </a:cubicBezTo>
                <a:cubicBezTo>
                  <a:pt x="6334860" y="1339969"/>
                  <a:pt x="6351033" y="1562793"/>
                  <a:pt x="6256562" y="1688504"/>
                </a:cubicBezTo>
                <a:cubicBezTo>
                  <a:pt x="6141071" y="2059044"/>
                  <a:pt x="5930753" y="2115439"/>
                  <a:pt x="5440312" y="2186758"/>
                </a:cubicBezTo>
                <a:cubicBezTo>
                  <a:pt x="5428146" y="2326879"/>
                  <a:pt x="5389970" y="2565903"/>
                  <a:pt x="5148108" y="2613699"/>
                </a:cubicBezTo>
                <a:cubicBezTo>
                  <a:pt x="4915750" y="2861949"/>
                  <a:pt x="4601483" y="2755427"/>
                  <a:pt x="4153248" y="2665392"/>
                </a:cubicBezTo>
                <a:cubicBezTo>
                  <a:pt x="4011595" y="2928121"/>
                  <a:pt x="3707035" y="3091305"/>
                  <a:pt x="3442302" y="3120858"/>
                </a:cubicBezTo>
                <a:cubicBezTo>
                  <a:pt x="3057508" y="3140982"/>
                  <a:pt x="2604565" y="3028707"/>
                  <a:pt x="2396972" y="2842843"/>
                </a:cubicBezTo>
                <a:cubicBezTo>
                  <a:pt x="1905654" y="2956936"/>
                  <a:pt x="1339164" y="3006103"/>
                  <a:pt x="844176" y="2568159"/>
                </a:cubicBezTo>
                <a:cubicBezTo>
                  <a:pt x="559587" y="2634789"/>
                  <a:pt x="264443" y="2522419"/>
                  <a:pt x="161446" y="2262488"/>
                </a:cubicBezTo>
                <a:cubicBezTo>
                  <a:pt x="145025" y="2145414"/>
                  <a:pt x="143170" y="2002137"/>
                  <a:pt x="307330" y="1849882"/>
                </a:cubicBezTo>
                <a:cubicBezTo>
                  <a:pt x="63272" y="1730801"/>
                  <a:pt x="14352" y="1560432"/>
                  <a:pt x="-728" y="1426562"/>
                </a:cubicBezTo>
                <a:cubicBezTo>
                  <a:pt x="41488" y="1282245"/>
                  <a:pt x="267273" y="1133492"/>
                  <a:pt x="561863" y="1050301"/>
                </a:cubicBezTo>
                <a:cubicBezTo>
                  <a:pt x="564489" y="1046862"/>
                  <a:pt x="565548" y="1042605"/>
                  <a:pt x="567244" y="1040382"/>
                </a:cubicBezTo>
                <a:close/>
              </a:path>
              <a:path w="6283325" h="3127664" fill="none" extrusionOk="0">
                <a:moveTo>
                  <a:pt x="6556945" y="2770485"/>
                </a:moveTo>
                <a:cubicBezTo>
                  <a:pt x="6553155" y="2823161"/>
                  <a:pt x="6522492" y="2846868"/>
                  <a:pt x="6470065" y="2857365"/>
                </a:cubicBezTo>
                <a:cubicBezTo>
                  <a:pt x="6419237" y="2872614"/>
                  <a:pt x="6372739" y="2808963"/>
                  <a:pt x="6383185" y="2770485"/>
                </a:cubicBezTo>
                <a:cubicBezTo>
                  <a:pt x="6372585" y="2730547"/>
                  <a:pt x="6416437" y="2673801"/>
                  <a:pt x="6470065" y="2683605"/>
                </a:cubicBezTo>
                <a:cubicBezTo>
                  <a:pt x="6523694" y="2691793"/>
                  <a:pt x="6562985" y="2709517"/>
                  <a:pt x="6556945" y="2770485"/>
                </a:cubicBezTo>
                <a:close/>
              </a:path>
              <a:path w="6283325" h="3127664" fill="none" extrusionOk="0">
                <a:moveTo>
                  <a:pt x="6435316" y="2694894"/>
                </a:moveTo>
                <a:cubicBezTo>
                  <a:pt x="6443155" y="2817956"/>
                  <a:pt x="6329888" y="2866164"/>
                  <a:pt x="6261557" y="2868653"/>
                </a:cubicBezTo>
                <a:cubicBezTo>
                  <a:pt x="6176208" y="2862089"/>
                  <a:pt x="6083817" y="2767185"/>
                  <a:pt x="6087798" y="2694894"/>
                </a:cubicBezTo>
                <a:cubicBezTo>
                  <a:pt x="6063401" y="2600442"/>
                  <a:pt x="6198182" y="2509634"/>
                  <a:pt x="6261557" y="2521135"/>
                </a:cubicBezTo>
                <a:cubicBezTo>
                  <a:pt x="6353575" y="2548352"/>
                  <a:pt x="6453615" y="2610710"/>
                  <a:pt x="6435316" y="2694894"/>
                </a:cubicBezTo>
                <a:close/>
              </a:path>
              <a:path w="6283325" h="3127664" fill="none" extrusionOk="0">
                <a:moveTo>
                  <a:pt x="6150332" y="2560081"/>
                </a:moveTo>
                <a:cubicBezTo>
                  <a:pt x="6122057" y="2680312"/>
                  <a:pt x="6004780" y="2837758"/>
                  <a:pt x="5889693" y="2820720"/>
                </a:cubicBezTo>
                <a:cubicBezTo>
                  <a:pt x="5773805" y="2777798"/>
                  <a:pt x="5597868" y="2757076"/>
                  <a:pt x="5629054" y="2560081"/>
                </a:cubicBezTo>
                <a:cubicBezTo>
                  <a:pt x="5611262" y="2435789"/>
                  <a:pt x="5730148" y="2337225"/>
                  <a:pt x="5889693" y="2299442"/>
                </a:cubicBezTo>
                <a:cubicBezTo>
                  <a:pt x="6009057" y="2303056"/>
                  <a:pt x="6107505" y="2431481"/>
                  <a:pt x="6150332" y="2560081"/>
                </a:cubicBezTo>
                <a:close/>
              </a:path>
              <a:path w="6283325" h="3127664" fill="none" extrusionOk="0">
                <a:moveTo>
                  <a:pt x="682584" y="1895205"/>
                </a:moveTo>
                <a:cubicBezTo>
                  <a:pt x="566557" y="1938378"/>
                  <a:pt x="403149" y="1859791"/>
                  <a:pt x="314166" y="1837502"/>
                </a:cubicBezTo>
                <a:moveTo>
                  <a:pt x="1007659" y="2526674"/>
                </a:moveTo>
                <a:cubicBezTo>
                  <a:pt x="962631" y="2548923"/>
                  <a:pt x="896549" y="2557684"/>
                  <a:pt x="846503" y="2554258"/>
                </a:cubicBezTo>
                <a:moveTo>
                  <a:pt x="2396681" y="2830101"/>
                </a:moveTo>
                <a:cubicBezTo>
                  <a:pt x="2342204" y="2785924"/>
                  <a:pt x="2337384" y="2748997"/>
                  <a:pt x="2299522" y="2704126"/>
                </a:cubicBezTo>
                <a:moveTo>
                  <a:pt x="4192810" y="2515959"/>
                </a:moveTo>
                <a:cubicBezTo>
                  <a:pt x="4194955" y="2573819"/>
                  <a:pt x="4183746" y="2600992"/>
                  <a:pt x="4153975" y="2654170"/>
                </a:cubicBezTo>
                <a:moveTo>
                  <a:pt x="4963972" y="1661861"/>
                </a:moveTo>
                <a:cubicBezTo>
                  <a:pt x="5293420" y="1786643"/>
                  <a:pt x="5432844" y="1984133"/>
                  <a:pt x="5436821" y="2178504"/>
                </a:cubicBezTo>
                <a:moveTo>
                  <a:pt x="6079407" y="1111623"/>
                </a:moveTo>
                <a:cubicBezTo>
                  <a:pt x="6053204" y="1203957"/>
                  <a:pt x="5959516" y="1213278"/>
                  <a:pt x="5868800" y="1305365"/>
                </a:cubicBezTo>
                <a:moveTo>
                  <a:pt x="5574123" y="392840"/>
                </a:moveTo>
                <a:cubicBezTo>
                  <a:pt x="5588545" y="423618"/>
                  <a:pt x="5593021" y="461828"/>
                  <a:pt x="5585177" y="484353"/>
                </a:cubicBezTo>
                <a:moveTo>
                  <a:pt x="4229317" y="286123"/>
                </a:moveTo>
                <a:cubicBezTo>
                  <a:pt x="4247482" y="239511"/>
                  <a:pt x="4272935" y="210997"/>
                  <a:pt x="4337239" y="169415"/>
                </a:cubicBezTo>
                <a:moveTo>
                  <a:pt x="3220349" y="341726"/>
                </a:moveTo>
                <a:cubicBezTo>
                  <a:pt x="3233872" y="311866"/>
                  <a:pt x="3250123" y="282124"/>
                  <a:pt x="3272565" y="241090"/>
                </a:cubicBezTo>
                <a:moveTo>
                  <a:pt x="2036262" y="375898"/>
                </a:moveTo>
                <a:cubicBezTo>
                  <a:pt x="2089770" y="407157"/>
                  <a:pt x="2170597" y="431105"/>
                  <a:pt x="2225344" y="473493"/>
                </a:cubicBezTo>
                <a:moveTo>
                  <a:pt x="600261" y="1143117"/>
                </a:moveTo>
                <a:cubicBezTo>
                  <a:pt x="585023" y="1121022"/>
                  <a:pt x="562469" y="1072468"/>
                  <a:pt x="567244" y="1040382"/>
                </a:cubicBezTo>
              </a:path>
              <a:path w="6283325" h="3127664" stroke="0" extrusionOk="0">
                <a:moveTo>
                  <a:pt x="567244" y="1040382"/>
                </a:moveTo>
                <a:cubicBezTo>
                  <a:pt x="564790" y="796555"/>
                  <a:pt x="594416" y="711908"/>
                  <a:pt x="817850" y="500064"/>
                </a:cubicBezTo>
                <a:cubicBezTo>
                  <a:pt x="1085785" y="259059"/>
                  <a:pt x="1670247" y="241231"/>
                  <a:pt x="2036989" y="376622"/>
                </a:cubicBezTo>
                <a:cubicBezTo>
                  <a:pt x="2322889" y="-6815"/>
                  <a:pt x="3053709" y="26761"/>
                  <a:pt x="3266165" y="248475"/>
                </a:cubicBezTo>
                <a:cubicBezTo>
                  <a:pt x="3379959" y="87169"/>
                  <a:pt x="3511485" y="-11254"/>
                  <a:pt x="3745123" y="14479"/>
                </a:cubicBezTo>
                <a:cubicBezTo>
                  <a:pt x="4024401" y="-10910"/>
                  <a:pt x="4166879" y="101822"/>
                  <a:pt x="4339130" y="179623"/>
                </a:cubicBezTo>
                <a:cubicBezTo>
                  <a:pt x="4473223" y="66105"/>
                  <a:pt x="4795999" y="46188"/>
                  <a:pt x="5157998" y="49955"/>
                </a:cubicBezTo>
                <a:cubicBezTo>
                  <a:pt x="5355770" y="124819"/>
                  <a:pt x="5556160" y="240125"/>
                  <a:pt x="5573251" y="403700"/>
                </a:cubicBezTo>
                <a:cubicBezTo>
                  <a:pt x="5828115" y="445450"/>
                  <a:pt x="6028381" y="508803"/>
                  <a:pt x="6106170" y="747019"/>
                </a:cubicBezTo>
                <a:cubicBezTo>
                  <a:pt x="6171468" y="872774"/>
                  <a:pt x="6168855" y="1010434"/>
                  <a:pt x="6082316" y="1119298"/>
                </a:cubicBezTo>
                <a:cubicBezTo>
                  <a:pt x="6284882" y="1276605"/>
                  <a:pt x="6294613" y="1457345"/>
                  <a:pt x="6256562" y="1688504"/>
                </a:cubicBezTo>
                <a:cubicBezTo>
                  <a:pt x="6184548" y="1999329"/>
                  <a:pt x="5778563" y="2201249"/>
                  <a:pt x="5440312" y="2186758"/>
                </a:cubicBezTo>
                <a:cubicBezTo>
                  <a:pt x="5440272" y="2389068"/>
                  <a:pt x="5311034" y="2495549"/>
                  <a:pt x="5148108" y="2613699"/>
                </a:cubicBezTo>
                <a:cubicBezTo>
                  <a:pt x="4949073" y="2839587"/>
                  <a:pt x="4458827" y="2751952"/>
                  <a:pt x="4153248" y="2665392"/>
                </a:cubicBezTo>
                <a:cubicBezTo>
                  <a:pt x="4149589" y="2945861"/>
                  <a:pt x="3794925" y="3114732"/>
                  <a:pt x="3442302" y="3120858"/>
                </a:cubicBezTo>
                <a:cubicBezTo>
                  <a:pt x="3056242" y="3296269"/>
                  <a:pt x="2672326" y="3075847"/>
                  <a:pt x="2396972" y="2842843"/>
                </a:cubicBezTo>
                <a:cubicBezTo>
                  <a:pt x="1853801" y="3044088"/>
                  <a:pt x="984625" y="2887746"/>
                  <a:pt x="844176" y="2568159"/>
                </a:cubicBezTo>
                <a:cubicBezTo>
                  <a:pt x="595983" y="2612244"/>
                  <a:pt x="279818" y="2495181"/>
                  <a:pt x="161446" y="2262488"/>
                </a:cubicBezTo>
                <a:cubicBezTo>
                  <a:pt x="131997" y="2065826"/>
                  <a:pt x="123999" y="1975987"/>
                  <a:pt x="307330" y="1849882"/>
                </a:cubicBezTo>
                <a:cubicBezTo>
                  <a:pt x="68128" y="1780150"/>
                  <a:pt x="15790" y="1577822"/>
                  <a:pt x="-728" y="1426562"/>
                </a:cubicBezTo>
                <a:cubicBezTo>
                  <a:pt x="23798" y="1132333"/>
                  <a:pt x="204532" y="1027500"/>
                  <a:pt x="561863" y="1050301"/>
                </a:cubicBezTo>
                <a:cubicBezTo>
                  <a:pt x="563592" y="1046566"/>
                  <a:pt x="566325" y="1043622"/>
                  <a:pt x="567244" y="1040382"/>
                </a:cubicBezTo>
                <a:close/>
              </a:path>
              <a:path w="6283325" h="3127664" stroke="0" extrusionOk="0">
                <a:moveTo>
                  <a:pt x="6556945" y="2770485"/>
                </a:moveTo>
                <a:cubicBezTo>
                  <a:pt x="6560367" y="2832432"/>
                  <a:pt x="6513651" y="2871566"/>
                  <a:pt x="6470065" y="2857365"/>
                </a:cubicBezTo>
                <a:cubicBezTo>
                  <a:pt x="6418607" y="2868272"/>
                  <a:pt x="6377721" y="2829455"/>
                  <a:pt x="6383185" y="2770485"/>
                </a:cubicBezTo>
                <a:cubicBezTo>
                  <a:pt x="6388018" y="2715882"/>
                  <a:pt x="6419826" y="2678695"/>
                  <a:pt x="6470065" y="2683605"/>
                </a:cubicBezTo>
                <a:cubicBezTo>
                  <a:pt x="6521074" y="2676051"/>
                  <a:pt x="6557567" y="2717102"/>
                  <a:pt x="6556945" y="2770485"/>
                </a:cubicBezTo>
                <a:close/>
              </a:path>
              <a:path w="6283325" h="3127664" stroke="0" extrusionOk="0">
                <a:moveTo>
                  <a:pt x="6435316" y="2694894"/>
                </a:moveTo>
                <a:cubicBezTo>
                  <a:pt x="6464125" y="2790357"/>
                  <a:pt x="6394048" y="2841627"/>
                  <a:pt x="6261557" y="2868653"/>
                </a:cubicBezTo>
                <a:cubicBezTo>
                  <a:pt x="6175207" y="2878772"/>
                  <a:pt x="6097570" y="2797890"/>
                  <a:pt x="6087798" y="2694894"/>
                </a:cubicBezTo>
                <a:cubicBezTo>
                  <a:pt x="6065589" y="2610155"/>
                  <a:pt x="6154740" y="2548511"/>
                  <a:pt x="6261557" y="2521135"/>
                </a:cubicBezTo>
                <a:cubicBezTo>
                  <a:pt x="6353016" y="2541372"/>
                  <a:pt x="6448541" y="2564357"/>
                  <a:pt x="6435316" y="2694894"/>
                </a:cubicBezTo>
                <a:close/>
              </a:path>
              <a:path w="6283325" h="3127664" stroke="0" extrusionOk="0">
                <a:moveTo>
                  <a:pt x="6150332" y="2560081"/>
                </a:moveTo>
                <a:cubicBezTo>
                  <a:pt x="6121529" y="2708267"/>
                  <a:pt x="6003315" y="2824509"/>
                  <a:pt x="5889693" y="2820720"/>
                </a:cubicBezTo>
                <a:cubicBezTo>
                  <a:pt x="5758316" y="2798629"/>
                  <a:pt x="5569144" y="2733228"/>
                  <a:pt x="5629054" y="2560081"/>
                </a:cubicBezTo>
                <a:cubicBezTo>
                  <a:pt x="5628532" y="2396234"/>
                  <a:pt x="5739781" y="2258928"/>
                  <a:pt x="5889693" y="2299442"/>
                </a:cubicBezTo>
                <a:cubicBezTo>
                  <a:pt x="6046502" y="2305046"/>
                  <a:pt x="6126611" y="2439197"/>
                  <a:pt x="6150332" y="2560081"/>
                </a:cubicBezTo>
                <a:close/>
              </a:path>
              <a:path w="6283325" h="3127664" fill="none" stroke="0" extrusionOk="0">
                <a:moveTo>
                  <a:pt x="682584" y="1895205"/>
                </a:moveTo>
                <a:cubicBezTo>
                  <a:pt x="550981" y="1923712"/>
                  <a:pt x="397724" y="1861804"/>
                  <a:pt x="314166" y="1837502"/>
                </a:cubicBezTo>
                <a:moveTo>
                  <a:pt x="1007659" y="2526674"/>
                </a:moveTo>
                <a:cubicBezTo>
                  <a:pt x="966188" y="2545394"/>
                  <a:pt x="890285" y="2549230"/>
                  <a:pt x="846503" y="2554258"/>
                </a:cubicBezTo>
                <a:moveTo>
                  <a:pt x="2396681" y="2830101"/>
                </a:moveTo>
                <a:cubicBezTo>
                  <a:pt x="2349790" y="2783743"/>
                  <a:pt x="2336884" y="2748327"/>
                  <a:pt x="2299522" y="2704126"/>
                </a:cubicBezTo>
                <a:moveTo>
                  <a:pt x="4192810" y="2515959"/>
                </a:moveTo>
                <a:cubicBezTo>
                  <a:pt x="4193347" y="2568100"/>
                  <a:pt x="4170407" y="2606273"/>
                  <a:pt x="4153975" y="2654170"/>
                </a:cubicBezTo>
                <a:moveTo>
                  <a:pt x="4963972" y="1661861"/>
                </a:moveTo>
                <a:cubicBezTo>
                  <a:pt x="5296349" y="1780241"/>
                  <a:pt x="5487535" y="1913848"/>
                  <a:pt x="5436821" y="2178504"/>
                </a:cubicBezTo>
                <a:moveTo>
                  <a:pt x="6079407" y="1111623"/>
                </a:moveTo>
                <a:cubicBezTo>
                  <a:pt x="6035019" y="1175382"/>
                  <a:pt x="5925007" y="1269238"/>
                  <a:pt x="5868800" y="1305365"/>
                </a:cubicBezTo>
                <a:moveTo>
                  <a:pt x="5574123" y="392840"/>
                </a:moveTo>
                <a:cubicBezTo>
                  <a:pt x="5583663" y="419199"/>
                  <a:pt x="5582717" y="458805"/>
                  <a:pt x="5585177" y="484353"/>
                </a:cubicBezTo>
                <a:moveTo>
                  <a:pt x="4229317" y="286123"/>
                </a:moveTo>
                <a:cubicBezTo>
                  <a:pt x="4259729" y="242215"/>
                  <a:pt x="4304350" y="214758"/>
                  <a:pt x="4337239" y="169415"/>
                </a:cubicBezTo>
                <a:moveTo>
                  <a:pt x="3220349" y="341726"/>
                </a:moveTo>
                <a:cubicBezTo>
                  <a:pt x="3236139" y="309839"/>
                  <a:pt x="3257288" y="272823"/>
                  <a:pt x="3272565" y="241090"/>
                </a:cubicBezTo>
                <a:moveTo>
                  <a:pt x="2036262" y="375898"/>
                </a:moveTo>
                <a:cubicBezTo>
                  <a:pt x="2106072" y="393329"/>
                  <a:pt x="2165269" y="424371"/>
                  <a:pt x="2225344" y="473493"/>
                </a:cubicBezTo>
                <a:moveTo>
                  <a:pt x="600261" y="1143117"/>
                </a:moveTo>
                <a:cubicBezTo>
                  <a:pt x="583087" y="1118576"/>
                  <a:pt x="575142" y="1069185"/>
                  <a:pt x="567244" y="1040382"/>
                </a:cubicBezTo>
              </a:path>
              <a:path w="6283325" h="3127664" fill="none" stroke="0" extrusionOk="0">
                <a:moveTo>
                  <a:pt x="567244" y="1040382"/>
                </a:moveTo>
                <a:cubicBezTo>
                  <a:pt x="520264" y="809869"/>
                  <a:pt x="576472" y="629336"/>
                  <a:pt x="817850" y="500064"/>
                </a:cubicBezTo>
                <a:cubicBezTo>
                  <a:pt x="1202340" y="230137"/>
                  <a:pt x="1647538" y="242417"/>
                  <a:pt x="2036989" y="376622"/>
                </a:cubicBezTo>
                <a:cubicBezTo>
                  <a:pt x="2295209" y="16204"/>
                  <a:pt x="2936166" y="99149"/>
                  <a:pt x="3266165" y="248475"/>
                </a:cubicBezTo>
                <a:cubicBezTo>
                  <a:pt x="3338868" y="118571"/>
                  <a:pt x="3523506" y="8051"/>
                  <a:pt x="3745123" y="14479"/>
                </a:cubicBezTo>
                <a:cubicBezTo>
                  <a:pt x="3999828" y="-14354"/>
                  <a:pt x="4190693" y="82627"/>
                  <a:pt x="4339130" y="179623"/>
                </a:cubicBezTo>
                <a:cubicBezTo>
                  <a:pt x="4561518" y="37424"/>
                  <a:pt x="4912213" y="30443"/>
                  <a:pt x="5157998" y="49955"/>
                </a:cubicBezTo>
                <a:cubicBezTo>
                  <a:pt x="5356612" y="78359"/>
                  <a:pt x="5590180" y="244479"/>
                  <a:pt x="5573251" y="403700"/>
                </a:cubicBezTo>
                <a:cubicBezTo>
                  <a:pt x="5798068" y="475183"/>
                  <a:pt x="6028069" y="573103"/>
                  <a:pt x="6106170" y="747019"/>
                </a:cubicBezTo>
                <a:cubicBezTo>
                  <a:pt x="6204101" y="884067"/>
                  <a:pt x="6141419" y="998613"/>
                  <a:pt x="6082316" y="1119298"/>
                </a:cubicBezTo>
                <a:cubicBezTo>
                  <a:pt x="6313652" y="1349169"/>
                  <a:pt x="6318808" y="1524030"/>
                  <a:pt x="6256562" y="1688504"/>
                </a:cubicBezTo>
                <a:cubicBezTo>
                  <a:pt x="6144255" y="2033678"/>
                  <a:pt x="5829823" y="2163013"/>
                  <a:pt x="5440312" y="2186758"/>
                </a:cubicBezTo>
                <a:cubicBezTo>
                  <a:pt x="5420149" y="2382794"/>
                  <a:pt x="5377280" y="2503174"/>
                  <a:pt x="5148108" y="2613699"/>
                </a:cubicBezTo>
                <a:cubicBezTo>
                  <a:pt x="4916918" y="2792152"/>
                  <a:pt x="4549934" y="2752516"/>
                  <a:pt x="4153248" y="2665392"/>
                </a:cubicBezTo>
                <a:cubicBezTo>
                  <a:pt x="4071643" y="2925999"/>
                  <a:pt x="3677574" y="3086374"/>
                  <a:pt x="3442302" y="3120858"/>
                </a:cubicBezTo>
                <a:cubicBezTo>
                  <a:pt x="3052094" y="3240797"/>
                  <a:pt x="2621624" y="3021687"/>
                  <a:pt x="2396972" y="2842843"/>
                </a:cubicBezTo>
                <a:cubicBezTo>
                  <a:pt x="1784698" y="3044477"/>
                  <a:pt x="1198728" y="2933919"/>
                  <a:pt x="844176" y="2568159"/>
                </a:cubicBezTo>
                <a:cubicBezTo>
                  <a:pt x="574334" y="2630366"/>
                  <a:pt x="262236" y="2500436"/>
                  <a:pt x="161446" y="2262488"/>
                </a:cubicBezTo>
                <a:cubicBezTo>
                  <a:pt x="143914" y="2121670"/>
                  <a:pt x="124594" y="1990016"/>
                  <a:pt x="307330" y="1849882"/>
                </a:cubicBezTo>
                <a:cubicBezTo>
                  <a:pt x="90375" y="1752880"/>
                  <a:pt x="7430" y="1576468"/>
                  <a:pt x="-728" y="1426562"/>
                </a:cubicBezTo>
                <a:cubicBezTo>
                  <a:pt x="38015" y="1240299"/>
                  <a:pt x="245870" y="1117806"/>
                  <a:pt x="561863" y="1050301"/>
                </a:cubicBezTo>
                <a:cubicBezTo>
                  <a:pt x="563757" y="1047407"/>
                  <a:pt x="565947" y="1043401"/>
                  <a:pt x="567244" y="1040382"/>
                </a:cubicBezTo>
                <a:close/>
              </a:path>
              <a:path w="6283325" h="3127664" fill="none" stroke="0" extrusionOk="0">
                <a:moveTo>
                  <a:pt x="6556945" y="2770485"/>
                </a:moveTo>
                <a:cubicBezTo>
                  <a:pt x="6554072" y="2826104"/>
                  <a:pt x="6511906" y="2860772"/>
                  <a:pt x="6470065" y="2857365"/>
                </a:cubicBezTo>
                <a:cubicBezTo>
                  <a:pt x="6429015" y="2871307"/>
                  <a:pt x="6377069" y="2815803"/>
                  <a:pt x="6383185" y="2770485"/>
                </a:cubicBezTo>
                <a:cubicBezTo>
                  <a:pt x="6372724" y="2717364"/>
                  <a:pt x="6425804" y="2682942"/>
                  <a:pt x="6470065" y="2683605"/>
                </a:cubicBezTo>
                <a:cubicBezTo>
                  <a:pt x="6514684" y="2688416"/>
                  <a:pt x="6564762" y="2714002"/>
                  <a:pt x="6556945" y="2770485"/>
                </a:cubicBezTo>
                <a:close/>
              </a:path>
              <a:path w="6283325" h="3127664" fill="none" stroke="0" extrusionOk="0">
                <a:moveTo>
                  <a:pt x="6435316" y="2694894"/>
                </a:moveTo>
                <a:cubicBezTo>
                  <a:pt x="6440760" y="2803254"/>
                  <a:pt x="6347651" y="2862639"/>
                  <a:pt x="6261557" y="2868653"/>
                </a:cubicBezTo>
                <a:cubicBezTo>
                  <a:pt x="6178801" y="2850859"/>
                  <a:pt x="6090252" y="2765161"/>
                  <a:pt x="6087798" y="2694894"/>
                </a:cubicBezTo>
                <a:cubicBezTo>
                  <a:pt x="6065287" y="2599734"/>
                  <a:pt x="6173046" y="2524520"/>
                  <a:pt x="6261557" y="2521135"/>
                </a:cubicBezTo>
                <a:cubicBezTo>
                  <a:pt x="6346263" y="2531590"/>
                  <a:pt x="6459945" y="2593321"/>
                  <a:pt x="6435316" y="2694894"/>
                </a:cubicBezTo>
                <a:close/>
              </a:path>
              <a:path w="6283325" h="3127664" fill="none" stroke="0" extrusionOk="0">
                <a:moveTo>
                  <a:pt x="6150332" y="2560081"/>
                </a:moveTo>
                <a:cubicBezTo>
                  <a:pt x="6101302" y="2676319"/>
                  <a:pt x="5987945" y="2847288"/>
                  <a:pt x="5889693" y="2820720"/>
                </a:cubicBezTo>
                <a:cubicBezTo>
                  <a:pt x="5774120" y="2810073"/>
                  <a:pt x="5583003" y="2730610"/>
                  <a:pt x="5629054" y="2560081"/>
                </a:cubicBezTo>
                <a:cubicBezTo>
                  <a:pt x="5654136" y="2429861"/>
                  <a:pt x="5735172" y="2303135"/>
                  <a:pt x="5889693" y="2299442"/>
                </a:cubicBezTo>
                <a:cubicBezTo>
                  <a:pt x="6025644" y="2321960"/>
                  <a:pt x="6126829" y="2458424"/>
                  <a:pt x="6150332" y="2560081"/>
                </a:cubicBezTo>
                <a:close/>
              </a:path>
              <a:path w="6283325" h="3127664" fill="none" stroke="0" extrusionOk="0">
                <a:moveTo>
                  <a:pt x="682584" y="1895205"/>
                </a:moveTo>
                <a:cubicBezTo>
                  <a:pt x="578466" y="1939352"/>
                  <a:pt x="407623" y="1862960"/>
                  <a:pt x="314166" y="1837502"/>
                </a:cubicBezTo>
                <a:moveTo>
                  <a:pt x="1007659" y="2526674"/>
                </a:moveTo>
                <a:cubicBezTo>
                  <a:pt x="964161" y="2548916"/>
                  <a:pt x="890472" y="2556312"/>
                  <a:pt x="846503" y="2554258"/>
                </a:cubicBezTo>
                <a:moveTo>
                  <a:pt x="2396681" y="2830101"/>
                </a:moveTo>
                <a:cubicBezTo>
                  <a:pt x="2355969" y="2789251"/>
                  <a:pt x="2329267" y="2749460"/>
                  <a:pt x="2299522" y="2704126"/>
                </a:cubicBezTo>
                <a:moveTo>
                  <a:pt x="4192810" y="2515959"/>
                </a:moveTo>
                <a:cubicBezTo>
                  <a:pt x="4199901" y="2575888"/>
                  <a:pt x="4176200" y="2602203"/>
                  <a:pt x="4153975" y="2654170"/>
                </a:cubicBezTo>
                <a:moveTo>
                  <a:pt x="4963972" y="1661861"/>
                </a:moveTo>
                <a:cubicBezTo>
                  <a:pt x="5315955" y="1803580"/>
                  <a:pt x="5484137" y="1957787"/>
                  <a:pt x="5436821" y="2178504"/>
                </a:cubicBezTo>
                <a:moveTo>
                  <a:pt x="6079407" y="1111623"/>
                </a:moveTo>
                <a:cubicBezTo>
                  <a:pt x="6038709" y="1186746"/>
                  <a:pt x="5955954" y="1234052"/>
                  <a:pt x="5868800" y="1305365"/>
                </a:cubicBezTo>
                <a:moveTo>
                  <a:pt x="5574123" y="392840"/>
                </a:moveTo>
                <a:cubicBezTo>
                  <a:pt x="5587383" y="420288"/>
                  <a:pt x="5589058" y="458190"/>
                  <a:pt x="5585177" y="484353"/>
                </a:cubicBezTo>
                <a:moveTo>
                  <a:pt x="4229317" y="286123"/>
                </a:moveTo>
                <a:cubicBezTo>
                  <a:pt x="4255658" y="232424"/>
                  <a:pt x="4284131" y="209067"/>
                  <a:pt x="4337239" y="169415"/>
                </a:cubicBezTo>
                <a:moveTo>
                  <a:pt x="3220349" y="341726"/>
                </a:moveTo>
                <a:cubicBezTo>
                  <a:pt x="3233577" y="305592"/>
                  <a:pt x="3256106" y="279635"/>
                  <a:pt x="3272565" y="241090"/>
                </a:cubicBezTo>
                <a:moveTo>
                  <a:pt x="2036262" y="375898"/>
                </a:moveTo>
                <a:cubicBezTo>
                  <a:pt x="2092342" y="406590"/>
                  <a:pt x="2158052" y="430452"/>
                  <a:pt x="2225344" y="473493"/>
                </a:cubicBezTo>
                <a:moveTo>
                  <a:pt x="600261" y="1143117"/>
                </a:moveTo>
                <a:cubicBezTo>
                  <a:pt x="586088" y="1122420"/>
                  <a:pt x="571361" y="1069633"/>
                  <a:pt x="567244" y="1040382"/>
                </a:cubicBezTo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657093200">
                  <a:custGeom>
                    <a:avLst/>
                    <a:gdLst>
                      <a:gd name="connsiteX0" fmla="*/ 567244 w 6283325"/>
                      <a:gd name="connsiteY0" fmla="*/ 1040382 h 3127664"/>
                      <a:gd name="connsiteX1" fmla="*/ 817850 w 6283325"/>
                      <a:gd name="connsiteY1" fmla="*/ 500064 h 3127664"/>
                      <a:gd name="connsiteX2" fmla="*/ 2036989 w 6283325"/>
                      <a:gd name="connsiteY2" fmla="*/ 376622 h 3127664"/>
                      <a:gd name="connsiteX3" fmla="*/ 3266165 w 6283325"/>
                      <a:gd name="connsiteY3" fmla="*/ 248475 h 3127664"/>
                      <a:gd name="connsiteX4" fmla="*/ 3745123 w 6283325"/>
                      <a:gd name="connsiteY4" fmla="*/ 14479 h 3127664"/>
                      <a:gd name="connsiteX5" fmla="*/ 4339130 w 6283325"/>
                      <a:gd name="connsiteY5" fmla="*/ 179623 h 3127664"/>
                      <a:gd name="connsiteX6" fmla="*/ 5157998 w 6283325"/>
                      <a:gd name="connsiteY6" fmla="*/ 49955 h 3127664"/>
                      <a:gd name="connsiteX7" fmla="*/ 5573251 w 6283325"/>
                      <a:gd name="connsiteY7" fmla="*/ 403700 h 3127664"/>
                      <a:gd name="connsiteX8" fmla="*/ 6106170 w 6283325"/>
                      <a:gd name="connsiteY8" fmla="*/ 747019 h 3127664"/>
                      <a:gd name="connsiteX9" fmla="*/ 6082316 w 6283325"/>
                      <a:gd name="connsiteY9" fmla="*/ 1119298 h 3127664"/>
                      <a:gd name="connsiteX10" fmla="*/ 6256562 w 6283325"/>
                      <a:gd name="connsiteY10" fmla="*/ 1688504 h 3127664"/>
                      <a:gd name="connsiteX11" fmla="*/ 5440312 w 6283325"/>
                      <a:gd name="connsiteY11" fmla="*/ 2186758 h 3127664"/>
                      <a:gd name="connsiteX12" fmla="*/ 5148108 w 6283325"/>
                      <a:gd name="connsiteY12" fmla="*/ 2613699 h 3127664"/>
                      <a:gd name="connsiteX13" fmla="*/ 4153248 w 6283325"/>
                      <a:gd name="connsiteY13" fmla="*/ 2665392 h 3127664"/>
                      <a:gd name="connsiteX14" fmla="*/ 3442302 w 6283325"/>
                      <a:gd name="connsiteY14" fmla="*/ 3120858 h 3127664"/>
                      <a:gd name="connsiteX15" fmla="*/ 2396972 w 6283325"/>
                      <a:gd name="connsiteY15" fmla="*/ 2842843 h 3127664"/>
                      <a:gd name="connsiteX16" fmla="*/ 844176 w 6283325"/>
                      <a:gd name="connsiteY16" fmla="*/ 2568159 h 3127664"/>
                      <a:gd name="connsiteX17" fmla="*/ 161446 w 6283325"/>
                      <a:gd name="connsiteY17" fmla="*/ 2262488 h 3127664"/>
                      <a:gd name="connsiteX18" fmla="*/ 307330 w 6283325"/>
                      <a:gd name="connsiteY18" fmla="*/ 1849882 h 3127664"/>
                      <a:gd name="connsiteX19" fmla="*/ -728 w 6283325"/>
                      <a:gd name="connsiteY19" fmla="*/ 1426562 h 3127664"/>
                      <a:gd name="connsiteX20" fmla="*/ 561863 w 6283325"/>
                      <a:gd name="connsiteY20" fmla="*/ 1050301 h 3127664"/>
                      <a:gd name="connsiteX21" fmla="*/ 567244 w 6283325"/>
                      <a:gd name="connsiteY21" fmla="*/ 1040382 h 3127664"/>
                      <a:gd name="connsiteX0" fmla="*/ 6556945 w 6283325"/>
                      <a:gd name="connsiteY0" fmla="*/ 2770485 h 3127664"/>
                      <a:gd name="connsiteX1" fmla="*/ 6470065 w 6283325"/>
                      <a:gd name="connsiteY1" fmla="*/ 2857365 h 3127664"/>
                      <a:gd name="connsiteX2" fmla="*/ 6383185 w 6283325"/>
                      <a:gd name="connsiteY2" fmla="*/ 2770485 h 3127664"/>
                      <a:gd name="connsiteX3" fmla="*/ 6470065 w 6283325"/>
                      <a:gd name="connsiteY3" fmla="*/ 2683605 h 3127664"/>
                      <a:gd name="connsiteX4" fmla="*/ 6556945 w 6283325"/>
                      <a:gd name="connsiteY4" fmla="*/ 2770485 h 3127664"/>
                      <a:gd name="connsiteX0" fmla="*/ 6435316 w 6283325"/>
                      <a:gd name="connsiteY0" fmla="*/ 2694894 h 3127664"/>
                      <a:gd name="connsiteX1" fmla="*/ 6261557 w 6283325"/>
                      <a:gd name="connsiteY1" fmla="*/ 2868653 h 3127664"/>
                      <a:gd name="connsiteX2" fmla="*/ 6087798 w 6283325"/>
                      <a:gd name="connsiteY2" fmla="*/ 2694894 h 3127664"/>
                      <a:gd name="connsiteX3" fmla="*/ 6261557 w 6283325"/>
                      <a:gd name="connsiteY3" fmla="*/ 2521135 h 3127664"/>
                      <a:gd name="connsiteX4" fmla="*/ 6435316 w 6283325"/>
                      <a:gd name="connsiteY4" fmla="*/ 2694894 h 3127664"/>
                      <a:gd name="connsiteX0" fmla="*/ 6150332 w 6283325"/>
                      <a:gd name="connsiteY0" fmla="*/ 2560081 h 3127664"/>
                      <a:gd name="connsiteX1" fmla="*/ 5889693 w 6283325"/>
                      <a:gd name="connsiteY1" fmla="*/ 2820720 h 3127664"/>
                      <a:gd name="connsiteX2" fmla="*/ 5629054 w 6283325"/>
                      <a:gd name="connsiteY2" fmla="*/ 2560081 h 3127664"/>
                      <a:gd name="connsiteX3" fmla="*/ 5889693 w 6283325"/>
                      <a:gd name="connsiteY3" fmla="*/ 2299442 h 3127664"/>
                      <a:gd name="connsiteX4" fmla="*/ 6150332 w 6283325"/>
                      <a:gd name="connsiteY4" fmla="*/ 2560081 h 3127664"/>
                      <a:gd name="connsiteX0" fmla="*/ 682584 w 6283325"/>
                      <a:gd name="connsiteY0" fmla="*/ 1895205 h 3127664"/>
                      <a:gd name="connsiteX1" fmla="*/ 314166 w 6283325"/>
                      <a:gd name="connsiteY1" fmla="*/ 1837502 h 3127664"/>
                      <a:gd name="connsiteX2" fmla="*/ 1007659 w 6283325"/>
                      <a:gd name="connsiteY2" fmla="*/ 2526674 h 3127664"/>
                      <a:gd name="connsiteX3" fmla="*/ 846503 w 6283325"/>
                      <a:gd name="connsiteY3" fmla="*/ 2554258 h 3127664"/>
                      <a:gd name="connsiteX4" fmla="*/ 2396681 w 6283325"/>
                      <a:gd name="connsiteY4" fmla="*/ 2830101 h 3127664"/>
                      <a:gd name="connsiteX5" fmla="*/ 2299522 w 6283325"/>
                      <a:gd name="connsiteY5" fmla="*/ 2704126 h 3127664"/>
                      <a:gd name="connsiteX6" fmla="*/ 4192810 w 6283325"/>
                      <a:gd name="connsiteY6" fmla="*/ 2515959 h 3127664"/>
                      <a:gd name="connsiteX7" fmla="*/ 4153975 w 6283325"/>
                      <a:gd name="connsiteY7" fmla="*/ 2654170 h 3127664"/>
                      <a:gd name="connsiteX8" fmla="*/ 4963972 w 6283325"/>
                      <a:gd name="connsiteY8" fmla="*/ 1661861 h 3127664"/>
                      <a:gd name="connsiteX9" fmla="*/ 5436821 w 6283325"/>
                      <a:gd name="connsiteY9" fmla="*/ 2178504 h 3127664"/>
                      <a:gd name="connsiteX10" fmla="*/ 6079407 w 6283325"/>
                      <a:gd name="connsiteY10" fmla="*/ 1111623 h 3127664"/>
                      <a:gd name="connsiteX11" fmla="*/ 5868800 w 6283325"/>
                      <a:gd name="connsiteY11" fmla="*/ 1305365 h 3127664"/>
                      <a:gd name="connsiteX12" fmla="*/ 5574123 w 6283325"/>
                      <a:gd name="connsiteY12" fmla="*/ 392840 h 3127664"/>
                      <a:gd name="connsiteX13" fmla="*/ 5585177 w 6283325"/>
                      <a:gd name="connsiteY13" fmla="*/ 484353 h 3127664"/>
                      <a:gd name="connsiteX14" fmla="*/ 4229317 w 6283325"/>
                      <a:gd name="connsiteY14" fmla="*/ 286123 h 3127664"/>
                      <a:gd name="connsiteX15" fmla="*/ 4337239 w 6283325"/>
                      <a:gd name="connsiteY15" fmla="*/ 169415 h 3127664"/>
                      <a:gd name="connsiteX16" fmla="*/ 3220349 w 6283325"/>
                      <a:gd name="connsiteY16" fmla="*/ 341726 h 3127664"/>
                      <a:gd name="connsiteX17" fmla="*/ 3272565 w 6283325"/>
                      <a:gd name="connsiteY17" fmla="*/ 241090 h 3127664"/>
                      <a:gd name="connsiteX18" fmla="*/ 2036262 w 6283325"/>
                      <a:gd name="connsiteY18" fmla="*/ 375898 h 3127664"/>
                      <a:gd name="connsiteX19" fmla="*/ 2225344 w 6283325"/>
                      <a:gd name="connsiteY19" fmla="*/ 473493 h 3127664"/>
                      <a:gd name="connsiteX20" fmla="*/ 600261 w 6283325"/>
                      <a:gd name="connsiteY20" fmla="*/ 1143117 h 3127664"/>
                      <a:gd name="connsiteX21" fmla="*/ 567244 w 6283325"/>
                      <a:gd name="connsiteY21" fmla="*/ 1040382 h 3127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6283325" h="3127664" fill="none" extrusionOk="0">
                        <a:moveTo>
                          <a:pt x="567244" y="1040382"/>
                        </a:moveTo>
                        <a:cubicBezTo>
                          <a:pt x="515324" y="822087"/>
                          <a:pt x="583248" y="606082"/>
                          <a:pt x="817850" y="500064"/>
                        </a:cubicBezTo>
                        <a:cubicBezTo>
                          <a:pt x="1220636" y="218407"/>
                          <a:pt x="1637165" y="238085"/>
                          <a:pt x="2036989" y="376622"/>
                        </a:cubicBezTo>
                        <a:cubicBezTo>
                          <a:pt x="2340483" y="68680"/>
                          <a:pt x="2905646" y="102211"/>
                          <a:pt x="3266165" y="248475"/>
                        </a:cubicBezTo>
                        <a:cubicBezTo>
                          <a:pt x="3325281" y="134739"/>
                          <a:pt x="3528660" y="28085"/>
                          <a:pt x="3745123" y="14479"/>
                        </a:cubicBezTo>
                        <a:cubicBezTo>
                          <a:pt x="3965666" y="-11060"/>
                          <a:pt x="4199930" y="66030"/>
                          <a:pt x="4339130" y="179623"/>
                        </a:cubicBezTo>
                        <a:cubicBezTo>
                          <a:pt x="4565644" y="30670"/>
                          <a:pt x="4920840" y="9723"/>
                          <a:pt x="5157998" y="49955"/>
                        </a:cubicBezTo>
                        <a:cubicBezTo>
                          <a:pt x="5364597" y="88703"/>
                          <a:pt x="5559432" y="245266"/>
                          <a:pt x="5573251" y="403700"/>
                        </a:cubicBezTo>
                        <a:cubicBezTo>
                          <a:pt x="5822267" y="469486"/>
                          <a:pt x="6009448" y="600260"/>
                          <a:pt x="6106170" y="747019"/>
                        </a:cubicBezTo>
                        <a:cubicBezTo>
                          <a:pt x="6188353" y="882360"/>
                          <a:pt x="6161077" y="987610"/>
                          <a:pt x="6082316" y="1119298"/>
                        </a:cubicBezTo>
                        <a:cubicBezTo>
                          <a:pt x="6302778" y="1312623"/>
                          <a:pt x="6343085" y="1535723"/>
                          <a:pt x="6256562" y="1688504"/>
                        </a:cubicBezTo>
                        <a:cubicBezTo>
                          <a:pt x="6150250" y="2004308"/>
                          <a:pt x="5858459" y="2140713"/>
                          <a:pt x="5440312" y="2186758"/>
                        </a:cubicBezTo>
                        <a:cubicBezTo>
                          <a:pt x="5431486" y="2334684"/>
                          <a:pt x="5362067" y="2537427"/>
                          <a:pt x="5148108" y="2613699"/>
                        </a:cubicBezTo>
                        <a:cubicBezTo>
                          <a:pt x="4884282" y="2804455"/>
                          <a:pt x="4515753" y="2781981"/>
                          <a:pt x="4153248" y="2665392"/>
                        </a:cubicBezTo>
                        <a:cubicBezTo>
                          <a:pt x="4041410" y="2901735"/>
                          <a:pt x="3743781" y="3078626"/>
                          <a:pt x="3442302" y="3120858"/>
                        </a:cubicBezTo>
                        <a:cubicBezTo>
                          <a:pt x="3048972" y="3166747"/>
                          <a:pt x="2615495" y="3052927"/>
                          <a:pt x="2396972" y="2842843"/>
                        </a:cubicBezTo>
                        <a:cubicBezTo>
                          <a:pt x="1875816" y="3023008"/>
                          <a:pt x="1243271" y="2970930"/>
                          <a:pt x="844176" y="2568159"/>
                        </a:cubicBezTo>
                        <a:cubicBezTo>
                          <a:pt x="554702" y="2625775"/>
                          <a:pt x="256348" y="2493350"/>
                          <a:pt x="161446" y="2262488"/>
                        </a:cubicBezTo>
                        <a:cubicBezTo>
                          <a:pt x="128668" y="2135433"/>
                          <a:pt x="148690" y="1981181"/>
                          <a:pt x="307330" y="1849882"/>
                        </a:cubicBezTo>
                        <a:cubicBezTo>
                          <a:pt x="74245" y="1744095"/>
                          <a:pt x="-11566" y="1581292"/>
                          <a:pt x="-728" y="1426562"/>
                        </a:cubicBezTo>
                        <a:cubicBezTo>
                          <a:pt x="37922" y="1253013"/>
                          <a:pt x="267459" y="1122650"/>
                          <a:pt x="561863" y="1050301"/>
                        </a:cubicBezTo>
                        <a:cubicBezTo>
                          <a:pt x="563800" y="1046947"/>
                          <a:pt x="565537" y="1042855"/>
                          <a:pt x="567244" y="1040382"/>
                        </a:cubicBezTo>
                        <a:close/>
                      </a:path>
                      <a:path w="6283325" h="3127664" fill="none" extrusionOk="0">
                        <a:moveTo>
                          <a:pt x="6556945" y="2770485"/>
                        </a:moveTo>
                        <a:cubicBezTo>
                          <a:pt x="6554671" y="2821284"/>
                          <a:pt x="6519181" y="2854687"/>
                          <a:pt x="6470065" y="2857365"/>
                        </a:cubicBezTo>
                        <a:cubicBezTo>
                          <a:pt x="6420773" y="2864386"/>
                          <a:pt x="6378436" y="2814146"/>
                          <a:pt x="6383185" y="2770485"/>
                        </a:cubicBezTo>
                        <a:cubicBezTo>
                          <a:pt x="6373713" y="2729691"/>
                          <a:pt x="6419789" y="2679621"/>
                          <a:pt x="6470065" y="2683605"/>
                        </a:cubicBezTo>
                        <a:cubicBezTo>
                          <a:pt x="6521559" y="2688697"/>
                          <a:pt x="6559308" y="2717423"/>
                          <a:pt x="6556945" y="2770485"/>
                        </a:cubicBezTo>
                        <a:close/>
                      </a:path>
                      <a:path w="6283325" h="3127664" fill="none" extrusionOk="0">
                        <a:moveTo>
                          <a:pt x="6435316" y="2694894"/>
                        </a:moveTo>
                        <a:cubicBezTo>
                          <a:pt x="6439302" y="2804637"/>
                          <a:pt x="6341478" y="2867208"/>
                          <a:pt x="6261557" y="2868653"/>
                        </a:cubicBezTo>
                        <a:cubicBezTo>
                          <a:pt x="6172583" y="2864331"/>
                          <a:pt x="6086138" y="2780988"/>
                          <a:pt x="6087798" y="2694894"/>
                        </a:cubicBezTo>
                        <a:cubicBezTo>
                          <a:pt x="6067310" y="2600200"/>
                          <a:pt x="6179298" y="2516298"/>
                          <a:pt x="6261557" y="2521135"/>
                        </a:cubicBezTo>
                        <a:cubicBezTo>
                          <a:pt x="6356283" y="2529674"/>
                          <a:pt x="6451197" y="2609153"/>
                          <a:pt x="6435316" y="2694894"/>
                        </a:cubicBezTo>
                        <a:close/>
                      </a:path>
                      <a:path w="6283325" h="3127664" fill="none" extrusionOk="0">
                        <a:moveTo>
                          <a:pt x="6150332" y="2560081"/>
                        </a:moveTo>
                        <a:cubicBezTo>
                          <a:pt x="6129642" y="2686674"/>
                          <a:pt x="6012253" y="2833346"/>
                          <a:pt x="5889693" y="2820720"/>
                        </a:cubicBezTo>
                        <a:cubicBezTo>
                          <a:pt x="5751927" y="2811265"/>
                          <a:pt x="5617161" y="2724259"/>
                          <a:pt x="5629054" y="2560081"/>
                        </a:cubicBezTo>
                        <a:cubicBezTo>
                          <a:pt x="5622001" y="2423926"/>
                          <a:pt x="5742798" y="2306583"/>
                          <a:pt x="5889693" y="2299442"/>
                        </a:cubicBezTo>
                        <a:cubicBezTo>
                          <a:pt x="6016058" y="2302027"/>
                          <a:pt x="6125954" y="2424870"/>
                          <a:pt x="6150332" y="2560081"/>
                        </a:cubicBezTo>
                        <a:close/>
                      </a:path>
                      <a:path w="6283325" h="3127664" fill="none" extrusionOk="0">
                        <a:moveTo>
                          <a:pt x="682584" y="1895205"/>
                        </a:moveTo>
                        <a:cubicBezTo>
                          <a:pt x="563122" y="1928424"/>
                          <a:pt x="418886" y="1875392"/>
                          <a:pt x="314166" y="1837502"/>
                        </a:cubicBezTo>
                        <a:moveTo>
                          <a:pt x="1007659" y="2526674"/>
                        </a:moveTo>
                        <a:cubicBezTo>
                          <a:pt x="959816" y="2545396"/>
                          <a:pt x="897622" y="2556088"/>
                          <a:pt x="846503" y="2554258"/>
                        </a:cubicBezTo>
                        <a:moveTo>
                          <a:pt x="2396681" y="2830101"/>
                        </a:moveTo>
                        <a:cubicBezTo>
                          <a:pt x="2351033" y="2788547"/>
                          <a:pt x="2327676" y="2748488"/>
                          <a:pt x="2299522" y="2704126"/>
                        </a:cubicBezTo>
                        <a:moveTo>
                          <a:pt x="4192810" y="2515959"/>
                        </a:moveTo>
                        <a:cubicBezTo>
                          <a:pt x="4193532" y="2571814"/>
                          <a:pt x="4178287" y="2605576"/>
                          <a:pt x="4153975" y="2654170"/>
                        </a:cubicBezTo>
                        <a:moveTo>
                          <a:pt x="4963972" y="1661861"/>
                        </a:moveTo>
                        <a:cubicBezTo>
                          <a:pt x="5284026" y="1779559"/>
                          <a:pt x="5435662" y="1973390"/>
                          <a:pt x="5436821" y="2178504"/>
                        </a:cubicBezTo>
                        <a:moveTo>
                          <a:pt x="6079407" y="1111623"/>
                        </a:moveTo>
                        <a:cubicBezTo>
                          <a:pt x="6037495" y="1190821"/>
                          <a:pt x="5959840" y="1233718"/>
                          <a:pt x="5868800" y="1305365"/>
                        </a:cubicBezTo>
                        <a:moveTo>
                          <a:pt x="5574123" y="392840"/>
                        </a:moveTo>
                        <a:cubicBezTo>
                          <a:pt x="5586780" y="423457"/>
                          <a:pt x="5588899" y="457094"/>
                          <a:pt x="5585177" y="484353"/>
                        </a:cubicBezTo>
                        <a:moveTo>
                          <a:pt x="4229317" y="286123"/>
                        </a:moveTo>
                        <a:cubicBezTo>
                          <a:pt x="4251879" y="241587"/>
                          <a:pt x="4280545" y="208574"/>
                          <a:pt x="4337239" y="169415"/>
                        </a:cubicBezTo>
                        <a:moveTo>
                          <a:pt x="3220349" y="341726"/>
                        </a:moveTo>
                        <a:cubicBezTo>
                          <a:pt x="3232349" y="308566"/>
                          <a:pt x="3249929" y="280309"/>
                          <a:pt x="3272565" y="241090"/>
                        </a:cubicBezTo>
                        <a:moveTo>
                          <a:pt x="2036262" y="375898"/>
                        </a:moveTo>
                        <a:cubicBezTo>
                          <a:pt x="2097866" y="404999"/>
                          <a:pt x="2169088" y="434307"/>
                          <a:pt x="2225344" y="473493"/>
                        </a:cubicBezTo>
                        <a:moveTo>
                          <a:pt x="600261" y="1143117"/>
                        </a:moveTo>
                        <a:cubicBezTo>
                          <a:pt x="585167" y="1114578"/>
                          <a:pt x="568051" y="1073768"/>
                          <a:pt x="567244" y="1040382"/>
                        </a:cubicBezTo>
                      </a:path>
                      <a:path w="6283325" h="3127664" stroke="0" extrusionOk="0">
                        <a:moveTo>
                          <a:pt x="567244" y="1040382"/>
                        </a:moveTo>
                        <a:cubicBezTo>
                          <a:pt x="542925" y="806622"/>
                          <a:pt x="605454" y="694938"/>
                          <a:pt x="817850" y="500064"/>
                        </a:cubicBezTo>
                        <a:cubicBezTo>
                          <a:pt x="1077807" y="303771"/>
                          <a:pt x="1653854" y="224917"/>
                          <a:pt x="2036989" y="376622"/>
                        </a:cubicBezTo>
                        <a:cubicBezTo>
                          <a:pt x="2259226" y="41358"/>
                          <a:pt x="2985923" y="-7386"/>
                          <a:pt x="3266165" y="248475"/>
                        </a:cubicBezTo>
                        <a:cubicBezTo>
                          <a:pt x="3391440" y="83719"/>
                          <a:pt x="3528830" y="-3048"/>
                          <a:pt x="3745123" y="14479"/>
                        </a:cubicBezTo>
                        <a:cubicBezTo>
                          <a:pt x="4012275" y="-11210"/>
                          <a:pt x="4179969" y="91362"/>
                          <a:pt x="4339130" y="179623"/>
                        </a:cubicBezTo>
                        <a:cubicBezTo>
                          <a:pt x="4524905" y="44267"/>
                          <a:pt x="4855894" y="6892"/>
                          <a:pt x="5157998" y="49955"/>
                        </a:cubicBezTo>
                        <a:cubicBezTo>
                          <a:pt x="5368115" y="103884"/>
                          <a:pt x="5552556" y="245615"/>
                          <a:pt x="5573251" y="403700"/>
                        </a:cubicBezTo>
                        <a:cubicBezTo>
                          <a:pt x="5800588" y="455829"/>
                          <a:pt x="6047097" y="546416"/>
                          <a:pt x="6106170" y="747019"/>
                        </a:cubicBezTo>
                        <a:cubicBezTo>
                          <a:pt x="6171681" y="869624"/>
                          <a:pt x="6151990" y="1004125"/>
                          <a:pt x="6082316" y="1119298"/>
                        </a:cubicBezTo>
                        <a:cubicBezTo>
                          <a:pt x="6268344" y="1289839"/>
                          <a:pt x="6294612" y="1473727"/>
                          <a:pt x="6256562" y="1688504"/>
                        </a:cubicBezTo>
                        <a:cubicBezTo>
                          <a:pt x="6147484" y="2008428"/>
                          <a:pt x="5766846" y="2202636"/>
                          <a:pt x="5440312" y="2186758"/>
                        </a:cubicBezTo>
                        <a:cubicBezTo>
                          <a:pt x="5428627" y="2392448"/>
                          <a:pt x="5340029" y="2488037"/>
                          <a:pt x="5148108" y="2613699"/>
                        </a:cubicBezTo>
                        <a:cubicBezTo>
                          <a:pt x="4933905" y="2752055"/>
                          <a:pt x="4522099" y="2748930"/>
                          <a:pt x="4153248" y="2665392"/>
                        </a:cubicBezTo>
                        <a:cubicBezTo>
                          <a:pt x="4089177" y="2921927"/>
                          <a:pt x="3768958" y="3067083"/>
                          <a:pt x="3442302" y="3120858"/>
                        </a:cubicBezTo>
                        <a:cubicBezTo>
                          <a:pt x="3045287" y="3249395"/>
                          <a:pt x="2631201" y="3045809"/>
                          <a:pt x="2396972" y="2842843"/>
                        </a:cubicBezTo>
                        <a:cubicBezTo>
                          <a:pt x="1775226" y="3082649"/>
                          <a:pt x="1080018" y="2875239"/>
                          <a:pt x="844176" y="2568159"/>
                        </a:cubicBezTo>
                        <a:cubicBezTo>
                          <a:pt x="587128" y="2604351"/>
                          <a:pt x="266077" y="2485095"/>
                          <a:pt x="161446" y="2262488"/>
                        </a:cubicBezTo>
                        <a:cubicBezTo>
                          <a:pt x="129258" y="2089648"/>
                          <a:pt x="133693" y="1967874"/>
                          <a:pt x="307330" y="1849882"/>
                        </a:cubicBezTo>
                        <a:cubicBezTo>
                          <a:pt x="105727" y="1771769"/>
                          <a:pt x="-8309" y="1591161"/>
                          <a:pt x="-728" y="1426562"/>
                        </a:cubicBezTo>
                        <a:cubicBezTo>
                          <a:pt x="35250" y="1160477"/>
                          <a:pt x="235307" y="1063448"/>
                          <a:pt x="561863" y="1050301"/>
                        </a:cubicBezTo>
                        <a:cubicBezTo>
                          <a:pt x="563556" y="1047523"/>
                          <a:pt x="565841" y="1044169"/>
                          <a:pt x="567244" y="1040382"/>
                        </a:cubicBezTo>
                        <a:close/>
                      </a:path>
                      <a:path w="6283325" h="3127664" stroke="0" extrusionOk="0">
                        <a:moveTo>
                          <a:pt x="6556945" y="2770485"/>
                        </a:moveTo>
                        <a:cubicBezTo>
                          <a:pt x="6555665" y="2828774"/>
                          <a:pt x="6509415" y="2864585"/>
                          <a:pt x="6470065" y="2857365"/>
                        </a:cubicBezTo>
                        <a:cubicBezTo>
                          <a:pt x="6424633" y="2859506"/>
                          <a:pt x="6376065" y="2827100"/>
                          <a:pt x="6383185" y="2770485"/>
                        </a:cubicBezTo>
                        <a:cubicBezTo>
                          <a:pt x="6382891" y="2718841"/>
                          <a:pt x="6423590" y="2684437"/>
                          <a:pt x="6470065" y="2683605"/>
                        </a:cubicBezTo>
                        <a:cubicBezTo>
                          <a:pt x="6511955" y="2683356"/>
                          <a:pt x="6559329" y="2721008"/>
                          <a:pt x="6556945" y="2770485"/>
                        </a:cubicBezTo>
                        <a:close/>
                      </a:path>
                      <a:path w="6283325" h="3127664" stroke="0" extrusionOk="0">
                        <a:moveTo>
                          <a:pt x="6435316" y="2694894"/>
                        </a:moveTo>
                        <a:cubicBezTo>
                          <a:pt x="6441447" y="2785041"/>
                          <a:pt x="6375635" y="2855247"/>
                          <a:pt x="6261557" y="2868653"/>
                        </a:cubicBezTo>
                        <a:cubicBezTo>
                          <a:pt x="6168682" y="2861962"/>
                          <a:pt x="6088758" y="2787165"/>
                          <a:pt x="6087798" y="2694894"/>
                        </a:cubicBezTo>
                        <a:cubicBezTo>
                          <a:pt x="6077415" y="2596538"/>
                          <a:pt x="6157377" y="2531939"/>
                          <a:pt x="6261557" y="2521135"/>
                        </a:cubicBezTo>
                        <a:cubicBezTo>
                          <a:pt x="6344566" y="2523612"/>
                          <a:pt x="6440656" y="2589266"/>
                          <a:pt x="6435316" y="2694894"/>
                        </a:cubicBezTo>
                        <a:close/>
                      </a:path>
                      <a:path w="6283325" h="3127664" stroke="0" extrusionOk="0">
                        <a:moveTo>
                          <a:pt x="6150332" y="2560081"/>
                        </a:moveTo>
                        <a:cubicBezTo>
                          <a:pt x="6129564" y="2696439"/>
                          <a:pt x="6021690" y="2827574"/>
                          <a:pt x="5889693" y="2820720"/>
                        </a:cubicBezTo>
                        <a:cubicBezTo>
                          <a:pt x="5756418" y="2820147"/>
                          <a:pt x="5598392" y="2709729"/>
                          <a:pt x="5629054" y="2560081"/>
                        </a:cubicBezTo>
                        <a:cubicBezTo>
                          <a:pt x="5633941" y="2417037"/>
                          <a:pt x="5735386" y="2294758"/>
                          <a:pt x="5889693" y="2299442"/>
                        </a:cubicBezTo>
                        <a:cubicBezTo>
                          <a:pt x="6038279" y="2309088"/>
                          <a:pt x="6150914" y="2438449"/>
                          <a:pt x="6150332" y="2560081"/>
                        </a:cubicBezTo>
                        <a:close/>
                      </a:path>
                      <a:path w="6283325" h="3127664" fill="none" stroke="0" extrusionOk="0">
                        <a:moveTo>
                          <a:pt x="682584" y="1895205"/>
                        </a:moveTo>
                        <a:cubicBezTo>
                          <a:pt x="566948" y="1911226"/>
                          <a:pt x="414046" y="1869314"/>
                          <a:pt x="314166" y="1837502"/>
                        </a:cubicBezTo>
                        <a:moveTo>
                          <a:pt x="1007659" y="2526674"/>
                        </a:moveTo>
                        <a:cubicBezTo>
                          <a:pt x="959939" y="2543819"/>
                          <a:pt x="891598" y="2550233"/>
                          <a:pt x="846503" y="2554258"/>
                        </a:cubicBezTo>
                        <a:moveTo>
                          <a:pt x="2396681" y="2830101"/>
                        </a:moveTo>
                        <a:cubicBezTo>
                          <a:pt x="2359100" y="2790750"/>
                          <a:pt x="2330403" y="2751499"/>
                          <a:pt x="2299522" y="2704126"/>
                        </a:cubicBezTo>
                        <a:moveTo>
                          <a:pt x="4192810" y="2515959"/>
                        </a:moveTo>
                        <a:cubicBezTo>
                          <a:pt x="4194136" y="2567279"/>
                          <a:pt x="4171254" y="2604622"/>
                          <a:pt x="4153975" y="2654170"/>
                        </a:cubicBezTo>
                        <a:moveTo>
                          <a:pt x="4963972" y="1661861"/>
                        </a:moveTo>
                        <a:cubicBezTo>
                          <a:pt x="5261191" y="1762328"/>
                          <a:pt x="5479287" y="1946163"/>
                          <a:pt x="5436821" y="2178504"/>
                        </a:cubicBezTo>
                        <a:moveTo>
                          <a:pt x="6079407" y="1111623"/>
                        </a:moveTo>
                        <a:cubicBezTo>
                          <a:pt x="6037781" y="1167394"/>
                          <a:pt x="5938632" y="1254505"/>
                          <a:pt x="5868800" y="1305365"/>
                        </a:cubicBezTo>
                        <a:moveTo>
                          <a:pt x="5574123" y="392840"/>
                        </a:moveTo>
                        <a:cubicBezTo>
                          <a:pt x="5583219" y="417272"/>
                          <a:pt x="5586764" y="459582"/>
                          <a:pt x="5585177" y="484353"/>
                        </a:cubicBezTo>
                        <a:moveTo>
                          <a:pt x="4229317" y="286123"/>
                        </a:moveTo>
                        <a:cubicBezTo>
                          <a:pt x="4257320" y="242671"/>
                          <a:pt x="4299750" y="205526"/>
                          <a:pt x="4337239" y="169415"/>
                        </a:cubicBezTo>
                        <a:moveTo>
                          <a:pt x="3220349" y="341726"/>
                        </a:moveTo>
                        <a:cubicBezTo>
                          <a:pt x="3232528" y="304457"/>
                          <a:pt x="3257623" y="272095"/>
                          <a:pt x="3272565" y="241090"/>
                        </a:cubicBezTo>
                        <a:moveTo>
                          <a:pt x="2036262" y="375898"/>
                        </a:moveTo>
                        <a:cubicBezTo>
                          <a:pt x="2096392" y="405575"/>
                          <a:pt x="2164321" y="434519"/>
                          <a:pt x="2225344" y="473493"/>
                        </a:cubicBezTo>
                        <a:moveTo>
                          <a:pt x="600261" y="1143117"/>
                        </a:moveTo>
                        <a:cubicBezTo>
                          <a:pt x="586045" y="1116039"/>
                          <a:pt x="578584" y="1069761"/>
                          <a:pt x="567244" y="1040382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Yeah,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chiếc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xịn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xò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79CC27-B57C-88FD-568D-2B0514C135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80493" y="3282037"/>
            <a:ext cx="3213772" cy="321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7423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102</TotalTime>
  <Words>447</Words>
  <PresentationFormat>Widescreen</PresentationFormat>
  <Paragraphs>78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MS Gothic</vt:lpstr>
      <vt:lpstr>#9Slide07 IcielLa Chic Pro Shad</vt:lpstr>
      <vt:lpstr>Aptos</vt:lpstr>
      <vt:lpstr>Aptos Display</vt:lpstr>
      <vt:lpstr>Arial</vt:lpstr>
      <vt:lpstr>Calibri</vt:lpstr>
      <vt:lpstr>Cambria</vt:lpstr>
      <vt:lpstr>Cambria Math</vt:lpstr>
      <vt:lpstr>DFPOP1-W9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2023-12-25T05:56:30Z</dcterms:created>
  <dcterms:modified xsi:type="dcterms:W3CDTF">2024-02-20T13:11:08Z</dcterms:modified>
</cp:coreProperties>
</file>