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74" r:id="rId3"/>
    <p:sldMasterId id="2147483686" r:id="rId4"/>
    <p:sldMasterId id="2147483698" r:id="rId5"/>
  </p:sldMasterIdLst>
  <p:notesMasterIdLst>
    <p:notesMasterId r:id="rId29"/>
  </p:notesMasterIdLst>
  <p:sldIdLst>
    <p:sldId id="274" r:id="rId6"/>
    <p:sldId id="275" r:id="rId7"/>
    <p:sldId id="276" r:id="rId8"/>
    <p:sldId id="277" r:id="rId9"/>
    <p:sldId id="278" r:id="rId10"/>
    <p:sldId id="283" r:id="rId11"/>
    <p:sldId id="284" r:id="rId12"/>
    <p:sldId id="282" r:id="rId13"/>
    <p:sldId id="273" r:id="rId14"/>
    <p:sldId id="258" r:id="rId15"/>
    <p:sldId id="259" r:id="rId16"/>
    <p:sldId id="260" r:id="rId17"/>
    <p:sldId id="261" r:id="rId18"/>
    <p:sldId id="262" r:id="rId19"/>
    <p:sldId id="264" r:id="rId20"/>
    <p:sldId id="265" r:id="rId21"/>
    <p:sldId id="266" r:id="rId22"/>
    <p:sldId id="267" r:id="rId23"/>
    <p:sldId id="268" r:id="rId24"/>
    <p:sldId id="271" r:id="rId25"/>
    <p:sldId id="279" r:id="rId26"/>
    <p:sldId id="285" r:id="rId27"/>
    <p:sldId id="281" r:id="rId28"/>
  </p:sldIdLst>
  <p:sldSz cx="12192000" cy="6858000"/>
  <p:notesSz cx="6858000" cy="9144000"/>
  <p:embeddedFontLst>
    <p:embeddedFont>
      <p:font typeface=".VnTime" panose="020B720000000000000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F13"/>
    <a:srgbClr val="F5DF3B"/>
    <a:srgbClr val="D1E3F3"/>
    <a:srgbClr val="CEE1F2"/>
    <a:srgbClr val="C6DCF0"/>
    <a:srgbClr val="F6F8FC"/>
    <a:srgbClr val="E7F0F9"/>
    <a:srgbClr val="D9E848"/>
    <a:srgbClr val="D8E34D"/>
    <a:srgbClr val="A24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" y="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C437C12E-13BE-46C4-8FA2-1B237AF33050}"/>
    <pc:docChg chg="modSld">
      <pc:chgData name="Người dùng Khách" userId="" providerId="Windows Live" clId="Web-{C437C12E-13BE-46C4-8FA2-1B237AF33050}" dt="2019-09-22T15:17:02.121" v="1" actId="20577"/>
      <pc:docMkLst>
        <pc:docMk/>
      </pc:docMkLst>
      <pc:sldChg chg="modSp">
        <pc:chgData name="Người dùng Khách" userId="" providerId="Windows Live" clId="Web-{C437C12E-13BE-46C4-8FA2-1B237AF33050}" dt="2019-09-22T15:17:02.121" v="1" actId="20577"/>
        <pc:sldMkLst>
          <pc:docMk/>
          <pc:sldMk cId="2790983187" sldId="258"/>
        </pc:sldMkLst>
        <pc:spChg chg="mod">
          <ac:chgData name="Người dùng Khách" userId="" providerId="Windows Live" clId="Web-{C437C12E-13BE-46C4-8FA2-1B237AF33050}" dt="2019-09-22T15:17:02.121" v="1" actId="20577"/>
          <ac:spMkLst>
            <pc:docMk/>
            <pc:sldMk cId="2790983187" sldId="258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18/08/2021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7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00401-6A9A-4F2E-B8A4-F091FF6B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B743-EDF4-40C4-AAAC-A8330AABE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9BD64-AFCB-4E30-8FB6-E60C4419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26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1D8AC-922B-4A58-9785-6FB5EE8F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7373E-410F-43A4-9A35-BDBB4B33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21638-9859-4277-BAE0-053E9337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792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E5CF-2E35-4A7F-AD2D-A7AF40FA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7D90D-3AEF-4193-AF14-7959B08D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EA1A-445D-44CE-BB8F-3C41C2D2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697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2E987DD-BA41-4183-AB3B-D85E5A9A4C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1B1CE7DE-C213-493B-B211-BF7610CEE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AE46C127-992C-49D0-9565-E283D97FD610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2412912C-2E18-4C97-8DD9-2C378E38D685}"/>
              </a:ext>
            </a:extLst>
          </p:cNvPr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B1280FF7-0AEC-445D-8A7A-1C89C8B1E6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1D725544-A5E2-4E5A-A2B7-68E15C59F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962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9626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1D28E2E-0C68-4279-8EE9-2694F70B79D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1970191-8CE1-4944-8C6B-A084B8B472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EA38C6-6A06-484C-A8FC-8D1B0A6E1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D4B0D4-EE74-41FC-AC43-50685745B75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03275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BB2E3-CDB0-41B0-AAB4-1A439E97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820ED-1C42-47A5-977D-DA0768BD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AD4A7-2115-4228-850F-003791C4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D79C4-CF39-4A98-949B-21CD26C6F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985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77FB3-0DB3-4B8A-83D7-A4E4EA63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A1427-3769-4B91-ABC1-62DAD07D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8A0D3-BBFD-4415-988B-6A435D4A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16926-208B-4DAB-837A-200F39DAC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333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8EB41-D911-4B5A-A352-AD1F046E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66EB-DD6E-40C7-8209-A1C7A10C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499E8-9822-4421-A9A0-0E92C5A3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CAE3-C772-4962-98D5-EA1823D6E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876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855052-1577-4AD2-904E-91C1A04D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6A17A1-B671-4778-B107-7EB845E5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5D1397-3907-4AD5-9699-74671C83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80E6-7712-4189-880E-721C81ECF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975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16AE204-4917-48C5-A288-2D2B20DE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B0C574A-AB52-46E8-A8C7-CEFA3D37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665A10-F14C-4220-99B2-081D0040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EBA1-2568-4674-A3D7-B06907C1B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86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DEF5335-D089-40BE-96FE-FF4B80CEE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56BDB1-7E80-4F8A-B4BC-1235C77A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3087C3-3A47-4B3F-ABD3-77F18FFF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C50A-F685-4C63-A016-20A2EDA4B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94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B1C462-B8E9-4A32-B23A-17A8584B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FC8E21-0997-484B-92C6-F472F21E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9B2622-B3D7-40E9-AA6F-27EF0E3E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E3852-CD41-4E7A-BCE8-75F95CBFE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58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BA6AA-643F-4CA9-8B03-47AE434A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2218-8277-4098-8AB9-76B18DC8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F41A1-8D6D-44CD-9605-94FC9758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711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699875-8413-4C4D-93E7-504AAD85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113D69-9785-4186-A69A-7440869D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477DC6-C44F-4D53-8BE8-8432D303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0EFCE-0C87-435C-993D-69AE567BF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6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D6B637-A114-4F10-9A68-3FA85E7F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88D8BA-ACBA-4B0F-8A60-59BAFC2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85497-FB16-4E2F-8C2D-EEF932C9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BF92E-CAEF-4607-BF06-A0F7B5CAE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81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AFAFB-D38A-4D02-BCDD-B83F3597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E06B5-6A27-4086-BCE6-8F6342FA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9B3EB-7A91-41E6-A857-A90F31D8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240FD-1F1B-4AF0-A9DE-D515C029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320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8EE2D-89A3-48C7-9B65-F62D70963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6F188-038B-408F-B78A-54B35DE5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F5E82-B6F4-41A0-A14B-A8208BD6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01AB-6F5F-4230-B966-B243BC399D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76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AE411-9C1E-454D-B80E-ADC7CD6F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81C53-AF38-4A3D-B7F9-8883D8EEA53F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B2C70-D2FF-44BD-9910-4B25720E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E65D8-E2E9-461E-84AC-41A138B7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E8E5-7A6D-4881-BDC1-D3F260364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4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B9E2B-2EF3-4134-9CFF-0C875B56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C417-33F4-4068-86EF-AAAC5214799B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D2FC-BD48-4F09-8B9D-200EF62E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9173C-D4F1-4403-B80C-DAFA2DCD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D48A6-D4CF-4464-9624-E5B99A849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99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70F98-74C2-4A06-B89F-D33CA0F6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8FB34-F16E-4E5C-9A4E-F875E77E2670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12643-7489-427B-B0D6-7874BF15B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BC122-0409-468E-B0DC-BCF37CB9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10BD2-15BE-4945-90EA-CB026536F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29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29CEEE-E67C-429D-A3B3-7D22A079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52F2-E035-4D1A-A49E-C75FA8428B04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388CA7-4A8A-4DC6-8BC4-85E6080A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2C6E8E-4A71-4612-8D61-039ED268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2AEDF-6115-4374-B7F6-4B4961366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9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6426CC-3D62-430B-977D-7F2A4595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F38FF-6017-4D05-9D34-79413EA65E44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0D55DFE-9839-429E-8DC6-595D1131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0D4699-01DD-4E86-9319-838CE068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C4648-6001-4DD4-9307-A6F15E04F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1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560712-402B-47B1-90F4-BF7E906D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D1A5A-226F-43ED-A028-6B45153284A2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9A7C255-30F7-4ADD-952F-898D7F83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55B7CA-446B-4913-9188-2A7076C2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F2650-40C7-4C42-9CAD-ECF31CB49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74B98-88B6-4572-8015-8833BCB2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EB349-4EDB-4EC6-8401-6D8C0462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F5ABA-5927-4CDA-AF75-3D00F827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109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074A56C-FA2B-4B41-B4C0-6126307A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931E3-C047-4892-A1CC-2A5D732BC6DF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E0FCE86-0FC2-4281-8A31-0050E827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D7A74D-23B1-4388-9A86-ECEDD0C5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F4D40-C55C-42C9-AF6C-4690F3ED5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2ED045-71A0-44CC-A00A-E97C5256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85F8-56CF-41EB-ADE9-8D1ADD8B449E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AFE2C0-057A-428F-BDB2-408492FE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19BEE4-DA41-43CA-8484-167F5039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04353-A111-41EB-A9F1-705A1D8D5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83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271D64-BA84-40BB-91CE-F0CB5B12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5813-BD82-4920-A177-85EFC4432C50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86F998-3A36-4675-94D5-695AE7FD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18CC2E-082A-4407-8D6F-FBD025FA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F7F2-6500-47DA-8E2F-490BDE1C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01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A9FC-A70D-483E-9EB8-DF266DB0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3DDD-1AB7-4EAE-9AE2-C4E00DB2757E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D435-AE1D-41FE-9430-F1838F09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8498F-256A-4005-A44A-AABF0D76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E014F-D952-4778-B013-D9BE538C2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4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66CD-9D44-4A13-937F-54EADD7B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68872-311D-4AAC-A005-24FC3F93C324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9A580-F2CD-4F88-8C0A-9F6822E1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43771-9219-4C5E-84BF-5B86BC75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3AF31-FB1C-4634-9A61-6BCCA05A2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61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DC0D8-E62D-4499-BD3E-6E2FC8896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29CD8-D1D3-437F-97D9-F9D9138F3D4C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0E9E-2FE7-49E3-A91E-F2095EF4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DC4A5-D9B3-4BB8-961B-64E3E780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EDBD-F772-4E20-B624-638C1365B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03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943CA-3F25-416F-8B9D-2B633263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A048-2AD2-43F6-9A98-B424B106668B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E450E-774D-48C7-82F8-A68D5831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97050-5AB4-4846-8884-93A6C0CD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BEEA-DF73-4192-86F9-1AC8B53A7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0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E4DC2-9F8D-43A4-9A0A-486BDE00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2BA3-42C8-4768-80C3-D03D2BBDE8DF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EC2B1-6316-4EEC-8EE1-9C95DADC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993F0-048D-42D4-9F6C-24D46134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B88D9-50A4-4BEF-BC79-1FB43EF71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87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8D579B-3581-4AE5-B2F7-D087E951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F9D2E-9F4E-416F-8E62-C56C6390E73D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674EF2-4AA1-4481-A632-BDECA7C5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A0F775-56AA-4CF5-99FD-4F3A4BB8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64A9C-B114-4BDB-8009-E9CEBADB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51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C7B1BF-2171-462A-A83F-7B34248A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10E2E-CB2A-4365-BB8B-CBEBF4D12500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2337C0-98EC-42D3-A9F3-D6034272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32FBF06-2431-433D-9FC1-2143E3E2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649F-1BD8-4144-BCAF-ECBC6EAA9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B3FCDC-1BFE-47D8-A8D2-3A9E2635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DD448F-3B10-4C0D-8054-E06178E0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CE0DE1-9BD3-4C82-99DE-4B0A1AB2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396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97EF45-B48D-407E-B5AA-E34E4EE1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6E86F-ED5F-4CF2-9557-5E429BEADEDE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851617-90F7-4BCD-8D0D-DF822B31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810D67-C0C1-4244-A4AC-DD0B28F8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21B1D-25D7-42B2-A8CF-74EDF2BD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5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379101-C35A-4A5E-BC0E-22BEF003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BC5DF-08C1-4F8C-BC8D-B796F690591E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8DD0F42-8E84-4084-9DC3-6B892E6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3B980-C12F-47E5-BC74-6A4523B6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542A6-B96C-46F0-ACC1-7F741EDBD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17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03AA7C-2618-44D4-A635-6EAB0B34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9D456-9AA9-4003-8011-4FBD2FFD3C29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3FC7AC-36CB-44EC-A81A-CCAF35CC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ACAC1C-ED05-43AF-86E8-04CF34C0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6C9A7-243A-4991-A468-469C86080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41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B08193-3FF9-4164-8356-73CCCC0F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7017-F1F1-4343-9395-97319C0899D2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77281E-8921-4924-8545-F5946357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D7810E-BD20-4FB6-A664-1F491558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6B900-3A07-4612-A115-293D4544A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8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C92E6-5A96-41BE-AC28-7439C4F5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9F8D8-1285-49F9-8E3D-2A17333CD2EE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45E47-9476-4365-855A-229E93F1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FF52B-47E4-4F4A-A95D-CBFA9B6E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1C2C-4C56-4AFB-A2C3-7F020EE6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8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0F7E-67E6-4077-A961-32B1F134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845E-85DF-4B0A-8202-DC49E63FDDEF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77A06-A9E6-461E-9928-91029161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3E81F-9289-4204-BCAB-AD15EA58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12D35-E5EE-4C22-9CEF-A2F521237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6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CAF406-1ECA-48CB-9040-D871DAEB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D96854-20E3-49BF-9F7A-9797E2D7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881D4A-3B87-46A6-AD5A-10CA1DA5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58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5CEE74-924A-46EF-8433-67A10430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42A3755-FCD9-4DCF-B843-F41DEAE3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631EEE-FF31-48B0-821C-834D82A7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80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E2E196-E438-41D7-B9AB-E0376837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FD2E835-98B7-4940-9757-81A9E565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EF61DE-936E-44CF-B55C-1F09508E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00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C9AB62-6F28-4C1E-B0EF-4EB47DA0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A22B29-B2D1-4C47-B39C-42DA24D6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8D6144-76E4-42EC-BAD8-5581D37B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17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4C6282-1260-43BC-8847-2A361D16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8DC786-D697-483D-B77E-286CF7E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9CF70C-ADCF-4324-8A32-D0160C37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944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7FCCEF0B-BA34-4948-8F7F-6486A309E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7FC77-32D4-4521-A01B-4CAFA8438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14EF8-F313-4F13-98C1-8B5C044D5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0BF23-6864-41EC-8DF1-F2E2AAF7A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EA43E-7045-4313-B1EC-3288AE40C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79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>
            <a:extLst>
              <a:ext uri="{FF2B5EF4-FFF2-40B4-BE49-F238E27FC236}">
                <a16:creationId xmlns:a16="http://schemas.microsoft.com/office/drawing/2014/main" id="{C90363E2-0F08-4E7A-AD11-BBA315652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Rectangle 10">
            <a:extLst>
              <a:ext uri="{FF2B5EF4-FFF2-40B4-BE49-F238E27FC236}">
                <a16:creationId xmlns:a16="http://schemas.microsoft.com/office/drawing/2014/main" id="{BA84F347-85AB-459D-9ABC-D900BBD2D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8CD4BC13-45DC-498F-9943-855A31B605E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F08EBBE-56AF-4B19-AE8E-FB51E7FCD7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B973A04-30AE-442C-91B0-B876DFC0CD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601" y="6248400"/>
            <a:ext cx="783167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A640E48-A6ED-4ACA-B7AC-FB92FF48DF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115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E3F18-8AAD-445E-8071-CC995DBF5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376FB-1D45-48A5-A131-C7165CA1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C66EC-4027-47EA-B5ED-E754750E4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FAA3F-D7D1-4A69-B7AC-6C4389FA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D48D75-62E0-4790-BD23-52CCEFCA6A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1A516D-E7A4-4CAE-B3B0-0C1D203D2612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itle Placeholder 1">
            <a:extLst>
              <a:ext uri="{FF2B5EF4-FFF2-40B4-BE49-F238E27FC236}">
                <a16:creationId xmlns:a16="http://schemas.microsoft.com/office/drawing/2014/main" id="{6A798392-D967-4463-9486-86025AF82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Tiết... Bài....</a:t>
            </a:r>
          </a:p>
        </p:txBody>
      </p:sp>
    </p:spTree>
    <p:extLst>
      <p:ext uri="{BB962C8B-B14F-4D97-AF65-F5344CB8AC3E}">
        <p14:creationId xmlns:p14="http://schemas.microsoft.com/office/powerpoint/2010/main" val="86065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rgbClr val="FF0000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4ACEA5E-919A-49AB-9EEC-7ADD04580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50B30-9A5C-4EB6-B9E5-B5FFAA409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CB86B-38B9-4B25-B23F-CD7C227DF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D46A4B9-D01A-42F6-AE1F-CADF19FEFF80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84FC3-433A-44B8-9F75-A95FE016F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2CAB2-6362-4FB3-A6A4-56C722AA0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CEC527-5F5B-48A8-89A6-B30A8BB7C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6C8AFC60-88F6-4772-82BA-D75F89F0D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2D4D1-D2DE-48B4-A84C-655E983D3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D5EC-5CA7-4AD2-9982-446262F6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D22508A-7145-4973-9475-78C213926A7A}" type="datetimeFigureOut">
              <a:rPr lang="en-US"/>
              <a:pPr>
                <a:defRPr/>
              </a:pPr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2CB-3888-4AF1-BA2C-100B78760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2FC39-9E57-40AF-AA94-1AF08155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D96AB83-F994-4C42-B91F-8A0C1F68D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17/06/relationships/model3d" Target="../media/model3d2.glb"/><Relationship Id="rId5" Type="http://schemas.openxmlformats.org/officeDocument/2006/relationships/tags" Target="../tags/tag5.xml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19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microsoft.com/office/2017/06/relationships/model3d" Target="../media/model3d1.glb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6.wmf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8.jpe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9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2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9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9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5.png"/><Relationship Id="rId34" Type="http://schemas.openxmlformats.org/officeDocument/2006/relationships/slide" Target="slide18.xml"/><Relationship Id="rId7" Type="http://schemas.openxmlformats.org/officeDocument/2006/relationships/image" Target="../media/image32.gif"/><Relationship Id="rId12" Type="http://schemas.openxmlformats.org/officeDocument/2006/relationships/image" Target="../media/image36.gif"/><Relationship Id="rId17" Type="http://schemas.openxmlformats.org/officeDocument/2006/relationships/image" Target="../media/image41.png"/><Relationship Id="rId25" Type="http://schemas.openxmlformats.org/officeDocument/2006/relationships/image" Target="../media/image49.gif"/><Relationship Id="rId33" Type="http://schemas.openxmlformats.org/officeDocument/2006/relationships/slide" Target="slide17.xml"/><Relationship Id="rId2" Type="http://schemas.openxmlformats.org/officeDocument/2006/relationships/audio" Target="../media/media1.wav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slide" Target="slide12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slide" Target="slide16.xml"/><Relationship Id="rId37" Type="http://schemas.openxmlformats.org/officeDocument/2006/relationships/image" Target="../media/image52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slide" Target="slide11.xml"/><Relationship Id="rId36" Type="http://schemas.openxmlformats.org/officeDocument/2006/relationships/image" Target="../media/image51.png"/><Relationship Id="rId10" Type="http://schemas.openxmlformats.org/officeDocument/2006/relationships/image" Target="../media/image34.gif"/><Relationship Id="rId19" Type="http://schemas.openxmlformats.org/officeDocument/2006/relationships/image" Target="../media/image43.png"/><Relationship Id="rId31" Type="http://schemas.openxmlformats.org/officeDocument/2006/relationships/slide" Target="slide15.xml"/><Relationship Id="rId4" Type="http://schemas.openxmlformats.org/officeDocument/2006/relationships/audio" Target="../media/audio1.wav"/><Relationship Id="rId9" Type="http://schemas.openxmlformats.org/officeDocument/2006/relationships/slide" Target="slide13.xml"/><Relationship Id="rId14" Type="http://schemas.openxmlformats.org/officeDocument/2006/relationships/image" Target="../media/image38.gif"/><Relationship Id="rId22" Type="http://schemas.openxmlformats.org/officeDocument/2006/relationships/image" Target="../media/image46.png"/><Relationship Id="rId27" Type="http://schemas.openxmlformats.org/officeDocument/2006/relationships/image" Target="../media/image50.gif"/><Relationship Id="rId30" Type="http://schemas.openxmlformats.org/officeDocument/2006/relationships/slide" Target="slide14.xml"/><Relationship Id="rId35" Type="http://schemas.openxmlformats.org/officeDocument/2006/relationships/slide" Target="slid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6596" y="1530870"/>
              <a:ext cx="4095404" cy="353998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095404" cy="353998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96596" y="1530870"/>
                <a:ext cx="4095404" cy="3539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50485" y="1489602"/>
              <a:ext cx="2313860" cy="459967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313860" cy="4599677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50485" y="1489602"/>
                <a:ext cx="2313860" cy="459967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6/...</a:t>
            </a:r>
            <a:endParaRPr lang="en-US" sz="32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406456" y="2454475"/>
            <a:ext cx="734402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36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406457" y="3428"/>
            <a:ext cx="3951002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>
            <a:off x="6284488" y="-19856"/>
            <a:ext cx="4208077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2" y="1229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4383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14732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9684335" y="311851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390872" y="5755430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868822" y="3237973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70090" y="435917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Sai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279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3891" y="1551709"/>
            <a:ext cx="10806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55"/>
          <p:cNvGrpSpPr>
            <a:grpSpLocks/>
          </p:cNvGrpSpPr>
          <p:nvPr/>
        </p:nvGrpSpPr>
        <p:grpSpPr bwMode="auto">
          <a:xfrm>
            <a:off x="5529580" y="2216988"/>
            <a:ext cx="3093415" cy="2062103"/>
            <a:chOff x="2656" y="1665"/>
            <a:chExt cx="870" cy="781"/>
          </a:xfrm>
        </p:grpSpPr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3009" y="1665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720404"/>
                  </a:solidFill>
                </a:rPr>
                <a:t>A</a:t>
              </a:r>
            </a:p>
          </p:txBody>
        </p:sp>
        <p:sp>
          <p:nvSpPr>
            <p:cNvPr id="22" name="Text Box 44"/>
            <p:cNvSpPr txBox="1">
              <a:spLocks noChangeArrowheads="1"/>
            </p:cNvSpPr>
            <p:nvPr/>
          </p:nvSpPr>
          <p:spPr bwMode="auto">
            <a:xfrm>
              <a:off x="2656" y="2196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720404"/>
                  </a:solidFill>
                </a:rPr>
                <a:t>B</a:t>
              </a:r>
            </a:p>
          </p:txBody>
        </p:sp>
        <p:sp>
          <p:nvSpPr>
            <p:cNvPr id="23" name="Text Box 45"/>
            <p:cNvSpPr txBox="1">
              <a:spLocks noChangeArrowheads="1"/>
            </p:cNvSpPr>
            <p:nvPr/>
          </p:nvSpPr>
          <p:spPr bwMode="auto">
            <a:xfrm>
              <a:off x="3294" y="2157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720404"/>
                  </a:solidFill>
                </a:rPr>
                <a:t>C</a:t>
              </a:r>
            </a:p>
          </p:txBody>
        </p:sp>
        <p:grpSp>
          <p:nvGrpSpPr>
            <p:cNvPr id="24" name="Group 53"/>
            <p:cNvGrpSpPr>
              <a:grpSpLocks/>
            </p:cNvGrpSpPr>
            <p:nvPr/>
          </p:nvGrpSpPr>
          <p:grpSpPr bwMode="auto">
            <a:xfrm>
              <a:off x="2760" y="1824"/>
              <a:ext cx="528" cy="480"/>
              <a:chOff x="2688" y="1824"/>
              <a:chExt cx="528" cy="480"/>
            </a:xfrm>
          </p:grpSpPr>
          <p:sp>
            <p:nvSpPr>
              <p:cNvPr id="25" name="AutoShape 31"/>
              <p:cNvSpPr>
                <a:spLocks noChangeArrowheads="1"/>
              </p:cNvSpPr>
              <p:nvPr/>
            </p:nvSpPr>
            <p:spPr bwMode="auto">
              <a:xfrm>
                <a:off x="2688" y="1824"/>
                <a:ext cx="528" cy="459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rgbClr val="72040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" name="Line 47"/>
              <p:cNvSpPr>
                <a:spLocks noChangeShapeType="1"/>
              </p:cNvSpPr>
              <p:nvPr/>
            </p:nvSpPr>
            <p:spPr bwMode="auto">
              <a:xfrm>
                <a:off x="2802" y="20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49"/>
              <p:cNvSpPr>
                <a:spLocks noChangeShapeType="1"/>
              </p:cNvSpPr>
              <p:nvPr/>
            </p:nvSpPr>
            <p:spPr bwMode="auto">
              <a:xfrm flipH="1">
                <a:off x="3054" y="2025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52"/>
              <p:cNvSpPr>
                <a:spLocks noChangeShapeType="1"/>
              </p:cNvSpPr>
              <p:nvPr/>
            </p:nvSpPr>
            <p:spPr bwMode="auto">
              <a:xfrm>
                <a:off x="2949" y="2256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76400" y="4011590"/>
            <a:ext cx="832658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64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0848" y="929747"/>
            <a:ext cx="87983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503" y="1317681"/>
            <a:ext cx="4191000" cy="1295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6721735-B156-4B2F-95F3-3FD163EF33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89982" y="4607335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3272" y="1166199"/>
            <a:ext cx="84235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Hình con công và hình bông hoa sau đây, hình nào có tâm đối xứng?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1593272" y="2402493"/>
            <a:ext cx="8423563" cy="183699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55181E63-B62B-4E27-AD3F-A7772EDBEA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57128" y="5044185"/>
            <a:ext cx="7432000" cy="1605997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5782" y="1365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10513" y="1210981"/>
            <a:ext cx="735214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ownloads\IMG_032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5454" y="3302023"/>
            <a:ext cx="7127201" cy="141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557127" y="5082587"/>
            <a:ext cx="7127200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70 a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có tâm đối xứng.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70 b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có tâm đối xứng.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70 c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không có tâm đối xứng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BD58CEC5-FA4D-4F16-BAEC-44ADC7FCA9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42382" y="4847323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điểm của hai đường </a:t>
            </a:r>
            <a:r>
              <a:rPr lang="vi-VN" sz="3200" b="1" dirty="0">
                <a:latin typeface="+mj-lt"/>
              </a:rPr>
              <a:t>chéo</a:t>
            </a:r>
            <a:endParaRPr kumimoji="0" lang="vi-VN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pic>
        <p:nvPicPr>
          <p:cNvPr id="1026" name="Picture 2" descr="https://img.loigiaihay.com/picture/2021/0713/h4b22knt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72" y="2554784"/>
            <a:ext cx="5708073" cy="16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8409" y="886430"/>
            <a:ext cx="84397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C543F3E2-EE57-4E3E-B9D7-5234AB1F89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18509" y="4847323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8509" y="1913140"/>
            <a:ext cx="7523018" cy="1439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091" y="1006105"/>
            <a:ext cx="7771436" cy="345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hai chiếc lá và hình bông hoa sau đây, hình nào có trục đối xứng?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DE934E9-295B-416E-9CB7-E3D1520A6C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64" y="-239111"/>
            <a:ext cx="1881873" cy="160475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950725" y="2492636"/>
            <a:ext cx="8590631" cy="3985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7598" y="1266863"/>
            <a:ext cx="9596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3090E337-3D20-4D83-8677-7274957454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0581" y="4342229"/>
            <a:ext cx="10619037" cy="217663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89" y="0"/>
            <a:ext cx="1881873" cy="1604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582" y="619168"/>
            <a:ext cx="9934572" cy="334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66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ownloads\IMG_032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8272" y="1739573"/>
            <a:ext cx="6594764" cy="227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0581" y="4622675"/>
            <a:ext cx="10619037" cy="199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66 là hình có tâm đối xứng, tâm đối xứng là tâm của bông hoa ở chính giữa.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67 không có tâm đối xứng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68 có tâm đối xứng, tâm đối xứng là tâm chính giữa.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69 có tâm đối xứng,tâm là trung điểm của đoạn thẳng nối đầu và cuối chữ.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47A7E05-65B8-4FC6-A471-4A247EA3AF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56237" y="4518537"/>
            <a:ext cx="7451819" cy="150819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O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1382" y="609952"/>
            <a:ext cx="92987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O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6366163" y="2299854"/>
            <a:ext cx="1988127" cy="1711735"/>
            <a:chOff x="2256" y="3456"/>
            <a:chExt cx="528" cy="480"/>
          </a:xfrm>
        </p:grpSpPr>
        <p:sp>
          <p:nvSpPr>
            <p:cNvPr id="9" name="Oval 60"/>
            <p:cNvSpPr>
              <a:spLocks noChangeArrowheads="1"/>
            </p:cNvSpPr>
            <p:nvPr/>
          </p:nvSpPr>
          <p:spPr bwMode="auto">
            <a:xfrm>
              <a:off x="2256" y="3456"/>
              <a:ext cx="528" cy="480"/>
            </a:xfrm>
            <a:prstGeom prst="ellipse">
              <a:avLst/>
            </a:prstGeom>
            <a:noFill/>
            <a:ln w="28575">
              <a:solidFill>
                <a:srgbClr val="7204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61"/>
            <p:cNvSpPr>
              <a:spLocks noChangeArrowheads="1"/>
            </p:cNvSpPr>
            <p:nvPr/>
          </p:nvSpPr>
          <p:spPr bwMode="auto">
            <a:xfrm>
              <a:off x="2499" y="3672"/>
              <a:ext cx="48" cy="48"/>
            </a:xfrm>
            <a:prstGeom prst="ellipse">
              <a:avLst/>
            </a:prstGeom>
            <a:solidFill>
              <a:srgbClr val="72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10971065-12B5-4A81-8077-68ED24252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0091" y="1579418"/>
            <a:ext cx="851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cach-tim-tam-doi-xung-cuc-hay-a04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6945" y="2927321"/>
            <a:ext cx="7606146" cy="250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3FCE942E-4475-4833-B695-4B867A52B1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743200" y="59514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-295069" y="4908700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177" y="-2252856"/>
            <a:ext cx="8101965" cy="717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decal),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sung).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551709" y="4878804"/>
            <a:ext cx="976806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634836" y="1129154"/>
            <a:ext cx="859909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hình vẽ, các chữ nào có tâm đối xứng?</a:t>
            </a:r>
          </a:p>
          <a:p>
            <a:pPr algn="just" eaLnBrk="0" hangingPunct="0">
              <a:spcBef>
                <a:spcPct val="50000"/>
              </a:spcBef>
            </a:pPr>
            <a:endParaRPr lang="pt-B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410200" y="1604964"/>
            <a:ext cx="25146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en-US" sz="1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8077200" y="1600200"/>
            <a:ext cx="25908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1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8586" y="1667437"/>
            <a:ext cx="20063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9599" y="4418871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</a:t>
            </a:r>
            <a:endParaRPr lang="vi-VN" sz="6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18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69637" grpId="0"/>
      <p:bldP spid="69638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2073780" y="482862"/>
            <a:ext cx="861752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tâm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trục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3780" y="1676400"/>
            <a:ext cx="8617528" cy="4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1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0 Lăng Bác ý tưởng trong 2021 | việt nam, hình ảnh, chiến tranh việt na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96" y="1419153"/>
            <a:ext cx="60071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63782" y="251760"/>
            <a:ext cx="954578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27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:a16="http://schemas.microsoft.com/office/drawing/2014/main" id="{B4E8D780-489A-444C-B054-A7D274DBA74C}"/>
              </a:ext>
            </a:extLst>
          </p:cNvPr>
          <p:cNvSpPr/>
          <p:nvPr/>
        </p:nvSpPr>
        <p:spPr>
          <a:xfrm>
            <a:off x="2133600" y="762000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175" y="2485628"/>
            <a:ext cx="11713334" cy="253851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SGK, SBT.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988982" y="258653"/>
            <a:ext cx="2203018" cy="19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5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30" y="4512582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860158" y="1271640"/>
            <a:ext cx="5241349" cy="2566129"/>
            <a:chOff x="2435116" y="743376"/>
            <a:chExt cx="5241349" cy="25661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435116" y="1217073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489354" y="3247166"/>
            <a:ext cx="6231238" cy="2773191"/>
            <a:chOff x="3070658" y="3638478"/>
            <a:chExt cx="6231238" cy="277319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134504" y="5172324"/>
              <a:ext cx="4167392" cy="1162588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3070658" y="3638478"/>
              <a:ext cx="2480406" cy="2773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292" y="2341122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2374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400" y="5334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38" y="13848"/>
            <a:ext cx="2082307" cy="1692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8655" y="14131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2050" y="527162"/>
            <a:ext cx="77455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E:\Giao an Moi\DỰ ÁN SGK  6 HK2\hoa 8 can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18" y="1980547"/>
            <a:ext cx="4907770" cy="346428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009349" y="5714914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38" y="13848"/>
            <a:ext cx="2082307" cy="1692969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646218" y="1357467"/>
            <a:ext cx="7051964" cy="1837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8845" y="457197"/>
            <a:ext cx="8369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8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b="1" dirty="0"/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743200" y="3267744"/>
            <a:ext cx="6954982" cy="165061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2743200" y="4990641"/>
            <a:ext cx="6954982" cy="144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1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399" y="2236857"/>
            <a:ext cx="7024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slide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9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1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2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3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4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5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439" y="1996847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2615377" y="2721025"/>
            <a:ext cx="7380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miley Face 2"/>
          <p:cNvSpPr/>
          <p:nvPr/>
        </p:nvSpPr>
        <p:spPr>
          <a:xfrm>
            <a:off x="5070087" y="5701430"/>
            <a:ext cx="2280159" cy="406654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5365376" y="1639808"/>
            <a:ext cx="1984871" cy="308673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32006" y="6485966"/>
            <a:ext cx="1638841" cy="331694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/>
          <p:cNvSpPr/>
          <p:nvPr/>
        </p:nvSpPr>
        <p:spPr>
          <a:xfrm>
            <a:off x="10168184" y="6401260"/>
            <a:ext cx="1581347" cy="385980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627094" y="5580977"/>
            <a:ext cx="1283441" cy="17517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9250484" y="5415834"/>
            <a:ext cx="1157540" cy="165143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222813" y="4531181"/>
            <a:ext cx="1283441" cy="175179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2699568" y="4528230"/>
            <a:ext cx="1174273" cy="2012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550024" y="3610211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7841611" y="3610210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4096420" y="2701418"/>
            <a:ext cx="973667" cy="9891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7125929" y="2607897"/>
            <a:ext cx="1083437" cy="178987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15" y="796213"/>
            <a:ext cx="2677036" cy="16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4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2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DD491FC4-AEF9-402C-97B6-B72CD96995EA}" vid="{392CB9EE-DD2F-4B09-AA96-327E3B742658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T6CD-C3-B6-T1 HÌNH CÓ TÂM ĐỐI XỨNG</Template>
  <TotalTime>1302</TotalTime>
  <Words>709</Words>
  <Application>Microsoft Office PowerPoint</Application>
  <PresentationFormat>Widescreen</PresentationFormat>
  <Paragraphs>112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Times New Roman</vt:lpstr>
      <vt:lpstr>Calibri</vt:lpstr>
      <vt:lpstr>Arial</vt:lpstr>
      <vt:lpstr>Tahoma</vt:lpstr>
      <vt:lpstr>Wingdings</vt:lpstr>
      <vt:lpstr>Calibri Light</vt:lpstr>
      <vt:lpstr>.VnTime</vt:lpstr>
      <vt:lpstr>1_Office Theme</vt:lpstr>
      <vt:lpstr>2_Capsules</vt:lpstr>
      <vt:lpstr>Theme3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tran</cp:lastModifiedBy>
  <cp:revision>130</cp:revision>
  <dcterms:created xsi:type="dcterms:W3CDTF">2018-08-09T12:27:57Z</dcterms:created>
  <dcterms:modified xsi:type="dcterms:W3CDTF">2021-08-18T13:09:58Z</dcterms:modified>
</cp:coreProperties>
</file>