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  <p:sldMasterId id="2147483814" r:id="rId2"/>
  </p:sldMasterIdLst>
  <p:sldIdLst>
    <p:sldId id="268" r:id="rId3"/>
    <p:sldId id="256" r:id="rId4"/>
    <p:sldId id="266" r:id="rId5"/>
    <p:sldId id="257" r:id="rId6"/>
    <p:sldId id="267" r:id="rId7"/>
    <p:sldId id="259" r:id="rId8"/>
    <p:sldId id="260" r:id="rId9"/>
    <p:sldId id="258" r:id="rId10"/>
    <p:sldId id="261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Sheet2!$A$1:$C$1</c:f>
              <c:strCache>
                <c:ptCount val="3"/>
                <c:pt idx="0">
                  <c:v>Xanh</c:v>
                </c:pt>
                <c:pt idx="1">
                  <c:v>Vàng</c:v>
                </c:pt>
                <c:pt idx="2">
                  <c:v>Đỏ</c:v>
                </c:pt>
              </c:strCache>
            </c:strRef>
          </c:cat>
          <c:val>
            <c:numRef>
              <c:f>Sheet2!$A$2:$C$2</c:f>
              <c:numCache>
                <c:formatCode>General</c:formatCode>
                <c:ptCount val="3"/>
                <c:pt idx="0">
                  <c:v>5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2398208"/>
        <c:axId val="232629376"/>
      </c:barChart>
      <c:catAx>
        <c:axId val="23239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2629376"/>
        <c:crosses val="autoZero"/>
        <c:auto val="1"/>
        <c:lblAlgn val="ctr"/>
        <c:lblOffset val="100"/>
        <c:noMultiLvlLbl val="0"/>
      </c:catAx>
      <c:valAx>
        <c:axId val="232629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398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chemeClr val="accent1">
          <a:lumMod val="7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baseline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ĐỒ</a:t>
            </a:r>
            <a:endParaRPr lang="en-US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45827077865266835"/>
          <c:y val="1.851851851851851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Nữ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Sheet1!$B$4:$B$8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Sheet1!$C$3</c:f>
              <c:strCache>
                <c:ptCount val="1"/>
                <c:pt idx="0">
                  <c:v>Nam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Sheet1!$A$4:$A$8</c:f>
              <c:strCache>
                <c:ptCount val="5"/>
                <c:pt idx="0">
                  <c:v>Bóng đá</c:v>
                </c:pt>
                <c:pt idx="1">
                  <c:v>Cầu lông</c:v>
                </c:pt>
                <c:pt idx="2">
                  <c:v>Bơi lội </c:v>
                </c:pt>
                <c:pt idx="3">
                  <c:v>Bóng rổ</c:v>
                </c:pt>
                <c:pt idx="4">
                  <c:v>Khác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343680"/>
        <c:axId val="236345216"/>
      </c:barChart>
      <c:catAx>
        <c:axId val="23634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36345216"/>
        <c:crosses val="autoZero"/>
        <c:auto val="1"/>
        <c:lblAlgn val="ctr"/>
        <c:lblOffset val="100"/>
        <c:noMultiLvlLbl val="0"/>
      </c:catAx>
      <c:valAx>
        <c:axId val="236345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34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19050"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1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09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660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79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006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83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46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2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00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25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395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978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35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86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9968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199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9530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62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8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2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9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7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11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9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392-6BFC-467A-8059-F420A8CD95E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DDDAB3-CBAA-43DB-A912-37E09E060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t="-4000" r="-3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7720-D044-4DF3-86B7-25E8754BFEB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4ECB3-59BB-4BA7-8803-75C03DBD74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74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chart" Target="../charts/chart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8844" y="1905000"/>
            <a:ext cx="8636000" cy="2032485"/>
          </a:xfrm>
          <a:prstGeom prst="rect">
            <a:avLst/>
          </a:prstGeom>
        </p:spPr>
        <p:txBody>
          <a:bodyPr>
            <a:prstTxWarp prst="textInflateBottom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CÁC THẦY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CÔ </a:t>
            </a:r>
            <a:r>
              <a:rPr lang="en-US" b="1" dirty="0">
                <a:solidFill>
                  <a:srgbClr val="FF0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VÀ CÁC EM HỌC SINH THAM DỰ BÀI HỌC NGÀY HÔM NAY!</a:t>
            </a:r>
            <a:endParaRPr lang="en-US" dirty="0">
              <a:solidFill>
                <a:srgbClr val="FF00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94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3563" y="360219"/>
            <a:ext cx="108065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9.37: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túi,xem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58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9763" y="2606988"/>
            <a:ext cx="109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Minh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564414"/>
              </p:ext>
            </p:extLst>
          </p:nvPr>
        </p:nvGraphicFramePr>
        <p:xfrm>
          <a:off x="4260273" y="3652528"/>
          <a:ext cx="1711036" cy="947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3" imgW="711000" imgH="393480" progId="Equation.DSMT4">
                  <p:embed/>
                </p:oleObj>
              </mc:Choice>
              <mc:Fallback>
                <p:oleObj name="Equation" r:id="rId3" imgW="7110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0273" y="3652528"/>
                        <a:ext cx="1711036" cy="9471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413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8654" y="498764"/>
            <a:ext cx="114854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9.38: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Quỳnh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thưởng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8654" y="2214283"/>
            <a:ext cx="116101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04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0898" y="1299882"/>
            <a:ext cx="105294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9223" y="578223"/>
            <a:ext cx="10381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0898" y="2883316"/>
            <a:ext cx="10995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9.49;9.51;9.55 SBT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89, 90,91.</a:t>
            </a:r>
          </a:p>
        </p:txBody>
      </p:sp>
    </p:spTree>
    <p:extLst>
      <p:ext uri="{BB962C8B-B14F-4D97-AF65-F5344CB8AC3E}">
        <p14:creationId xmlns:p14="http://schemas.microsoft.com/office/powerpoint/2010/main" val="18510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310164" y="1052137"/>
            <a:ext cx="12046868" cy="579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78224" y="528917"/>
            <a:ext cx="668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9212" y="0"/>
            <a:ext cx="956085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4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320842"/>
            <a:ext cx="11774905" cy="638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9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7600" y="265302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CUỐI CHƯƠNG IX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7600" y="1505249"/>
            <a:ext cx="1022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9.34: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7600" y="788522"/>
            <a:ext cx="5565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2737" y="529389"/>
            <a:ext cx="99300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315441"/>
              </p:ext>
            </p:extLst>
          </p:nvPr>
        </p:nvGraphicFramePr>
        <p:xfrm>
          <a:off x="1042735" y="1507957"/>
          <a:ext cx="9079832" cy="402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9916"/>
                <a:gridCol w="4539916"/>
              </a:tblGrid>
              <a:tr h="587359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724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Bạn yêu thích đội bóng nào ?</a:t>
                      </a:r>
                      <a:endParaRPr lang="en-US" sz="2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United   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Manchester City 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4138">
                <a:tc gridSpan="2"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Liverpool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0863">
                <a:tc gridSpan="2">
                  <a:txBody>
                    <a:bodyPr/>
                    <a:lstStyle/>
                    <a:p>
                      <a:r>
                        <a:rPr lang="en-US" sz="28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Picture 18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874" y="2236046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555" y="2211045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6843" y="3548209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473" y="4689158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069" y="4084041"/>
            <a:ext cx="200660" cy="220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 descr="[Kết nối tri thức và cuộc sống] Giải toán 6 Bài tập cuối chương IX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460" y="5118756"/>
            <a:ext cx="200660" cy="2209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7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6483" y="537883"/>
            <a:ext cx="11013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9.35: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276" y="1452283"/>
            <a:ext cx="6564132" cy="16002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6483" y="3052484"/>
            <a:ext cx="111072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AutoNum type="alphaL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710492"/>
              </p:ext>
            </p:extLst>
          </p:nvPr>
        </p:nvGraphicFramePr>
        <p:xfrm>
          <a:off x="972342" y="4195485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28809"/>
              </p:ext>
            </p:extLst>
          </p:nvPr>
        </p:nvGraphicFramePr>
        <p:xfrm>
          <a:off x="766483" y="6283384"/>
          <a:ext cx="812799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620" y="308467"/>
            <a:ext cx="3751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3620" y="677799"/>
            <a:ext cx="816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3620" y="1169079"/>
            <a:ext cx="1069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418468"/>
              </p:ext>
            </p:extLst>
          </p:nvPr>
        </p:nvGraphicFramePr>
        <p:xfrm>
          <a:off x="908762" y="1100919"/>
          <a:ext cx="8128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Vàng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lần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433158"/>
              </p:ext>
            </p:extLst>
          </p:nvPr>
        </p:nvGraphicFramePr>
        <p:xfrm>
          <a:off x="3519042" y="2331600"/>
          <a:ext cx="4828707" cy="176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3620" y="2618509"/>
            <a:ext cx="950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297" y="4067939"/>
            <a:ext cx="109866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16706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" name="Equation" r:id="rId4" imgW="114120" imgH="177480" progId="Equation.DSMT4">
                  <p:embed/>
                </p:oleObj>
              </mc:Choice>
              <mc:Fallback>
                <p:oleObj name="Equation" r:id="rId4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114644"/>
              </p:ext>
            </p:extLst>
          </p:nvPr>
        </p:nvGraphicFramePr>
        <p:xfrm>
          <a:off x="9742632" y="3941762"/>
          <a:ext cx="1523538" cy="77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742632" y="3941762"/>
                        <a:ext cx="1523538" cy="774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243293"/>
              </p:ext>
            </p:extLst>
          </p:nvPr>
        </p:nvGraphicFramePr>
        <p:xfrm>
          <a:off x="9742632" y="4729873"/>
          <a:ext cx="1341400" cy="681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" name="Equation" r:id="rId8" imgW="774360" imgH="393480" progId="Equation.DSMT4">
                  <p:embed/>
                </p:oleObj>
              </mc:Choice>
              <mc:Fallback>
                <p:oleObj name="Equation" r:id="rId8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742632" y="4729873"/>
                        <a:ext cx="1341400" cy="6816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800199"/>
              </p:ext>
            </p:extLst>
          </p:nvPr>
        </p:nvGraphicFramePr>
        <p:xfrm>
          <a:off x="9610346" y="5450003"/>
          <a:ext cx="1251618" cy="63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" name="Equation" r:id="rId10" imgW="774360" imgH="393480" progId="Equation.DSMT4">
                  <p:embed/>
                </p:oleObj>
              </mc:Choice>
              <mc:Fallback>
                <p:oleObj name="Equation" r:id="rId10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610346" y="5450003"/>
                        <a:ext cx="1251618" cy="636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592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0005" y="450761"/>
            <a:ext cx="108053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9.36: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9.11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AutoNum type="alphaLcParenR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92808"/>
              </p:ext>
            </p:extLst>
          </p:nvPr>
        </p:nvGraphicFramePr>
        <p:xfrm>
          <a:off x="1615141" y="2608731"/>
          <a:ext cx="81279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648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lông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lội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Bóng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rổ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4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5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08604"/>
              </p:ext>
            </p:extLst>
          </p:nvPr>
        </p:nvGraphicFramePr>
        <p:xfrm>
          <a:off x="1479176" y="1191083"/>
          <a:ext cx="6091517" cy="3402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2781" y="1191083"/>
            <a:ext cx="540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2781" y="4870280"/>
            <a:ext cx="1113905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37626" y="268941"/>
            <a:ext cx="2249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6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809</TotalTime>
  <Words>673</Words>
  <Application>Microsoft Office PowerPoint</Application>
  <PresentationFormat>Custom</PresentationFormat>
  <Paragraphs>95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Facet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64</cp:revision>
  <dcterms:created xsi:type="dcterms:W3CDTF">2021-07-22T13:02:47Z</dcterms:created>
  <dcterms:modified xsi:type="dcterms:W3CDTF">2021-08-23T06:37:16Z</dcterms:modified>
</cp:coreProperties>
</file>