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Lst>
  <p:notesMasterIdLst>
    <p:notesMasterId r:id="rId23"/>
  </p:notesMasterIdLst>
  <p:sldIdLst>
    <p:sldId id="257" r:id="rId2"/>
    <p:sldId id="287" r:id="rId3"/>
    <p:sldId id="369" r:id="rId4"/>
    <p:sldId id="372" r:id="rId5"/>
    <p:sldId id="374" r:id="rId6"/>
    <p:sldId id="375" r:id="rId7"/>
    <p:sldId id="376" r:id="rId8"/>
    <p:sldId id="377" r:id="rId9"/>
    <p:sldId id="378" r:id="rId10"/>
    <p:sldId id="290" r:id="rId11"/>
    <p:sldId id="309" r:id="rId12"/>
    <p:sldId id="285" r:id="rId13"/>
    <p:sldId id="262" r:id="rId14"/>
    <p:sldId id="258" r:id="rId15"/>
    <p:sldId id="260" r:id="rId16"/>
    <p:sldId id="379" r:id="rId17"/>
    <p:sldId id="261" r:id="rId18"/>
    <p:sldId id="314" r:id="rId19"/>
    <p:sldId id="307" r:id="rId20"/>
    <p:sldId id="308" r:id="rId21"/>
    <p:sldId id="28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25" d="100"/>
          <a:sy n="25" d="100"/>
        </p:scale>
        <p:origin x="2442" y="8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700003-15F5-4ACF-86D9-23B22542BF4A}" type="datetimeFigureOut">
              <a:rPr lang="en-US" smtClean="0"/>
              <a:t>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CAE0A4-A089-4AE6-B06E-45754D470178}" type="slidenum">
              <a:rPr lang="en-US" smtClean="0"/>
              <a:t>‹#›</a:t>
            </a:fld>
            <a:endParaRPr lang="en-US"/>
          </a:p>
        </p:txBody>
      </p:sp>
    </p:spTree>
    <p:extLst>
      <p:ext uri="{BB962C8B-B14F-4D97-AF65-F5344CB8AC3E}">
        <p14:creationId xmlns:p14="http://schemas.microsoft.com/office/powerpoint/2010/main" val="2672748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68813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7515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04446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64488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50924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68735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40198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25519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31649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6557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89732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41131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99611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5D281-D23C-4EEB-8748-C58E8FF0C2B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01190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18498-20E4-5EA7-AFFB-8CC94BA29C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6BC7D9-8149-043A-41CD-3F05512888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200A5F-99C5-248D-0509-6C162287FFFF}"/>
              </a:ext>
            </a:extLst>
          </p:cNvPr>
          <p:cNvSpPr>
            <a:spLocks noGrp="1"/>
          </p:cNvSpPr>
          <p:nvPr>
            <p:ph type="dt" sz="half" idx="10"/>
          </p:nvPr>
        </p:nvSpPr>
        <p:spPr/>
        <p:txBody>
          <a:bodyPr/>
          <a:lstStyle/>
          <a:p>
            <a:fld id="{B6EEF712-9C0E-492B-8F0B-46631A9528DF}" type="datetimeFigureOut">
              <a:rPr lang="en-US" smtClean="0"/>
              <a:t>2/15/2024</a:t>
            </a:fld>
            <a:endParaRPr lang="en-US"/>
          </a:p>
        </p:txBody>
      </p:sp>
      <p:sp>
        <p:nvSpPr>
          <p:cNvPr id="5" name="Footer Placeholder 4">
            <a:extLst>
              <a:ext uri="{FF2B5EF4-FFF2-40B4-BE49-F238E27FC236}">
                <a16:creationId xmlns:a16="http://schemas.microsoft.com/office/drawing/2014/main" id="{7714305F-4C52-180A-9481-AA53C2E61B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588672-61E4-21B2-E0EA-FD8A47EB4D42}"/>
              </a:ext>
            </a:extLst>
          </p:cNvPr>
          <p:cNvSpPr>
            <a:spLocks noGrp="1"/>
          </p:cNvSpPr>
          <p:nvPr>
            <p:ph type="sldNum" sz="quarter" idx="12"/>
          </p:nvPr>
        </p:nvSpPr>
        <p:spPr/>
        <p:txBody>
          <a:bodyPr/>
          <a:lstStyle/>
          <a:p>
            <a:fld id="{B8DB5852-6EC7-483E-A659-D7049A86AFDC}" type="slidenum">
              <a:rPr lang="en-US" smtClean="0"/>
              <a:t>‹#›</a:t>
            </a:fld>
            <a:endParaRPr lang="en-US"/>
          </a:p>
        </p:txBody>
      </p:sp>
    </p:spTree>
    <p:extLst>
      <p:ext uri="{BB962C8B-B14F-4D97-AF65-F5344CB8AC3E}">
        <p14:creationId xmlns:p14="http://schemas.microsoft.com/office/powerpoint/2010/main" val="2262534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D285-547E-0FEA-955A-0C25B913CC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1C80C3-4F76-9946-6145-3FA2ED27CC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BBAC92-0403-B019-0D3C-4BA42DE071B4}"/>
              </a:ext>
            </a:extLst>
          </p:cNvPr>
          <p:cNvSpPr>
            <a:spLocks noGrp="1"/>
          </p:cNvSpPr>
          <p:nvPr>
            <p:ph type="dt" sz="half" idx="10"/>
          </p:nvPr>
        </p:nvSpPr>
        <p:spPr/>
        <p:txBody>
          <a:bodyPr/>
          <a:lstStyle/>
          <a:p>
            <a:fld id="{B6EEF712-9C0E-492B-8F0B-46631A9528DF}" type="datetimeFigureOut">
              <a:rPr lang="en-US" smtClean="0"/>
              <a:t>2/15/2024</a:t>
            </a:fld>
            <a:endParaRPr lang="en-US"/>
          </a:p>
        </p:txBody>
      </p:sp>
      <p:sp>
        <p:nvSpPr>
          <p:cNvPr id="5" name="Footer Placeholder 4">
            <a:extLst>
              <a:ext uri="{FF2B5EF4-FFF2-40B4-BE49-F238E27FC236}">
                <a16:creationId xmlns:a16="http://schemas.microsoft.com/office/drawing/2014/main" id="{139230F7-8389-C119-90A2-661D080B3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F2F22-4D11-5C30-FDF2-D608DA8953A5}"/>
              </a:ext>
            </a:extLst>
          </p:cNvPr>
          <p:cNvSpPr>
            <a:spLocks noGrp="1"/>
          </p:cNvSpPr>
          <p:nvPr>
            <p:ph type="sldNum" sz="quarter" idx="12"/>
          </p:nvPr>
        </p:nvSpPr>
        <p:spPr/>
        <p:txBody>
          <a:bodyPr/>
          <a:lstStyle/>
          <a:p>
            <a:fld id="{B8DB5852-6EC7-483E-A659-D7049A86AFDC}" type="slidenum">
              <a:rPr lang="en-US" smtClean="0"/>
              <a:t>‹#›</a:t>
            </a:fld>
            <a:endParaRPr lang="en-US"/>
          </a:p>
        </p:txBody>
      </p:sp>
    </p:spTree>
    <p:extLst>
      <p:ext uri="{BB962C8B-B14F-4D97-AF65-F5344CB8AC3E}">
        <p14:creationId xmlns:p14="http://schemas.microsoft.com/office/powerpoint/2010/main" val="237513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7DB62E-2D96-EAC0-D669-C5B29B0805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DA6B07-9052-73F5-6F34-A4FA249A26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666E97-C8FD-0840-C159-CF032756351E}"/>
              </a:ext>
            </a:extLst>
          </p:cNvPr>
          <p:cNvSpPr>
            <a:spLocks noGrp="1"/>
          </p:cNvSpPr>
          <p:nvPr>
            <p:ph type="dt" sz="half" idx="10"/>
          </p:nvPr>
        </p:nvSpPr>
        <p:spPr/>
        <p:txBody>
          <a:bodyPr/>
          <a:lstStyle/>
          <a:p>
            <a:fld id="{B6EEF712-9C0E-492B-8F0B-46631A9528DF}" type="datetimeFigureOut">
              <a:rPr lang="en-US" smtClean="0"/>
              <a:t>2/15/2024</a:t>
            </a:fld>
            <a:endParaRPr lang="en-US"/>
          </a:p>
        </p:txBody>
      </p:sp>
      <p:sp>
        <p:nvSpPr>
          <p:cNvPr id="5" name="Footer Placeholder 4">
            <a:extLst>
              <a:ext uri="{FF2B5EF4-FFF2-40B4-BE49-F238E27FC236}">
                <a16:creationId xmlns:a16="http://schemas.microsoft.com/office/drawing/2014/main" id="{479F95EA-90F0-8629-A54B-FB88451352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D51C02-9B69-ACE1-C80F-C2EFD898AAB9}"/>
              </a:ext>
            </a:extLst>
          </p:cNvPr>
          <p:cNvSpPr>
            <a:spLocks noGrp="1"/>
          </p:cNvSpPr>
          <p:nvPr>
            <p:ph type="sldNum" sz="quarter" idx="12"/>
          </p:nvPr>
        </p:nvSpPr>
        <p:spPr/>
        <p:txBody>
          <a:bodyPr/>
          <a:lstStyle/>
          <a:p>
            <a:fld id="{B8DB5852-6EC7-483E-A659-D7049A86AFDC}" type="slidenum">
              <a:rPr lang="en-US" smtClean="0"/>
              <a:t>‹#›</a:t>
            </a:fld>
            <a:endParaRPr lang="en-US"/>
          </a:p>
        </p:txBody>
      </p:sp>
    </p:spTree>
    <p:extLst>
      <p:ext uri="{BB962C8B-B14F-4D97-AF65-F5344CB8AC3E}">
        <p14:creationId xmlns:p14="http://schemas.microsoft.com/office/powerpoint/2010/main" val="277292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0039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5084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657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04982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1A87D-ADF1-ECAA-8D0D-3960CEC5FB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89B865-960F-E27F-9409-E7766BF000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8B1A2-6A6F-0E3F-54BD-875CF629372F}"/>
              </a:ext>
            </a:extLst>
          </p:cNvPr>
          <p:cNvSpPr>
            <a:spLocks noGrp="1"/>
          </p:cNvSpPr>
          <p:nvPr>
            <p:ph type="dt" sz="half" idx="10"/>
          </p:nvPr>
        </p:nvSpPr>
        <p:spPr/>
        <p:txBody>
          <a:bodyPr/>
          <a:lstStyle/>
          <a:p>
            <a:fld id="{B6EEF712-9C0E-492B-8F0B-46631A9528DF}" type="datetimeFigureOut">
              <a:rPr lang="en-US" smtClean="0"/>
              <a:t>2/15/2024</a:t>
            </a:fld>
            <a:endParaRPr lang="en-US"/>
          </a:p>
        </p:txBody>
      </p:sp>
      <p:sp>
        <p:nvSpPr>
          <p:cNvPr id="5" name="Footer Placeholder 4">
            <a:extLst>
              <a:ext uri="{FF2B5EF4-FFF2-40B4-BE49-F238E27FC236}">
                <a16:creationId xmlns:a16="http://schemas.microsoft.com/office/drawing/2014/main" id="{F7CF3FCC-17D1-803F-9A70-6E8AED1A3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C48BB0-7907-22FD-C73E-791A2DC9A3DE}"/>
              </a:ext>
            </a:extLst>
          </p:cNvPr>
          <p:cNvSpPr>
            <a:spLocks noGrp="1"/>
          </p:cNvSpPr>
          <p:nvPr>
            <p:ph type="sldNum" sz="quarter" idx="12"/>
          </p:nvPr>
        </p:nvSpPr>
        <p:spPr/>
        <p:txBody>
          <a:bodyPr/>
          <a:lstStyle/>
          <a:p>
            <a:fld id="{B8DB5852-6EC7-483E-A659-D7049A86AFDC}" type="slidenum">
              <a:rPr lang="en-US" smtClean="0"/>
              <a:t>‹#›</a:t>
            </a:fld>
            <a:endParaRPr lang="en-US"/>
          </a:p>
        </p:txBody>
      </p:sp>
    </p:spTree>
    <p:extLst>
      <p:ext uri="{BB962C8B-B14F-4D97-AF65-F5344CB8AC3E}">
        <p14:creationId xmlns:p14="http://schemas.microsoft.com/office/powerpoint/2010/main" val="789043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C8BFA-C80A-5703-1608-DB440151B9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FAFAFF-771C-04B0-C9A5-727252EC8F4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5A0344-75F2-FDC3-89F0-F5CFD19F34F3}"/>
              </a:ext>
            </a:extLst>
          </p:cNvPr>
          <p:cNvSpPr>
            <a:spLocks noGrp="1"/>
          </p:cNvSpPr>
          <p:nvPr>
            <p:ph type="dt" sz="half" idx="10"/>
          </p:nvPr>
        </p:nvSpPr>
        <p:spPr/>
        <p:txBody>
          <a:bodyPr/>
          <a:lstStyle/>
          <a:p>
            <a:fld id="{B6EEF712-9C0E-492B-8F0B-46631A9528DF}" type="datetimeFigureOut">
              <a:rPr lang="en-US" smtClean="0"/>
              <a:t>2/15/2024</a:t>
            </a:fld>
            <a:endParaRPr lang="en-US"/>
          </a:p>
        </p:txBody>
      </p:sp>
      <p:sp>
        <p:nvSpPr>
          <p:cNvPr id="5" name="Footer Placeholder 4">
            <a:extLst>
              <a:ext uri="{FF2B5EF4-FFF2-40B4-BE49-F238E27FC236}">
                <a16:creationId xmlns:a16="http://schemas.microsoft.com/office/drawing/2014/main" id="{3AA1827F-C5B7-AA37-653D-AE8BC9F87D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5B2212-541A-1B33-AE42-FC31B71B2359}"/>
              </a:ext>
            </a:extLst>
          </p:cNvPr>
          <p:cNvSpPr>
            <a:spLocks noGrp="1"/>
          </p:cNvSpPr>
          <p:nvPr>
            <p:ph type="sldNum" sz="quarter" idx="12"/>
          </p:nvPr>
        </p:nvSpPr>
        <p:spPr/>
        <p:txBody>
          <a:bodyPr/>
          <a:lstStyle/>
          <a:p>
            <a:fld id="{B8DB5852-6EC7-483E-A659-D7049A86AFDC}" type="slidenum">
              <a:rPr lang="en-US" smtClean="0"/>
              <a:t>‹#›</a:t>
            </a:fld>
            <a:endParaRPr lang="en-US"/>
          </a:p>
        </p:txBody>
      </p:sp>
    </p:spTree>
    <p:extLst>
      <p:ext uri="{BB962C8B-B14F-4D97-AF65-F5344CB8AC3E}">
        <p14:creationId xmlns:p14="http://schemas.microsoft.com/office/powerpoint/2010/main" val="1886672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4F756-7160-ED05-6D4B-615D620851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477FAD-EF91-BC82-CC49-3A844F760E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AA44FE-AACF-831F-9F79-3B3DDD65ED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0A38A7-7D8D-15D0-0A4E-4C6CE583EF2E}"/>
              </a:ext>
            </a:extLst>
          </p:cNvPr>
          <p:cNvSpPr>
            <a:spLocks noGrp="1"/>
          </p:cNvSpPr>
          <p:nvPr>
            <p:ph type="dt" sz="half" idx="10"/>
          </p:nvPr>
        </p:nvSpPr>
        <p:spPr/>
        <p:txBody>
          <a:bodyPr/>
          <a:lstStyle/>
          <a:p>
            <a:fld id="{B6EEF712-9C0E-492B-8F0B-46631A9528DF}" type="datetimeFigureOut">
              <a:rPr lang="en-US" smtClean="0"/>
              <a:t>2/15/2024</a:t>
            </a:fld>
            <a:endParaRPr lang="en-US"/>
          </a:p>
        </p:txBody>
      </p:sp>
      <p:sp>
        <p:nvSpPr>
          <p:cNvPr id="6" name="Footer Placeholder 5">
            <a:extLst>
              <a:ext uri="{FF2B5EF4-FFF2-40B4-BE49-F238E27FC236}">
                <a16:creationId xmlns:a16="http://schemas.microsoft.com/office/drawing/2014/main" id="{DF3A5314-C5E4-DE6A-9327-55F563CC8B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E90126-0414-39E2-83D6-BF680842EE4D}"/>
              </a:ext>
            </a:extLst>
          </p:cNvPr>
          <p:cNvSpPr>
            <a:spLocks noGrp="1"/>
          </p:cNvSpPr>
          <p:nvPr>
            <p:ph type="sldNum" sz="quarter" idx="12"/>
          </p:nvPr>
        </p:nvSpPr>
        <p:spPr/>
        <p:txBody>
          <a:bodyPr/>
          <a:lstStyle/>
          <a:p>
            <a:fld id="{B8DB5852-6EC7-483E-A659-D7049A86AFDC}" type="slidenum">
              <a:rPr lang="en-US" smtClean="0"/>
              <a:t>‹#›</a:t>
            </a:fld>
            <a:endParaRPr lang="en-US"/>
          </a:p>
        </p:txBody>
      </p:sp>
    </p:spTree>
    <p:extLst>
      <p:ext uri="{BB962C8B-B14F-4D97-AF65-F5344CB8AC3E}">
        <p14:creationId xmlns:p14="http://schemas.microsoft.com/office/powerpoint/2010/main" val="1769551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ACC97-992D-93A8-6AE5-6E892AE8DB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6B806A-D173-1925-1C0C-FDC37D4899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AD2828-6ECA-E598-ECD3-E3AA379A5D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5588AD-DC18-5AE3-E2CD-8E6951E84E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8AAA8D-61F4-27E1-5EE1-C403D43D26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22408B-F8AE-D4C0-BC5D-C4F02DA0CAF3}"/>
              </a:ext>
            </a:extLst>
          </p:cNvPr>
          <p:cNvSpPr>
            <a:spLocks noGrp="1"/>
          </p:cNvSpPr>
          <p:nvPr>
            <p:ph type="dt" sz="half" idx="10"/>
          </p:nvPr>
        </p:nvSpPr>
        <p:spPr/>
        <p:txBody>
          <a:bodyPr/>
          <a:lstStyle/>
          <a:p>
            <a:fld id="{B6EEF712-9C0E-492B-8F0B-46631A9528DF}" type="datetimeFigureOut">
              <a:rPr lang="en-US" smtClean="0"/>
              <a:t>2/15/2024</a:t>
            </a:fld>
            <a:endParaRPr lang="en-US"/>
          </a:p>
        </p:txBody>
      </p:sp>
      <p:sp>
        <p:nvSpPr>
          <p:cNvPr id="8" name="Footer Placeholder 7">
            <a:extLst>
              <a:ext uri="{FF2B5EF4-FFF2-40B4-BE49-F238E27FC236}">
                <a16:creationId xmlns:a16="http://schemas.microsoft.com/office/drawing/2014/main" id="{5909E2E4-97E1-D8F7-28EF-AB3D90DFC8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EA4F86-C409-B43F-EF4B-1864E23C69FD}"/>
              </a:ext>
            </a:extLst>
          </p:cNvPr>
          <p:cNvSpPr>
            <a:spLocks noGrp="1"/>
          </p:cNvSpPr>
          <p:nvPr>
            <p:ph type="sldNum" sz="quarter" idx="12"/>
          </p:nvPr>
        </p:nvSpPr>
        <p:spPr/>
        <p:txBody>
          <a:bodyPr/>
          <a:lstStyle/>
          <a:p>
            <a:fld id="{B8DB5852-6EC7-483E-A659-D7049A86AFDC}" type="slidenum">
              <a:rPr lang="en-US" smtClean="0"/>
              <a:t>‹#›</a:t>
            </a:fld>
            <a:endParaRPr lang="en-US"/>
          </a:p>
        </p:txBody>
      </p:sp>
    </p:spTree>
    <p:extLst>
      <p:ext uri="{BB962C8B-B14F-4D97-AF65-F5344CB8AC3E}">
        <p14:creationId xmlns:p14="http://schemas.microsoft.com/office/powerpoint/2010/main" val="2737576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4C8FD-B8B8-FD25-E2CB-B4E32C59AC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5F76DB-4120-523D-4C5F-46EFBD7AD7C6}"/>
              </a:ext>
            </a:extLst>
          </p:cNvPr>
          <p:cNvSpPr>
            <a:spLocks noGrp="1"/>
          </p:cNvSpPr>
          <p:nvPr>
            <p:ph type="dt" sz="half" idx="10"/>
          </p:nvPr>
        </p:nvSpPr>
        <p:spPr/>
        <p:txBody>
          <a:bodyPr/>
          <a:lstStyle/>
          <a:p>
            <a:fld id="{B6EEF712-9C0E-492B-8F0B-46631A9528DF}" type="datetimeFigureOut">
              <a:rPr lang="en-US" smtClean="0"/>
              <a:t>2/15/2024</a:t>
            </a:fld>
            <a:endParaRPr lang="en-US"/>
          </a:p>
        </p:txBody>
      </p:sp>
      <p:sp>
        <p:nvSpPr>
          <p:cNvPr id="4" name="Footer Placeholder 3">
            <a:extLst>
              <a:ext uri="{FF2B5EF4-FFF2-40B4-BE49-F238E27FC236}">
                <a16:creationId xmlns:a16="http://schemas.microsoft.com/office/drawing/2014/main" id="{C93F3F9A-DAFF-67E0-BC79-9C1C25650D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390392-3D58-B418-7782-A0D9CAE11390}"/>
              </a:ext>
            </a:extLst>
          </p:cNvPr>
          <p:cNvSpPr>
            <a:spLocks noGrp="1"/>
          </p:cNvSpPr>
          <p:nvPr>
            <p:ph type="sldNum" sz="quarter" idx="12"/>
          </p:nvPr>
        </p:nvSpPr>
        <p:spPr/>
        <p:txBody>
          <a:bodyPr/>
          <a:lstStyle/>
          <a:p>
            <a:fld id="{B8DB5852-6EC7-483E-A659-D7049A86AFDC}" type="slidenum">
              <a:rPr lang="en-US" smtClean="0"/>
              <a:t>‹#›</a:t>
            </a:fld>
            <a:endParaRPr lang="en-US"/>
          </a:p>
        </p:txBody>
      </p:sp>
    </p:spTree>
    <p:extLst>
      <p:ext uri="{BB962C8B-B14F-4D97-AF65-F5344CB8AC3E}">
        <p14:creationId xmlns:p14="http://schemas.microsoft.com/office/powerpoint/2010/main" val="2633378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72E0C0-E6BD-B3F4-9709-7EB6CA914772}"/>
              </a:ext>
            </a:extLst>
          </p:cNvPr>
          <p:cNvSpPr>
            <a:spLocks noGrp="1"/>
          </p:cNvSpPr>
          <p:nvPr>
            <p:ph type="dt" sz="half" idx="10"/>
          </p:nvPr>
        </p:nvSpPr>
        <p:spPr/>
        <p:txBody>
          <a:bodyPr/>
          <a:lstStyle/>
          <a:p>
            <a:fld id="{B6EEF712-9C0E-492B-8F0B-46631A9528DF}" type="datetimeFigureOut">
              <a:rPr lang="en-US" smtClean="0"/>
              <a:t>2/15/2024</a:t>
            </a:fld>
            <a:endParaRPr lang="en-US"/>
          </a:p>
        </p:txBody>
      </p:sp>
      <p:sp>
        <p:nvSpPr>
          <p:cNvPr id="3" name="Footer Placeholder 2">
            <a:extLst>
              <a:ext uri="{FF2B5EF4-FFF2-40B4-BE49-F238E27FC236}">
                <a16:creationId xmlns:a16="http://schemas.microsoft.com/office/drawing/2014/main" id="{CDF793B9-3883-2294-7324-32A5C6C953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2AB8A7-50F0-B4E1-2740-B6A970B5F0F1}"/>
              </a:ext>
            </a:extLst>
          </p:cNvPr>
          <p:cNvSpPr>
            <a:spLocks noGrp="1"/>
          </p:cNvSpPr>
          <p:nvPr>
            <p:ph type="sldNum" sz="quarter" idx="12"/>
          </p:nvPr>
        </p:nvSpPr>
        <p:spPr/>
        <p:txBody>
          <a:bodyPr/>
          <a:lstStyle/>
          <a:p>
            <a:fld id="{B8DB5852-6EC7-483E-A659-D7049A86AFDC}" type="slidenum">
              <a:rPr lang="en-US" smtClean="0"/>
              <a:t>‹#›</a:t>
            </a:fld>
            <a:endParaRPr lang="en-US"/>
          </a:p>
        </p:txBody>
      </p:sp>
    </p:spTree>
    <p:extLst>
      <p:ext uri="{BB962C8B-B14F-4D97-AF65-F5344CB8AC3E}">
        <p14:creationId xmlns:p14="http://schemas.microsoft.com/office/powerpoint/2010/main" val="1468782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2AA80-A6B6-23DD-AB16-783A8A05A4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855219-1D35-01FC-937D-3499EE6D48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181704-6AE8-3E9D-90B8-6DD0A242E9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714D68-CB5A-A474-04A0-96FC211F0F76}"/>
              </a:ext>
            </a:extLst>
          </p:cNvPr>
          <p:cNvSpPr>
            <a:spLocks noGrp="1"/>
          </p:cNvSpPr>
          <p:nvPr>
            <p:ph type="dt" sz="half" idx="10"/>
          </p:nvPr>
        </p:nvSpPr>
        <p:spPr/>
        <p:txBody>
          <a:bodyPr/>
          <a:lstStyle/>
          <a:p>
            <a:fld id="{B6EEF712-9C0E-492B-8F0B-46631A9528DF}" type="datetimeFigureOut">
              <a:rPr lang="en-US" smtClean="0"/>
              <a:t>2/15/2024</a:t>
            </a:fld>
            <a:endParaRPr lang="en-US"/>
          </a:p>
        </p:txBody>
      </p:sp>
      <p:sp>
        <p:nvSpPr>
          <p:cNvPr id="6" name="Footer Placeholder 5">
            <a:extLst>
              <a:ext uri="{FF2B5EF4-FFF2-40B4-BE49-F238E27FC236}">
                <a16:creationId xmlns:a16="http://schemas.microsoft.com/office/drawing/2014/main" id="{FF96778E-213E-7E8E-2AB3-43CD755252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767A1D-507A-3AB0-31F2-866909EE593B}"/>
              </a:ext>
            </a:extLst>
          </p:cNvPr>
          <p:cNvSpPr>
            <a:spLocks noGrp="1"/>
          </p:cNvSpPr>
          <p:nvPr>
            <p:ph type="sldNum" sz="quarter" idx="12"/>
          </p:nvPr>
        </p:nvSpPr>
        <p:spPr/>
        <p:txBody>
          <a:bodyPr/>
          <a:lstStyle/>
          <a:p>
            <a:fld id="{B8DB5852-6EC7-483E-A659-D7049A86AFDC}" type="slidenum">
              <a:rPr lang="en-US" smtClean="0"/>
              <a:t>‹#›</a:t>
            </a:fld>
            <a:endParaRPr lang="en-US"/>
          </a:p>
        </p:txBody>
      </p:sp>
    </p:spTree>
    <p:extLst>
      <p:ext uri="{BB962C8B-B14F-4D97-AF65-F5344CB8AC3E}">
        <p14:creationId xmlns:p14="http://schemas.microsoft.com/office/powerpoint/2010/main" val="4232338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4FC1B-F5AB-DCF3-33E8-F444859183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27F535-B218-F3B2-D9C7-25F7A2238E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420E51-8468-3373-158C-A9B552BAFB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B0D157-39E8-918F-F889-51EA9C7A6485}"/>
              </a:ext>
            </a:extLst>
          </p:cNvPr>
          <p:cNvSpPr>
            <a:spLocks noGrp="1"/>
          </p:cNvSpPr>
          <p:nvPr>
            <p:ph type="dt" sz="half" idx="10"/>
          </p:nvPr>
        </p:nvSpPr>
        <p:spPr/>
        <p:txBody>
          <a:bodyPr/>
          <a:lstStyle/>
          <a:p>
            <a:fld id="{B6EEF712-9C0E-492B-8F0B-46631A9528DF}" type="datetimeFigureOut">
              <a:rPr lang="en-US" smtClean="0"/>
              <a:t>2/15/2024</a:t>
            </a:fld>
            <a:endParaRPr lang="en-US"/>
          </a:p>
        </p:txBody>
      </p:sp>
      <p:sp>
        <p:nvSpPr>
          <p:cNvPr id="6" name="Footer Placeholder 5">
            <a:extLst>
              <a:ext uri="{FF2B5EF4-FFF2-40B4-BE49-F238E27FC236}">
                <a16:creationId xmlns:a16="http://schemas.microsoft.com/office/drawing/2014/main" id="{5D8023E2-AD10-E46D-3A2F-0E1057958F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1DB67E-90A1-23B5-1EA5-6B6C69E05AF8}"/>
              </a:ext>
            </a:extLst>
          </p:cNvPr>
          <p:cNvSpPr>
            <a:spLocks noGrp="1"/>
          </p:cNvSpPr>
          <p:nvPr>
            <p:ph type="sldNum" sz="quarter" idx="12"/>
          </p:nvPr>
        </p:nvSpPr>
        <p:spPr/>
        <p:txBody>
          <a:bodyPr/>
          <a:lstStyle/>
          <a:p>
            <a:fld id="{B8DB5852-6EC7-483E-A659-D7049A86AFDC}" type="slidenum">
              <a:rPr lang="en-US" smtClean="0"/>
              <a:t>‹#›</a:t>
            </a:fld>
            <a:endParaRPr lang="en-US"/>
          </a:p>
        </p:txBody>
      </p:sp>
    </p:spTree>
    <p:extLst>
      <p:ext uri="{BB962C8B-B14F-4D97-AF65-F5344CB8AC3E}">
        <p14:creationId xmlns:p14="http://schemas.microsoft.com/office/powerpoint/2010/main" val="510115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C55543E-870B-16AF-68F0-C429929AA3E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1E31AB2-B5F0-F66E-983F-13DD03CD78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7B7808-9569-3986-DA48-4046C2A9F3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C7977-82C9-AFD9-1020-029C6427C0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6EEF712-9C0E-492B-8F0B-46631A9528DF}" type="datetimeFigureOut">
              <a:rPr lang="en-US" smtClean="0"/>
              <a:t>2/15/2024</a:t>
            </a:fld>
            <a:endParaRPr lang="en-US"/>
          </a:p>
        </p:txBody>
      </p:sp>
      <p:sp>
        <p:nvSpPr>
          <p:cNvPr id="5" name="Footer Placeholder 4">
            <a:extLst>
              <a:ext uri="{FF2B5EF4-FFF2-40B4-BE49-F238E27FC236}">
                <a16:creationId xmlns:a16="http://schemas.microsoft.com/office/drawing/2014/main" id="{47E27A78-4E2B-7580-322B-49A226DA4C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133ED55-609C-8F4E-3600-1629F250CE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8DB5852-6EC7-483E-A659-D7049A86AFDC}" type="slidenum">
              <a:rPr lang="en-US" smtClean="0"/>
              <a:t>‹#›</a:t>
            </a:fld>
            <a:endParaRPr lang="en-US"/>
          </a:p>
        </p:txBody>
      </p:sp>
    </p:spTree>
    <p:extLst>
      <p:ext uri="{BB962C8B-B14F-4D97-AF65-F5344CB8AC3E}">
        <p14:creationId xmlns:p14="http://schemas.microsoft.com/office/powerpoint/2010/main" val="415526351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684" r:id="rId12"/>
    <p:sldLayoutId id="2147483685" r:id="rId13"/>
    <p:sldLayoutId id="2147483686" r:id="rId14"/>
    <p:sldLayoutId id="214748368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7.jp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23.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emf"/><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7.png"/><Relationship Id="rId7" Type="http://schemas.openxmlformats.org/officeDocument/2006/relationships/image" Target="../media/image42.png"/><Relationship Id="rId12"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39.png"/><Relationship Id="rId5" Type="http://schemas.openxmlformats.org/officeDocument/2006/relationships/image" Target="../media/image40.png"/><Relationship Id="rId10" Type="http://schemas.openxmlformats.org/officeDocument/2006/relationships/image" Target="../media/image46.png"/><Relationship Id="rId4" Type="http://schemas.openxmlformats.org/officeDocument/2006/relationships/image" Target="../media/image38.png"/><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7.xml"/><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jp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slide" Target="slide5.xml"/><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jpg"/><Relationship Id="rId11" Type="http://schemas.openxmlformats.org/officeDocument/2006/relationships/image" Target="../media/image18.png"/><Relationship Id="rId5" Type="http://schemas.openxmlformats.org/officeDocument/2006/relationships/slideLayout" Target="../slideLayouts/slideLayout7.xml"/><Relationship Id="rId10" Type="http://schemas.openxmlformats.org/officeDocument/2006/relationships/slide" Target="slide5.xml"/><Relationship Id="rId4" Type="http://schemas.microsoft.com/office/2007/relationships/media" Target="../media/media2.mp3"/><Relationship Id="rId9" Type="http://schemas.openxmlformats.org/officeDocument/2006/relationships/image" Target="../media/image17.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2.png"/><Relationship Id="rId3" Type="http://schemas.microsoft.com/office/2007/relationships/media" Target="../media/media4.mp3"/><Relationship Id="rId7" Type="http://schemas.openxmlformats.org/officeDocument/2006/relationships/image" Target="../media/image15.png"/><Relationship Id="rId12" Type="http://schemas.openxmlformats.org/officeDocument/2006/relationships/image" Target="../media/image2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4.jpg"/><Relationship Id="rId11" Type="http://schemas.openxmlformats.org/officeDocument/2006/relationships/image" Target="../media/image20.png"/><Relationship Id="rId5" Type="http://schemas.openxmlformats.org/officeDocument/2006/relationships/slideLayout" Target="../slideLayouts/slideLayout7.xml"/><Relationship Id="rId10" Type="http://schemas.openxmlformats.org/officeDocument/2006/relationships/image" Target="../media/image19.png"/><Relationship Id="rId4" Type="http://schemas.openxmlformats.org/officeDocument/2006/relationships/audio" Target="../media/media4.mp3"/><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1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2.png"/><Relationship Id="rId4" Type="http://schemas.openxmlformats.org/officeDocument/2006/relationships/image" Target="../media/image14.jp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3119" y="890371"/>
            <a:ext cx="1672547" cy="4086808"/>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9910" y="4805265"/>
            <a:ext cx="1774173" cy="2052735"/>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1453896"/>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354022"/>
            <a:ext cx="1818524" cy="4110133"/>
          </a:xfrm>
          <a:prstGeom prst="rect">
            <a:avLst/>
          </a:prstGeom>
        </p:spPr>
      </p:pic>
      <p:pic>
        <p:nvPicPr>
          <p:cNvPr id="8" name="图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410333"/>
            <a:ext cx="10417826" cy="1447667"/>
          </a:xfrm>
          <a:prstGeom prst="rect">
            <a:avLst/>
          </a:prstGeom>
        </p:spPr>
      </p:pic>
      <p:pic>
        <p:nvPicPr>
          <p:cNvPr id="3"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6350" y="-342692"/>
            <a:ext cx="9848850" cy="5686425"/>
          </a:xfrm>
          <a:prstGeom prst="rect">
            <a:avLst/>
          </a:prstGeom>
        </p:spPr>
      </p:pic>
      <p:pic>
        <p:nvPicPr>
          <p:cNvPr id="2" name="图片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25980" y="726948"/>
            <a:ext cx="5740040" cy="2002619"/>
          </a:xfrm>
          <a:prstGeom prst="rect">
            <a:avLst/>
          </a:prstGeom>
        </p:spPr>
      </p:pic>
      <p:pic>
        <p:nvPicPr>
          <p:cNvPr id="10" name="Picture 9">
            <a:extLst>
              <a:ext uri="{FF2B5EF4-FFF2-40B4-BE49-F238E27FC236}">
                <a16:creationId xmlns:a16="http://schemas.microsoft.com/office/drawing/2014/main" id="{169D2A62-9628-E1DA-AE3A-805215C1A512}"/>
              </a:ext>
            </a:extLst>
          </p:cNvPr>
          <p:cNvPicPr>
            <a:picLocks noChangeAspect="1"/>
          </p:cNvPicPr>
          <p:nvPr/>
        </p:nvPicPr>
        <p:blipFill>
          <a:blip r:embed="rId11"/>
          <a:stretch>
            <a:fillRect/>
          </a:stretch>
        </p:blipFill>
        <p:spPr>
          <a:xfrm>
            <a:off x="2387783" y="3211793"/>
            <a:ext cx="7492633" cy="853514"/>
          </a:xfrm>
          <a:prstGeom prst="rect">
            <a:avLst/>
          </a:prstGeom>
        </p:spPr>
      </p:pic>
      <p:pic>
        <p:nvPicPr>
          <p:cNvPr id="13" name="Picture 12">
            <a:extLst>
              <a:ext uri="{FF2B5EF4-FFF2-40B4-BE49-F238E27FC236}">
                <a16:creationId xmlns:a16="http://schemas.microsoft.com/office/drawing/2014/main" id="{228041BC-EC75-4251-B784-9F36023EBF51}"/>
              </a:ext>
            </a:extLst>
          </p:cNvPr>
          <p:cNvPicPr>
            <a:picLocks noChangeAspect="1"/>
          </p:cNvPicPr>
          <p:nvPr/>
        </p:nvPicPr>
        <p:blipFill>
          <a:blip r:embed="rId12"/>
          <a:stretch>
            <a:fillRect/>
          </a:stretch>
        </p:blipFill>
        <p:spPr>
          <a:xfrm>
            <a:off x="5082062" y="4237444"/>
            <a:ext cx="2237426" cy="859611"/>
          </a:xfrm>
          <a:prstGeom prst="rect">
            <a:avLst/>
          </a:prstGeom>
        </p:spPr>
      </p:pic>
    </p:spTree>
    <p:extLst>
      <p:ext uri="{BB962C8B-B14F-4D97-AF65-F5344CB8AC3E}">
        <p14:creationId xmlns:p14="http://schemas.microsoft.com/office/powerpoint/2010/main" val="3437029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7" presetClass="entr" presetSubtype="0" fill="hold" nodeType="afterEffect">
                                  <p:stCondLst>
                                    <p:cond delay="30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par>
                          <p:cTn id="33" fill="hold">
                            <p:stCondLst>
                              <p:cond delay="2800"/>
                            </p:stCondLst>
                            <p:childTnLst>
                              <p:par>
                                <p:cTn id="34" presetID="50" presetClass="entr" presetSubtype="0" decel="10000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1000" fill="hold"/>
                                        <p:tgtEl>
                                          <p:spTgt spid="2"/>
                                        </p:tgtEl>
                                        <p:attrNameLst>
                                          <p:attrName>ppt_w</p:attrName>
                                        </p:attrNameLst>
                                      </p:cBhvr>
                                      <p:tavLst>
                                        <p:tav tm="0">
                                          <p:val>
                                            <p:strVal val="#ppt_w+.3"/>
                                          </p:val>
                                        </p:tav>
                                        <p:tav tm="100000">
                                          <p:val>
                                            <p:strVal val="#ppt_w"/>
                                          </p:val>
                                        </p:tav>
                                      </p:tavLst>
                                    </p:anim>
                                    <p:anim calcmode="lin" valueType="num">
                                      <p:cBhvr>
                                        <p:cTn id="37" dur="1000" fill="hold"/>
                                        <p:tgtEl>
                                          <p:spTgt spid="2"/>
                                        </p:tgtEl>
                                        <p:attrNameLst>
                                          <p:attrName>ppt_h</p:attrName>
                                        </p:attrNameLst>
                                      </p:cBhvr>
                                      <p:tavLst>
                                        <p:tav tm="0">
                                          <p:val>
                                            <p:strVal val="#ppt_h"/>
                                          </p:val>
                                        </p:tav>
                                        <p:tav tm="100000">
                                          <p:val>
                                            <p:strVal val="#ppt_h"/>
                                          </p:val>
                                        </p:tav>
                                      </p:tavLst>
                                    </p:anim>
                                    <p:animEffect transition="in" filter="fade">
                                      <p:cBhvr>
                                        <p:cTn id="38" dur="1000"/>
                                        <p:tgtEl>
                                          <p:spTgt spid="2"/>
                                        </p:tgtEl>
                                      </p:cBhvr>
                                    </p:animEffect>
                                  </p:childTnLst>
                                </p:cTn>
                              </p:par>
                              <p:par>
                                <p:cTn id="39" presetID="16" presetClass="entr" presetSubtype="21"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0" objId="1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圆角矩形 17">
            <a:extLst>
              <a:ext uri="{FF2B5EF4-FFF2-40B4-BE49-F238E27FC236}">
                <a16:creationId xmlns:a16="http://schemas.microsoft.com/office/drawing/2014/main" id="{BE4BBF18-FAF1-431F-9D5C-1D20FE70309C}"/>
              </a:ext>
            </a:extLst>
          </p:cNvPr>
          <p:cNvSpPr/>
          <p:nvPr/>
        </p:nvSpPr>
        <p:spPr>
          <a:xfrm>
            <a:off x="195944" y="905069"/>
            <a:ext cx="2761859" cy="1726164"/>
          </a:xfrm>
          <a:prstGeom prst="roundRect">
            <a:avLst/>
          </a:prstGeom>
          <a:solidFill>
            <a:schemeClr val="bg1"/>
          </a:solidFill>
          <a:ln w="5715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Arial" panose="020B0604020202020204" pitchFamily="34" charset="0"/>
                <a:ea typeface="微软雅黑 Light" panose="020B0502040204020203" pitchFamily="34" charset="-122"/>
                <a:cs typeface="Arial" panose="020B0604020202020204" pitchFamily="34" charset="0"/>
              </a:rPr>
              <a:t>Cùng</a:t>
            </a:r>
            <a:r>
              <a:rPr kumimoji="0" lang="en-US" altLang="zh-CN" sz="40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pitchFamily="34" charset="-122"/>
                <a:cs typeface="Arial" panose="020B0604020202020204" pitchFamily="34" charset="0"/>
              </a:rPr>
              <a:t> </a:t>
            </a:r>
            <a:r>
              <a:rPr kumimoji="0" lang="en-US" altLang="zh-CN" sz="4000" b="0" i="0" u="none" strike="noStrike" kern="1200" cap="none" spc="0" normalizeH="0" baseline="0" noProof="0" dirty="0" err="1">
                <a:ln>
                  <a:noFill/>
                </a:ln>
                <a:solidFill>
                  <a:prstClr val="black"/>
                </a:solidFill>
                <a:effectLst/>
                <a:uLnTx/>
                <a:uFillTx/>
                <a:latin typeface="Arial" panose="020B0604020202020204" pitchFamily="34" charset="0"/>
                <a:ea typeface="微软雅黑 Light" panose="020B0502040204020203" pitchFamily="34" charset="-122"/>
                <a:cs typeface="Arial" panose="020B0604020202020204" pitchFamily="34" charset="0"/>
              </a:rPr>
              <a:t>hát</a:t>
            </a:r>
            <a:r>
              <a:rPr kumimoji="0" lang="en-US" altLang="zh-CN" sz="40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pitchFamily="34" charset="-122"/>
                <a:cs typeface="Arial" panose="020B0604020202020204" pitchFamily="34" charset="0"/>
              </a:rPr>
              <a:t> </a:t>
            </a:r>
            <a:r>
              <a:rPr kumimoji="0" lang="en-US" altLang="zh-CN" sz="4000" b="0" i="0" u="none" strike="noStrike" kern="1200" cap="none" spc="0" normalizeH="0" baseline="0" noProof="0" dirty="0" err="1">
                <a:ln>
                  <a:noFill/>
                </a:ln>
                <a:solidFill>
                  <a:prstClr val="black"/>
                </a:solidFill>
                <a:effectLst/>
                <a:uLnTx/>
                <a:uFillTx/>
                <a:latin typeface="Arial" panose="020B0604020202020204" pitchFamily="34" charset="0"/>
                <a:ea typeface="微软雅黑 Light" panose="020B0502040204020203" pitchFamily="34" charset="-122"/>
                <a:cs typeface="Arial" panose="020B0604020202020204" pitchFamily="34" charset="0"/>
              </a:rPr>
              <a:t>nào</a:t>
            </a:r>
            <a:r>
              <a:rPr kumimoji="0" lang="en-US" altLang="zh-CN" sz="40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pitchFamily="34" charset="-122"/>
                <a:cs typeface="Arial" panose="020B0604020202020204" pitchFamily="34" charset="0"/>
              </a:rPr>
              <a:t>!</a:t>
            </a:r>
            <a:endParaRPr kumimoji="0" lang="zh-CN" altLang="en-US" sz="4000" b="0" i="0" u="none" strike="noStrike" kern="1200" cap="none" spc="0" normalizeH="0" baseline="0" noProof="0" dirty="0">
              <a:ln>
                <a:noFill/>
              </a:ln>
              <a:solidFill>
                <a:prstClr val="black"/>
              </a:solidFill>
              <a:effectLst/>
              <a:uLnTx/>
              <a:uFillTx/>
              <a:latin typeface="Arial" panose="020B0604020202020204" pitchFamily="34" charset="0"/>
              <a:ea typeface="微软雅黑 Light" panose="020B0502040204020203" pitchFamily="34" charset="-122"/>
              <a:cs typeface="Arial" panose="020B0604020202020204" pitchFamily="34" charset="0"/>
            </a:endParaRPr>
          </a:p>
        </p:txBody>
      </p:sp>
      <p:pic>
        <p:nvPicPr>
          <p:cNvPr id="20" name="图片 4">
            <a:extLst>
              <a:ext uri="{FF2B5EF4-FFF2-40B4-BE49-F238E27FC236}">
                <a16:creationId xmlns:a16="http://schemas.microsoft.com/office/drawing/2014/main" id="{9C7C0089-842F-4F1E-83D3-D48B9C11D4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759341" flipH="1">
            <a:off x="416715" y="2813175"/>
            <a:ext cx="2699815" cy="3774144"/>
          </a:xfrm>
          <a:prstGeom prst="rect">
            <a:avLst/>
          </a:prstGeom>
        </p:spPr>
      </p:pic>
      <p:pic>
        <p:nvPicPr>
          <p:cNvPr id="21" name="Picture 20" descr="A picture containing text, electronics, monitor, display&#10;&#10;Description automatically generated">
            <a:extLst>
              <a:ext uri="{FF2B5EF4-FFF2-40B4-BE49-F238E27FC236}">
                <a16:creationId xmlns:a16="http://schemas.microsoft.com/office/drawing/2014/main" id="{4F86D746-D6D7-4D95-ABEA-3F7AF796ED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6218" y="371475"/>
            <a:ext cx="10355065" cy="6070889"/>
          </a:xfrm>
          <a:prstGeom prst="rect">
            <a:avLst/>
          </a:prstGeom>
        </p:spPr>
      </p:pic>
      <p:pic>
        <p:nvPicPr>
          <p:cNvPr id="3" name="quả gì">
            <a:hlinkClick r:id="" action="ppaction://media"/>
            <a:extLst>
              <a:ext uri="{FF2B5EF4-FFF2-40B4-BE49-F238E27FC236}">
                <a16:creationId xmlns:a16="http://schemas.microsoft.com/office/drawing/2014/main" id="{124D8C05-118D-0718-0CCD-D981B9280AA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514725" y="466725"/>
            <a:ext cx="8188325" cy="4933950"/>
          </a:xfrm>
          <a:prstGeom prst="rect">
            <a:avLst/>
          </a:prstGeom>
        </p:spPr>
      </p:pic>
    </p:spTree>
    <p:extLst>
      <p:ext uri="{BB962C8B-B14F-4D97-AF65-F5344CB8AC3E}">
        <p14:creationId xmlns:p14="http://schemas.microsoft.com/office/powerpoint/2010/main" val="152994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left)">
                                      <p:cBhvr>
                                        <p:cTn id="8" dur="500"/>
                                        <p:tgtEl>
                                          <p:spTgt spid="20"/>
                                        </p:tgtEl>
                                      </p:cBhvr>
                                    </p:animEffect>
                                  </p:childTnLst>
                                </p:cTn>
                              </p:par>
                              <p:par>
                                <p:cTn id="9" presetID="6" presetClass="entr" presetSubtype="16"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circle(in)">
                                      <p:cBhvr>
                                        <p:cTn id="11" dur="500"/>
                                        <p:tgtEl>
                                          <p:spTgt spid="19"/>
                                        </p:tgtEl>
                                      </p:cBhvr>
                                    </p:animEffect>
                                  </p:childTnLst>
                                </p:cTn>
                              </p:par>
                            </p:childTnLst>
                          </p:cTn>
                        </p:par>
                        <p:par>
                          <p:cTn id="12" fill="hold">
                            <p:stCondLst>
                              <p:cond delay="500"/>
                            </p:stCondLst>
                            <p:childTnLst>
                              <p:par>
                                <p:cTn id="13" presetID="1" presetClass="mediacall" presetSubtype="0" fill="hold" nodeType="afterEffect">
                                  <p:stCondLst>
                                    <p:cond delay="0"/>
                                  </p:stCondLst>
                                  <p:childTnLst>
                                    <p:cmd type="call" cmd="playFrom(0.0)">
                                      <p:cBhvr>
                                        <p:cTn id="14" dur="1548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3005" y="3422822"/>
            <a:ext cx="2327810" cy="3267234"/>
          </a:xfrm>
          <a:prstGeom prst="rect">
            <a:avLst/>
          </a:prstGeom>
        </p:spPr>
      </p:pic>
      <p:pic>
        <p:nvPicPr>
          <p:cNvPr id="2" name="Picture 1" descr="A picture containing shape&#10;&#10;Description automatically generated">
            <a:extLst>
              <a:ext uri="{FF2B5EF4-FFF2-40B4-BE49-F238E27FC236}">
                <a16:creationId xmlns:a16="http://schemas.microsoft.com/office/drawing/2014/main" id="{5F94A27C-6D14-8817-11A0-A1E4F26424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1151" y="314324"/>
            <a:ext cx="1114425" cy="1114425"/>
          </a:xfrm>
          <a:prstGeom prst="rect">
            <a:avLst/>
          </a:prstGeom>
        </p:spPr>
      </p:pic>
      <p:pic>
        <p:nvPicPr>
          <p:cNvPr id="5" name="Picture 4">
            <a:extLst>
              <a:ext uri="{FF2B5EF4-FFF2-40B4-BE49-F238E27FC236}">
                <a16:creationId xmlns:a16="http://schemas.microsoft.com/office/drawing/2014/main" id="{B1CDF14F-8167-B424-9AD2-68687B5C54C2}"/>
              </a:ext>
            </a:extLst>
          </p:cNvPr>
          <p:cNvPicPr>
            <a:picLocks noChangeAspect="1"/>
          </p:cNvPicPr>
          <p:nvPr/>
        </p:nvPicPr>
        <p:blipFill>
          <a:blip r:embed="rId6"/>
          <a:stretch>
            <a:fillRect/>
          </a:stretch>
        </p:blipFill>
        <p:spPr>
          <a:xfrm>
            <a:off x="1562484" y="1739154"/>
            <a:ext cx="8724132" cy="2560542"/>
          </a:xfrm>
          <a:prstGeom prst="rect">
            <a:avLst/>
          </a:prstGeom>
        </p:spPr>
      </p:pic>
    </p:spTree>
    <p:extLst>
      <p:ext uri="{BB962C8B-B14F-4D97-AF65-F5344CB8AC3E}">
        <p14:creationId xmlns:p14="http://schemas.microsoft.com/office/powerpoint/2010/main" val="529829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AC00E58-7621-4C9C-92FE-A1F97E539064}"/>
              </a:ext>
            </a:extLst>
          </p:cNvPr>
          <p:cNvSpPr txBox="1"/>
          <p:nvPr/>
        </p:nvSpPr>
        <p:spPr>
          <a:xfrm>
            <a:off x="1619250" y="1571625"/>
            <a:ext cx="8582025" cy="1754326"/>
          </a:xfrm>
          <a:prstGeom prst="rect">
            <a:avLst/>
          </a:prstGeom>
          <a:noFill/>
        </p:spPr>
        <p:txBody>
          <a:bodyPr wrap="square" rtlCol="0">
            <a:spAutoFit/>
          </a:bodyPr>
          <a:lstStyle/>
          <a:p>
            <a:pPr lvl="0" algn="ctr">
              <a:defRPr/>
            </a:pPr>
            <a:r>
              <a:rPr lang="vi-VN" sz="5400" b="1" dirty="0">
                <a:solidFill>
                  <a:srgbClr val="0070C0"/>
                </a:solidFill>
                <a:cs typeface="Pattaya" panose="00000500000000000000" pitchFamily="2" charset="-34"/>
              </a:rPr>
              <a:t>Hoạt động 6: Thực hành xây dựng thực đơn. </a:t>
            </a:r>
            <a:endParaRPr kumimoji="0" lang="en-US" sz="5400" b="1" i="0" u="none" strike="noStrike" kern="1200" cap="none" spc="0" normalizeH="0" baseline="0" noProof="0" dirty="0">
              <a:ln>
                <a:noFill/>
              </a:ln>
              <a:solidFill>
                <a:srgbClr val="0070C0"/>
              </a:solidFill>
              <a:effectLst/>
              <a:uLnTx/>
              <a:uFillTx/>
              <a:latin typeface="Calibri"/>
              <a:ea typeface="Calibri" panose="020F0502020204030204" pitchFamily="34" charset="0"/>
              <a:cs typeface="Pattaya" panose="00000500000000000000" pitchFamily="2" charset="-34"/>
            </a:endParaRPr>
          </a:p>
        </p:txBody>
      </p:sp>
      <p:pic>
        <p:nvPicPr>
          <p:cNvPr id="36" name="图片 2">
            <a:extLst>
              <a:ext uri="{FF2B5EF4-FFF2-40B4-BE49-F238E27FC236}">
                <a16:creationId xmlns:a16="http://schemas.microsoft.com/office/drawing/2014/main" id="{EBE76931-2D39-41BA-A45B-2020DDB37A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1470" y="4381500"/>
            <a:ext cx="3696759" cy="2366794"/>
          </a:xfrm>
          <a:prstGeom prst="rect">
            <a:avLst/>
          </a:prstGeom>
        </p:spPr>
      </p:pic>
      <p:pic>
        <p:nvPicPr>
          <p:cNvPr id="37" name="图片 6">
            <a:extLst>
              <a:ext uri="{FF2B5EF4-FFF2-40B4-BE49-F238E27FC236}">
                <a16:creationId xmlns:a16="http://schemas.microsoft.com/office/drawing/2014/main" id="{45DDA063-96BA-45FD-BFEE-58EBB1BD8C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772" y="4609652"/>
            <a:ext cx="2490542" cy="1910490"/>
          </a:xfrm>
          <a:prstGeom prst="rect">
            <a:avLst/>
          </a:prstGeom>
        </p:spPr>
      </p:pic>
    </p:spTree>
    <p:extLst>
      <p:ext uri="{BB962C8B-B14F-4D97-AF65-F5344CB8AC3E}">
        <p14:creationId xmlns:p14="http://schemas.microsoft.com/office/powerpoint/2010/main" val="34106007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par>
                          <p:cTn id="9" fill="hold">
                            <p:stCondLst>
                              <p:cond delay="500"/>
                            </p:stCondLst>
                            <p:childTnLst>
                              <p:par>
                                <p:cTn id="10" presetID="26" presetClass="entr" presetSubtype="0"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80">
                                          <p:stCondLst>
                                            <p:cond delay="0"/>
                                          </p:stCondLst>
                                        </p:cTn>
                                        <p:tgtEl>
                                          <p:spTgt spid="36"/>
                                        </p:tgtEl>
                                      </p:cBhvr>
                                    </p:animEffect>
                                    <p:anim calcmode="lin" valueType="num">
                                      <p:cBhvr>
                                        <p:cTn id="13"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8" dur="26">
                                          <p:stCondLst>
                                            <p:cond delay="650"/>
                                          </p:stCondLst>
                                        </p:cTn>
                                        <p:tgtEl>
                                          <p:spTgt spid="36"/>
                                        </p:tgtEl>
                                      </p:cBhvr>
                                      <p:to x="100000" y="60000"/>
                                    </p:animScale>
                                    <p:animScale>
                                      <p:cBhvr>
                                        <p:cTn id="19" dur="166" decel="50000">
                                          <p:stCondLst>
                                            <p:cond delay="676"/>
                                          </p:stCondLst>
                                        </p:cTn>
                                        <p:tgtEl>
                                          <p:spTgt spid="36"/>
                                        </p:tgtEl>
                                      </p:cBhvr>
                                      <p:to x="100000" y="100000"/>
                                    </p:animScale>
                                    <p:animScale>
                                      <p:cBhvr>
                                        <p:cTn id="20" dur="26">
                                          <p:stCondLst>
                                            <p:cond delay="1312"/>
                                          </p:stCondLst>
                                        </p:cTn>
                                        <p:tgtEl>
                                          <p:spTgt spid="36"/>
                                        </p:tgtEl>
                                      </p:cBhvr>
                                      <p:to x="100000" y="80000"/>
                                    </p:animScale>
                                    <p:animScale>
                                      <p:cBhvr>
                                        <p:cTn id="21" dur="166" decel="50000">
                                          <p:stCondLst>
                                            <p:cond delay="1338"/>
                                          </p:stCondLst>
                                        </p:cTn>
                                        <p:tgtEl>
                                          <p:spTgt spid="36"/>
                                        </p:tgtEl>
                                      </p:cBhvr>
                                      <p:to x="100000" y="100000"/>
                                    </p:animScale>
                                    <p:animScale>
                                      <p:cBhvr>
                                        <p:cTn id="22" dur="26">
                                          <p:stCondLst>
                                            <p:cond delay="1642"/>
                                          </p:stCondLst>
                                        </p:cTn>
                                        <p:tgtEl>
                                          <p:spTgt spid="36"/>
                                        </p:tgtEl>
                                      </p:cBhvr>
                                      <p:to x="100000" y="90000"/>
                                    </p:animScale>
                                    <p:animScale>
                                      <p:cBhvr>
                                        <p:cTn id="23" dur="166" decel="50000">
                                          <p:stCondLst>
                                            <p:cond delay="1668"/>
                                          </p:stCondLst>
                                        </p:cTn>
                                        <p:tgtEl>
                                          <p:spTgt spid="36"/>
                                        </p:tgtEl>
                                      </p:cBhvr>
                                      <p:to x="100000" y="100000"/>
                                    </p:animScale>
                                    <p:animScale>
                                      <p:cBhvr>
                                        <p:cTn id="24" dur="26">
                                          <p:stCondLst>
                                            <p:cond delay="1808"/>
                                          </p:stCondLst>
                                        </p:cTn>
                                        <p:tgtEl>
                                          <p:spTgt spid="36"/>
                                        </p:tgtEl>
                                      </p:cBhvr>
                                      <p:to x="100000" y="95000"/>
                                    </p:animScale>
                                    <p:animScale>
                                      <p:cBhvr>
                                        <p:cTn id="25" dur="166" decel="50000">
                                          <p:stCondLst>
                                            <p:cond delay="1834"/>
                                          </p:stCondLst>
                                        </p:cTn>
                                        <p:tgtEl>
                                          <p:spTgt spid="36"/>
                                        </p:tgtEl>
                                      </p:cBhvr>
                                      <p:to x="100000" y="100000"/>
                                    </p:animScale>
                                  </p:childTnLst>
                                </p:cTn>
                              </p:par>
                            </p:childTnLst>
                          </p:cTn>
                        </p:par>
                        <p:par>
                          <p:cTn id="26" fill="hold">
                            <p:stCondLst>
                              <p:cond delay="2500"/>
                            </p:stCondLst>
                            <p:childTnLst>
                              <p:par>
                                <p:cTn id="27" presetID="2" presetClass="entr" presetSubtype="8"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0-#ppt_w/2"/>
                                          </p:val>
                                        </p:tav>
                                        <p:tav tm="100000">
                                          <p:val>
                                            <p:strVal val="#ppt_x"/>
                                          </p:val>
                                        </p:tav>
                                      </p:tavLst>
                                    </p:anim>
                                    <p:anim calcmode="lin" valueType="num">
                                      <p:cBhvr additive="base">
                                        <p:cTn id="30"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圆角矩形 17"/>
          <p:cNvSpPr/>
          <p:nvPr/>
        </p:nvSpPr>
        <p:spPr>
          <a:xfrm>
            <a:off x="519755" y="219076"/>
            <a:ext cx="11133438" cy="6391274"/>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8" name="Rounded Rectangular Callout 2">
            <a:extLst>
              <a:ext uri="{FF2B5EF4-FFF2-40B4-BE49-F238E27FC236}">
                <a16:creationId xmlns:a16="http://schemas.microsoft.com/office/drawing/2014/main" id="{79F2FA82-0402-E3FF-C917-81D611623C01}"/>
              </a:ext>
            </a:extLst>
          </p:cNvPr>
          <p:cNvSpPr/>
          <p:nvPr/>
        </p:nvSpPr>
        <p:spPr>
          <a:xfrm>
            <a:off x="1386348" y="403276"/>
            <a:ext cx="9491201" cy="1055608"/>
          </a:xfrm>
          <a:prstGeom prst="wedgeRoundRectCallout">
            <a:avLst>
              <a:gd name="adj1" fmla="val -53974"/>
              <a:gd name="adj2" fmla="val -10992"/>
              <a:gd name="adj3" fmla="val 16667"/>
            </a:avLst>
          </a:prstGeom>
          <a:solidFill>
            <a:schemeClr val="accent4">
              <a:lumMod val="20000"/>
              <a:lumOff val="80000"/>
            </a:schemeClr>
          </a:solidFill>
          <a:ln w="28575">
            <a:solidFill>
              <a:schemeClr val="bg1"/>
            </a:solidFill>
          </a:ln>
          <a:effectLst>
            <a:outerShdw blurRad="50800" dist="38100" dir="2700000" algn="tl" rotWithShape="0">
              <a:prstClr val="black">
                <a:alpha val="40000"/>
              </a:prstClr>
            </a:outerShdw>
          </a:effectLst>
        </p:spPr>
        <p:txBody>
          <a:bodyPr wrap="square">
            <a:spAutoFit/>
          </a:bodyPr>
          <a:lstStyle>
            <a:lvl1pPr>
              <a:defRPr>
                <a:solidFill>
                  <a:schemeClr val="tx1"/>
                </a:solidFill>
                <a:latin typeface="Arial" panose="020B0604020202020204" pitchFamily="34" charset="0"/>
                <a:ea typeface="黑体" pitchFamily="49" charset="-122"/>
              </a:defRPr>
            </a:lvl1pPr>
            <a:lvl2pPr marL="742950" indent="-285750">
              <a:defRPr>
                <a:solidFill>
                  <a:schemeClr val="tx1"/>
                </a:solidFill>
                <a:latin typeface="Arial" panose="020B0604020202020204" pitchFamily="34" charset="0"/>
                <a:ea typeface="黑体" pitchFamily="49" charset="-122"/>
              </a:defRPr>
            </a:lvl2pPr>
            <a:lvl3pPr marL="1143000" indent="-228600">
              <a:defRPr>
                <a:solidFill>
                  <a:schemeClr val="tx1"/>
                </a:solidFill>
                <a:latin typeface="Arial" panose="020B0604020202020204" pitchFamily="34" charset="0"/>
                <a:ea typeface="黑体" pitchFamily="49" charset="-122"/>
              </a:defRPr>
            </a:lvl3pPr>
            <a:lvl4pPr marL="1600200" indent="-228600">
              <a:defRPr>
                <a:solidFill>
                  <a:schemeClr val="tx1"/>
                </a:solidFill>
                <a:latin typeface="Arial" panose="020B0604020202020204" pitchFamily="34" charset="0"/>
                <a:ea typeface="黑体" pitchFamily="49" charset="-122"/>
              </a:defRPr>
            </a:lvl4pPr>
            <a:lvl5pPr marL="2057400" indent="-228600">
              <a:defRPr>
                <a:solidFill>
                  <a:schemeClr val="tx1"/>
                </a:solidFill>
                <a:latin typeface="Arial" panose="020B0604020202020204" pitchFamily="34" charset="0"/>
                <a:ea typeface="黑体" pitchFamily="49" charset="-122"/>
              </a:defRPr>
            </a:lvl5pPr>
            <a:lvl6pPr marL="2514600" indent="-228600" fontAlgn="base">
              <a:spcBef>
                <a:spcPct val="0"/>
              </a:spcBef>
              <a:spcAft>
                <a:spcPct val="0"/>
              </a:spcAft>
              <a:defRPr>
                <a:solidFill>
                  <a:schemeClr val="tx1"/>
                </a:solidFill>
                <a:latin typeface="Arial" panose="020B0604020202020204" pitchFamily="34" charset="0"/>
                <a:ea typeface="黑体" pitchFamily="49" charset="-122"/>
              </a:defRPr>
            </a:lvl6pPr>
            <a:lvl7pPr marL="2971800" indent="-228600" fontAlgn="base">
              <a:spcBef>
                <a:spcPct val="0"/>
              </a:spcBef>
              <a:spcAft>
                <a:spcPct val="0"/>
              </a:spcAft>
              <a:defRPr>
                <a:solidFill>
                  <a:schemeClr val="tx1"/>
                </a:solidFill>
                <a:latin typeface="Arial" panose="020B0604020202020204" pitchFamily="34" charset="0"/>
                <a:ea typeface="黑体" pitchFamily="49" charset="-122"/>
              </a:defRPr>
            </a:lvl7pPr>
            <a:lvl8pPr marL="3429000" indent="-228600" fontAlgn="base">
              <a:spcBef>
                <a:spcPct val="0"/>
              </a:spcBef>
              <a:spcAft>
                <a:spcPct val="0"/>
              </a:spcAft>
              <a:defRPr>
                <a:solidFill>
                  <a:schemeClr val="tx1"/>
                </a:solidFill>
                <a:latin typeface="Arial" panose="020B0604020202020204" pitchFamily="34" charset="0"/>
                <a:ea typeface="黑体" pitchFamily="49" charset="-122"/>
              </a:defRPr>
            </a:lvl8pPr>
            <a:lvl9pPr marL="3886200" indent="-228600" fontAlgn="base">
              <a:spcBef>
                <a:spcPct val="0"/>
              </a:spcBef>
              <a:spcAft>
                <a:spcPct val="0"/>
              </a:spcAft>
              <a:defRPr>
                <a:solidFill>
                  <a:schemeClr val="tx1"/>
                </a:solidFill>
                <a:latin typeface="Arial" panose="020B0604020202020204" pitchFamily="34" charset="0"/>
                <a:ea typeface="黑体" pitchFamily="49" charset="-122"/>
              </a:defRPr>
            </a:lvl9pPr>
          </a:lstStyle>
          <a:p>
            <a:pPr lvl="0" algn="ctr">
              <a:defRPr/>
            </a:pPr>
            <a:r>
              <a:rPr lang="vi-VN" altLang="en-US" sz="2800" b="1" dirty="0">
                <a:solidFill>
                  <a:prstClr val="black"/>
                </a:solidFill>
                <a:ea typeface="Microsoft YaHei" panose="020B0503020204020204" pitchFamily="34" charset="-122"/>
                <a:cs typeface="Arial" panose="020B0604020202020204" pitchFamily="34" charset="0"/>
              </a:rPr>
              <a:t>Em hãy cùng các bạn lên thực đơn cho ba ngày theo mẫu bảng sau đây: </a:t>
            </a:r>
            <a:endParaRPr kumimoji="0" lang="en-US" sz="2800" b="1" i="0" u="none" strike="noStrike" kern="1200" cap="none" spc="0" normalizeH="0" baseline="0" noProof="0" dirty="0">
              <a:ln>
                <a:noFill/>
              </a:ln>
              <a:solidFill>
                <a:prstClr val="black"/>
              </a:solidFill>
              <a:effectLst/>
              <a:uLnTx/>
              <a:uFillTx/>
              <a:cs typeface="Arial" panose="020B0604020202020204" pitchFamily="34" charset="0"/>
            </a:endParaRPr>
          </a:p>
        </p:txBody>
      </p:sp>
      <p:pic>
        <p:nvPicPr>
          <p:cNvPr id="6" name="Picture 5">
            <a:extLst>
              <a:ext uri="{FF2B5EF4-FFF2-40B4-BE49-F238E27FC236}">
                <a16:creationId xmlns:a16="http://schemas.microsoft.com/office/drawing/2014/main" id="{659E0F7B-DB49-AD4F-7E19-35DB8AE27757}"/>
              </a:ext>
            </a:extLst>
          </p:cNvPr>
          <p:cNvPicPr>
            <a:picLocks noChangeAspect="1"/>
          </p:cNvPicPr>
          <p:nvPr/>
        </p:nvPicPr>
        <p:blipFill>
          <a:blip r:embed="rId4"/>
          <a:stretch>
            <a:fillRect/>
          </a:stretch>
        </p:blipFill>
        <p:spPr>
          <a:xfrm>
            <a:off x="895350" y="2033905"/>
            <a:ext cx="10394416" cy="2528570"/>
          </a:xfrm>
          <a:prstGeom prst="rect">
            <a:avLst/>
          </a:prstGeom>
        </p:spPr>
      </p:pic>
    </p:spTree>
    <p:extLst>
      <p:ext uri="{BB962C8B-B14F-4D97-AF65-F5344CB8AC3E}">
        <p14:creationId xmlns:p14="http://schemas.microsoft.com/office/powerpoint/2010/main" val="1464468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DB679875-7777-4F51-AF3E-94E0BAE15B43}"/>
              </a:ext>
            </a:extLst>
          </p:cNvPr>
          <p:cNvGrpSpPr/>
          <p:nvPr/>
        </p:nvGrpSpPr>
        <p:grpSpPr>
          <a:xfrm>
            <a:off x="3482069" y="1038225"/>
            <a:ext cx="4529124" cy="5259161"/>
            <a:chOff x="3482069" y="1038225"/>
            <a:chExt cx="4529124" cy="5259161"/>
          </a:xfrm>
        </p:grpSpPr>
        <p:grpSp>
          <p:nvGrpSpPr>
            <p:cNvPr id="15" name="组合 13">
              <a:extLst>
                <a:ext uri="{FF2B5EF4-FFF2-40B4-BE49-F238E27FC236}">
                  <a16:creationId xmlns:a16="http://schemas.microsoft.com/office/drawing/2014/main" id="{B7B4D7C9-8905-4AC3-BABF-08F09A4D075D}"/>
                </a:ext>
              </a:extLst>
            </p:cNvPr>
            <p:cNvGrpSpPr/>
            <p:nvPr/>
          </p:nvGrpSpPr>
          <p:grpSpPr>
            <a:xfrm>
              <a:off x="3482069" y="2097474"/>
              <a:ext cx="3134886" cy="4199912"/>
              <a:chOff x="1656283" y="2342932"/>
              <a:chExt cx="2587752" cy="3263934"/>
            </a:xfrm>
          </p:grpSpPr>
          <p:pic>
            <p:nvPicPr>
              <p:cNvPr id="16" name="图片 2">
                <a:extLst>
                  <a:ext uri="{FF2B5EF4-FFF2-40B4-BE49-F238E27FC236}">
                    <a16:creationId xmlns:a16="http://schemas.microsoft.com/office/drawing/2014/main" id="{BCCFD97A-7B27-4DD9-A3B6-39E1DFB70D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6283" y="2342932"/>
                <a:ext cx="2587752" cy="3263934"/>
              </a:xfrm>
              <a:prstGeom prst="rect">
                <a:avLst/>
              </a:prstGeom>
            </p:spPr>
          </p:pic>
          <p:sp>
            <p:nvSpPr>
              <p:cNvPr id="17" name="对">
                <a:extLst>
                  <a:ext uri="{FF2B5EF4-FFF2-40B4-BE49-F238E27FC236}">
                    <a16:creationId xmlns:a16="http://schemas.microsoft.com/office/drawing/2014/main" id="{BEED784F-8FB2-4BC9-B412-254A5D6F1B3C}"/>
                  </a:ext>
                </a:extLst>
              </p:cNvPr>
              <p:cNvSpPr/>
              <p:nvPr/>
            </p:nvSpPr>
            <p:spPr bwMode="auto">
              <a:xfrm>
                <a:off x="3400738" y="2609243"/>
                <a:ext cx="553425" cy="545272"/>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solidFill>
                <a:srgbClr val="E55174"/>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grpSp>
        <p:sp>
          <p:nvSpPr>
            <p:cNvPr id="2" name="Oval 1">
              <a:extLst>
                <a:ext uri="{FF2B5EF4-FFF2-40B4-BE49-F238E27FC236}">
                  <a16:creationId xmlns:a16="http://schemas.microsoft.com/office/drawing/2014/main" id="{43A017A5-8C8E-47E3-9914-5A30DC3C0F30}"/>
                </a:ext>
              </a:extLst>
            </p:cNvPr>
            <p:cNvSpPr/>
            <p:nvPr/>
          </p:nvSpPr>
          <p:spPr>
            <a:xfrm>
              <a:off x="4010693" y="1038225"/>
              <a:ext cx="4000500" cy="2390775"/>
            </a:xfrm>
            <a:prstGeom prst="ellipse">
              <a:avLst/>
            </a:prstGeom>
            <a:solidFill>
              <a:srgbClr val="FB35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FFFF00"/>
                  </a:solidFill>
                  <a:effectLst>
                    <a:outerShdw blurRad="38100" dist="25400" dir="5400000" algn="ctr" rotWithShape="0">
                      <a:srgbClr val="6E747A">
                        <a:alpha val="43000"/>
                      </a:srgbClr>
                    </a:outerShdw>
                  </a:effectLst>
                  <a:uLnTx/>
                  <a:uFillTx/>
                  <a:latin typeface="Calibri"/>
                  <a:ea typeface="微软雅黑"/>
                  <a:cs typeface="+mn-cs"/>
                </a:rPr>
                <a:t>Chia </a:t>
              </a:r>
              <a:r>
                <a:rPr kumimoji="0" lang="en-US" sz="4800" b="1" i="0" u="none" strike="noStrike" kern="1200" cap="none" spc="0" normalizeH="0" baseline="0" noProof="0" dirty="0" err="1">
                  <a:ln w="0"/>
                  <a:solidFill>
                    <a:srgbClr val="FFFF00"/>
                  </a:solidFill>
                  <a:effectLst>
                    <a:outerShdw blurRad="38100" dist="25400" dir="5400000" algn="ctr" rotWithShape="0">
                      <a:srgbClr val="6E747A">
                        <a:alpha val="43000"/>
                      </a:srgbClr>
                    </a:outerShdw>
                  </a:effectLst>
                  <a:uLnTx/>
                  <a:uFillTx/>
                  <a:latin typeface="Calibri"/>
                  <a:ea typeface="微软雅黑"/>
                  <a:cs typeface="+mn-cs"/>
                </a:rPr>
                <a:t>sẻ</a:t>
              </a:r>
              <a:r>
                <a:rPr kumimoji="0" lang="en-US" sz="4800" b="1" i="0" u="none" strike="noStrike" kern="1200" cap="none" spc="0" normalizeH="0" baseline="0" noProof="0" dirty="0">
                  <a:ln w="0"/>
                  <a:solidFill>
                    <a:srgbClr val="FFFF00"/>
                  </a:solidFill>
                  <a:effectLst>
                    <a:outerShdw blurRad="38100" dist="25400" dir="5400000" algn="ctr" rotWithShape="0">
                      <a:srgbClr val="6E747A">
                        <a:alpha val="43000"/>
                      </a:srgbClr>
                    </a:outerShdw>
                  </a:effectLst>
                  <a:uLnTx/>
                  <a:uFillTx/>
                  <a:latin typeface="Calibri"/>
                  <a:ea typeface="微软雅黑"/>
                  <a:cs typeface="+mn-cs"/>
                </a:rPr>
                <a:t> </a:t>
              </a:r>
              <a:r>
                <a:rPr kumimoji="0" lang="en-US" sz="4800" b="1" i="0" u="none" strike="noStrike" kern="1200" cap="none" spc="0" normalizeH="0" baseline="0" noProof="0" dirty="0" err="1">
                  <a:ln w="0"/>
                  <a:solidFill>
                    <a:srgbClr val="FFFF00"/>
                  </a:solidFill>
                  <a:effectLst>
                    <a:outerShdw blurRad="38100" dist="25400" dir="5400000" algn="ctr" rotWithShape="0">
                      <a:srgbClr val="6E747A">
                        <a:alpha val="43000"/>
                      </a:srgbClr>
                    </a:outerShdw>
                  </a:effectLst>
                  <a:uLnTx/>
                  <a:uFillTx/>
                  <a:latin typeface="Calibri"/>
                  <a:ea typeface="微软雅黑"/>
                  <a:cs typeface="+mn-cs"/>
                </a:rPr>
                <a:t>trước</a:t>
              </a:r>
              <a:r>
                <a:rPr kumimoji="0" lang="en-US" sz="4800" b="1" i="0" u="none" strike="noStrike" kern="1200" cap="none" spc="0" normalizeH="0" baseline="0" noProof="0" dirty="0">
                  <a:ln w="0"/>
                  <a:solidFill>
                    <a:srgbClr val="FFFF00"/>
                  </a:solidFill>
                  <a:effectLst>
                    <a:outerShdw blurRad="38100" dist="25400" dir="5400000" algn="ctr" rotWithShape="0">
                      <a:srgbClr val="6E747A">
                        <a:alpha val="43000"/>
                      </a:srgbClr>
                    </a:outerShdw>
                  </a:effectLst>
                  <a:uLnTx/>
                  <a:uFillTx/>
                  <a:latin typeface="Calibri"/>
                  <a:ea typeface="微软雅黑"/>
                  <a:cs typeface="+mn-cs"/>
                </a:rPr>
                <a:t> </a:t>
              </a:r>
              <a:r>
                <a:rPr kumimoji="0" lang="en-US" sz="4800" b="1" i="0" u="none" strike="noStrike" kern="1200" cap="none" spc="0" normalizeH="0" baseline="0" noProof="0" dirty="0" err="1">
                  <a:ln w="0"/>
                  <a:solidFill>
                    <a:srgbClr val="FFFF00"/>
                  </a:solidFill>
                  <a:effectLst>
                    <a:outerShdw blurRad="38100" dist="25400" dir="5400000" algn="ctr" rotWithShape="0">
                      <a:srgbClr val="6E747A">
                        <a:alpha val="43000"/>
                      </a:srgbClr>
                    </a:outerShdw>
                  </a:effectLst>
                  <a:uLnTx/>
                  <a:uFillTx/>
                  <a:latin typeface="Calibri"/>
                  <a:ea typeface="微软雅黑"/>
                  <a:cs typeface="+mn-cs"/>
                </a:rPr>
                <a:t>lớp</a:t>
              </a:r>
              <a:endParaRPr kumimoji="0" lang="en-US" sz="4800" b="1" i="0" u="none" strike="noStrike" kern="1200" cap="none" spc="0" normalizeH="0" baseline="0" noProof="0" dirty="0">
                <a:ln w="0"/>
                <a:solidFill>
                  <a:srgbClr val="FFFF00"/>
                </a:solidFill>
                <a:effectLst>
                  <a:outerShdw blurRad="38100" dist="25400" dir="5400000" algn="ctr" rotWithShape="0">
                    <a:srgbClr val="6E747A">
                      <a:alpha val="43000"/>
                    </a:srgbClr>
                  </a:outerShdw>
                </a:effectLst>
                <a:uLnTx/>
                <a:uFillTx/>
                <a:latin typeface="Calibri"/>
                <a:ea typeface="微软雅黑"/>
                <a:cs typeface="+mn-cs"/>
              </a:endParaRPr>
            </a:p>
          </p:txBody>
        </p:sp>
      </p:grpSp>
    </p:spTree>
    <p:extLst>
      <p:ext uri="{BB962C8B-B14F-4D97-AF65-F5344CB8AC3E}">
        <p14:creationId xmlns:p14="http://schemas.microsoft.com/office/powerpoint/2010/main" val="3357657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圆角矩形 17"/>
          <p:cNvSpPr/>
          <p:nvPr/>
        </p:nvSpPr>
        <p:spPr>
          <a:xfrm>
            <a:off x="495299" y="209550"/>
            <a:ext cx="11363325" cy="6515099"/>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aphicFrame>
        <p:nvGraphicFramePr>
          <p:cNvPr id="3" name="Table 2">
            <a:extLst>
              <a:ext uri="{FF2B5EF4-FFF2-40B4-BE49-F238E27FC236}">
                <a16:creationId xmlns:a16="http://schemas.microsoft.com/office/drawing/2014/main" id="{2FAC354E-E906-10F8-E5B3-8237BBD0BE80}"/>
              </a:ext>
            </a:extLst>
          </p:cNvPr>
          <p:cNvGraphicFramePr>
            <a:graphicFrameLocks noGrp="1"/>
          </p:cNvGraphicFramePr>
          <p:nvPr>
            <p:extLst>
              <p:ext uri="{D42A27DB-BD31-4B8C-83A1-F6EECF244321}">
                <p14:modId xmlns:p14="http://schemas.microsoft.com/office/powerpoint/2010/main" val="3957685501"/>
              </p:ext>
            </p:extLst>
          </p:nvPr>
        </p:nvGraphicFramePr>
        <p:xfrm>
          <a:off x="895349" y="1016000"/>
          <a:ext cx="10506076" cy="4940910"/>
        </p:xfrm>
        <a:graphic>
          <a:graphicData uri="http://schemas.openxmlformats.org/drawingml/2006/table">
            <a:tbl>
              <a:tblPr/>
              <a:tblGrid>
                <a:gridCol w="1914526">
                  <a:extLst>
                    <a:ext uri="{9D8B030D-6E8A-4147-A177-3AD203B41FA5}">
                      <a16:colId xmlns:a16="http://schemas.microsoft.com/office/drawing/2014/main" val="3003422717"/>
                    </a:ext>
                  </a:extLst>
                </a:gridCol>
                <a:gridCol w="2952750">
                  <a:extLst>
                    <a:ext uri="{9D8B030D-6E8A-4147-A177-3AD203B41FA5}">
                      <a16:colId xmlns:a16="http://schemas.microsoft.com/office/drawing/2014/main" val="3305544367"/>
                    </a:ext>
                  </a:extLst>
                </a:gridCol>
                <a:gridCol w="3012281">
                  <a:extLst>
                    <a:ext uri="{9D8B030D-6E8A-4147-A177-3AD203B41FA5}">
                      <a16:colId xmlns:a16="http://schemas.microsoft.com/office/drawing/2014/main" val="1552953836"/>
                    </a:ext>
                  </a:extLst>
                </a:gridCol>
                <a:gridCol w="2626519">
                  <a:extLst>
                    <a:ext uri="{9D8B030D-6E8A-4147-A177-3AD203B41FA5}">
                      <a16:colId xmlns:a16="http://schemas.microsoft.com/office/drawing/2014/main" val="2017093772"/>
                    </a:ext>
                  </a:extLst>
                </a:gridCol>
              </a:tblGrid>
              <a:tr h="310715">
                <a:tc>
                  <a:txBody>
                    <a:bodyPr/>
                    <a:lstStyle/>
                    <a:p>
                      <a:pPr algn="ctr" fontAlgn="t"/>
                      <a:r>
                        <a:rPr lang="en-US" sz="2400" b="1" dirty="0" err="1">
                          <a:effectLst/>
                        </a:rPr>
                        <a:t>Bữa</a:t>
                      </a:r>
                      <a:r>
                        <a:rPr lang="en-US" sz="2400" b="1" dirty="0">
                          <a:effectLst/>
                        </a:rPr>
                        <a:t> </a:t>
                      </a:r>
                      <a:r>
                        <a:rPr lang="en-US" sz="2400" b="1" dirty="0" err="1">
                          <a:effectLst/>
                        </a:rPr>
                        <a:t>ăn</a:t>
                      </a:r>
                      <a:endParaRPr lang="en-US" sz="2400" dirty="0">
                        <a:effectLst/>
                      </a:endParaRPr>
                    </a:p>
                  </a:txBody>
                  <a:tcPr marL="26610" marR="26610" marT="26610" marB="26610">
                    <a:lnL w="12700" cap="flat" cmpd="sng" algn="ctr">
                      <a:solidFill>
                        <a:srgbClr val="00D8E4"/>
                      </a:solidFill>
                      <a:prstDash val="solid"/>
                      <a:round/>
                      <a:headEnd type="none" w="med" len="med"/>
                      <a:tailEnd type="none" w="med" len="med"/>
                    </a:lnL>
                    <a:lnR w="12700" cap="flat" cmpd="sng" algn="ctr">
                      <a:solidFill>
                        <a:srgbClr val="00D8E4"/>
                      </a:solidFill>
                      <a:prstDash val="solid"/>
                      <a:round/>
                      <a:headEnd type="none" w="med" len="med"/>
                      <a:tailEnd type="none" w="med" len="med"/>
                    </a:lnR>
                    <a:lnT w="12700" cap="flat" cmpd="sng" algn="ctr">
                      <a:solidFill>
                        <a:srgbClr val="00D8E4"/>
                      </a:solidFill>
                      <a:prstDash val="solid"/>
                      <a:round/>
                      <a:headEnd type="none" w="med" len="med"/>
                      <a:tailEnd type="none" w="med" len="med"/>
                    </a:lnT>
                    <a:lnB w="12700" cap="flat" cmpd="sng" algn="ctr">
                      <a:solidFill>
                        <a:srgbClr val="88D7E4"/>
                      </a:solidFill>
                      <a:prstDash val="solid"/>
                      <a:round/>
                      <a:headEnd type="none" w="med" len="med"/>
                      <a:tailEnd type="none" w="med" len="med"/>
                    </a:lnB>
                    <a:solidFill>
                      <a:schemeClr val="accent5">
                        <a:lumMod val="20000"/>
                        <a:lumOff val="80000"/>
                      </a:schemeClr>
                    </a:solidFill>
                  </a:tcPr>
                </a:tc>
                <a:tc>
                  <a:txBody>
                    <a:bodyPr/>
                    <a:lstStyle/>
                    <a:p>
                      <a:pPr algn="ctr" fontAlgn="t"/>
                      <a:r>
                        <a:rPr lang="en-US" sz="2400" b="1" dirty="0" err="1">
                          <a:effectLst/>
                        </a:rPr>
                        <a:t>Ngày</a:t>
                      </a:r>
                      <a:r>
                        <a:rPr lang="en-US" sz="2400" b="1" dirty="0">
                          <a:effectLst/>
                        </a:rPr>
                        <a:t> 1</a:t>
                      </a:r>
                      <a:endParaRPr lang="en-US" sz="2400" dirty="0">
                        <a:effectLst/>
                      </a:endParaRPr>
                    </a:p>
                  </a:txBody>
                  <a:tcPr marL="26610" marR="26610" marT="26610" marB="26610">
                    <a:lnL w="12700" cap="flat" cmpd="sng" algn="ctr">
                      <a:solidFill>
                        <a:srgbClr val="00D8E4"/>
                      </a:solidFill>
                      <a:prstDash val="solid"/>
                      <a:round/>
                      <a:headEnd type="none" w="med" len="med"/>
                      <a:tailEnd type="none" w="med" len="med"/>
                    </a:lnL>
                    <a:lnR w="12700" cap="flat" cmpd="sng" algn="ctr">
                      <a:solidFill>
                        <a:srgbClr val="00D8E4"/>
                      </a:solidFill>
                      <a:prstDash val="solid"/>
                      <a:round/>
                      <a:headEnd type="none" w="med" len="med"/>
                      <a:tailEnd type="none" w="med" len="med"/>
                    </a:lnR>
                    <a:lnT w="12700" cap="flat" cmpd="sng" algn="ctr">
                      <a:solidFill>
                        <a:srgbClr val="00D8E4"/>
                      </a:solidFill>
                      <a:prstDash val="solid"/>
                      <a:round/>
                      <a:headEnd type="none" w="med" len="med"/>
                      <a:tailEnd type="none" w="med" len="med"/>
                    </a:lnT>
                    <a:lnB w="12700" cap="flat" cmpd="sng" algn="ctr">
                      <a:solidFill>
                        <a:srgbClr val="88D7E4"/>
                      </a:solidFill>
                      <a:prstDash val="solid"/>
                      <a:round/>
                      <a:headEnd type="none" w="med" len="med"/>
                      <a:tailEnd type="none" w="med" len="med"/>
                    </a:lnB>
                    <a:solidFill>
                      <a:schemeClr val="accent5">
                        <a:lumMod val="20000"/>
                        <a:lumOff val="80000"/>
                      </a:schemeClr>
                    </a:solidFill>
                  </a:tcPr>
                </a:tc>
                <a:tc>
                  <a:txBody>
                    <a:bodyPr/>
                    <a:lstStyle/>
                    <a:p>
                      <a:pPr algn="ctr" fontAlgn="t"/>
                      <a:r>
                        <a:rPr lang="en-US" sz="2400" b="1">
                          <a:effectLst/>
                        </a:rPr>
                        <a:t>Ngày 2</a:t>
                      </a:r>
                      <a:endParaRPr lang="en-US" sz="2400">
                        <a:effectLst/>
                      </a:endParaRPr>
                    </a:p>
                  </a:txBody>
                  <a:tcPr marL="26610" marR="26610" marT="26610" marB="26610">
                    <a:lnL w="12700" cap="flat" cmpd="sng" algn="ctr">
                      <a:solidFill>
                        <a:srgbClr val="00D8E4"/>
                      </a:solidFill>
                      <a:prstDash val="solid"/>
                      <a:round/>
                      <a:headEnd type="none" w="med" len="med"/>
                      <a:tailEnd type="none" w="med" len="med"/>
                    </a:lnL>
                    <a:lnR w="12700" cap="flat" cmpd="sng" algn="ctr">
                      <a:solidFill>
                        <a:srgbClr val="00D8E4"/>
                      </a:solidFill>
                      <a:prstDash val="solid"/>
                      <a:round/>
                      <a:headEnd type="none" w="med" len="med"/>
                      <a:tailEnd type="none" w="med" len="med"/>
                    </a:lnR>
                    <a:lnT w="12700" cap="flat" cmpd="sng" algn="ctr">
                      <a:solidFill>
                        <a:srgbClr val="00D8E4"/>
                      </a:solidFill>
                      <a:prstDash val="solid"/>
                      <a:round/>
                      <a:headEnd type="none" w="med" len="med"/>
                      <a:tailEnd type="none" w="med" len="med"/>
                    </a:lnT>
                    <a:lnB w="12700" cap="flat" cmpd="sng" algn="ctr">
                      <a:solidFill>
                        <a:srgbClr val="88D7E4"/>
                      </a:solidFill>
                      <a:prstDash val="solid"/>
                      <a:round/>
                      <a:headEnd type="none" w="med" len="med"/>
                      <a:tailEnd type="none" w="med" len="med"/>
                    </a:lnB>
                    <a:solidFill>
                      <a:schemeClr val="accent5">
                        <a:lumMod val="20000"/>
                        <a:lumOff val="80000"/>
                      </a:schemeClr>
                    </a:solidFill>
                  </a:tcPr>
                </a:tc>
                <a:tc>
                  <a:txBody>
                    <a:bodyPr/>
                    <a:lstStyle/>
                    <a:p>
                      <a:pPr algn="ctr" fontAlgn="t"/>
                      <a:r>
                        <a:rPr lang="en-US" sz="2400" b="1" dirty="0" err="1">
                          <a:effectLst/>
                        </a:rPr>
                        <a:t>Ngày</a:t>
                      </a:r>
                      <a:r>
                        <a:rPr lang="en-US" sz="2400" b="1" dirty="0">
                          <a:effectLst/>
                        </a:rPr>
                        <a:t> 3</a:t>
                      </a:r>
                      <a:endParaRPr lang="en-US" sz="2400" dirty="0">
                        <a:effectLst/>
                      </a:endParaRPr>
                    </a:p>
                  </a:txBody>
                  <a:tcPr marL="26610" marR="26610" marT="26610" marB="26610">
                    <a:lnL w="12700" cap="flat" cmpd="sng" algn="ctr">
                      <a:solidFill>
                        <a:srgbClr val="00D8E4"/>
                      </a:solidFill>
                      <a:prstDash val="solid"/>
                      <a:round/>
                      <a:headEnd type="none" w="med" len="med"/>
                      <a:tailEnd type="none" w="med" len="med"/>
                    </a:lnL>
                    <a:lnR w="12700" cap="flat" cmpd="sng" algn="ctr">
                      <a:solidFill>
                        <a:srgbClr val="00D8E4"/>
                      </a:solidFill>
                      <a:prstDash val="solid"/>
                      <a:round/>
                      <a:headEnd type="none" w="med" len="med"/>
                      <a:tailEnd type="none" w="med" len="med"/>
                    </a:lnR>
                    <a:lnT w="12700" cap="flat" cmpd="sng" algn="ctr">
                      <a:solidFill>
                        <a:srgbClr val="00D8E4"/>
                      </a:solidFill>
                      <a:prstDash val="solid"/>
                      <a:round/>
                      <a:headEnd type="none" w="med" len="med"/>
                      <a:tailEnd type="none" w="med" len="med"/>
                    </a:lnT>
                    <a:lnB w="12700" cap="flat" cmpd="sng" algn="ctr">
                      <a:solidFill>
                        <a:srgbClr val="88D7E4"/>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957805799"/>
                  </a:ext>
                </a:extLst>
              </a:tr>
              <a:tr h="1067645">
                <a:tc>
                  <a:txBody>
                    <a:bodyPr/>
                    <a:lstStyle/>
                    <a:p>
                      <a:pPr algn="ctr" fontAlgn="t"/>
                      <a:r>
                        <a:rPr lang="en-US" sz="2400" dirty="0" err="1">
                          <a:effectLst/>
                        </a:rPr>
                        <a:t>Sáng</a:t>
                      </a:r>
                      <a:endParaRPr lang="en-US" sz="2400" dirty="0">
                        <a:effectLst/>
                      </a:endParaRPr>
                    </a:p>
                  </a:txBody>
                  <a:tcPr marL="26610" marR="26610" marT="26610" marB="26610">
                    <a:lnL w="12700" cap="flat" cmpd="sng" algn="ctr">
                      <a:solidFill>
                        <a:srgbClr val="88D7E4"/>
                      </a:solidFill>
                      <a:prstDash val="solid"/>
                      <a:round/>
                      <a:headEnd type="none" w="med" len="med"/>
                      <a:tailEnd type="none" w="med" len="med"/>
                    </a:lnL>
                    <a:lnR w="12700" cap="flat" cmpd="sng" algn="ctr">
                      <a:solidFill>
                        <a:srgbClr val="88D7E4"/>
                      </a:solidFill>
                      <a:prstDash val="solid"/>
                      <a:round/>
                      <a:headEnd type="none" w="med" len="med"/>
                      <a:tailEnd type="none" w="med" len="med"/>
                    </a:lnR>
                    <a:lnT w="12700" cap="flat" cmpd="sng" algn="ctr">
                      <a:solidFill>
                        <a:srgbClr val="88D7E4"/>
                      </a:solidFill>
                      <a:prstDash val="solid"/>
                      <a:round/>
                      <a:headEnd type="none" w="med" len="med"/>
                      <a:tailEnd type="none" w="med" len="med"/>
                    </a:lnT>
                    <a:lnB w="12700" cap="flat" cmpd="sng" algn="ctr">
                      <a:solidFill>
                        <a:srgbClr val="88D7E4"/>
                      </a:solidFill>
                      <a:prstDash val="solid"/>
                      <a:round/>
                      <a:headEnd type="none" w="med" len="med"/>
                      <a:tailEnd type="none" w="med" len="med"/>
                    </a:lnB>
                    <a:solidFill>
                      <a:srgbClr val="FFFFFF"/>
                    </a:solidFill>
                  </a:tcPr>
                </a:tc>
                <a:tc>
                  <a:txBody>
                    <a:bodyPr/>
                    <a:lstStyle/>
                    <a:p>
                      <a:pPr algn="ctr" fontAlgn="t"/>
                      <a:r>
                        <a:rPr lang="en-US" sz="2400" dirty="0">
                          <a:effectLst/>
                        </a:rPr>
                        <a:t>Bánh </a:t>
                      </a:r>
                      <a:r>
                        <a:rPr lang="en-US" sz="2400" dirty="0" err="1">
                          <a:effectLst/>
                        </a:rPr>
                        <a:t>mì</a:t>
                      </a:r>
                      <a:r>
                        <a:rPr lang="en-US" sz="2400" dirty="0">
                          <a:effectLst/>
                        </a:rPr>
                        <a:t>, </a:t>
                      </a:r>
                      <a:r>
                        <a:rPr lang="en-US" sz="2400" dirty="0" err="1">
                          <a:effectLst/>
                        </a:rPr>
                        <a:t>trứng</a:t>
                      </a:r>
                      <a:r>
                        <a:rPr lang="en-US" sz="2400" dirty="0">
                          <a:effectLst/>
                        </a:rPr>
                        <a:t>, salad </a:t>
                      </a:r>
                      <a:r>
                        <a:rPr lang="en-US" sz="2400" dirty="0" err="1">
                          <a:effectLst/>
                        </a:rPr>
                        <a:t>rau</a:t>
                      </a:r>
                      <a:r>
                        <a:rPr lang="en-US" sz="2400" dirty="0">
                          <a:effectLst/>
                        </a:rPr>
                        <a:t>, 1 </a:t>
                      </a:r>
                      <a:r>
                        <a:rPr lang="en-US" sz="2400" dirty="0" err="1">
                          <a:effectLst/>
                        </a:rPr>
                        <a:t>ly</a:t>
                      </a:r>
                      <a:r>
                        <a:rPr lang="en-US" sz="2400" dirty="0">
                          <a:effectLst/>
                        </a:rPr>
                        <a:t> </a:t>
                      </a:r>
                      <a:r>
                        <a:rPr lang="en-US" sz="2400" dirty="0" err="1">
                          <a:effectLst/>
                        </a:rPr>
                        <a:t>sữa</a:t>
                      </a:r>
                      <a:r>
                        <a:rPr lang="en-US" sz="2400" dirty="0">
                          <a:effectLst/>
                        </a:rPr>
                        <a:t>. </a:t>
                      </a:r>
                    </a:p>
                  </a:txBody>
                  <a:tcPr marL="26610" marR="26610" marT="26610" marB="26610">
                    <a:lnL w="12700" cap="flat" cmpd="sng" algn="ctr">
                      <a:solidFill>
                        <a:srgbClr val="88D7E4"/>
                      </a:solidFill>
                      <a:prstDash val="solid"/>
                      <a:round/>
                      <a:headEnd type="none" w="med" len="med"/>
                      <a:tailEnd type="none" w="med" len="med"/>
                    </a:lnL>
                    <a:lnR w="12700" cap="flat" cmpd="sng" algn="ctr">
                      <a:solidFill>
                        <a:srgbClr val="88D7E4"/>
                      </a:solidFill>
                      <a:prstDash val="solid"/>
                      <a:round/>
                      <a:headEnd type="none" w="med" len="med"/>
                      <a:tailEnd type="none" w="med" len="med"/>
                    </a:lnR>
                    <a:lnT w="12700" cap="flat" cmpd="sng" algn="ctr">
                      <a:solidFill>
                        <a:srgbClr val="88D7E4"/>
                      </a:solidFill>
                      <a:prstDash val="solid"/>
                      <a:round/>
                      <a:headEnd type="none" w="med" len="med"/>
                      <a:tailEnd type="none" w="med" len="med"/>
                    </a:lnT>
                    <a:lnB w="12700" cap="flat" cmpd="sng" algn="ctr">
                      <a:solidFill>
                        <a:srgbClr val="88D7E4"/>
                      </a:solidFill>
                      <a:prstDash val="solid"/>
                      <a:round/>
                      <a:headEnd type="none" w="med" len="med"/>
                      <a:tailEnd type="none" w="med" len="med"/>
                    </a:lnB>
                    <a:solidFill>
                      <a:srgbClr val="FFFFFF"/>
                    </a:solidFill>
                  </a:tcPr>
                </a:tc>
                <a:tc>
                  <a:txBody>
                    <a:bodyPr/>
                    <a:lstStyle/>
                    <a:p>
                      <a:pPr algn="ctr" fontAlgn="t"/>
                      <a:r>
                        <a:rPr lang="vi-VN" sz="2400" dirty="0">
                          <a:effectLst/>
                        </a:rPr>
                        <a:t>Cơm rang dưa bò, 1 ly nước ấm</a:t>
                      </a:r>
                    </a:p>
                  </a:txBody>
                  <a:tcPr marL="26610" marR="26610" marT="26610" marB="26610">
                    <a:lnL w="12700" cap="flat" cmpd="sng" algn="ctr">
                      <a:solidFill>
                        <a:srgbClr val="88D7E4"/>
                      </a:solidFill>
                      <a:prstDash val="solid"/>
                      <a:round/>
                      <a:headEnd type="none" w="med" len="med"/>
                      <a:tailEnd type="none" w="med" len="med"/>
                    </a:lnL>
                    <a:lnR w="12700" cap="flat" cmpd="sng" algn="ctr">
                      <a:solidFill>
                        <a:srgbClr val="88D7E4"/>
                      </a:solidFill>
                      <a:prstDash val="solid"/>
                      <a:round/>
                      <a:headEnd type="none" w="med" len="med"/>
                      <a:tailEnd type="none" w="med" len="med"/>
                    </a:lnR>
                    <a:lnT w="12700" cap="flat" cmpd="sng" algn="ctr">
                      <a:solidFill>
                        <a:srgbClr val="88D7E4"/>
                      </a:solidFill>
                      <a:prstDash val="solid"/>
                      <a:round/>
                      <a:headEnd type="none" w="med" len="med"/>
                      <a:tailEnd type="none" w="med" len="med"/>
                    </a:lnT>
                    <a:lnB w="12700" cap="flat" cmpd="sng" algn="ctr">
                      <a:solidFill>
                        <a:srgbClr val="88D7E4"/>
                      </a:solidFill>
                      <a:prstDash val="solid"/>
                      <a:round/>
                      <a:headEnd type="none" w="med" len="med"/>
                      <a:tailEnd type="none" w="med" len="med"/>
                    </a:lnB>
                    <a:solidFill>
                      <a:srgbClr val="FFFFFF"/>
                    </a:solidFill>
                  </a:tcPr>
                </a:tc>
                <a:tc>
                  <a:txBody>
                    <a:bodyPr/>
                    <a:lstStyle/>
                    <a:p>
                      <a:pPr algn="ctr" fontAlgn="t"/>
                      <a:r>
                        <a:rPr lang="vi-VN" sz="2400" dirty="0">
                          <a:effectLst/>
                        </a:rPr>
                        <a:t>Bún ngan, 1 ly nước ấn</a:t>
                      </a:r>
                    </a:p>
                  </a:txBody>
                  <a:tcPr marL="26610" marR="26610" marT="26610" marB="26610">
                    <a:lnL w="12700" cap="flat" cmpd="sng" algn="ctr">
                      <a:solidFill>
                        <a:srgbClr val="88D7E4"/>
                      </a:solidFill>
                      <a:prstDash val="solid"/>
                      <a:round/>
                      <a:headEnd type="none" w="med" len="med"/>
                      <a:tailEnd type="none" w="med" len="med"/>
                    </a:lnL>
                    <a:lnR w="12700" cap="flat" cmpd="sng" algn="ctr">
                      <a:solidFill>
                        <a:srgbClr val="88D7E4"/>
                      </a:solidFill>
                      <a:prstDash val="solid"/>
                      <a:round/>
                      <a:headEnd type="none" w="med" len="med"/>
                      <a:tailEnd type="none" w="med" len="med"/>
                    </a:lnR>
                    <a:lnT w="12700" cap="flat" cmpd="sng" algn="ctr">
                      <a:solidFill>
                        <a:srgbClr val="88D7E4"/>
                      </a:solidFill>
                      <a:prstDash val="solid"/>
                      <a:round/>
                      <a:headEnd type="none" w="med" len="med"/>
                      <a:tailEnd type="none" w="med" len="med"/>
                    </a:lnT>
                    <a:lnB w="12700" cap="flat" cmpd="sng" algn="ctr">
                      <a:solidFill>
                        <a:srgbClr val="88D7E4"/>
                      </a:solidFill>
                      <a:prstDash val="solid"/>
                      <a:round/>
                      <a:headEnd type="none" w="med" len="med"/>
                      <a:tailEnd type="none" w="med" len="med"/>
                    </a:lnB>
                    <a:solidFill>
                      <a:srgbClr val="FFFFFF"/>
                    </a:solidFill>
                  </a:tcPr>
                </a:tc>
                <a:extLst>
                  <a:ext uri="{0D108BD9-81ED-4DB2-BD59-A6C34878D82A}">
                    <a16:rowId xmlns:a16="http://schemas.microsoft.com/office/drawing/2014/main" val="2418611089"/>
                  </a:ext>
                </a:extLst>
              </a:tr>
              <a:tr h="1572265">
                <a:tc>
                  <a:txBody>
                    <a:bodyPr/>
                    <a:lstStyle/>
                    <a:p>
                      <a:pPr algn="ctr" fontAlgn="t"/>
                      <a:r>
                        <a:rPr lang="vi-VN" sz="2400">
                          <a:effectLst/>
                        </a:rPr>
                        <a:t>Trưa</a:t>
                      </a:r>
                    </a:p>
                  </a:txBody>
                  <a:tcPr marL="26610" marR="26610" marT="26610" marB="26610">
                    <a:lnL w="12700" cap="flat" cmpd="sng" algn="ctr">
                      <a:solidFill>
                        <a:srgbClr val="88D7E4"/>
                      </a:solidFill>
                      <a:prstDash val="solid"/>
                      <a:round/>
                      <a:headEnd type="none" w="med" len="med"/>
                      <a:tailEnd type="none" w="med" len="med"/>
                    </a:lnL>
                    <a:lnR w="12700" cap="flat" cmpd="sng" algn="ctr">
                      <a:solidFill>
                        <a:srgbClr val="88D7E4"/>
                      </a:solidFill>
                      <a:prstDash val="solid"/>
                      <a:round/>
                      <a:headEnd type="none" w="med" len="med"/>
                      <a:tailEnd type="none" w="med" len="med"/>
                    </a:lnR>
                    <a:lnT w="12700" cap="flat" cmpd="sng" algn="ctr">
                      <a:solidFill>
                        <a:srgbClr val="88D7E4"/>
                      </a:solidFill>
                      <a:prstDash val="solid"/>
                      <a:round/>
                      <a:headEnd type="none" w="med" len="med"/>
                      <a:tailEnd type="none" w="med" len="med"/>
                    </a:lnT>
                    <a:lnB w="12700" cap="flat" cmpd="sng" algn="ctr">
                      <a:solidFill>
                        <a:srgbClr val="88D7E4"/>
                      </a:solidFill>
                      <a:prstDash val="solid"/>
                      <a:round/>
                      <a:headEnd type="none" w="med" len="med"/>
                      <a:tailEnd type="none" w="med" len="med"/>
                    </a:lnB>
                    <a:solidFill>
                      <a:srgbClr val="FFFFFF"/>
                    </a:solidFill>
                  </a:tcPr>
                </a:tc>
                <a:tc>
                  <a:txBody>
                    <a:bodyPr/>
                    <a:lstStyle/>
                    <a:p>
                      <a:pPr algn="ctr" fontAlgn="t"/>
                      <a:r>
                        <a:rPr lang="en-US" sz="2400" dirty="0" err="1">
                          <a:effectLst/>
                        </a:rPr>
                        <a:t>Thịt</a:t>
                      </a:r>
                      <a:r>
                        <a:rPr lang="en-US" sz="2400" dirty="0">
                          <a:effectLst/>
                        </a:rPr>
                        <a:t> </a:t>
                      </a:r>
                      <a:r>
                        <a:rPr lang="en-US" sz="2400" dirty="0" err="1">
                          <a:effectLst/>
                        </a:rPr>
                        <a:t>gà</a:t>
                      </a:r>
                      <a:r>
                        <a:rPr lang="en-US" sz="2400" dirty="0">
                          <a:effectLst/>
                        </a:rPr>
                        <a:t> </a:t>
                      </a:r>
                      <a:r>
                        <a:rPr lang="en-US" sz="2400" dirty="0" err="1">
                          <a:effectLst/>
                        </a:rPr>
                        <a:t>kho</a:t>
                      </a:r>
                      <a:r>
                        <a:rPr lang="en-US" sz="2400" dirty="0">
                          <a:effectLst/>
                        </a:rPr>
                        <a:t> </a:t>
                      </a:r>
                      <a:r>
                        <a:rPr lang="en-US" sz="2400" dirty="0" err="1">
                          <a:effectLst/>
                        </a:rPr>
                        <a:t>sả</a:t>
                      </a:r>
                      <a:r>
                        <a:rPr lang="en-US" sz="2400" dirty="0">
                          <a:effectLst/>
                        </a:rPr>
                        <a:t>, </a:t>
                      </a:r>
                      <a:r>
                        <a:rPr lang="en-US" sz="2400" dirty="0" err="1">
                          <a:effectLst/>
                        </a:rPr>
                        <a:t>đậu</a:t>
                      </a:r>
                      <a:r>
                        <a:rPr lang="en-US" sz="2400" dirty="0">
                          <a:effectLst/>
                        </a:rPr>
                        <a:t> </a:t>
                      </a:r>
                      <a:r>
                        <a:rPr lang="en-US" sz="2400" dirty="0" err="1">
                          <a:effectLst/>
                        </a:rPr>
                        <a:t>ve</a:t>
                      </a:r>
                      <a:r>
                        <a:rPr lang="en-US" sz="2400" dirty="0">
                          <a:effectLst/>
                        </a:rPr>
                        <a:t> </a:t>
                      </a:r>
                      <a:r>
                        <a:rPr lang="en-US" sz="2400" dirty="0" err="1">
                          <a:effectLst/>
                        </a:rPr>
                        <a:t>xào</a:t>
                      </a:r>
                      <a:r>
                        <a:rPr lang="en-US" sz="2400" dirty="0">
                          <a:effectLst/>
                        </a:rPr>
                        <a:t> </a:t>
                      </a:r>
                      <a:r>
                        <a:rPr lang="en-US" sz="2400" dirty="0" err="1">
                          <a:effectLst/>
                        </a:rPr>
                        <a:t>thịt</a:t>
                      </a:r>
                      <a:r>
                        <a:rPr lang="en-US" sz="2400" dirty="0">
                          <a:effectLst/>
                        </a:rPr>
                        <a:t> </a:t>
                      </a:r>
                      <a:r>
                        <a:rPr lang="en-US" sz="2400" dirty="0" err="1">
                          <a:effectLst/>
                        </a:rPr>
                        <a:t>bò</a:t>
                      </a:r>
                      <a:r>
                        <a:rPr lang="en-US" sz="2400" dirty="0">
                          <a:effectLst/>
                        </a:rPr>
                        <a:t>, </a:t>
                      </a:r>
                      <a:r>
                        <a:rPr lang="en-US" sz="2400" dirty="0" err="1">
                          <a:effectLst/>
                        </a:rPr>
                        <a:t>canh</a:t>
                      </a:r>
                      <a:r>
                        <a:rPr lang="en-US" sz="2400" dirty="0">
                          <a:effectLst/>
                        </a:rPr>
                        <a:t> </a:t>
                      </a:r>
                      <a:r>
                        <a:rPr lang="en-US" sz="2400" dirty="0" err="1">
                          <a:effectLst/>
                        </a:rPr>
                        <a:t>bí</a:t>
                      </a:r>
                      <a:r>
                        <a:rPr lang="en-US" sz="2400" dirty="0">
                          <a:effectLst/>
                        </a:rPr>
                        <a:t> </a:t>
                      </a:r>
                      <a:r>
                        <a:rPr lang="en-US" sz="2400" dirty="0" err="1">
                          <a:effectLst/>
                        </a:rPr>
                        <a:t>nấu</a:t>
                      </a:r>
                      <a:r>
                        <a:rPr lang="en-US" sz="2400" dirty="0">
                          <a:effectLst/>
                        </a:rPr>
                        <a:t> </a:t>
                      </a:r>
                      <a:r>
                        <a:rPr lang="en-US" sz="2400" dirty="0" err="1">
                          <a:effectLst/>
                        </a:rPr>
                        <a:t>tôm</a:t>
                      </a:r>
                      <a:r>
                        <a:rPr lang="en-US" sz="2400" dirty="0">
                          <a:effectLst/>
                        </a:rPr>
                        <a:t>, cam </a:t>
                      </a:r>
                      <a:r>
                        <a:rPr lang="en-US" sz="2400" dirty="0" err="1">
                          <a:effectLst/>
                        </a:rPr>
                        <a:t>tráng</a:t>
                      </a:r>
                      <a:r>
                        <a:rPr lang="en-US" sz="2400" dirty="0">
                          <a:effectLst/>
                        </a:rPr>
                        <a:t> </a:t>
                      </a:r>
                      <a:r>
                        <a:rPr lang="en-US" sz="2400" dirty="0" err="1">
                          <a:effectLst/>
                        </a:rPr>
                        <a:t>miệng</a:t>
                      </a:r>
                      <a:endParaRPr lang="en-US" sz="2400" dirty="0">
                        <a:effectLst/>
                      </a:endParaRPr>
                    </a:p>
                  </a:txBody>
                  <a:tcPr marL="26610" marR="26610" marT="26610" marB="26610">
                    <a:lnL w="12700" cap="flat" cmpd="sng" algn="ctr">
                      <a:solidFill>
                        <a:srgbClr val="88D7E4"/>
                      </a:solidFill>
                      <a:prstDash val="solid"/>
                      <a:round/>
                      <a:headEnd type="none" w="med" len="med"/>
                      <a:tailEnd type="none" w="med" len="med"/>
                    </a:lnL>
                    <a:lnR w="12700" cap="flat" cmpd="sng" algn="ctr">
                      <a:solidFill>
                        <a:srgbClr val="88D7E4"/>
                      </a:solidFill>
                      <a:prstDash val="solid"/>
                      <a:round/>
                      <a:headEnd type="none" w="med" len="med"/>
                      <a:tailEnd type="none" w="med" len="med"/>
                    </a:lnR>
                    <a:lnT w="12700" cap="flat" cmpd="sng" algn="ctr">
                      <a:solidFill>
                        <a:srgbClr val="88D7E4"/>
                      </a:solidFill>
                      <a:prstDash val="solid"/>
                      <a:round/>
                      <a:headEnd type="none" w="med" len="med"/>
                      <a:tailEnd type="none" w="med" len="med"/>
                    </a:lnT>
                    <a:lnB w="12700" cap="flat" cmpd="sng" algn="ctr">
                      <a:solidFill>
                        <a:srgbClr val="88D7E4"/>
                      </a:solidFill>
                      <a:prstDash val="solid"/>
                      <a:round/>
                      <a:headEnd type="none" w="med" len="med"/>
                      <a:tailEnd type="none" w="med" len="med"/>
                    </a:lnB>
                    <a:solidFill>
                      <a:srgbClr val="FFFFFF"/>
                    </a:solidFill>
                  </a:tcPr>
                </a:tc>
                <a:tc>
                  <a:txBody>
                    <a:bodyPr/>
                    <a:lstStyle/>
                    <a:p>
                      <a:pPr algn="ctr" fontAlgn="t"/>
                      <a:r>
                        <a:rPr lang="vi-VN" sz="2400" dirty="0">
                          <a:effectLst/>
                        </a:rPr>
                        <a:t>Thịt lợn kho tàu, súp lơ luộc, canh rau cải, na tráng miệng</a:t>
                      </a:r>
                    </a:p>
                  </a:txBody>
                  <a:tcPr marL="26610" marR="26610" marT="26610" marB="26610">
                    <a:lnL w="12700" cap="flat" cmpd="sng" algn="ctr">
                      <a:solidFill>
                        <a:srgbClr val="88D7E4"/>
                      </a:solidFill>
                      <a:prstDash val="solid"/>
                      <a:round/>
                      <a:headEnd type="none" w="med" len="med"/>
                      <a:tailEnd type="none" w="med" len="med"/>
                    </a:lnL>
                    <a:lnR w="12700" cap="flat" cmpd="sng" algn="ctr">
                      <a:solidFill>
                        <a:srgbClr val="88D7E4"/>
                      </a:solidFill>
                      <a:prstDash val="solid"/>
                      <a:round/>
                      <a:headEnd type="none" w="med" len="med"/>
                      <a:tailEnd type="none" w="med" len="med"/>
                    </a:lnR>
                    <a:lnT w="12700" cap="flat" cmpd="sng" algn="ctr">
                      <a:solidFill>
                        <a:srgbClr val="88D7E4"/>
                      </a:solidFill>
                      <a:prstDash val="solid"/>
                      <a:round/>
                      <a:headEnd type="none" w="med" len="med"/>
                      <a:tailEnd type="none" w="med" len="med"/>
                    </a:lnT>
                    <a:lnB w="12700" cap="flat" cmpd="sng" algn="ctr">
                      <a:solidFill>
                        <a:srgbClr val="88D7E4"/>
                      </a:solidFill>
                      <a:prstDash val="solid"/>
                      <a:round/>
                      <a:headEnd type="none" w="med" len="med"/>
                      <a:tailEnd type="none" w="med" len="med"/>
                    </a:lnB>
                    <a:solidFill>
                      <a:srgbClr val="FFFFFF"/>
                    </a:solidFill>
                  </a:tcPr>
                </a:tc>
                <a:tc>
                  <a:txBody>
                    <a:bodyPr/>
                    <a:lstStyle/>
                    <a:p>
                      <a:pPr algn="ctr" fontAlgn="t"/>
                      <a:r>
                        <a:rPr lang="vi-VN" sz="2400">
                          <a:effectLst/>
                        </a:rPr>
                        <a:t>Thịt bò xào nấm đùi gà, canh chua cá, bưởi tráng miệng</a:t>
                      </a:r>
                    </a:p>
                  </a:txBody>
                  <a:tcPr marL="26610" marR="26610" marT="26610" marB="26610">
                    <a:lnL w="12700" cap="flat" cmpd="sng" algn="ctr">
                      <a:solidFill>
                        <a:srgbClr val="88D7E4"/>
                      </a:solidFill>
                      <a:prstDash val="solid"/>
                      <a:round/>
                      <a:headEnd type="none" w="med" len="med"/>
                      <a:tailEnd type="none" w="med" len="med"/>
                    </a:lnL>
                    <a:lnR w="12700" cap="flat" cmpd="sng" algn="ctr">
                      <a:solidFill>
                        <a:srgbClr val="88D7E4"/>
                      </a:solidFill>
                      <a:prstDash val="solid"/>
                      <a:round/>
                      <a:headEnd type="none" w="med" len="med"/>
                      <a:tailEnd type="none" w="med" len="med"/>
                    </a:lnR>
                    <a:lnT w="12700" cap="flat" cmpd="sng" algn="ctr">
                      <a:solidFill>
                        <a:srgbClr val="88D7E4"/>
                      </a:solidFill>
                      <a:prstDash val="solid"/>
                      <a:round/>
                      <a:headEnd type="none" w="med" len="med"/>
                      <a:tailEnd type="none" w="med" len="med"/>
                    </a:lnT>
                    <a:lnB w="12700" cap="flat" cmpd="sng" algn="ctr">
                      <a:solidFill>
                        <a:srgbClr val="88D7E4"/>
                      </a:solidFill>
                      <a:prstDash val="solid"/>
                      <a:round/>
                      <a:headEnd type="none" w="med" len="med"/>
                      <a:tailEnd type="none" w="med" len="med"/>
                    </a:lnB>
                    <a:solidFill>
                      <a:srgbClr val="FFFFFF"/>
                    </a:solidFill>
                  </a:tcPr>
                </a:tc>
                <a:extLst>
                  <a:ext uri="{0D108BD9-81ED-4DB2-BD59-A6C34878D82A}">
                    <a16:rowId xmlns:a16="http://schemas.microsoft.com/office/drawing/2014/main" val="1089743955"/>
                  </a:ext>
                </a:extLst>
              </a:tr>
              <a:tr h="1824575">
                <a:tc>
                  <a:txBody>
                    <a:bodyPr/>
                    <a:lstStyle/>
                    <a:p>
                      <a:pPr algn="ctr" fontAlgn="t"/>
                      <a:r>
                        <a:rPr lang="en-US" sz="2400">
                          <a:effectLst/>
                        </a:rPr>
                        <a:t>Tối</a:t>
                      </a:r>
                    </a:p>
                  </a:txBody>
                  <a:tcPr marL="26610" marR="26610" marT="26610" marB="26610">
                    <a:lnL w="12700" cap="flat" cmpd="sng" algn="ctr">
                      <a:solidFill>
                        <a:srgbClr val="88D7E4"/>
                      </a:solidFill>
                      <a:prstDash val="solid"/>
                      <a:round/>
                      <a:headEnd type="none" w="med" len="med"/>
                      <a:tailEnd type="none" w="med" len="med"/>
                    </a:lnL>
                    <a:lnR w="12700" cap="flat" cmpd="sng" algn="ctr">
                      <a:solidFill>
                        <a:srgbClr val="88D7E4"/>
                      </a:solidFill>
                      <a:prstDash val="solid"/>
                      <a:round/>
                      <a:headEnd type="none" w="med" len="med"/>
                      <a:tailEnd type="none" w="med" len="med"/>
                    </a:lnR>
                    <a:lnT w="12700" cap="flat" cmpd="sng" algn="ctr">
                      <a:solidFill>
                        <a:srgbClr val="88D7E4"/>
                      </a:solidFill>
                      <a:prstDash val="solid"/>
                      <a:round/>
                      <a:headEnd type="none" w="med" len="med"/>
                      <a:tailEnd type="none" w="med" len="med"/>
                    </a:lnT>
                    <a:lnB w="12700" cap="flat" cmpd="sng" algn="ctr">
                      <a:solidFill>
                        <a:srgbClr val="88D7E4"/>
                      </a:solidFill>
                      <a:prstDash val="solid"/>
                      <a:round/>
                      <a:headEnd type="none" w="med" len="med"/>
                      <a:tailEnd type="none" w="med" len="med"/>
                    </a:lnB>
                    <a:solidFill>
                      <a:srgbClr val="FFFFFF"/>
                    </a:solidFill>
                  </a:tcPr>
                </a:tc>
                <a:tc>
                  <a:txBody>
                    <a:bodyPr/>
                    <a:lstStyle/>
                    <a:p>
                      <a:pPr algn="ctr" fontAlgn="t"/>
                      <a:r>
                        <a:rPr lang="en-US" sz="2400">
                          <a:effectLst/>
                        </a:rPr>
                        <a:t>Cá rán, canh khổ qua nhồi thịt, rau khoai luộc, dua hấu tráng miệng</a:t>
                      </a:r>
                    </a:p>
                  </a:txBody>
                  <a:tcPr marL="26610" marR="26610" marT="26610" marB="26610">
                    <a:lnL w="12700" cap="flat" cmpd="sng" algn="ctr">
                      <a:solidFill>
                        <a:srgbClr val="88D7E4"/>
                      </a:solidFill>
                      <a:prstDash val="solid"/>
                      <a:round/>
                      <a:headEnd type="none" w="med" len="med"/>
                      <a:tailEnd type="none" w="med" len="med"/>
                    </a:lnL>
                    <a:lnR w="12700" cap="flat" cmpd="sng" algn="ctr">
                      <a:solidFill>
                        <a:srgbClr val="88D7E4"/>
                      </a:solidFill>
                      <a:prstDash val="solid"/>
                      <a:round/>
                      <a:headEnd type="none" w="med" len="med"/>
                      <a:tailEnd type="none" w="med" len="med"/>
                    </a:lnR>
                    <a:lnT w="12700" cap="flat" cmpd="sng" algn="ctr">
                      <a:solidFill>
                        <a:srgbClr val="88D7E4"/>
                      </a:solidFill>
                      <a:prstDash val="solid"/>
                      <a:round/>
                      <a:headEnd type="none" w="med" len="med"/>
                      <a:tailEnd type="none" w="med" len="med"/>
                    </a:lnT>
                    <a:lnB w="12700" cap="flat" cmpd="sng" algn="ctr">
                      <a:solidFill>
                        <a:srgbClr val="88D7E4"/>
                      </a:solidFill>
                      <a:prstDash val="solid"/>
                      <a:round/>
                      <a:headEnd type="none" w="med" len="med"/>
                      <a:tailEnd type="none" w="med" len="med"/>
                    </a:lnB>
                    <a:solidFill>
                      <a:srgbClr val="FFFFFF"/>
                    </a:solidFill>
                  </a:tcPr>
                </a:tc>
                <a:tc>
                  <a:txBody>
                    <a:bodyPr/>
                    <a:lstStyle/>
                    <a:p>
                      <a:pPr algn="ctr" fontAlgn="t"/>
                      <a:r>
                        <a:rPr lang="en-US" sz="2400">
                          <a:effectLst/>
                        </a:rPr>
                        <a:t>Tôm rim mặn ngọt, bầu luộc, canh rau vặt nấu thịt băm, táo tráng miệng</a:t>
                      </a:r>
                    </a:p>
                  </a:txBody>
                  <a:tcPr marL="26610" marR="26610" marT="26610" marB="26610">
                    <a:lnL w="12700" cap="flat" cmpd="sng" algn="ctr">
                      <a:solidFill>
                        <a:srgbClr val="88D7E4"/>
                      </a:solidFill>
                      <a:prstDash val="solid"/>
                      <a:round/>
                      <a:headEnd type="none" w="med" len="med"/>
                      <a:tailEnd type="none" w="med" len="med"/>
                    </a:lnL>
                    <a:lnR w="12700" cap="flat" cmpd="sng" algn="ctr">
                      <a:solidFill>
                        <a:srgbClr val="88D7E4"/>
                      </a:solidFill>
                      <a:prstDash val="solid"/>
                      <a:round/>
                      <a:headEnd type="none" w="med" len="med"/>
                      <a:tailEnd type="none" w="med" len="med"/>
                    </a:lnR>
                    <a:lnT w="12700" cap="flat" cmpd="sng" algn="ctr">
                      <a:solidFill>
                        <a:srgbClr val="88D7E4"/>
                      </a:solidFill>
                      <a:prstDash val="solid"/>
                      <a:round/>
                      <a:headEnd type="none" w="med" len="med"/>
                      <a:tailEnd type="none" w="med" len="med"/>
                    </a:lnT>
                    <a:lnB w="12700" cap="flat" cmpd="sng" algn="ctr">
                      <a:solidFill>
                        <a:srgbClr val="88D7E4"/>
                      </a:solidFill>
                      <a:prstDash val="solid"/>
                      <a:round/>
                      <a:headEnd type="none" w="med" len="med"/>
                      <a:tailEnd type="none" w="med" len="med"/>
                    </a:lnB>
                    <a:solidFill>
                      <a:srgbClr val="FFFFFF"/>
                    </a:solidFill>
                  </a:tcPr>
                </a:tc>
                <a:tc>
                  <a:txBody>
                    <a:bodyPr/>
                    <a:lstStyle/>
                    <a:p>
                      <a:pPr algn="ctr" fontAlgn="t"/>
                      <a:r>
                        <a:rPr lang="vi-VN" sz="2400" dirty="0">
                          <a:effectLst/>
                        </a:rPr>
                        <a:t>Canh xương hầm củ cải, thịt lợn luộc, rau muống xào, hồng xiêm tráng miệng</a:t>
                      </a:r>
                    </a:p>
                  </a:txBody>
                  <a:tcPr marL="26610" marR="26610" marT="26610" marB="26610">
                    <a:lnL w="12700" cap="flat" cmpd="sng" algn="ctr">
                      <a:solidFill>
                        <a:srgbClr val="88D7E4"/>
                      </a:solidFill>
                      <a:prstDash val="solid"/>
                      <a:round/>
                      <a:headEnd type="none" w="med" len="med"/>
                      <a:tailEnd type="none" w="med" len="med"/>
                    </a:lnL>
                    <a:lnR w="12700" cap="flat" cmpd="sng" algn="ctr">
                      <a:solidFill>
                        <a:srgbClr val="88D7E4"/>
                      </a:solidFill>
                      <a:prstDash val="solid"/>
                      <a:round/>
                      <a:headEnd type="none" w="med" len="med"/>
                      <a:tailEnd type="none" w="med" len="med"/>
                    </a:lnR>
                    <a:lnT w="12700" cap="flat" cmpd="sng" algn="ctr">
                      <a:solidFill>
                        <a:srgbClr val="88D7E4"/>
                      </a:solidFill>
                      <a:prstDash val="solid"/>
                      <a:round/>
                      <a:headEnd type="none" w="med" len="med"/>
                      <a:tailEnd type="none" w="med" len="med"/>
                    </a:lnT>
                    <a:lnB w="12700" cap="flat" cmpd="sng" algn="ctr">
                      <a:solidFill>
                        <a:srgbClr val="88D7E4"/>
                      </a:solidFill>
                      <a:prstDash val="solid"/>
                      <a:round/>
                      <a:headEnd type="none" w="med" len="med"/>
                      <a:tailEnd type="none" w="med" len="med"/>
                    </a:lnB>
                    <a:solidFill>
                      <a:srgbClr val="FFFFFF"/>
                    </a:solidFill>
                  </a:tcPr>
                </a:tc>
                <a:extLst>
                  <a:ext uri="{0D108BD9-81ED-4DB2-BD59-A6C34878D82A}">
                    <a16:rowId xmlns:a16="http://schemas.microsoft.com/office/drawing/2014/main" val="3995337696"/>
                  </a:ext>
                </a:extLst>
              </a:tr>
            </a:tbl>
          </a:graphicData>
        </a:graphic>
      </p:graphicFrame>
    </p:spTree>
    <p:extLst>
      <p:ext uri="{BB962C8B-B14F-4D97-AF65-F5344CB8AC3E}">
        <p14:creationId xmlns:p14="http://schemas.microsoft.com/office/powerpoint/2010/main" val="23901515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2" descr="Cute girl walking with friend cartoon art illustration">
            <a:extLst>
              <a:ext uri="{FF2B5EF4-FFF2-40B4-BE49-F238E27FC236}">
                <a16:creationId xmlns:a16="http://schemas.microsoft.com/office/drawing/2014/main" id="{25AD03FC-63E5-17F7-DC48-488C8D7B22A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7827" y1="54691" x2="57827" y2="54691"/>
                        <a14:foregroundMark x1="58307" y1="51697" x2="61342" y2="60080"/>
                        <a14:foregroundMark x1="58626" y1="67864" x2="58466" y2="71257"/>
                        <a14:foregroundMark x1="38658" y1="67465" x2="41693" y2="70060"/>
                        <a14:foregroundMark x1="34665" y1="80838" x2="34665" y2="80838"/>
                        <a14:foregroundMark x1="35783" y1="88822" x2="35783" y2="88822"/>
                        <a14:foregroundMark x1="36422" y1="87824" x2="36422" y2="86427"/>
                        <a14:foregroundMark x1="58307" y1="78044" x2="58626" y2="83433"/>
                        <a14:foregroundMark x1="55751" y1="79441" x2="56869" y2="85429"/>
                        <a14:foregroundMark x1="67572" y1="76447" x2="69010" y2="82435"/>
                      </a14:backgroundRemoval>
                    </a14:imgEffect>
                  </a14:imgLayer>
                </a14:imgProps>
              </a:ext>
              <a:ext uri="{28A0092B-C50C-407E-A947-70E740481C1C}">
                <a14:useLocalDpi xmlns:a14="http://schemas.microsoft.com/office/drawing/2010/main" val="0"/>
              </a:ext>
            </a:extLst>
          </a:blip>
          <a:srcRect/>
          <a:stretch>
            <a:fillRect/>
          </a:stretch>
        </p:blipFill>
        <p:spPr bwMode="auto">
          <a:xfrm>
            <a:off x="-108697" y="3435048"/>
            <a:ext cx="4668147" cy="3736010"/>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1C6421D8-0ADB-FE1D-81F6-091F334EC101}"/>
              </a:ext>
            </a:extLst>
          </p:cNvPr>
          <p:cNvSpPr/>
          <p:nvPr/>
        </p:nvSpPr>
        <p:spPr>
          <a:xfrm>
            <a:off x="1883841" y="647700"/>
            <a:ext cx="9155633" cy="3124199"/>
          </a:xfrm>
          <a:prstGeom prst="wedgeEllipseCallout">
            <a:avLst>
              <a:gd name="adj1" fmla="val -33310"/>
              <a:gd name="adj2" fmla="val 62833"/>
            </a:avLst>
          </a:prstGeom>
          <a:solidFill>
            <a:schemeClr val="accent5">
              <a:lumMod val="20000"/>
              <a:lumOff val="80000"/>
            </a:schemeClr>
          </a:solidFill>
          <a:ln w="57150">
            <a:solidFill>
              <a:srgbClr val="00206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b="1" dirty="0">
                <a:latin typeface="Calibri" panose="020F0502020204030204" pitchFamily="34" charset="0"/>
                <a:cs typeface="Calibri" panose="020F0502020204030204" pitchFamily="34" charset="0"/>
              </a:rPr>
              <a:t>2. </a:t>
            </a:r>
            <a:r>
              <a:rPr lang="vi-VN" sz="3600" b="1" dirty="0">
                <a:latin typeface="Calibri" panose="020F0502020204030204" pitchFamily="34" charset="0"/>
                <a:cs typeface="Calibri" panose="020F0502020204030204" pitchFamily="34" charset="0"/>
              </a:rPr>
              <a:t>Chia sẻ thực đơn giữa các nhóm. Nhận xét chế độ ăn uống được thể hiện trong bữa ăn đã cân bằng, lành mạnh chưa? </a:t>
            </a:r>
            <a:endParaRPr lang="en-US"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5979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640" y="224460"/>
            <a:ext cx="11662718" cy="6409079"/>
          </a:xfrm>
          <a:prstGeom prst="rect">
            <a:avLst/>
          </a:prstGeom>
        </p:spPr>
      </p:pic>
      <p:sp>
        <p:nvSpPr>
          <p:cNvPr id="3" name="TextBox 2">
            <a:extLst>
              <a:ext uri="{FF2B5EF4-FFF2-40B4-BE49-F238E27FC236}">
                <a16:creationId xmlns:a16="http://schemas.microsoft.com/office/drawing/2014/main" id="{82B82E87-0C06-4925-8835-783FEAEA1BE6}"/>
              </a:ext>
            </a:extLst>
          </p:cNvPr>
          <p:cNvSpPr txBox="1"/>
          <p:nvPr/>
        </p:nvSpPr>
        <p:spPr>
          <a:xfrm>
            <a:off x="1543051" y="1133568"/>
            <a:ext cx="9296400" cy="3416320"/>
          </a:xfrm>
          <a:prstGeom prst="rect">
            <a:avLst/>
          </a:prstGeom>
          <a:noFill/>
        </p:spPr>
        <p:txBody>
          <a:bodyPr wrap="square" rtlCol="0">
            <a:spAutoFit/>
          </a:bodyPr>
          <a:lstStyle/>
          <a:p>
            <a:pPr lvl="0" algn="just">
              <a:defRPr/>
            </a:pPr>
            <a:r>
              <a:rPr lang="en-US" sz="3600" b="1" dirty="0">
                <a:solidFill>
                  <a:srgbClr val="00B050"/>
                </a:solidFill>
                <a:cs typeface="Pattaya" panose="00000500000000000000" pitchFamily="2" charset="-34"/>
              </a:rPr>
              <a:t>   </a:t>
            </a:r>
            <a:r>
              <a:rPr lang="vi-VN" sz="3600" b="1" dirty="0">
                <a:solidFill>
                  <a:srgbClr val="00B050"/>
                </a:solidFill>
                <a:cs typeface="Pattaya" panose="00000500000000000000" pitchFamily="2" charset="-34"/>
              </a:rPr>
              <a:t>Chế độ ăn uống cân bằng, lành mạnh cần phối hợp nhiều loại thức ăn với số lượng phù hợp để đảm bảo nhu cầu về năng lượng và chất dinh dưỡng cần thiết cho c</a:t>
            </a:r>
            <a:r>
              <a:rPr lang="en-US" sz="3600" b="1" dirty="0">
                <a:solidFill>
                  <a:srgbClr val="00B050"/>
                </a:solidFill>
                <a:cs typeface="Pattaya" panose="00000500000000000000" pitchFamily="2" charset="-34"/>
              </a:rPr>
              <a:t>ơ</a:t>
            </a:r>
            <a:r>
              <a:rPr lang="vi-VN" sz="3600" b="1" dirty="0">
                <a:solidFill>
                  <a:srgbClr val="00B050"/>
                </a:solidFill>
                <a:cs typeface="Pattaya" panose="00000500000000000000" pitchFamily="2" charset="-34"/>
              </a:rPr>
              <a:t> thể.Đồng thời, hạn chế các thức ăn chế biến sẵn, nhiều dầu mỡ, muối và đồ ngọt.</a:t>
            </a:r>
            <a:endParaRPr kumimoji="0" lang="vi-VN" sz="3600" b="1" i="0" u="none" strike="noStrike" kern="1200" cap="none" spc="0" normalizeH="0" baseline="0" noProof="0" dirty="0">
              <a:ln>
                <a:noFill/>
              </a:ln>
              <a:solidFill>
                <a:srgbClr val="00B050"/>
              </a:solidFill>
              <a:effectLst/>
              <a:uLnTx/>
              <a:uFillTx/>
              <a:latin typeface="Calibri"/>
              <a:ea typeface="微软雅黑"/>
              <a:cs typeface="Pattaya" panose="00000500000000000000" pitchFamily="2" charset="-34"/>
            </a:endParaRPr>
          </a:p>
        </p:txBody>
      </p:sp>
    </p:spTree>
    <p:extLst>
      <p:ext uri="{BB962C8B-B14F-4D97-AF65-F5344CB8AC3E}">
        <p14:creationId xmlns:p14="http://schemas.microsoft.com/office/powerpoint/2010/main" val="3055434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80">
                                          <p:stCondLst>
                                            <p:cond delay="0"/>
                                          </p:stCondLst>
                                        </p:cTn>
                                        <p:tgtEl>
                                          <p:spTgt spid="3"/>
                                        </p:tgtEl>
                                      </p:cBhvr>
                                    </p:animEffect>
                                    <p:anim calcmode="lin" valueType="num">
                                      <p:cBhvr>
                                        <p:cTn id="19"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4" dur="26">
                                          <p:stCondLst>
                                            <p:cond delay="650"/>
                                          </p:stCondLst>
                                        </p:cTn>
                                        <p:tgtEl>
                                          <p:spTgt spid="3"/>
                                        </p:tgtEl>
                                      </p:cBhvr>
                                      <p:to x="100000" y="60000"/>
                                    </p:animScale>
                                    <p:animScale>
                                      <p:cBhvr>
                                        <p:cTn id="25" dur="166" decel="50000">
                                          <p:stCondLst>
                                            <p:cond delay="676"/>
                                          </p:stCondLst>
                                        </p:cTn>
                                        <p:tgtEl>
                                          <p:spTgt spid="3"/>
                                        </p:tgtEl>
                                      </p:cBhvr>
                                      <p:to x="100000" y="100000"/>
                                    </p:animScale>
                                    <p:animScale>
                                      <p:cBhvr>
                                        <p:cTn id="26" dur="26">
                                          <p:stCondLst>
                                            <p:cond delay="1312"/>
                                          </p:stCondLst>
                                        </p:cTn>
                                        <p:tgtEl>
                                          <p:spTgt spid="3"/>
                                        </p:tgtEl>
                                      </p:cBhvr>
                                      <p:to x="100000" y="80000"/>
                                    </p:animScale>
                                    <p:animScale>
                                      <p:cBhvr>
                                        <p:cTn id="27" dur="166" decel="50000">
                                          <p:stCondLst>
                                            <p:cond delay="1338"/>
                                          </p:stCondLst>
                                        </p:cTn>
                                        <p:tgtEl>
                                          <p:spTgt spid="3"/>
                                        </p:tgtEl>
                                      </p:cBhvr>
                                      <p:to x="100000" y="100000"/>
                                    </p:animScale>
                                    <p:animScale>
                                      <p:cBhvr>
                                        <p:cTn id="28" dur="26">
                                          <p:stCondLst>
                                            <p:cond delay="1642"/>
                                          </p:stCondLst>
                                        </p:cTn>
                                        <p:tgtEl>
                                          <p:spTgt spid="3"/>
                                        </p:tgtEl>
                                      </p:cBhvr>
                                      <p:to x="100000" y="90000"/>
                                    </p:animScale>
                                    <p:animScale>
                                      <p:cBhvr>
                                        <p:cTn id="29" dur="166" decel="50000">
                                          <p:stCondLst>
                                            <p:cond delay="1668"/>
                                          </p:stCondLst>
                                        </p:cTn>
                                        <p:tgtEl>
                                          <p:spTgt spid="3"/>
                                        </p:tgtEl>
                                      </p:cBhvr>
                                      <p:to x="100000" y="100000"/>
                                    </p:animScale>
                                    <p:animScale>
                                      <p:cBhvr>
                                        <p:cTn id="30" dur="26">
                                          <p:stCondLst>
                                            <p:cond delay="1808"/>
                                          </p:stCondLst>
                                        </p:cTn>
                                        <p:tgtEl>
                                          <p:spTgt spid="3"/>
                                        </p:tgtEl>
                                      </p:cBhvr>
                                      <p:to x="100000" y="95000"/>
                                    </p:animScale>
                                    <p:animScale>
                                      <p:cBhvr>
                                        <p:cTn id="31"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3005" y="3422822"/>
            <a:ext cx="2327810" cy="3267234"/>
          </a:xfrm>
          <a:prstGeom prst="rect">
            <a:avLst/>
          </a:prstGeom>
        </p:spPr>
      </p:pic>
      <p:pic>
        <p:nvPicPr>
          <p:cNvPr id="2" name="Picture 1" descr="A picture containing shape&#10;&#10;Description automatically generated">
            <a:extLst>
              <a:ext uri="{FF2B5EF4-FFF2-40B4-BE49-F238E27FC236}">
                <a16:creationId xmlns:a16="http://schemas.microsoft.com/office/drawing/2014/main" id="{5F94A27C-6D14-8817-11A0-A1E4F26424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1151" y="314324"/>
            <a:ext cx="1114425" cy="1114425"/>
          </a:xfrm>
          <a:prstGeom prst="rect">
            <a:avLst/>
          </a:prstGeom>
        </p:spPr>
      </p:pic>
      <p:pic>
        <p:nvPicPr>
          <p:cNvPr id="5" name="Picture 4">
            <a:extLst>
              <a:ext uri="{FF2B5EF4-FFF2-40B4-BE49-F238E27FC236}">
                <a16:creationId xmlns:a16="http://schemas.microsoft.com/office/drawing/2014/main" id="{7536D122-16AC-D061-2612-683B2F602570}"/>
              </a:ext>
            </a:extLst>
          </p:cNvPr>
          <p:cNvPicPr>
            <a:picLocks noChangeAspect="1"/>
          </p:cNvPicPr>
          <p:nvPr/>
        </p:nvPicPr>
        <p:blipFill>
          <a:blip r:embed="rId6"/>
          <a:stretch>
            <a:fillRect/>
          </a:stretch>
        </p:blipFill>
        <p:spPr>
          <a:xfrm>
            <a:off x="1719479" y="1691529"/>
            <a:ext cx="8181541" cy="2560542"/>
          </a:xfrm>
          <a:prstGeom prst="rect">
            <a:avLst/>
          </a:prstGeom>
        </p:spPr>
      </p:pic>
    </p:spTree>
    <p:extLst>
      <p:ext uri="{BB962C8B-B14F-4D97-AF65-F5344CB8AC3E}">
        <p14:creationId xmlns:p14="http://schemas.microsoft.com/office/powerpoint/2010/main" val="2831265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圆角矩形 17"/>
          <p:cNvSpPr/>
          <p:nvPr/>
        </p:nvSpPr>
        <p:spPr>
          <a:xfrm>
            <a:off x="529280" y="655093"/>
            <a:ext cx="11133438" cy="5654125"/>
          </a:xfrm>
          <a:prstGeom prst="roundRect">
            <a:avLst/>
          </a:prstGeom>
          <a:solidFill>
            <a:schemeClr val="bg1"/>
          </a:solidFill>
          <a:ln w="19050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23" name="Picture 22">
            <a:extLst>
              <a:ext uri="{FF2B5EF4-FFF2-40B4-BE49-F238E27FC236}">
                <a16:creationId xmlns:a16="http://schemas.microsoft.com/office/drawing/2014/main" id="{A0BCF5F3-DE20-452A-875A-9EC762CC60C1}"/>
              </a:ext>
            </a:extLst>
          </p:cNvPr>
          <p:cNvPicPr>
            <a:picLocks noChangeAspect="1"/>
          </p:cNvPicPr>
          <p:nvPr/>
        </p:nvPicPr>
        <p:blipFill>
          <a:blip r:embed="rId4"/>
          <a:stretch>
            <a:fillRect/>
          </a:stretch>
        </p:blipFill>
        <p:spPr>
          <a:xfrm>
            <a:off x="676274" y="49370"/>
            <a:ext cx="10963275" cy="769780"/>
          </a:xfrm>
          <a:prstGeom prst="rect">
            <a:avLst/>
          </a:prstGeom>
        </p:spPr>
      </p:pic>
      <p:sp>
        <p:nvSpPr>
          <p:cNvPr id="24" name="TextBox 23">
            <a:extLst>
              <a:ext uri="{FF2B5EF4-FFF2-40B4-BE49-F238E27FC236}">
                <a16:creationId xmlns:a16="http://schemas.microsoft.com/office/drawing/2014/main" id="{AF74605F-578B-44C4-B8E1-2AC32163C61D}"/>
              </a:ext>
            </a:extLst>
          </p:cNvPr>
          <p:cNvSpPr txBox="1"/>
          <p:nvPr/>
        </p:nvSpPr>
        <p:spPr>
          <a:xfrm>
            <a:off x="1028701" y="0"/>
            <a:ext cx="96393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a:ea typeface="微软雅黑"/>
                <a:cs typeface="+mn-cs"/>
              </a:rPr>
              <a:t>Chọn</a:t>
            </a:r>
            <a:r>
              <a:rPr kumimoji="0" lang="en-US" sz="3600" b="1" i="0" u="none" strike="noStrike" kern="1200" cap="none" spc="0" normalizeH="0" baseline="0" noProof="0" dirty="0">
                <a:ln>
                  <a:noFill/>
                </a:ln>
                <a:solidFill>
                  <a:srgbClr val="002060"/>
                </a:solidFill>
                <a:effectLst/>
                <a:uLnTx/>
                <a:uFillTx/>
                <a:latin typeface="Calibri"/>
                <a:ea typeface="微软雅黑"/>
                <a:cs typeface="+mn-cs"/>
              </a:rPr>
              <a:t> </a:t>
            </a:r>
            <a:r>
              <a:rPr kumimoji="0" lang="en-US" sz="3600" b="1" i="0" u="none" strike="noStrike" kern="1200" cap="none" spc="0" normalizeH="0" baseline="0" noProof="0" dirty="0" err="1">
                <a:ln>
                  <a:noFill/>
                </a:ln>
                <a:solidFill>
                  <a:srgbClr val="002060"/>
                </a:solidFill>
                <a:effectLst/>
                <a:uLnTx/>
                <a:uFillTx/>
                <a:latin typeface="Calibri"/>
                <a:ea typeface="微软雅黑"/>
                <a:cs typeface="+mn-cs"/>
              </a:rPr>
              <a:t>thực</a:t>
            </a:r>
            <a:r>
              <a:rPr kumimoji="0" lang="en-US" sz="3600" b="1" i="0" u="none" strike="noStrike" kern="1200" cap="none" spc="0" normalizeH="0" baseline="0" noProof="0" dirty="0">
                <a:ln>
                  <a:noFill/>
                </a:ln>
                <a:solidFill>
                  <a:srgbClr val="002060"/>
                </a:solidFill>
                <a:effectLst/>
                <a:uLnTx/>
                <a:uFillTx/>
                <a:latin typeface="Calibri"/>
                <a:ea typeface="微软雅黑"/>
                <a:cs typeface="+mn-cs"/>
              </a:rPr>
              <a:t> </a:t>
            </a:r>
            <a:r>
              <a:rPr kumimoji="0" lang="en-US" sz="3600" b="1" i="0" u="none" strike="noStrike" kern="1200" cap="none" spc="0" normalizeH="0" baseline="0" noProof="0" dirty="0" err="1">
                <a:ln>
                  <a:noFill/>
                </a:ln>
                <a:solidFill>
                  <a:srgbClr val="002060"/>
                </a:solidFill>
                <a:effectLst/>
                <a:uLnTx/>
                <a:uFillTx/>
                <a:latin typeface="Calibri"/>
                <a:ea typeface="微软雅黑"/>
                <a:cs typeface="+mn-cs"/>
              </a:rPr>
              <a:t>phẩm</a:t>
            </a:r>
            <a:r>
              <a:rPr kumimoji="0" lang="en-US" sz="3600" b="1" i="0" u="none" strike="noStrike" kern="1200" cap="none" spc="0" normalizeH="0" baseline="0" noProof="0" dirty="0">
                <a:ln>
                  <a:noFill/>
                </a:ln>
                <a:solidFill>
                  <a:srgbClr val="002060"/>
                </a:solidFill>
                <a:effectLst/>
                <a:uLnTx/>
                <a:uFillTx/>
                <a:latin typeface="Calibri"/>
                <a:ea typeface="微软雅黑"/>
                <a:cs typeface="+mn-cs"/>
              </a:rPr>
              <a:t> </a:t>
            </a:r>
            <a:r>
              <a:rPr kumimoji="0" lang="en-US" sz="3600" b="1" i="0" u="none" strike="noStrike" kern="1200" cap="none" spc="0" normalizeH="0" baseline="0" noProof="0" dirty="0" err="1">
                <a:ln>
                  <a:noFill/>
                </a:ln>
                <a:solidFill>
                  <a:srgbClr val="002060"/>
                </a:solidFill>
                <a:effectLst/>
                <a:uLnTx/>
                <a:uFillTx/>
                <a:latin typeface="Calibri"/>
                <a:ea typeface="微软雅黑"/>
                <a:cs typeface="+mn-cs"/>
              </a:rPr>
              <a:t>tốt</a:t>
            </a:r>
            <a:r>
              <a:rPr kumimoji="0" lang="en-US" sz="3600" b="1" i="0" u="none" strike="noStrike" kern="1200" cap="none" spc="0" normalizeH="0" baseline="0" noProof="0" dirty="0">
                <a:ln>
                  <a:noFill/>
                </a:ln>
                <a:solidFill>
                  <a:srgbClr val="002060"/>
                </a:solidFill>
                <a:effectLst/>
                <a:uLnTx/>
                <a:uFillTx/>
                <a:latin typeface="Calibri"/>
                <a:ea typeface="微软雅黑"/>
                <a:cs typeface="+mn-cs"/>
              </a:rPr>
              <a:t> </a:t>
            </a:r>
            <a:r>
              <a:rPr kumimoji="0" lang="en-US" sz="3600" b="1" i="0" u="none" strike="noStrike" kern="1200" cap="none" spc="0" normalizeH="0" baseline="0" noProof="0" dirty="0" err="1">
                <a:ln>
                  <a:noFill/>
                </a:ln>
                <a:solidFill>
                  <a:srgbClr val="002060"/>
                </a:solidFill>
                <a:effectLst/>
                <a:uLnTx/>
                <a:uFillTx/>
                <a:latin typeface="Calibri"/>
                <a:ea typeface="微软雅黑"/>
                <a:cs typeface="+mn-cs"/>
              </a:rPr>
              <a:t>cho</a:t>
            </a:r>
            <a:r>
              <a:rPr kumimoji="0" lang="en-US" sz="3600" b="1" i="0" u="none" strike="noStrike" kern="1200" cap="none" spc="0" normalizeH="0" baseline="0" noProof="0" dirty="0">
                <a:ln>
                  <a:noFill/>
                </a:ln>
                <a:solidFill>
                  <a:srgbClr val="002060"/>
                </a:solidFill>
                <a:effectLst/>
                <a:uLnTx/>
                <a:uFillTx/>
                <a:latin typeface="Calibri"/>
                <a:ea typeface="微软雅黑"/>
                <a:cs typeface="+mn-cs"/>
              </a:rPr>
              <a:t> </a:t>
            </a:r>
            <a:r>
              <a:rPr kumimoji="0" lang="en-US" sz="3600" b="1" i="0" u="none" strike="noStrike" kern="1200" cap="none" spc="0" normalizeH="0" baseline="0" noProof="0" dirty="0" err="1">
                <a:ln>
                  <a:noFill/>
                </a:ln>
                <a:solidFill>
                  <a:srgbClr val="002060"/>
                </a:solidFill>
                <a:effectLst/>
                <a:uLnTx/>
                <a:uFillTx/>
                <a:latin typeface="Calibri"/>
                <a:ea typeface="微软雅黑"/>
                <a:cs typeface="+mn-cs"/>
              </a:rPr>
              <a:t>bữa</a:t>
            </a:r>
            <a:r>
              <a:rPr kumimoji="0" lang="en-US" sz="3600" b="1" i="0" u="none" strike="noStrike" kern="1200" cap="none" spc="0" normalizeH="0" baseline="0" noProof="0" dirty="0">
                <a:ln>
                  <a:noFill/>
                </a:ln>
                <a:solidFill>
                  <a:srgbClr val="002060"/>
                </a:solidFill>
                <a:effectLst/>
                <a:uLnTx/>
                <a:uFillTx/>
                <a:latin typeface="Calibri"/>
                <a:ea typeface="微软雅黑"/>
                <a:cs typeface="+mn-cs"/>
              </a:rPr>
              <a:t> </a:t>
            </a:r>
            <a:r>
              <a:rPr kumimoji="0" lang="en-US" sz="3600" b="1" i="0" u="none" strike="noStrike" kern="1200" cap="none" spc="0" normalizeH="0" baseline="0" noProof="0" dirty="0" err="1">
                <a:ln>
                  <a:noFill/>
                </a:ln>
                <a:solidFill>
                  <a:srgbClr val="002060"/>
                </a:solidFill>
                <a:effectLst/>
                <a:uLnTx/>
                <a:uFillTx/>
                <a:latin typeface="Calibri"/>
                <a:ea typeface="微软雅黑"/>
                <a:cs typeface="+mn-cs"/>
              </a:rPr>
              <a:t>ăn</a:t>
            </a:r>
            <a:endParaRPr kumimoji="0" lang="en-US" sz="3600" b="1" i="0" u="none" strike="noStrike" kern="1200" cap="none" spc="0" normalizeH="0" baseline="0" noProof="0" dirty="0">
              <a:ln>
                <a:noFill/>
              </a:ln>
              <a:solidFill>
                <a:srgbClr val="002060"/>
              </a:solidFill>
              <a:effectLst/>
              <a:uLnTx/>
              <a:uFillTx/>
              <a:latin typeface="Calibri"/>
              <a:ea typeface="微软雅黑"/>
              <a:cs typeface="+mn-cs"/>
            </a:endParaRPr>
          </a:p>
        </p:txBody>
      </p:sp>
      <p:pic>
        <p:nvPicPr>
          <p:cNvPr id="5" name="Picture 4">
            <a:extLst>
              <a:ext uri="{FF2B5EF4-FFF2-40B4-BE49-F238E27FC236}">
                <a16:creationId xmlns:a16="http://schemas.microsoft.com/office/drawing/2014/main" id="{6F7A0254-99F3-DCB6-2DEE-2E1FDE0644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475" y="1228725"/>
            <a:ext cx="2400299" cy="2400299"/>
          </a:xfrm>
          <a:prstGeom prst="rect">
            <a:avLst/>
          </a:prstGeom>
        </p:spPr>
      </p:pic>
      <p:pic>
        <p:nvPicPr>
          <p:cNvPr id="9" name="Picture 8">
            <a:extLst>
              <a:ext uri="{FF2B5EF4-FFF2-40B4-BE49-F238E27FC236}">
                <a16:creationId xmlns:a16="http://schemas.microsoft.com/office/drawing/2014/main" id="{E644F33E-75B3-CDBE-8527-B3EF305A2A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472190">
            <a:off x="2980556" y="760671"/>
            <a:ext cx="2650257" cy="3167885"/>
          </a:xfrm>
          <a:prstGeom prst="rect">
            <a:avLst/>
          </a:prstGeom>
        </p:spPr>
      </p:pic>
      <p:pic>
        <p:nvPicPr>
          <p:cNvPr id="12" name="Picture 11">
            <a:extLst>
              <a:ext uri="{FF2B5EF4-FFF2-40B4-BE49-F238E27FC236}">
                <a16:creationId xmlns:a16="http://schemas.microsoft.com/office/drawing/2014/main" id="{045E6FA1-35C4-E1D0-C8C7-8E4C8899D2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7374" y="1247775"/>
            <a:ext cx="2143125" cy="2143125"/>
          </a:xfrm>
          <a:prstGeom prst="rect">
            <a:avLst/>
          </a:prstGeom>
        </p:spPr>
      </p:pic>
      <p:pic>
        <p:nvPicPr>
          <p:cNvPr id="14" name="Picture 13">
            <a:extLst>
              <a:ext uri="{FF2B5EF4-FFF2-40B4-BE49-F238E27FC236}">
                <a16:creationId xmlns:a16="http://schemas.microsoft.com/office/drawing/2014/main" id="{C5932459-6F0C-BFE8-E080-38912D9B82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985678">
            <a:off x="7896224" y="1000124"/>
            <a:ext cx="2295525" cy="2295525"/>
          </a:xfrm>
          <a:prstGeom prst="rect">
            <a:avLst/>
          </a:prstGeom>
        </p:spPr>
      </p:pic>
      <p:pic>
        <p:nvPicPr>
          <p:cNvPr id="20" name="Picture 19">
            <a:extLst>
              <a:ext uri="{FF2B5EF4-FFF2-40B4-BE49-F238E27FC236}">
                <a16:creationId xmlns:a16="http://schemas.microsoft.com/office/drawing/2014/main" id="{A1072123-7616-2FD4-EE4A-B627F19D1E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7775" y="3362326"/>
            <a:ext cx="2447924" cy="2447924"/>
          </a:xfrm>
          <a:prstGeom prst="rect">
            <a:avLst/>
          </a:prstGeom>
        </p:spPr>
      </p:pic>
      <p:pic>
        <p:nvPicPr>
          <p:cNvPr id="22" name="Picture 21">
            <a:extLst>
              <a:ext uri="{FF2B5EF4-FFF2-40B4-BE49-F238E27FC236}">
                <a16:creationId xmlns:a16="http://schemas.microsoft.com/office/drawing/2014/main" id="{A7CAB779-8DCB-0D6B-133F-F286B2687B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19549" y="3552826"/>
            <a:ext cx="2476500" cy="2476500"/>
          </a:xfrm>
          <a:prstGeom prst="rect">
            <a:avLst/>
          </a:prstGeom>
        </p:spPr>
      </p:pic>
      <p:pic>
        <p:nvPicPr>
          <p:cNvPr id="26" name="Picture 25">
            <a:extLst>
              <a:ext uri="{FF2B5EF4-FFF2-40B4-BE49-F238E27FC236}">
                <a16:creationId xmlns:a16="http://schemas.microsoft.com/office/drawing/2014/main" id="{8D7FE3C8-6071-CF57-F0AF-75D8884643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57975" y="3400419"/>
            <a:ext cx="2781306" cy="2781306"/>
          </a:xfrm>
          <a:prstGeom prst="rect">
            <a:avLst/>
          </a:prstGeom>
        </p:spPr>
      </p:pic>
      <p:pic>
        <p:nvPicPr>
          <p:cNvPr id="28" name="Picture 27">
            <a:extLst>
              <a:ext uri="{FF2B5EF4-FFF2-40B4-BE49-F238E27FC236}">
                <a16:creationId xmlns:a16="http://schemas.microsoft.com/office/drawing/2014/main" id="{899097F2-A531-8AA8-AF5A-90E00FC934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07550" y="1285875"/>
            <a:ext cx="2336800" cy="1752600"/>
          </a:xfrm>
          <a:prstGeom prst="rect">
            <a:avLst/>
          </a:prstGeom>
        </p:spPr>
      </p:pic>
      <p:pic>
        <p:nvPicPr>
          <p:cNvPr id="30" name="Picture 29">
            <a:extLst>
              <a:ext uri="{FF2B5EF4-FFF2-40B4-BE49-F238E27FC236}">
                <a16:creationId xmlns:a16="http://schemas.microsoft.com/office/drawing/2014/main" id="{A965EC26-3909-06C9-F58B-164C03F3F04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43803" y="3309938"/>
            <a:ext cx="2343322" cy="2357438"/>
          </a:xfrm>
          <a:prstGeom prst="rect">
            <a:avLst/>
          </a:prstGeom>
        </p:spPr>
      </p:pic>
    </p:spTree>
    <p:extLst>
      <p:ext uri="{BB962C8B-B14F-4D97-AF65-F5344CB8AC3E}">
        <p14:creationId xmlns:p14="http://schemas.microsoft.com/office/powerpoint/2010/main" val="19162671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3005" y="3422822"/>
            <a:ext cx="2327810" cy="3267234"/>
          </a:xfrm>
          <a:prstGeom prst="rect">
            <a:avLst/>
          </a:prstGeom>
        </p:spPr>
      </p:pic>
      <p:pic>
        <p:nvPicPr>
          <p:cNvPr id="15" name="Picture 14">
            <a:extLst>
              <a:ext uri="{FF2B5EF4-FFF2-40B4-BE49-F238E27FC236}">
                <a16:creationId xmlns:a16="http://schemas.microsoft.com/office/drawing/2014/main" id="{5DD115D6-0462-466F-BA47-85BFCD15C4BE}"/>
              </a:ext>
            </a:extLst>
          </p:cNvPr>
          <p:cNvPicPr>
            <a:picLocks noChangeAspect="1"/>
          </p:cNvPicPr>
          <p:nvPr/>
        </p:nvPicPr>
        <p:blipFill>
          <a:blip r:embed="rId5"/>
          <a:stretch>
            <a:fillRect/>
          </a:stretch>
        </p:blipFill>
        <p:spPr>
          <a:xfrm>
            <a:off x="1824628" y="1086478"/>
            <a:ext cx="8352244" cy="3084843"/>
          </a:xfrm>
          <a:prstGeom prst="rect">
            <a:avLst/>
          </a:prstGeom>
        </p:spPr>
      </p:pic>
    </p:spTree>
    <p:extLst>
      <p:ext uri="{BB962C8B-B14F-4D97-AF65-F5344CB8AC3E}">
        <p14:creationId xmlns:p14="http://schemas.microsoft.com/office/powerpoint/2010/main" val="857598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3" name="Straight Connector 2">
            <a:extLst>
              <a:ext uri="{FF2B5EF4-FFF2-40B4-BE49-F238E27FC236}">
                <a16:creationId xmlns:a16="http://schemas.microsoft.com/office/drawing/2014/main" id="{3272CE95-59EF-0D2D-07EB-CE213B738ABE}"/>
              </a:ext>
            </a:extLst>
          </p:cNvPr>
          <p:cNvCxnSpPr>
            <a:cxnSpLocks/>
          </p:cNvCxnSpPr>
          <p:nvPr/>
        </p:nvCxnSpPr>
        <p:spPr>
          <a:xfrm>
            <a:off x="6124575" y="771525"/>
            <a:ext cx="0" cy="55530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060E3265-97AC-1DF0-D3F3-567A32AADA23}"/>
              </a:ext>
            </a:extLst>
          </p:cNvPr>
          <p:cNvSpPr/>
          <p:nvPr/>
        </p:nvSpPr>
        <p:spPr>
          <a:xfrm>
            <a:off x="838200" y="295275"/>
            <a:ext cx="4667250" cy="57150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a:ea typeface="微软雅黑"/>
                <a:cs typeface="+mn-cs"/>
              </a:rPr>
              <a:t>Thực</a:t>
            </a:r>
            <a:r>
              <a:rPr kumimoji="0" lang="en-US" sz="2800" b="1" i="0" u="none" strike="noStrike" kern="1200" cap="none" spc="0" normalizeH="0" baseline="0" noProof="0" dirty="0">
                <a:ln>
                  <a:noFill/>
                </a:ln>
                <a:solidFill>
                  <a:prstClr val="black"/>
                </a:solidFill>
                <a:effectLst/>
                <a:uLnTx/>
                <a:uFillTx/>
                <a:latin typeface="Calibri"/>
                <a:ea typeface="微软雅黑"/>
                <a:cs typeface="+mn-cs"/>
              </a:rPr>
              <a:t> </a:t>
            </a:r>
            <a:r>
              <a:rPr kumimoji="0" lang="en-US" sz="2800" b="1" i="0" u="none" strike="noStrike" kern="1200" cap="none" spc="0" normalizeH="0" baseline="0" noProof="0" dirty="0" err="1">
                <a:ln>
                  <a:noFill/>
                </a:ln>
                <a:solidFill>
                  <a:prstClr val="black"/>
                </a:solidFill>
                <a:effectLst/>
                <a:uLnTx/>
                <a:uFillTx/>
                <a:latin typeface="Calibri"/>
                <a:ea typeface="微软雅黑"/>
                <a:cs typeface="+mn-cs"/>
              </a:rPr>
              <a:t>phẩm</a:t>
            </a:r>
            <a:r>
              <a:rPr kumimoji="0" lang="en-US" sz="2800" b="1" i="0" u="none" strike="noStrike" kern="1200" cap="none" spc="0" normalizeH="0" baseline="0" noProof="0" dirty="0">
                <a:ln>
                  <a:noFill/>
                </a:ln>
                <a:solidFill>
                  <a:prstClr val="black"/>
                </a:solidFill>
                <a:effectLst/>
                <a:uLnTx/>
                <a:uFillTx/>
                <a:latin typeface="Calibri"/>
                <a:ea typeface="微软雅黑"/>
                <a:cs typeface="+mn-cs"/>
              </a:rPr>
              <a:t> </a:t>
            </a:r>
            <a:r>
              <a:rPr kumimoji="0" lang="en-US" sz="2800" b="1" i="0" u="none" strike="noStrike" kern="1200" cap="none" spc="0" normalizeH="0" baseline="0" noProof="0" dirty="0" err="1">
                <a:ln>
                  <a:noFill/>
                </a:ln>
                <a:solidFill>
                  <a:prstClr val="black"/>
                </a:solidFill>
                <a:effectLst/>
                <a:uLnTx/>
                <a:uFillTx/>
                <a:latin typeface="Calibri"/>
                <a:ea typeface="微软雅黑"/>
                <a:cs typeface="+mn-cs"/>
              </a:rPr>
              <a:t>tốt</a:t>
            </a:r>
            <a:r>
              <a:rPr kumimoji="0" lang="en-US" sz="2800" b="1" i="0" u="none" strike="noStrike" kern="1200" cap="none" spc="0" normalizeH="0" baseline="0" noProof="0" dirty="0">
                <a:ln>
                  <a:noFill/>
                </a:ln>
                <a:solidFill>
                  <a:prstClr val="black"/>
                </a:solidFill>
                <a:effectLst/>
                <a:uLnTx/>
                <a:uFillTx/>
                <a:latin typeface="Calibri"/>
                <a:ea typeface="微软雅黑"/>
                <a:cs typeface="+mn-cs"/>
              </a:rPr>
              <a:t> </a:t>
            </a:r>
            <a:r>
              <a:rPr kumimoji="0" lang="en-US" sz="2800" b="1" i="0" u="none" strike="noStrike" kern="1200" cap="none" spc="0" normalizeH="0" baseline="0" noProof="0" dirty="0" err="1">
                <a:ln>
                  <a:noFill/>
                </a:ln>
                <a:solidFill>
                  <a:prstClr val="black"/>
                </a:solidFill>
                <a:effectLst/>
                <a:uLnTx/>
                <a:uFillTx/>
                <a:latin typeface="Calibri"/>
                <a:ea typeface="微软雅黑"/>
                <a:cs typeface="+mn-cs"/>
              </a:rPr>
              <a:t>cho</a:t>
            </a:r>
            <a:r>
              <a:rPr kumimoji="0" lang="en-US" sz="2800" b="1" i="0" u="none" strike="noStrike" kern="1200" cap="none" spc="0" normalizeH="0" baseline="0" noProof="0" dirty="0">
                <a:ln>
                  <a:noFill/>
                </a:ln>
                <a:solidFill>
                  <a:prstClr val="black"/>
                </a:solidFill>
                <a:effectLst/>
                <a:uLnTx/>
                <a:uFillTx/>
                <a:latin typeface="Calibri"/>
                <a:ea typeface="微软雅黑"/>
                <a:cs typeface="+mn-cs"/>
              </a:rPr>
              <a:t> </a:t>
            </a:r>
            <a:r>
              <a:rPr kumimoji="0" lang="en-US" sz="2800" b="1" i="0" u="none" strike="noStrike" kern="1200" cap="none" spc="0" normalizeH="0" baseline="0" noProof="0" dirty="0" err="1">
                <a:ln>
                  <a:noFill/>
                </a:ln>
                <a:solidFill>
                  <a:prstClr val="black"/>
                </a:solidFill>
                <a:effectLst/>
                <a:uLnTx/>
                <a:uFillTx/>
                <a:latin typeface="Calibri"/>
                <a:ea typeface="微软雅黑"/>
                <a:cs typeface="+mn-cs"/>
              </a:rPr>
              <a:t>bữa</a:t>
            </a:r>
            <a:r>
              <a:rPr kumimoji="0" lang="en-US" sz="2800" b="1" i="0" u="none" strike="noStrike" kern="1200" cap="none" spc="0" normalizeH="0" baseline="0" noProof="0" dirty="0">
                <a:ln>
                  <a:noFill/>
                </a:ln>
                <a:solidFill>
                  <a:prstClr val="black"/>
                </a:solidFill>
                <a:effectLst/>
                <a:uLnTx/>
                <a:uFillTx/>
                <a:latin typeface="Calibri"/>
                <a:ea typeface="微软雅黑"/>
                <a:cs typeface="+mn-cs"/>
              </a:rPr>
              <a:t> </a:t>
            </a:r>
            <a:r>
              <a:rPr kumimoji="0" lang="en-US" sz="2800" b="1" i="0" u="none" strike="noStrike" kern="1200" cap="none" spc="0" normalizeH="0" baseline="0" noProof="0" dirty="0" err="1">
                <a:ln>
                  <a:noFill/>
                </a:ln>
                <a:solidFill>
                  <a:prstClr val="black"/>
                </a:solidFill>
                <a:effectLst/>
                <a:uLnTx/>
                <a:uFillTx/>
                <a:latin typeface="Calibri"/>
                <a:ea typeface="微软雅黑"/>
                <a:cs typeface="+mn-cs"/>
              </a:rPr>
              <a:t>ăn</a:t>
            </a:r>
            <a:endParaRPr kumimoji="0" lang="en-US" sz="2800" b="1"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11" name="Rectangle: Rounded Corners 10">
            <a:extLst>
              <a:ext uri="{FF2B5EF4-FFF2-40B4-BE49-F238E27FC236}">
                <a16:creationId xmlns:a16="http://schemas.microsoft.com/office/drawing/2014/main" id="{84760D26-A9DB-646E-E66C-5CFBD3F689EA}"/>
              </a:ext>
            </a:extLst>
          </p:cNvPr>
          <p:cNvSpPr/>
          <p:nvPr/>
        </p:nvSpPr>
        <p:spPr>
          <a:xfrm>
            <a:off x="6629400" y="276225"/>
            <a:ext cx="5314949" cy="57150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a:ea typeface="微软雅黑"/>
                <a:cs typeface="+mn-cs"/>
              </a:rPr>
              <a:t>Thực</a:t>
            </a:r>
            <a:r>
              <a:rPr kumimoji="0" lang="en-US" sz="2800" b="1" i="0" u="none" strike="noStrike" kern="1200" cap="none" spc="0" normalizeH="0" baseline="0" noProof="0" dirty="0">
                <a:ln>
                  <a:noFill/>
                </a:ln>
                <a:solidFill>
                  <a:prstClr val="black"/>
                </a:solidFill>
                <a:effectLst/>
                <a:uLnTx/>
                <a:uFillTx/>
                <a:latin typeface="Calibri"/>
                <a:ea typeface="微软雅黑"/>
                <a:cs typeface="+mn-cs"/>
              </a:rPr>
              <a:t> </a:t>
            </a:r>
            <a:r>
              <a:rPr kumimoji="0" lang="en-US" sz="2800" b="1" i="0" u="none" strike="noStrike" kern="1200" cap="none" spc="0" normalizeH="0" baseline="0" noProof="0" dirty="0" err="1">
                <a:ln>
                  <a:noFill/>
                </a:ln>
                <a:solidFill>
                  <a:prstClr val="black"/>
                </a:solidFill>
                <a:effectLst/>
                <a:uLnTx/>
                <a:uFillTx/>
                <a:latin typeface="Calibri"/>
                <a:ea typeface="微软雅黑"/>
                <a:cs typeface="+mn-cs"/>
              </a:rPr>
              <a:t>phẩm</a:t>
            </a:r>
            <a:r>
              <a:rPr kumimoji="0" lang="en-US" sz="2800" b="1" i="0" u="none" strike="noStrike" kern="1200" cap="none" spc="0" normalizeH="0" baseline="0" noProof="0" dirty="0">
                <a:ln>
                  <a:noFill/>
                </a:ln>
                <a:solidFill>
                  <a:prstClr val="black"/>
                </a:solidFill>
                <a:effectLst/>
                <a:uLnTx/>
                <a:uFillTx/>
                <a:latin typeface="Calibri"/>
                <a:ea typeface="微软雅黑"/>
                <a:cs typeface="+mn-cs"/>
              </a:rPr>
              <a:t> </a:t>
            </a:r>
            <a:r>
              <a:rPr kumimoji="0" lang="en-US" sz="2800" b="1" i="0" u="none" strike="noStrike" kern="1200" cap="none" spc="0" normalizeH="0" baseline="0" noProof="0" dirty="0" err="1">
                <a:ln>
                  <a:noFill/>
                </a:ln>
                <a:solidFill>
                  <a:prstClr val="black"/>
                </a:solidFill>
                <a:effectLst/>
                <a:uLnTx/>
                <a:uFillTx/>
                <a:latin typeface="Calibri"/>
                <a:ea typeface="微软雅黑"/>
                <a:cs typeface="+mn-cs"/>
              </a:rPr>
              <a:t>không</a:t>
            </a:r>
            <a:r>
              <a:rPr kumimoji="0" lang="en-US" sz="2800" b="1" i="0" u="none" strike="noStrike" kern="1200" cap="none" spc="0" normalizeH="0" baseline="0" noProof="0" dirty="0">
                <a:ln>
                  <a:noFill/>
                </a:ln>
                <a:solidFill>
                  <a:prstClr val="black"/>
                </a:solidFill>
                <a:effectLst/>
                <a:uLnTx/>
                <a:uFillTx/>
                <a:latin typeface="Calibri"/>
                <a:ea typeface="微软雅黑"/>
                <a:cs typeface="+mn-cs"/>
              </a:rPr>
              <a:t> </a:t>
            </a:r>
            <a:r>
              <a:rPr kumimoji="0" lang="en-US" sz="2800" b="1" i="0" u="none" strike="noStrike" kern="1200" cap="none" spc="0" normalizeH="0" baseline="0" noProof="0" dirty="0" err="1">
                <a:ln>
                  <a:noFill/>
                </a:ln>
                <a:solidFill>
                  <a:prstClr val="black"/>
                </a:solidFill>
                <a:effectLst/>
                <a:uLnTx/>
                <a:uFillTx/>
                <a:latin typeface="Calibri"/>
                <a:ea typeface="微软雅黑"/>
                <a:cs typeface="+mn-cs"/>
              </a:rPr>
              <a:t>tốt</a:t>
            </a:r>
            <a:r>
              <a:rPr kumimoji="0" lang="en-US" sz="2800" b="1" i="0" u="none" strike="noStrike" kern="1200" cap="none" spc="0" normalizeH="0" baseline="0" noProof="0" dirty="0">
                <a:ln>
                  <a:noFill/>
                </a:ln>
                <a:solidFill>
                  <a:prstClr val="black"/>
                </a:solidFill>
                <a:effectLst/>
                <a:uLnTx/>
                <a:uFillTx/>
                <a:latin typeface="Calibri"/>
                <a:ea typeface="微软雅黑"/>
                <a:cs typeface="+mn-cs"/>
              </a:rPr>
              <a:t> </a:t>
            </a:r>
            <a:r>
              <a:rPr kumimoji="0" lang="en-US" sz="2800" b="1" i="0" u="none" strike="noStrike" kern="1200" cap="none" spc="0" normalizeH="0" baseline="0" noProof="0" dirty="0" err="1">
                <a:ln>
                  <a:noFill/>
                </a:ln>
                <a:solidFill>
                  <a:prstClr val="black"/>
                </a:solidFill>
                <a:effectLst/>
                <a:uLnTx/>
                <a:uFillTx/>
                <a:latin typeface="Calibri"/>
                <a:ea typeface="微软雅黑"/>
                <a:cs typeface="+mn-cs"/>
              </a:rPr>
              <a:t>cho</a:t>
            </a:r>
            <a:r>
              <a:rPr kumimoji="0" lang="en-US" sz="2800" b="1" i="0" u="none" strike="noStrike" kern="1200" cap="none" spc="0" normalizeH="0" baseline="0" noProof="0" dirty="0">
                <a:ln>
                  <a:noFill/>
                </a:ln>
                <a:solidFill>
                  <a:prstClr val="black"/>
                </a:solidFill>
                <a:effectLst/>
                <a:uLnTx/>
                <a:uFillTx/>
                <a:latin typeface="Calibri"/>
                <a:ea typeface="微软雅黑"/>
                <a:cs typeface="+mn-cs"/>
              </a:rPr>
              <a:t> </a:t>
            </a:r>
            <a:r>
              <a:rPr kumimoji="0" lang="en-US" sz="2800" b="1" i="0" u="none" strike="noStrike" kern="1200" cap="none" spc="0" normalizeH="0" baseline="0" noProof="0" dirty="0" err="1">
                <a:ln>
                  <a:noFill/>
                </a:ln>
                <a:solidFill>
                  <a:prstClr val="black"/>
                </a:solidFill>
                <a:effectLst/>
                <a:uLnTx/>
                <a:uFillTx/>
                <a:latin typeface="Calibri"/>
                <a:ea typeface="微软雅黑"/>
                <a:cs typeface="+mn-cs"/>
              </a:rPr>
              <a:t>bữa</a:t>
            </a:r>
            <a:r>
              <a:rPr kumimoji="0" lang="en-US" sz="2800" b="1" i="0" u="none" strike="noStrike" kern="1200" cap="none" spc="0" normalizeH="0" baseline="0" noProof="0" dirty="0">
                <a:ln>
                  <a:noFill/>
                </a:ln>
                <a:solidFill>
                  <a:prstClr val="black"/>
                </a:solidFill>
                <a:effectLst/>
                <a:uLnTx/>
                <a:uFillTx/>
                <a:latin typeface="Calibri"/>
                <a:ea typeface="微软雅黑"/>
                <a:cs typeface="+mn-cs"/>
              </a:rPr>
              <a:t> </a:t>
            </a:r>
            <a:r>
              <a:rPr kumimoji="0" lang="en-US" sz="2800" b="1" i="0" u="none" strike="noStrike" kern="1200" cap="none" spc="0" normalizeH="0" baseline="0" noProof="0" dirty="0" err="1">
                <a:ln>
                  <a:noFill/>
                </a:ln>
                <a:solidFill>
                  <a:prstClr val="black"/>
                </a:solidFill>
                <a:effectLst/>
                <a:uLnTx/>
                <a:uFillTx/>
                <a:latin typeface="Calibri"/>
                <a:ea typeface="微软雅黑"/>
                <a:cs typeface="+mn-cs"/>
              </a:rPr>
              <a:t>ăn</a:t>
            </a:r>
            <a:endParaRPr kumimoji="0" lang="en-US" sz="2800" b="1" i="0" u="none" strike="noStrike" kern="1200" cap="none" spc="0" normalizeH="0" baseline="0" noProof="0" dirty="0">
              <a:ln>
                <a:noFill/>
              </a:ln>
              <a:solidFill>
                <a:prstClr val="black"/>
              </a:solidFill>
              <a:effectLst/>
              <a:uLnTx/>
              <a:uFillTx/>
              <a:latin typeface="Calibri"/>
              <a:ea typeface="微软雅黑"/>
              <a:cs typeface="+mn-cs"/>
            </a:endParaRPr>
          </a:p>
        </p:txBody>
      </p:sp>
      <p:pic>
        <p:nvPicPr>
          <p:cNvPr id="12" name="Picture 11">
            <a:extLst>
              <a:ext uri="{FF2B5EF4-FFF2-40B4-BE49-F238E27FC236}">
                <a16:creationId xmlns:a16="http://schemas.microsoft.com/office/drawing/2014/main" id="{3F2F75CE-8B00-D39D-03C4-7C7444F3EC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866775"/>
            <a:ext cx="2457449" cy="2457449"/>
          </a:xfrm>
          <a:prstGeom prst="rect">
            <a:avLst/>
          </a:prstGeom>
        </p:spPr>
      </p:pic>
      <p:pic>
        <p:nvPicPr>
          <p:cNvPr id="14" name="Picture 13">
            <a:extLst>
              <a:ext uri="{FF2B5EF4-FFF2-40B4-BE49-F238E27FC236}">
                <a16:creationId xmlns:a16="http://schemas.microsoft.com/office/drawing/2014/main" id="{B8D2AD48-930C-5C67-0BB8-F3C367A507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3274" y="914400"/>
            <a:ext cx="2143125" cy="2143125"/>
          </a:xfrm>
          <a:prstGeom prst="rect">
            <a:avLst/>
          </a:prstGeom>
        </p:spPr>
      </p:pic>
      <p:pic>
        <p:nvPicPr>
          <p:cNvPr id="16" name="Picture 15">
            <a:extLst>
              <a:ext uri="{FF2B5EF4-FFF2-40B4-BE49-F238E27FC236}">
                <a16:creationId xmlns:a16="http://schemas.microsoft.com/office/drawing/2014/main" id="{8F0E986B-D923-36DB-A57C-3C7B91751E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44493">
            <a:off x="-78490" y="2558674"/>
            <a:ext cx="2172840" cy="2172840"/>
          </a:xfrm>
          <a:prstGeom prst="rect">
            <a:avLst/>
          </a:prstGeom>
        </p:spPr>
      </p:pic>
      <p:pic>
        <p:nvPicPr>
          <p:cNvPr id="17" name="Picture 16">
            <a:extLst>
              <a:ext uri="{FF2B5EF4-FFF2-40B4-BE49-F238E27FC236}">
                <a16:creationId xmlns:a16="http://schemas.microsoft.com/office/drawing/2014/main" id="{779C7594-C650-0C66-3A1C-E50D0868F0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3074" y="2505076"/>
            <a:ext cx="2305049" cy="2305049"/>
          </a:xfrm>
          <a:prstGeom prst="rect">
            <a:avLst/>
          </a:prstGeom>
        </p:spPr>
      </p:pic>
      <p:pic>
        <p:nvPicPr>
          <p:cNvPr id="18" name="Picture 17">
            <a:extLst>
              <a:ext uri="{FF2B5EF4-FFF2-40B4-BE49-F238E27FC236}">
                <a16:creationId xmlns:a16="http://schemas.microsoft.com/office/drawing/2014/main" id="{45AA87D4-36F5-E563-6B8D-C24342D50A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62424" y="2762251"/>
            <a:ext cx="2114549" cy="2114549"/>
          </a:xfrm>
          <a:prstGeom prst="rect">
            <a:avLst/>
          </a:prstGeom>
        </p:spPr>
      </p:pic>
      <p:pic>
        <p:nvPicPr>
          <p:cNvPr id="19" name="Picture 18">
            <a:extLst>
              <a:ext uri="{FF2B5EF4-FFF2-40B4-BE49-F238E27FC236}">
                <a16:creationId xmlns:a16="http://schemas.microsoft.com/office/drawing/2014/main" id="{0C6B886E-261B-B5BC-25C1-320C8F6B0D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2474" y="4552943"/>
            <a:ext cx="2219331" cy="2219331"/>
          </a:xfrm>
          <a:prstGeom prst="rect">
            <a:avLst/>
          </a:prstGeom>
        </p:spPr>
      </p:pic>
      <p:pic>
        <p:nvPicPr>
          <p:cNvPr id="20" name="Picture 19">
            <a:extLst>
              <a:ext uri="{FF2B5EF4-FFF2-40B4-BE49-F238E27FC236}">
                <a16:creationId xmlns:a16="http://schemas.microsoft.com/office/drawing/2014/main" id="{F67E4077-6A57-6DDD-82BA-85D062E1FD9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14528" y="4654798"/>
            <a:ext cx="2038522" cy="2050802"/>
          </a:xfrm>
          <a:prstGeom prst="rect">
            <a:avLst/>
          </a:prstGeom>
        </p:spPr>
      </p:pic>
      <p:pic>
        <p:nvPicPr>
          <p:cNvPr id="21" name="Picture 20">
            <a:extLst>
              <a:ext uri="{FF2B5EF4-FFF2-40B4-BE49-F238E27FC236}">
                <a16:creationId xmlns:a16="http://schemas.microsoft.com/office/drawing/2014/main" id="{EEE21E40-D365-892A-0688-1791166AC26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472190">
            <a:off x="6695305" y="789247"/>
            <a:ext cx="2650257" cy="3167885"/>
          </a:xfrm>
          <a:prstGeom prst="rect">
            <a:avLst/>
          </a:prstGeom>
        </p:spPr>
      </p:pic>
      <p:pic>
        <p:nvPicPr>
          <p:cNvPr id="22" name="Picture 21">
            <a:extLst>
              <a:ext uri="{FF2B5EF4-FFF2-40B4-BE49-F238E27FC236}">
                <a16:creationId xmlns:a16="http://schemas.microsoft.com/office/drawing/2014/main" id="{6953AF82-C474-FA7D-C1C3-0374BEE09E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93224" y="1381124"/>
            <a:ext cx="2441575" cy="1831181"/>
          </a:xfrm>
          <a:prstGeom prst="rect">
            <a:avLst/>
          </a:prstGeom>
        </p:spPr>
      </p:pic>
    </p:spTree>
    <p:extLst>
      <p:ext uri="{BB962C8B-B14F-4D97-AF65-F5344CB8AC3E}">
        <p14:creationId xmlns:p14="http://schemas.microsoft.com/office/powerpoint/2010/main" val="10564884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13119" y="890371"/>
            <a:ext cx="1672547" cy="4086808"/>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9910" y="4805265"/>
            <a:ext cx="1774173" cy="2052735"/>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1453896"/>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354022"/>
            <a:ext cx="1818524" cy="4110133"/>
          </a:xfrm>
          <a:prstGeom prst="rect">
            <a:avLst/>
          </a:prstGeom>
        </p:spPr>
      </p:pic>
      <p:pic>
        <p:nvPicPr>
          <p:cNvPr id="8" name="图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410333"/>
            <a:ext cx="10417826" cy="1447667"/>
          </a:xfrm>
          <a:prstGeom prst="rect">
            <a:avLst/>
          </a:prstGeom>
        </p:spPr>
      </p:pic>
      <p:pic>
        <p:nvPicPr>
          <p:cNvPr id="3"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4704" y="0"/>
            <a:ext cx="10417826" cy="4748122"/>
          </a:xfrm>
          <a:prstGeom prst="rect">
            <a:avLst/>
          </a:prstGeom>
        </p:spPr>
      </p:pic>
      <p:pic>
        <p:nvPicPr>
          <p:cNvPr id="2" name="图片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25980" y="726948"/>
            <a:ext cx="5740040" cy="2002619"/>
          </a:xfrm>
          <a:prstGeom prst="rect">
            <a:avLst/>
          </a:prstGeom>
        </p:spPr>
      </p:pic>
      <p:sp>
        <p:nvSpPr>
          <p:cNvPr id="10" name="文本框 9"/>
          <p:cNvSpPr txBox="1"/>
          <p:nvPr/>
        </p:nvSpPr>
        <p:spPr>
          <a:xfrm>
            <a:off x="1626781" y="2832508"/>
            <a:ext cx="91472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err="1">
                <a:ln>
                  <a:noFill/>
                </a:ln>
                <a:solidFill>
                  <a:srgbClr val="D31012"/>
                </a:solidFill>
                <a:effectLst/>
                <a:uLnTx/>
                <a:uFillTx/>
                <a:latin typeface="Coiny" panose="02000903060500060000" pitchFamily="2" charset="0"/>
                <a:ea typeface="微软雅黑" panose="020B0503020204020204" pitchFamily="34" charset="-122"/>
                <a:cs typeface="+mn-cs"/>
              </a:rPr>
              <a:t>Tạm</a:t>
            </a:r>
            <a:r>
              <a:rPr kumimoji="0" lang="en-US" altLang="zh-CN" sz="8000" b="0" i="0" u="none" strike="noStrike" kern="1200" cap="none" spc="0" normalizeH="0" baseline="0" noProof="0" dirty="0">
                <a:ln>
                  <a:noFill/>
                </a:ln>
                <a:solidFill>
                  <a:srgbClr val="D31012"/>
                </a:solidFill>
                <a:effectLst/>
                <a:uLnTx/>
                <a:uFillTx/>
                <a:latin typeface="Coiny" panose="02000903060500060000" pitchFamily="2" charset="0"/>
                <a:ea typeface="微软雅黑" panose="020B0503020204020204" pitchFamily="34" charset="-122"/>
                <a:cs typeface="+mn-cs"/>
              </a:rPr>
              <a:t> </a:t>
            </a:r>
            <a:r>
              <a:rPr kumimoji="0" lang="en-US" altLang="zh-CN" sz="8000" b="0" i="0" u="none" strike="noStrike" kern="1200" cap="none" spc="0" normalizeH="0" baseline="0" noProof="0" dirty="0" err="1">
                <a:ln>
                  <a:noFill/>
                </a:ln>
                <a:solidFill>
                  <a:srgbClr val="D31012"/>
                </a:solidFill>
                <a:effectLst/>
                <a:uLnTx/>
                <a:uFillTx/>
                <a:latin typeface="Coiny" panose="02000903060500060000" pitchFamily="2" charset="0"/>
                <a:ea typeface="微软雅黑" panose="020B0503020204020204" pitchFamily="34" charset="-122"/>
                <a:cs typeface="+mn-cs"/>
              </a:rPr>
              <a:t>biệt</a:t>
            </a:r>
            <a:r>
              <a:rPr kumimoji="0" lang="en-US" altLang="zh-CN" sz="8000" b="0" i="0" u="none" strike="noStrike" kern="1200" cap="none" spc="0" normalizeH="0" baseline="0" noProof="0" dirty="0">
                <a:ln>
                  <a:noFill/>
                </a:ln>
                <a:solidFill>
                  <a:srgbClr val="D31012"/>
                </a:solidFill>
                <a:effectLst/>
                <a:uLnTx/>
                <a:uFillTx/>
                <a:latin typeface="Coiny" panose="02000903060500060000" pitchFamily="2" charset="0"/>
                <a:ea typeface="微软雅黑" panose="020B0503020204020204" pitchFamily="34" charset="-122"/>
                <a:cs typeface="+mn-cs"/>
              </a:rPr>
              <a:t> </a:t>
            </a:r>
            <a:r>
              <a:rPr kumimoji="0" lang="en-US" altLang="zh-CN" sz="8000" b="0" i="0" u="none" strike="noStrike" kern="1200" cap="none" spc="0" normalizeH="0" baseline="0" noProof="0" dirty="0" err="1">
                <a:ln>
                  <a:noFill/>
                </a:ln>
                <a:solidFill>
                  <a:srgbClr val="D31012"/>
                </a:solidFill>
                <a:effectLst/>
                <a:uLnTx/>
                <a:uFillTx/>
                <a:latin typeface="Coiny" panose="02000903060500060000" pitchFamily="2" charset="0"/>
                <a:ea typeface="微软雅黑" panose="020B0503020204020204" pitchFamily="34" charset="-122"/>
                <a:cs typeface="+mn-cs"/>
              </a:rPr>
              <a:t>các</a:t>
            </a:r>
            <a:r>
              <a:rPr kumimoji="0" lang="en-US" altLang="zh-CN" sz="8000" b="0" i="0" u="none" strike="noStrike" kern="1200" cap="none" spc="0" normalizeH="0" baseline="0" noProof="0" dirty="0">
                <a:ln>
                  <a:noFill/>
                </a:ln>
                <a:solidFill>
                  <a:srgbClr val="D31012"/>
                </a:solidFill>
                <a:effectLst/>
                <a:uLnTx/>
                <a:uFillTx/>
                <a:latin typeface="Coiny" panose="02000903060500060000" pitchFamily="2" charset="0"/>
                <a:ea typeface="微软雅黑" panose="020B0503020204020204" pitchFamily="34" charset="-122"/>
                <a:cs typeface="+mn-cs"/>
              </a:rPr>
              <a:t> </a:t>
            </a:r>
            <a:r>
              <a:rPr kumimoji="0" lang="en-US" altLang="zh-CN" sz="8000" b="0" i="0" u="none" strike="noStrike" kern="1200" cap="none" spc="0" normalizeH="0" baseline="0" noProof="0" dirty="0" err="1">
                <a:ln>
                  <a:noFill/>
                </a:ln>
                <a:solidFill>
                  <a:srgbClr val="D31012"/>
                </a:solidFill>
                <a:effectLst/>
                <a:uLnTx/>
                <a:uFillTx/>
                <a:latin typeface="Coiny" panose="02000903060500060000" pitchFamily="2" charset="0"/>
                <a:ea typeface="微软雅黑" panose="020B0503020204020204" pitchFamily="34" charset="-122"/>
                <a:cs typeface="+mn-cs"/>
              </a:rPr>
              <a:t>em</a:t>
            </a:r>
            <a:endParaRPr kumimoji="0" lang="zh-CN" altLang="en-US" sz="8000" b="0" i="0" u="none" strike="noStrike" kern="1200" cap="none" spc="0" normalizeH="0" baseline="0" noProof="0" dirty="0">
              <a:ln>
                <a:noFill/>
              </a:ln>
              <a:solidFill>
                <a:srgbClr val="D31012"/>
              </a:solidFill>
              <a:effectLst/>
              <a:uLnTx/>
              <a:uFillTx/>
              <a:latin typeface="Coiny" panose="02000903060500060000" pitchFamily="2" charset="0"/>
              <a:ea typeface="微软雅黑" panose="020B0503020204020204" pitchFamily="34" charset="-122"/>
              <a:cs typeface="+mn-cs"/>
            </a:endParaRPr>
          </a:p>
        </p:txBody>
      </p:sp>
    </p:spTree>
    <p:extLst>
      <p:ext uri="{BB962C8B-B14F-4D97-AF65-F5344CB8AC3E}">
        <p14:creationId xmlns:p14="http://schemas.microsoft.com/office/powerpoint/2010/main" val="29211949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42"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1500"/>
                            </p:stCondLst>
                            <p:childTnLst>
                              <p:par>
                                <p:cTn id="28" presetID="47" presetClass="entr" presetSubtype="0" fill="hold" nodeType="afterEffect">
                                  <p:stCondLst>
                                    <p:cond delay="30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childTnLst>
                          </p:cTn>
                        </p:par>
                        <p:par>
                          <p:cTn id="33" fill="hold">
                            <p:stCondLst>
                              <p:cond delay="2800"/>
                            </p:stCondLst>
                            <p:childTnLst>
                              <p:par>
                                <p:cTn id="34" presetID="50" presetClass="entr" presetSubtype="0" decel="10000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1000" fill="hold"/>
                                        <p:tgtEl>
                                          <p:spTgt spid="2"/>
                                        </p:tgtEl>
                                        <p:attrNameLst>
                                          <p:attrName>ppt_w</p:attrName>
                                        </p:attrNameLst>
                                      </p:cBhvr>
                                      <p:tavLst>
                                        <p:tav tm="0">
                                          <p:val>
                                            <p:strVal val="#ppt_w+.3"/>
                                          </p:val>
                                        </p:tav>
                                        <p:tav tm="100000">
                                          <p:val>
                                            <p:strVal val="#ppt_w"/>
                                          </p:val>
                                        </p:tav>
                                      </p:tavLst>
                                    </p:anim>
                                    <p:anim calcmode="lin" valueType="num">
                                      <p:cBhvr>
                                        <p:cTn id="37" dur="1000" fill="hold"/>
                                        <p:tgtEl>
                                          <p:spTgt spid="2"/>
                                        </p:tgtEl>
                                        <p:attrNameLst>
                                          <p:attrName>ppt_h</p:attrName>
                                        </p:attrNameLst>
                                      </p:cBhvr>
                                      <p:tavLst>
                                        <p:tav tm="0">
                                          <p:val>
                                            <p:strVal val="#ppt_h"/>
                                          </p:val>
                                        </p:tav>
                                        <p:tav tm="100000">
                                          <p:val>
                                            <p:strVal val="#ppt_h"/>
                                          </p:val>
                                        </p:tav>
                                      </p:tavLst>
                                    </p:anim>
                                    <p:animEffect transition="in" filter="fade">
                                      <p:cBhvr>
                                        <p:cTn id="38" dur="1000"/>
                                        <p:tgtEl>
                                          <p:spTgt spid="2"/>
                                        </p:tgtEl>
                                      </p:cBhvr>
                                    </p:animEffect>
                                  </p:childTnLst>
                                </p:cTn>
                              </p:par>
                            </p:childTnLst>
                          </p:cTn>
                        </p:par>
                        <p:par>
                          <p:cTn id="39" fill="hold">
                            <p:stCondLst>
                              <p:cond delay="3800"/>
                            </p:stCondLst>
                            <p:childTnLst>
                              <p:par>
                                <p:cTn id="40" presetID="38" presetClass="entr" presetSubtype="0" accel="50000" fill="hold" grpId="0" nodeType="afterEffect">
                                  <p:stCondLst>
                                    <p:cond delay="0"/>
                                  </p:stCondLst>
                                  <p:iterate type="lt">
                                    <p:tmPct val="50000"/>
                                  </p:iterate>
                                  <p:childTnLst>
                                    <p:set>
                                      <p:cBhvr>
                                        <p:cTn id="41" dur="1" fill="hold">
                                          <p:stCondLst>
                                            <p:cond delay="0"/>
                                          </p:stCondLst>
                                        </p:cTn>
                                        <p:tgtEl>
                                          <p:spTgt spid="10"/>
                                        </p:tgtEl>
                                        <p:attrNameLst>
                                          <p:attrName>style.visibility</p:attrName>
                                        </p:attrNameLst>
                                      </p:cBhvr>
                                      <p:to>
                                        <p:strVal val="visible"/>
                                      </p:to>
                                    </p:set>
                                    <p:set>
                                      <p:cBhvr>
                                        <p:cTn id="42" dur="455" fill="hold">
                                          <p:stCondLst>
                                            <p:cond delay="0"/>
                                          </p:stCondLst>
                                        </p:cTn>
                                        <p:tgtEl>
                                          <p:spTgt spid="10"/>
                                        </p:tgtEl>
                                        <p:attrNameLst>
                                          <p:attrName>style.rotation</p:attrName>
                                        </p:attrNameLst>
                                      </p:cBhvr>
                                      <p:to>
                                        <p:strVal val="-45.0"/>
                                      </p:to>
                                    </p:set>
                                    <p:anim calcmode="lin" valueType="num">
                                      <p:cBhvr>
                                        <p:cTn id="43" dur="455" fill="hold">
                                          <p:stCondLst>
                                            <p:cond delay="45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44" dur="45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45" dur="156" decel="50000" autoRev="1" fill="hold">
                                          <p:stCondLst>
                                            <p:cond delay="45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46" dur="136" fill="hold">
                                          <p:stCondLst>
                                            <p:cond delay="864"/>
                                          </p:stCondLst>
                                        </p:cTn>
                                        <p:tgtEl>
                                          <p:spTgt spid="10"/>
                                        </p:tgtEl>
                                        <p:attrNameLst>
                                          <p:attrName>ppt_y</p:attrName>
                                        </p:attrNameLst>
                                      </p:cBhvr>
                                      <p:tavLst>
                                        <p:tav tm="0">
                                          <p:val>
                                            <p:strVal val="#ppt_y-(0.354*#ppt_w-0.172*#ppt_h)"/>
                                          </p:val>
                                        </p:tav>
                                        <p:tav tm="100000">
                                          <p:val>
                                            <p:strVal val="#ppt_y"/>
                                          </p:val>
                                        </p:tav>
                                      </p:tavLst>
                                    </p:anim>
                                  </p:childTnLst>
                                </p:cTn>
                              </p:par>
                            </p:childTnLst>
                          </p:cTn>
                        </p:par>
                        <p:par>
                          <p:cTn id="47" fill="hold">
                            <p:stCondLst>
                              <p:cond delay="10300"/>
                            </p:stCondLst>
                            <p:childTnLst>
                              <p:par>
                                <p:cTn id="48" presetID="32" presetClass="emph" presetSubtype="0" fill="hold" grpId="1" nodeType="afterEffect">
                                  <p:stCondLst>
                                    <p:cond delay="0"/>
                                  </p:stCondLst>
                                  <p:iterate type="lt">
                                    <p:tmPct val="0"/>
                                  </p:iterate>
                                  <p:childTnLst>
                                    <p:animRot by="120000">
                                      <p:cBhvr>
                                        <p:cTn id="49" dur="100" fill="hold">
                                          <p:stCondLst>
                                            <p:cond delay="0"/>
                                          </p:stCondLst>
                                        </p:cTn>
                                        <p:tgtEl>
                                          <p:spTgt spid="10"/>
                                        </p:tgtEl>
                                        <p:attrNameLst>
                                          <p:attrName>r</p:attrName>
                                        </p:attrNameLst>
                                      </p:cBhvr>
                                    </p:animRot>
                                    <p:animRot by="-240000">
                                      <p:cBhvr>
                                        <p:cTn id="50" dur="200" fill="hold">
                                          <p:stCondLst>
                                            <p:cond delay="200"/>
                                          </p:stCondLst>
                                        </p:cTn>
                                        <p:tgtEl>
                                          <p:spTgt spid="10"/>
                                        </p:tgtEl>
                                        <p:attrNameLst>
                                          <p:attrName>r</p:attrName>
                                        </p:attrNameLst>
                                      </p:cBhvr>
                                    </p:animRot>
                                    <p:animRot by="240000">
                                      <p:cBhvr>
                                        <p:cTn id="51" dur="200" fill="hold">
                                          <p:stCondLst>
                                            <p:cond delay="400"/>
                                          </p:stCondLst>
                                        </p:cTn>
                                        <p:tgtEl>
                                          <p:spTgt spid="10"/>
                                        </p:tgtEl>
                                        <p:attrNameLst>
                                          <p:attrName>r</p:attrName>
                                        </p:attrNameLst>
                                      </p:cBhvr>
                                    </p:animRot>
                                    <p:animRot by="-240000">
                                      <p:cBhvr>
                                        <p:cTn id="52" dur="200" fill="hold">
                                          <p:stCondLst>
                                            <p:cond delay="600"/>
                                          </p:stCondLst>
                                        </p:cTn>
                                        <p:tgtEl>
                                          <p:spTgt spid="10"/>
                                        </p:tgtEl>
                                        <p:attrNameLst>
                                          <p:attrName>r</p:attrName>
                                        </p:attrNameLst>
                                      </p:cBhvr>
                                    </p:animRot>
                                    <p:animRot by="120000">
                                      <p:cBhvr>
                                        <p:cTn id="53"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00" y="414337"/>
            <a:ext cx="11326387" cy="6070010"/>
          </a:xfrm>
          <a:prstGeom prst="rect">
            <a:avLst/>
          </a:prstGeom>
        </p:spPr>
      </p:pic>
      <p:sp>
        <p:nvSpPr>
          <p:cNvPr id="3" name="TextBox 2"/>
          <p:cNvSpPr txBox="1"/>
          <p:nvPr/>
        </p:nvSpPr>
        <p:spPr>
          <a:xfrm>
            <a:off x="2119368" y="1525925"/>
            <a:ext cx="86028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C000"/>
                  </a:solidFill>
                  <a:prstDash val="solid"/>
                </a:ln>
                <a:solidFill>
                  <a:srgbClr val="FF0000"/>
                </a:solidFill>
                <a:effectLst/>
                <a:uLnTx/>
                <a:uFillTx/>
                <a:latin typeface="Calibri" panose="020F0502020204030204"/>
                <a:ea typeface="+mn-ea"/>
                <a:cs typeface="+mn-cs"/>
              </a:rPr>
              <a:t>CÙNG CHĂM SÓC CÂY</a:t>
            </a:r>
          </a:p>
        </p:txBody>
      </p:sp>
      <p:sp>
        <p:nvSpPr>
          <p:cNvPr id="4" name="Oval 10"/>
          <p:cNvSpPr/>
          <p:nvPr/>
        </p:nvSpPr>
        <p:spPr>
          <a:xfrm rot="2038944" flipH="1">
            <a:off x="2486629" y="309061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10"/>
          <p:cNvSpPr/>
          <p:nvPr/>
        </p:nvSpPr>
        <p:spPr>
          <a:xfrm rot="20465032">
            <a:off x="3485210" y="341755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2"/>
          <p:cNvSpPr/>
          <p:nvPr/>
        </p:nvSpPr>
        <p:spPr>
          <a:xfrm>
            <a:off x="2528698" y="3473963"/>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10"/>
          <p:cNvSpPr/>
          <p:nvPr/>
        </p:nvSpPr>
        <p:spPr>
          <a:xfrm rot="2493324" flipH="1">
            <a:off x="1058105" y="400404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9"/>
          <p:cNvSpPr/>
          <p:nvPr/>
        </p:nvSpPr>
        <p:spPr>
          <a:xfrm>
            <a:off x="1232690"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10"/>
          <p:cNvSpPr/>
          <p:nvPr/>
        </p:nvSpPr>
        <p:spPr>
          <a:xfrm rot="20465032">
            <a:off x="1513754" y="383187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10"/>
          <p:cNvSpPr/>
          <p:nvPr/>
        </p:nvSpPr>
        <p:spPr>
          <a:xfrm rot="20465032">
            <a:off x="2305834" y="25797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2"/>
          <p:cNvSpPr/>
          <p:nvPr/>
        </p:nvSpPr>
        <p:spPr>
          <a:xfrm rot="17579392">
            <a:off x="1654574" y="3052736"/>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0"/>
          <p:cNvSpPr/>
          <p:nvPr/>
        </p:nvSpPr>
        <p:spPr>
          <a:xfrm rot="20465032">
            <a:off x="1621158" y="316264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flipH="1">
            <a:off x="1571642" y="2939492"/>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0"/>
          <p:cNvSpPr/>
          <p:nvPr/>
        </p:nvSpPr>
        <p:spPr>
          <a:xfrm rot="2493324" flipH="1">
            <a:off x="1428546" y="305126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0"/>
          <p:cNvSpPr/>
          <p:nvPr/>
        </p:nvSpPr>
        <p:spPr>
          <a:xfrm rot="768465">
            <a:off x="11232887" y="400459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0"/>
          <p:cNvSpPr/>
          <p:nvPr/>
        </p:nvSpPr>
        <p:spPr>
          <a:xfrm rot="2038944" flipH="1">
            <a:off x="2346404" y="32964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0"/>
          <p:cNvSpPr/>
          <p:nvPr/>
        </p:nvSpPr>
        <p:spPr>
          <a:xfrm rot="2038944" flipH="1">
            <a:off x="2685894" y="3053600"/>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0"/>
          <p:cNvSpPr/>
          <p:nvPr/>
        </p:nvSpPr>
        <p:spPr>
          <a:xfrm rot="19725041">
            <a:off x="1102846" y="289729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p:cNvSpPr/>
          <p:nvPr/>
        </p:nvSpPr>
        <p:spPr>
          <a:xfrm rot="20860009" flipH="1">
            <a:off x="1130235" y="290705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10"/>
          <p:cNvSpPr/>
          <p:nvPr/>
        </p:nvSpPr>
        <p:spPr>
          <a:xfrm flipH="1">
            <a:off x="1009067" y="325246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10"/>
          <p:cNvSpPr/>
          <p:nvPr/>
        </p:nvSpPr>
        <p:spPr>
          <a:xfrm rot="20465032">
            <a:off x="2281511" y="400011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2"/>
          <p:cNvSpPr/>
          <p:nvPr/>
        </p:nvSpPr>
        <p:spPr>
          <a:xfrm rot="18988596">
            <a:off x="1796502" y="3864260"/>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10"/>
          <p:cNvSpPr/>
          <p:nvPr/>
        </p:nvSpPr>
        <p:spPr>
          <a:xfrm rot="20783089" flipH="1">
            <a:off x="2028764" y="3888394"/>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2294271" y="256266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2807567" y="313355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3458743" y="342451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1431603" y="366407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a:off x="1162492" y="366407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p:cNvSpPr/>
          <p:nvPr/>
        </p:nvSpPr>
        <p:spPr>
          <a:xfrm>
            <a:off x="2014935" y="368085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1048206" y="290710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10"/>
          <p:cNvSpPr/>
          <p:nvPr/>
        </p:nvSpPr>
        <p:spPr>
          <a:xfrm rot="768465">
            <a:off x="3241790" y="45406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10"/>
          <p:cNvSpPr/>
          <p:nvPr/>
        </p:nvSpPr>
        <p:spPr>
          <a:xfrm rot="19468491">
            <a:off x="3186305" y="438366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7535" y="2492795"/>
            <a:ext cx="261229" cy="259847"/>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2748065" y="3047110"/>
            <a:ext cx="261229" cy="259847"/>
          </a:xfrm>
          <a:prstGeom prst="rect">
            <a:avLst/>
          </a:prstGeom>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3364603" y="3345452"/>
            <a:ext cx="261229" cy="259847"/>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1963863" y="3601272"/>
            <a:ext cx="261229" cy="259847"/>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71004" y="3599384"/>
            <a:ext cx="261229" cy="259847"/>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1098553" y="3600826"/>
            <a:ext cx="261229" cy="259847"/>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267" y="2831239"/>
            <a:ext cx="261229" cy="259847"/>
          </a:xfrm>
          <a:prstGeom prst="rect">
            <a:avLst/>
          </a:prstGeom>
        </p:spPr>
      </p:pic>
      <p:sp>
        <p:nvSpPr>
          <p:cNvPr id="41" name="Oval 10"/>
          <p:cNvSpPr/>
          <p:nvPr/>
        </p:nvSpPr>
        <p:spPr>
          <a:xfrm rot="2493324" flipH="1">
            <a:off x="1872544" y="251368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10"/>
          <p:cNvSpPr/>
          <p:nvPr/>
        </p:nvSpPr>
        <p:spPr>
          <a:xfrm rot="19895557">
            <a:off x="2845109" y="316395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10"/>
          <p:cNvSpPr/>
          <p:nvPr/>
        </p:nvSpPr>
        <p:spPr>
          <a:xfrm rot="2493324" flipH="1">
            <a:off x="3051920" y="335152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10"/>
          <p:cNvSpPr/>
          <p:nvPr/>
        </p:nvSpPr>
        <p:spPr>
          <a:xfrm rot="2038944" flipH="1">
            <a:off x="9982200" y="304072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12"/>
          <p:cNvSpPr/>
          <p:nvPr/>
        </p:nvSpPr>
        <p:spPr>
          <a:xfrm>
            <a:off x="10024268" y="3424067"/>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10"/>
          <p:cNvSpPr/>
          <p:nvPr/>
        </p:nvSpPr>
        <p:spPr>
          <a:xfrm rot="2493324" flipH="1">
            <a:off x="8553676" y="395414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Isosceles Triangle 9"/>
          <p:cNvSpPr/>
          <p:nvPr/>
        </p:nvSpPr>
        <p:spPr>
          <a:xfrm>
            <a:off x="8728262" y="3649001"/>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10"/>
          <p:cNvSpPr/>
          <p:nvPr/>
        </p:nvSpPr>
        <p:spPr>
          <a:xfrm rot="20465032">
            <a:off x="9009326" y="378198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10"/>
          <p:cNvSpPr/>
          <p:nvPr/>
        </p:nvSpPr>
        <p:spPr>
          <a:xfrm rot="20465032">
            <a:off x="9801406" y="252981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12"/>
          <p:cNvSpPr/>
          <p:nvPr/>
        </p:nvSpPr>
        <p:spPr>
          <a:xfrm rot="17579392">
            <a:off x="9150146" y="300283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10"/>
          <p:cNvSpPr/>
          <p:nvPr/>
        </p:nvSpPr>
        <p:spPr>
          <a:xfrm rot="20465032">
            <a:off x="9116728" y="311275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12"/>
          <p:cNvSpPr/>
          <p:nvPr/>
        </p:nvSpPr>
        <p:spPr>
          <a:xfrm flipH="1">
            <a:off x="9067212" y="288959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10"/>
          <p:cNvSpPr/>
          <p:nvPr/>
        </p:nvSpPr>
        <p:spPr>
          <a:xfrm rot="2493324" flipH="1">
            <a:off x="8924116" y="300137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10"/>
          <p:cNvSpPr/>
          <p:nvPr/>
        </p:nvSpPr>
        <p:spPr>
          <a:xfrm rot="19468491">
            <a:off x="11155503" y="391265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10"/>
          <p:cNvSpPr/>
          <p:nvPr/>
        </p:nvSpPr>
        <p:spPr>
          <a:xfrm rot="2038944" flipH="1">
            <a:off x="9841974" y="324656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10"/>
          <p:cNvSpPr/>
          <p:nvPr/>
        </p:nvSpPr>
        <p:spPr>
          <a:xfrm rot="2038944" flipH="1">
            <a:off x="10181465" y="3003703"/>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10"/>
          <p:cNvSpPr/>
          <p:nvPr/>
        </p:nvSpPr>
        <p:spPr>
          <a:xfrm rot="19725041">
            <a:off x="8598416" y="284739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12"/>
          <p:cNvSpPr/>
          <p:nvPr/>
        </p:nvSpPr>
        <p:spPr>
          <a:xfrm rot="20860009" flipH="1">
            <a:off x="8625806" y="2857157"/>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10"/>
          <p:cNvSpPr/>
          <p:nvPr/>
        </p:nvSpPr>
        <p:spPr>
          <a:xfrm flipH="1">
            <a:off x="8504639" y="320257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10"/>
          <p:cNvSpPr/>
          <p:nvPr/>
        </p:nvSpPr>
        <p:spPr>
          <a:xfrm rot="20465032">
            <a:off x="9777083" y="395021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12"/>
          <p:cNvSpPr/>
          <p:nvPr/>
        </p:nvSpPr>
        <p:spPr>
          <a:xfrm rot="18988596">
            <a:off x="9292073" y="381436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10"/>
          <p:cNvSpPr/>
          <p:nvPr/>
        </p:nvSpPr>
        <p:spPr>
          <a:xfrm rot="20783089" flipH="1">
            <a:off x="9524335" y="3838497"/>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9789843" y="251277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p:cNvSpPr/>
          <p:nvPr/>
        </p:nvSpPr>
        <p:spPr>
          <a:xfrm>
            <a:off x="10303138" y="308365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p:cNvSpPr/>
          <p:nvPr/>
        </p:nvSpPr>
        <p:spPr>
          <a:xfrm>
            <a:off x="10954315" y="337462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a:off x="8927174" y="36141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8658063" y="361417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p:cNvSpPr/>
          <p:nvPr/>
        </p:nvSpPr>
        <p:spPr>
          <a:xfrm>
            <a:off x="9510507" y="363095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p:cNvSpPr/>
          <p:nvPr/>
        </p:nvSpPr>
        <p:spPr>
          <a:xfrm>
            <a:off x="8543776" y="285720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10"/>
          <p:cNvSpPr/>
          <p:nvPr/>
        </p:nvSpPr>
        <p:spPr>
          <a:xfrm rot="768465">
            <a:off x="10737361" y="449079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10"/>
          <p:cNvSpPr/>
          <p:nvPr/>
        </p:nvSpPr>
        <p:spPr>
          <a:xfrm rot="19468491">
            <a:off x="10681876" y="433377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3105" y="2442899"/>
            <a:ext cx="261229" cy="259847"/>
          </a:xfrm>
          <a:prstGeom prst="rect">
            <a:avLst/>
          </a:prstGeom>
        </p:spPr>
      </p:pic>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10243637" y="2997212"/>
            <a:ext cx="261229" cy="259847"/>
          </a:xfrm>
          <a:prstGeom prst="rect">
            <a:avLst/>
          </a:prstGeom>
        </p:spPr>
      </p:pic>
      <p:pic>
        <p:nvPicPr>
          <p:cNvPr id="74" name="Picture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10860173" y="3295555"/>
            <a:ext cx="261229" cy="259847"/>
          </a:xfrm>
          <a:prstGeom prst="rect">
            <a:avLst/>
          </a:prstGeom>
        </p:spPr>
      </p:pic>
      <p:pic>
        <p:nvPicPr>
          <p:cNvPr id="75" name="Picture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9459433" y="3551375"/>
            <a:ext cx="261229" cy="259847"/>
          </a:xfrm>
          <a:prstGeom prst="rect">
            <a:avLst/>
          </a:prstGeom>
        </p:spPr>
      </p:pic>
      <p:pic>
        <p:nvPicPr>
          <p:cNvPr id="76" name="Picture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866575" y="3549487"/>
            <a:ext cx="261229" cy="259847"/>
          </a:xfrm>
          <a:prstGeom prst="rect">
            <a:avLst/>
          </a:prstGeom>
        </p:spPr>
      </p:pic>
      <p:pic>
        <p:nvPicPr>
          <p:cNvPr id="77" name="Pictur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8594125" y="3550928"/>
            <a:ext cx="261229" cy="259847"/>
          </a:xfrm>
          <a:prstGeom prst="rect">
            <a:avLst/>
          </a:prstGeom>
        </p:spPr>
      </p:pic>
      <p:pic>
        <p:nvPicPr>
          <p:cNvPr id="78" name="Picture 7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9837" y="2781343"/>
            <a:ext cx="261229" cy="259847"/>
          </a:xfrm>
          <a:prstGeom prst="rect">
            <a:avLst/>
          </a:prstGeom>
        </p:spPr>
      </p:pic>
      <p:sp>
        <p:nvSpPr>
          <p:cNvPr id="79" name="Oval 10"/>
          <p:cNvSpPr/>
          <p:nvPr/>
        </p:nvSpPr>
        <p:spPr>
          <a:xfrm rot="2493324" flipH="1">
            <a:off x="9368114" y="246378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10"/>
          <p:cNvSpPr/>
          <p:nvPr/>
        </p:nvSpPr>
        <p:spPr>
          <a:xfrm rot="19895557">
            <a:off x="10340680" y="31140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10"/>
          <p:cNvSpPr/>
          <p:nvPr/>
        </p:nvSpPr>
        <p:spPr>
          <a:xfrm rot="2493324" flipH="1">
            <a:off x="10547490" y="330162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9240626" y="4845756"/>
            <a:ext cx="744623" cy="654755"/>
          </a:xfrm>
          <a:prstGeom prst="rect">
            <a:avLst/>
          </a:prstGeom>
        </p:spPr>
      </p:pic>
      <p:pic>
        <p:nvPicPr>
          <p:cNvPr id="83" name="Picture 82"/>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1736729" y="4863776"/>
            <a:ext cx="744623" cy="654755"/>
          </a:xfrm>
          <a:prstGeom prst="rect">
            <a:avLst/>
          </a:prstGeom>
        </p:spPr>
      </p:pic>
      <p:sp>
        <p:nvSpPr>
          <p:cNvPr id="84" name="Isosceles Triangle 9"/>
          <p:cNvSpPr/>
          <p:nvPr/>
        </p:nvSpPr>
        <p:spPr>
          <a:xfrm>
            <a:off x="4952556"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5356719" y="4813568"/>
            <a:ext cx="744623" cy="654755"/>
          </a:xfrm>
          <a:prstGeom prst="rect">
            <a:avLst/>
          </a:prstGeom>
        </p:spPr>
      </p:pic>
      <p:sp>
        <p:nvSpPr>
          <p:cNvPr id="86" name="Pentagon 85">
            <a:hlinkClick r:id="" action="ppaction://noaction"/>
          </p:cNvPr>
          <p:cNvSpPr/>
          <p:nvPr/>
        </p:nvSpPr>
        <p:spPr>
          <a:xfrm>
            <a:off x="1659402" y="5759373"/>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87" name="Picture 8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8033" y="5684463"/>
            <a:ext cx="664523" cy="798704"/>
          </a:xfrm>
          <a:prstGeom prst="rect">
            <a:avLst/>
          </a:prstGeom>
        </p:spPr>
      </p:pic>
      <p:pic>
        <p:nvPicPr>
          <p:cNvPr id="88" name="Picture 87">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21835" y="5621659"/>
            <a:ext cx="639331" cy="926672"/>
          </a:xfrm>
          <a:prstGeom prst="rect">
            <a:avLst/>
          </a:prstGeom>
        </p:spPr>
      </p:pic>
      <p:pic>
        <p:nvPicPr>
          <p:cNvPr id="89" name="Picture 88">
            <a:hlinkClick r:id="" action="ppaction://noaction"/>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47072" y="5744874"/>
            <a:ext cx="819503" cy="739473"/>
          </a:xfrm>
          <a:prstGeom prst="rect">
            <a:avLst/>
          </a:prstGeom>
        </p:spPr>
      </p:pic>
      <p:pic>
        <p:nvPicPr>
          <p:cNvPr id="90" name="마법일지도 몰라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63164" y="6447154"/>
            <a:ext cx="406400" cy="406400"/>
          </a:xfrm>
          <a:prstGeom prst="rect">
            <a:avLst/>
          </a:prstGeom>
        </p:spPr>
      </p:pic>
    </p:spTree>
    <p:extLst>
      <p:ext uri="{BB962C8B-B14F-4D97-AF65-F5344CB8AC3E}">
        <p14:creationId xmlns:p14="http://schemas.microsoft.com/office/powerpoint/2010/main" val="1634215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endCondLst>
                                    <p:cond evt="onNext" delay="0">
                                      <p:tgtEl>
                                        <p:sldTgt/>
                                      </p:tgtEl>
                                    </p:cond>
                                  </p:endCondLst>
                                  <p:iterate type="lt">
                                    <p:tmPct val="10000"/>
                                  </p:iterate>
                                  <p:childTnLst>
                                    <p:animMotion origin="layout" path="M -2.5E-6 -4.81481E-6 L -2.5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par>
                                <p:cTn id="11" presetID="1" presetClass="mediacall" presetSubtype="0" fill="hold" nodeType="withEffect">
                                  <p:stCondLst>
                                    <p:cond delay="0"/>
                                  </p:stCondLst>
                                  <p:childTnLst>
                                    <p:cmd type="call" cmd="playFrom(0.0)">
                                      <p:cBhvr>
                                        <p:cTn id="12" dur="103889" fill="hold"/>
                                        <p:tgtEl>
                                          <p:spTgt spid="90"/>
                                        </p:tgtEl>
                                      </p:cBhvr>
                                    </p:cmd>
                                  </p:childTnLst>
                                </p:cTn>
                              </p:par>
                              <p:par>
                                <p:cTn id="13" presetID="22" presetClass="entr" presetSubtype="8" fill="hold" grpId="0" nodeType="with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wipe(left)">
                                      <p:cBhvr>
                                        <p:cTn id="15" dur="750"/>
                                        <p:tgtEl>
                                          <p:spTgt spid="86"/>
                                        </p:tgtEl>
                                      </p:cBhvr>
                                    </p:animEffect>
                                  </p:childTnLst>
                                </p:cTn>
                              </p:par>
                              <p:par>
                                <p:cTn id="16" presetID="10" presetClass="entr" presetSubtype="0" fill="hold" nodeType="withEffect">
                                  <p:stCondLst>
                                    <p:cond delay="0"/>
                                  </p:stCondLst>
                                  <p:childTnLst>
                                    <p:set>
                                      <p:cBhvr>
                                        <p:cTn id="17" dur="1" fill="hold">
                                          <p:stCondLst>
                                            <p:cond delay="0"/>
                                          </p:stCondLst>
                                        </p:cTn>
                                        <p:tgtEl>
                                          <p:spTgt spid="87"/>
                                        </p:tgtEl>
                                        <p:attrNameLst>
                                          <p:attrName>style.visibility</p:attrName>
                                        </p:attrNameLst>
                                      </p:cBhvr>
                                      <p:to>
                                        <p:strVal val="visible"/>
                                      </p:to>
                                    </p:set>
                                    <p:animEffect transition="in" filter="fade">
                                      <p:cBhvr>
                                        <p:cTn id="18" dur="500"/>
                                        <p:tgtEl>
                                          <p:spTgt spid="87"/>
                                        </p:tgtEl>
                                      </p:cBhvr>
                                    </p:animEffect>
                                  </p:childTnLst>
                                </p:cTn>
                              </p:par>
                              <p:par>
                                <p:cTn id="19" presetID="10" presetClass="entr" presetSubtype="0" fill="hold" nodeType="withEffect">
                                  <p:stCondLst>
                                    <p:cond delay="0"/>
                                  </p:stCondLst>
                                  <p:childTnLst>
                                    <p:set>
                                      <p:cBhvr>
                                        <p:cTn id="20" dur="1" fill="hold">
                                          <p:stCondLst>
                                            <p:cond delay="0"/>
                                          </p:stCondLst>
                                        </p:cTn>
                                        <p:tgtEl>
                                          <p:spTgt spid="88"/>
                                        </p:tgtEl>
                                        <p:attrNameLst>
                                          <p:attrName>style.visibility</p:attrName>
                                        </p:attrNameLst>
                                      </p:cBhvr>
                                      <p:to>
                                        <p:strVal val="visible"/>
                                      </p:to>
                                    </p:set>
                                    <p:animEffect transition="in" filter="fade">
                                      <p:cBhvr>
                                        <p:cTn id="21" dur="500"/>
                                        <p:tgtEl>
                                          <p:spTgt spid="88"/>
                                        </p:tgtEl>
                                      </p:cBhvr>
                                    </p:animEffect>
                                  </p:childTnLst>
                                </p:cTn>
                              </p:par>
                              <p:par>
                                <p:cTn id="22" presetID="10" presetClass="entr" presetSubtype="0" fill="hold" nodeType="withEffect">
                                  <p:stCondLst>
                                    <p:cond delay="0"/>
                                  </p:stCondLst>
                                  <p:childTnLst>
                                    <p:set>
                                      <p:cBhvr>
                                        <p:cTn id="23" dur="1" fill="hold">
                                          <p:stCondLst>
                                            <p:cond delay="0"/>
                                          </p:stCondLst>
                                        </p:cTn>
                                        <p:tgtEl>
                                          <p:spTgt spid="89"/>
                                        </p:tgtEl>
                                        <p:attrNameLst>
                                          <p:attrName>style.visibility</p:attrName>
                                        </p:attrNameLst>
                                      </p:cBhvr>
                                      <p:to>
                                        <p:strVal val="visible"/>
                                      </p:to>
                                    </p:set>
                                    <p:animEffect transition="in" filter="fade">
                                      <p:cBhvr>
                                        <p:cTn id="24"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7143">
                <p:cTn id="25" fill="hold" display="0">
                  <p:stCondLst>
                    <p:cond delay="indefinite"/>
                  </p:stCondLst>
                  <p:endCondLst>
                    <p:cond evt="onStopAudio" delay="0">
                      <p:tgtEl>
                        <p:sldTgt/>
                      </p:tgtEl>
                    </p:cond>
                  </p:endCondLst>
                </p:cTn>
                <p:tgtEl>
                  <p:spTgt spid="90"/>
                </p:tgtEl>
              </p:cMediaNode>
            </p:audio>
          </p:childTnLst>
        </p:cTn>
      </p:par>
    </p:tnLst>
    <p:bldLst>
      <p:bldP spid="3" grpId="0"/>
      <p:bldP spid="8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00" y="414337"/>
            <a:ext cx="11326387" cy="6070010"/>
          </a:xfrm>
          <a:prstGeom prst="rect">
            <a:avLst/>
          </a:prstGeom>
        </p:spPr>
      </p:pic>
      <p:sp>
        <p:nvSpPr>
          <p:cNvPr id="3" name="Pentagon 2">
            <a:hlinkClick r:id="" action="ppaction://noaction"/>
          </p:cNvPr>
          <p:cNvSpPr/>
          <p:nvPr/>
        </p:nvSpPr>
        <p:spPr>
          <a:xfrm>
            <a:off x="449300" y="414337"/>
            <a:ext cx="2312950"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NHIỆM VỤ</a:t>
            </a:r>
          </a:p>
        </p:txBody>
      </p:sp>
      <p:pic>
        <p:nvPicPr>
          <p:cNvPr id="4" name="Picture 3">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604" y="1409944"/>
            <a:ext cx="664523" cy="798704"/>
          </a:xfrm>
          <a:prstGeom prst="rect">
            <a:avLst/>
          </a:prstGeom>
        </p:spPr>
      </p:pic>
      <p:sp>
        <p:nvSpPr>
          <p:cNvPr id="5" name="Rounded Rectangle 4"/>
          <p:cNvSpPr/>
          <p:nvPr/>
        </p:nvSpPr>
        <p:spPr>
          <a:xfrm>
            <a:off x="1807184" y="1139312"/>
            <a:ext cx="9179548" cy="413969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526374"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2015811" y="1510350"/>
            <a:ext cx="8771428" cy="1323439"/>
          </a:xfrm>
          <a:prstGeom prst="rect">
            <a:avLst/>
          </a:prstGeom>
          <a:noFill/>
        </p:spPr>
        <p:txBody>
          <a:bodyPr wrap="square" rtlCol="0">
            <a:spAutoFit/>
          </a:bodyPr>
          <a:lstStyle/>
          <a:p>
            <a:pPr marL="0" marR="0" lvl="0" indent="0" algn="l" defTabSz="526374"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40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1:</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Sữa</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sản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phẩm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sữa</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uống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bao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nhiêu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6400" y="6281147"/>
            <a:ext cx="406400" cy="406400"/>
          </a:xfrm>
          <a:prstGeom prst="rect">
            <a:avLst/>
          </a:prstGeom>
        </p:spPr>
      </p:pic>
      <p:sp>
        <p:nvSpPr>
          <p:cNvPr id="10" name="TextBox 9"/>
          <p:cNvSpPr txBox="1"/>
          <p:nvPr/>
        </p:nvSpPr>
        <p:spPr>
          <a:xfrm>
            <a:off x="4333875" y="3581259"/>
            <a:ext cx="4953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400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đến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600 ml</a:t>
            </a:r>
          </a:p>
        </p:txBody>
      </p:sp>
    </p:spTree>
    <p:extLst>
      <p:ext uri="{BB962C8B-B14F-4D97-AF65-F5344CB8AC3E}">
        <p14:creationId xmlns:p14="http://schemas.microsoft.com/office/powerpoint/2010/main" val="1811635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449">
                <p:cTn id="18" fill="hold" display="0">
                  <p:stCondLst>
                    <p:cond delay="indefinite"/>
                  </p:stCondLst>
                  <p:endCondLst>
                    <p:cond evt="onStopAudio" delay="0">
                      <p:tgtEl>
                        <p:sldTgt/>
                      </p:tgtEl>
                    </p:cond>
                  </p:endCondLst>
                </p:cTn>
                <p:tgtEl>
                  <p:spTgt spid="9"/>
                </p:tgtEl>
              </p:cMediaNode>
            </p:audio>
          </p:childTnLst>
        </p:cTn>
      </p:par>
    </p:tnLst>
    <p:bldLst>
      <p:bldP spid="5" grpId="0" animBg="1"/>
      <p:bldP spid="7"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48" y="455478"/>
            <a:ext cx="11326387" cy="6070010"/>
          </a:xfrm>
          <a:prstGeom prst="rect">
            <a:avLst/>
          </a:prstGeom>
        </p:spPr>
      </p:pic>
      <p:sp>
        <p:nvSpPr>
          <p:cNvPr id="3" name="TextBox 2"/>
          <p:cNvSpPr txBox="1"/>
          <p:nvPr/>
        </p:nvSpPr>
        <p:spPr>
          <a:xfrm>
            <a:off x="2039317" y="431419"/>
            <a:ext cx="86028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C000"/>
                  </a:solidFill>
                  <a:prstDash val="solid"/>
                </a:ln>
                <a:solidFill>
                  <a:srgbClr val="FF0000"/>
                </a:solidFill>
                <a:effectLst/>
                <a:uLnTx/>
                <a:uFillTx/>
                <a:latin typeface="UTM Avo" panose="02040603050506020204" pitchFamily="18" charset="0"/>
                <a:ea typeface="+mn-ea"/>
                <a:cs typeface="+mn-cs"/>
              </a:rPr>
              <a:t>CÙNG CHĂM SÓC CÂY</a:t>
            </a:r>
          </a:p>
        </p:txBody>
      </p:sp>
      <p:sp>
        <p:nvSpPr>
          <p:cNvPr id="4" name="Oval 10"/>
          <p:cNvSpPr/>
          <p:nvPr/>
        </p:nvSpPr>
        <p:spPr>
          <a:xfrm rot="2038944" flipH="1">
            <a:off x="2486629" y="309061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10"/>
          <p:cNvSpPr/>
          <p:nvPr/>
        </p:nvSpPr>
        <p:spPr>
          <a:xfrm rot="20465032">
            <a:off x="3485210" y="341755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2"/>
          <p:cNvSpPr/>
          <p:nvPr/>
        </p:nvSpPr>
        <p:spPr>
          <a:xfrm>
            <a:off x="2528698" y="3473963"/>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10"/>
          <p:cNvSpPr/>
          <p:nvPr/>
        </p:nvSpPr>
        <p:spPr>
          <a:xfrm rot="2493324" flipH="1">
            <a:off x="1058105" y="400404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9"/>
          <p:cNvSpPr/>
          <p:nvPr/>
        </p:nvSpPr>
        <p:spPr>
          <a:xfrm>
            <a:off x="1232690"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10"/>
          <p:cNvSpPr/>
          <p:nvPr/>
        </p:nvSpPr>
        <p:spPr>
          <a:xfrm rot="20465032">
            <a:off x="1513754" y="383187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10"/>
          <p:cNvSpPr/>
          <p:nvPr/>
        </p:nvSpPr>
        <p:spPr>
          <a:xfrm rot="20465032">
            <a:off x="2305834" y="25797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2"/>
          <p:cNvSpPr/>
          <p:nvPr/>
        </p:nvSpPr>
        <p:spPr>
          <a:xfrm rot="17579392">
            <a:off x="1654574" y="3052736"/>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0"/>
          <p:cNvSpPr/>
          <p:nvPr/>
        </p:nvSpPr>
        <p:spPr>
          <a:xfrm rot="20465032">
            <a:off x="1621158" y="316264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flipH="1">
            <a:off x="1571642" y="2939492"/>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0"/>
          <p:cNvSpPr/>
          <p:nvPr/>
        </p:nvSpPr>
        <p:spPr>
          <a:xfrm rot="2493324" flipH="1">
            <a:off x="1428546" y="305126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0"/>
          <p:cNvSpPr/>
          <p:nvPr/>
        </p:nvSpPr>
        <p:spPr>
          <a:xfrm rot="768465">
            <a:off x="11232887" y="400459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0"/>
          <p:cNvSpPr/>
          <p:nvPr/>
        </p:nvSpPr>
        <p:spPr>
          <a:xfrm rot="2038944" flipH="1">
            <a:off x="2346404" y="32964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0"/>
          <p:cNvSpPr/>
          <p:nvPr/>
        </p:nvSpPr>
        <p:spPr>
          <a:xfrm rot="2038944" flipH="1">
            <a:off x="2685894" y="3053600"/>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0"/>
          <p:cNvSpPr/>
          <p:nvPr/>
        </p:nvSpPr>
        <p:spPr>
          <a:xfrm rot="19725041">
            <a:off x="1102846" y="289729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p:cNvSpPr/>
          <p:nvPr/>
        </p:nvSpPr>
        <p:spPr>
          <a:xfrm rot="20860009" flipH="1">
            <a:off x="1130235" y="290705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10"/>
          <p:cNvSpPr/>
          <p:nvPr/>
        </p:nvSpPr>
        <p:spPr>
          <a:xfrm flipH="1">
            <a:off x="1009067" y="325246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10"/>
          <p:cNvSpPr/>
          <p:nvPr/>
        </p:nvSpPr>
        <p:spPr>
          <a:xfrm rot="20465032">
            <a:off x="2281511" y="400011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2"/>
          <p:cNvSpPr/>
          <p:nvPr/>
        </p:nvSpPr>
        <p:spPr>
          <a:xfrm rot="18988596">
            <a:off x="1796502" y="3864260"/>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10"/>
          <p:cNvSpPr/>
          <p:nvPr/>
        </p:nvSpPr>
        <p:spPr>
          <a:xfrm rot="20783089" flipH="1">
            <a:off x="2028764" y="3888394"/>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2294271" y="256266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2807567" y="313355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3458743" y="342451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1431603" y="366407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a:off x="1162492" y="366407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p:cNvSpPr/>
          <p:nvPr/>
        </p:nvSpPr>
        <p:spPr>
          <a:xfrm>
            <a:off x="2014935" y="368085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1048206" y="290710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10"/>
          <p:cNvSpPr/>
          <p:nvPr/>
        </p:nvSpPr>
        <p:spPr>
          <a:xfrm rot="768465">
            <a:off x="3241790" y="45406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10"/>
          <p:cNvSpPr/>
          <p:nvPr/>
        </p:nvSpPr>
        <p:spPr>
          <a:xfrm rot="19468491">
            <a:off x="3186305" y="438366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7535" y="2492795"/>
            <a:ext cx="261229" cy="259847"/>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30356">
            <a:off x="2748065" y="3047110"/>
            <a:ext cx="261229" cy="259847"/>
          </a:xfrm>
          <a:prstGeom prst="rect">
            <a:avLst/>
          </a:prstGeom>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64943">
            <a:off x="3364603" y="3345452"/>
            <a:ext cx="261229" cy="259847"/>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7465" flipH="1">
            <a:off x="1963863" y="3601272"/>
            <a:ext cx="261229" cy="259847"/>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371004" y="3599384"/>
            <a:ext cx="261229" cy="259847"/>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6955">
            <a:off x="1098553" y="3600826"/>
            <a:ext cx="261229" cy="259847"/>
          </a:xfrm>
          <a:prstGeom prst="rect">
            <a:avLst/>
          </a:prstGeom>
        </p:spPr>
      </p:pic>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4267" y="2831239"/>
            <a:ext cx="261229" cy="259847"/>
          </a:xfrm>
          <a:prstGeom prst="rect">
            <a:avLst/>
          </a:prstGeom>
        </p:spPr>
      </p:pic>
      <p:sp>
        <p:nvSpPr>
          <p:cNvPr id="41" name="Oval 10"/>
          <p:cNvSpPr/>
          <p:nvPr/>
        </p:nvSpPr>
        <p:spPr>
          <a:xfrm rot="2493324" flipH="1">
            <a:off x="1872544" y="251368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10"/>
          <p:cNvSpPr/>
          <p:nvPr/>
        </p:nvSpPr>
        <p:spPr>
          <a:xfrm rot="19895557">
            <a:off x="2845109" y="316395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10"/>
          <p:cNvSpPr/>
          <p:nvPr/>
        </p:nvSpPr>
        <p:spPr>
          <a:xfrm rot="2493324" flipH="1">
            <a:off x="3051920" y="335152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10"/>
          <p:cNvSpPr/>
          <p:nvPr/>
        </p:nvSpPr>
        <p:spPr>
          <a:xfrm rot="2038944" flipH="1">
            <a:off x="9982200" y="304072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12"/>
          <p:cNvSpPr/>
          <p:nvPr/>
        </p:nvSpPr>
        <p:spPr>
          <a:xfrm>
            <a:off x="10024268" y="3424067"/>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10"/>
          <p:cNvSpPr/>
          <p:nvPr/>
        </p:nvSpPr>
        <p:spPr>
          <a:xfrm rot="2493324" flipH="1">
            <a:off x="8553676" y="395414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Isosceles Triangle 9"/>
          <p:cNvSpPr/>
          <p:nvPr/>
        </p:nvSpPr>
        <p:spPr>
          <a:xfrm>
            <a:off x="8728262" y="3649001"/>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10"/>
          <p:cNvSpPr/>
          <p:nvPr/>
        </p:nvSpPr>
        <p:spPr>
          <a:xfrm rot="20465032">
            <a:off x="9009326" y="378198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10"/>
          <p:cNvSpPr/>
          <p:nvPr/>
        </p:nvSpPr>
        <p:spPr>
          <a:xfrm rot="20465032">
            <a:off x="9801406" y="252981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12"/>
          <p:cNvSpPr/>
          <p:nvPr/>
        </p:nvSpPr>
        <p:spPr>
          <a:xfrm rot="17579392">
            <a:off x="9150146" y="300283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10"/>
          <p:cNvSpPr/>
          <p:nvPr/>
        </p:nvSpPr>
        <p:spPr>
          <a:xfrm rot="20465032">
            <a:off x="9116728" y="311275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12"/>
          <p:cNvSpPr/>
          <p:nvPr/>
        </p:nvSpPr>
        <p:spPr>
          <a:xfrm flipH="1">
            <a:off x="9067212" y="288959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10"/>
          <p:cNvSpPr/>
          <p:nvPr/>
        </p:nvSpPr>
        <p:spPr>
          <a:xfrm rot="2493324" flipH="1">
            <a:off x="8924116" y="300137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10"/>
          <p:cNvSpPr/>
          <p:nvPr/>
        </p:nvSpPr>
        <p:spPr>
          <a:xfrm rot="19468491">
            <a:off x="11155503" y="391265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10"/>
          <p:cNvSpPr/>
          <p:nvPr/>
        </p:nvSpPr>
        <p:spPr>
          <a:xfrm rot="2038944" flipH="1">
            <a:off x="9841974" y="324656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10"/>
          <p:cNvSpPr/>
          <p:nvPr/>
        </p:nvSpPr>
        <p:spPr>
          <a:xfrm rot="2038944" flipH="1">
            <a:off x="10181465" y="3003703"/>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10"/>
          <p:cNvSpPr/>
          <p:nvPr/>
        </p:nvSpPr>
        <p:spPr>
          <a:xfrm rot="19725041">
            <a:off x="8598416" y="284739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12"/>
          <p:cNvSpPr/>
          <p:nvPr/>
        </p:nvSpPr>
        <p:spPr>
          <a:xfrm rot="20860009" flipH="1">
            <a:off x="8625806" y="2857157"/>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10"/>
          <p:cNvSpPr/>
          <p:nvPr/>
        </p:nvSpPr>
        <p:spPr>
          <a:xfrm flipH="1">
            <a:off x="8504639" y="320257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10"/>
          <p:cNvSpPr/>
          <p:nvPr/>
        </p:nvSpPr>
        <p:spPr>
          <a:xfrm rot="20465032">
            <a:off x="9777083" y="395021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12"/>
          <p:cNvSpPr/>
          <p:nvPr/>
        </p:nvSpPr>
        <p:spPr>
          <a:xfrm rot="18988596">
            <a:off x="9292073" y="381436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10"/>
          <p:cNvSpPr/>
          <p:nvPr/>
        </p:nvSpPr>
        <p:spPr>
          <a:xfrm rot="20783089" flipH="1">
            <a:off x="9524335" y="3838497"/>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9789843" y="251277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p:cNvSpPr/>
          <p:nvPr/>
        </p:nvSpPr>
        <p:spPr>
          <a:xfrm>
            <a:off x="10303138" y="308365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p:cNvSpPr/>
          <p:nvPr/>
        </p:nvSpPr>
        <p:spPr>
          <a:xfrm>
            <a:off x="10954315" y="337462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a:off x="8927174" y="36141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8658063" y="361417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p:cNvSpPr/>
          <p:nvPr/>
        </p:nvSpPr>
        <p:spPr>
          <a:xfrm>
            <a:off x="9510507" y="363095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p:cNvSpPr/>
          <p:nvPr/>
        </p:nvSpPr>
        <p:spPr>
          <a:xfrm>
            <a:off x="8543776" y="285720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10"/>
          <p:cNvSpPr/>
          <p:nvPr/>
        </p:nvSpPr>
        <p:spPr>
          <a:xfrm rot="768465">
            <a:off x="10737361" y="449079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10"/>
          <p:cNvSpPr/>
          <p:nvPr/>
        </p:nvSpPr>
        <p:spPr>
          <a:xfrm rot="19468491">
            <a:off x="10681876" y="433377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3105" y="2442899"/>
            <a:ext cx="261229" cy="259847"/>
          </a:xfrm>
          <a:prstGeom prst="rect">
            <a:avLst/>
          </a:prstGeom>
        </p:spPr>
      </p:pic>
      <p:pic>
        <p:nvPicPr>
          <p:cNvPr id="73" name="Picture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30356">
            <a:off x="10243637" y="2997212"/>
            <a:ext cx="261229" cy="259847"/>
          </a:xfrm>
          <a:prstGeom prst="rect">
            <a:avLst/>
          </a:prstGeom>
        </p:spPr>
      </p:pic>
      <p:pic>
        <p:nvPicPr>
          <p:cNvPr id="74" name="Picture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64943">
            <a:off x="10860173" y="3295555"/>
            <a:ext cx="261229" cy="259847"/>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7465" flipH="1">
            <a:off x="9459433" y="3551375"/>
            <a:ext cx="261229" cy="259847"/>
          </a:xfrm>
          <a:prstGeom prst="rect">
            <a:avLst/>
          </a:prstGeom>
        </p:spPr>
      </p:pic>
      <p:pic>
        <p:nvPicPr>
          <p:cNvPr id="76" name="Picture 7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866575" y="3549487"/>
            <a:ext cx="261229" cy="259847"/>
          </a:xfrm>
          <a:prstGeom prst="rect">
            <a:avLst/>
          </a:prstGeom>
        </p:spPr>
      </p:pic>
      <p:pic>
        <p:nvPicPr>
          <p:cNvPr id="77" name="Picture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6955">
            <a:off x="8594125" y="3550928"/>
            <a:ext cx="261229" cy="259847"/>
          </a:xfrm>
          <a:prstGeom prst="rect">
            <a:avLst/>
          </a:prstGeom>
        </p:spPr>
      </p:pic>
      <p:pic>
        <p:nvPicPr>
          <p:cNvPr id="78" name="Picture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79837" y="2781343"/>
            <a:ext cx="261229" cy="259847"/>
          </a:xfrm>
          <a:prstGeom prst="rect">
            <a:avLst/>
          </a:prstGeom>
        </p:spPr>
      </p:pic>
      <p:sp>
        <p:nvSpPr>
          <p:cNvPr id="79" name="Oval 10"/>
          <p:cNvSpPr/>
          <p:nvPr/>
        </p:nvSpPr>
        <p:spPr>
          <a:xfrm rot="2493324" flipH="1">
            <a:off x="9368114" y="246378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10"/>
          <p:cNvSpPr/>
          <p:nvPr/>
        </p:nvSpPr>
        <p:spPr>
          <a:xfrm rot="19895557">
            <a:off x="10340680" y="31140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10"/>
          <p:cNvSpPr/>
          <p:nvPr/>
        </p:nvSpPr>
        <p:spPr>
          <a:xfrm rot="2493324" flipH="1">
            <a:off x="10547490" y="330162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9240626" y="4845756"/>
            <a:ext cx="744623" cy="654755"/>
          </a:xfrm>
          <a:prstGeom prst="rect">
            <a:avLst/>
          </a:prstGeom>
        </p:spPr>
      </p:pic>
      <p:pic>
        <p:nvPicPr>
          <p:cNvPr id="83" name="Picture 82"/>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1736729" y="4863776"/>
            <a:ext cx="744623" cy="654755"/>
          </a:xfrm>
          <a:prstGeom prst="rect">
            <a:avLst/>
          </a:prstGeom>
        </p:spPr>
      </p:pic>
      <p:sp>
        <p:nvSpPr>
          <p:cNvPr id="84" name="Isosceles Triangle 9"/>
          <p:cNvSpPr/>
          <p:nvPr/>
        </p:nvSpPr>
        <p:spPr>
          <a:xfrm>
            <a:off x="4952556"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5356719" y="4813568"/>
            <a:ext cx="744623" cy="654755"/>
          </a:xfrm>
          <a:prstGeom prst="rect">
            <a:avLst/>
          </a:prstGeom>
        </p:spPr>
      </p:pic>
      <p:sp>
        <p:nvSpPr>
          <p:cNvPr id="86" name="Pentagon 85">
            <a:hlinkClick r:id="" action="ppaction://noaction"/>
          </p:cNvPr>
          <p:cNvSpPr/>
          <p:nvPr/>
        </p:nvSpPr>
        <p:spPr>
          <a:xfrm>
            <a:off x="1659402" y="5759373"/>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87" name="Picture 86">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8033" y="5684463"/>
            <a:ext cx="664523" cy="798704"/>
          </a:xfrm>
          <a:prstGeom prst="rect">
            <a:avLst/>
          </a:prstGeom>
        </p:spPr>
      </p:pic>
      <p:pic>
        <p:nvPicPr>
          <p:cNvPr id="88" name="Picture 87">
            <a:hlinkClick r:id="" action="ppaction://noaction"/>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21835" y="5621659"/>
            <a:ext cx="639331" cy="926672"/>
          </a:xfrm>
          <a:prstGeom prst="rect">
            <a:avLst/>
          </a:prstGeom>
        </p:spPr>
      </p:pic>
      <p:pic>
        <p:nvPicPr>
          <p:cNvPr id="89" name="Picture 88">
            <a:hlinkClick r:id="" action="ppaction://noaction"/>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7072" y="5744874"/>
            <a:ext cx="819503" cy="739473"/>
          </a:xfrm>
          <a:prstGeom prst="rect">
            <a:avLst/>
          </a:prstGeom>
        </p:spPr>
      </p:pic>
      <p:sp>
        <p:nvSpPr>
          <p:cNvPr id="90" name="Teardrop 89"/>
          <p:cNvSpPr/>
          <p:nvPr/>
        </p:nvSpPr>
        <p:spPr>
          <a:xfrm rot="18900000">
            <a:off x="5949890" y="4732257"/>
            <a:ext cx="627687" cy="627687"/>
          </a:xfrm>
          <a:prstGeom prst="teardrop">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Oval 10"/>
          <p:cNvSpPr/>
          <p:nvPr/>
        </p:nvSpPr>
        <p:spPr>
          <a:xfrm rot="2038944" flipH="1">
            <a:off x="6234037" y="309395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val 10"/>
          <p:cNvSpPr/>
          <p:nvPr/>
        </p:nvSpPr>
        <p:spPr>
          <a:xfrm rot="20465032">
            <a:off x="7232619" y="342088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12"/>
          <p:cNvSpPr/>
          <p:nvPr/>
        </p:nvSpPr>
        <p:spPr>
          <a:xfrm>
            <a:off x="6276105" y="3477296"/>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val 10"/>
          <p:cNvSpPr/>
          <p:nvPr/>
        </p:nvSpPr>
        <p:spPr>
          <a:xfrm rot="2493324" flipH="1">
            <a:off x="4805513" y="400737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 10"/>
          <p:cNvSpPr/>
          <p:nvPr/>
        </p:nvSpPr>
        <p:spPr>
          <a:xfrm rot="20465032">
            <a:off x="5261163" y="38352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Oval 10"/>
          <p:cNvSpPr/>
          <p:nvPr/>
        </p:nvSpPr>
        <p:spPr>
          <a:xfrm rot="20465032">
            <a:off x="6053243" y="258304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12"/>
          <p:cNvSpPr/>
          <p:nvPr/>
        </p:nvSpPr>
        <p:spPr>
          <a:xfrm rot="17579392">
            <a:off x="5401983" y="305606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10"/>
          <p:cNvSpPr/>
          <p:nvPr/>
        </p:nvSpPr>
        <p:spPr>
          <a:xfrm rot="20465032">
            <a:off x="5368565" y="316598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12"/>
          <p:cNvSpPr/>
          <p:nvPr/>
        </p:nvSpPr>
        <p:spPr>
          <a:xfrm flipH="1">
            <a:off x="5319049" y="2942824"/>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Oval 10"/>
          <p:cNvSpPr/>
          <p:nvPr/>
        </p:nvSpPr>
        <p:spPr>
          <a:xfrm rot="2493324" flipH="1">
            <a:off x="5175953" y="305460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
          <p:cNvSpPr/>
          <p:nvPr/>
        </p:nvSpPr>
        <p:spPr>
          <a:xfrm rot="768465">
            <a:off x="7447689" y="408770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
          <p:cNvSpPr/>
          <p:nvPr/>
        </p:nvSpPr>
        <p:spPr>
          <a:xfrm rot="19468491">
            <a:off x="7392203" y="393068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
          <p:cNvSpPr/>
          <p:nvPr/>
        </p:nvSpPr>
        <p:spPr>
          <a:xfrm rot="2038944" flipH="1">
            <a:off x="6093811" y="32997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
          <p:cNvSpPr/>
          <p:nvPr/>
        </p:nvSpPr>
        <p:spPr>
          <a:xfrm rot="2038944" flipH="1">
            <a:off x="6433302" y="3056932"/>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
          <p:cNvSpPr/>
          <p:nvPr/>
        </p:nvSpPr>
        <p:spPr>
          <a:xfrm rot="19725041">
            <a:off x="4850253" y="290062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2"/>
          <p:cNvSpPr/>
          <p:nvPr/>
        </p:nvSpPr>
        <p:spPr>
          <a:xfrm rot="20860009" flipH="1">
            <a:off x="4877643" y="291038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
          <p:cNvSpPr/>
          <p:nvPr/>
        </p:nvSpPr>
        <p:spPr>
          <a:xfrm flipH="1">
            <a:off x="4756476" y="325580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
          <p:cNvSpPr/>
          <p:nvPr/>
        </p:nvSpPr>
        <p:spPr>
          <a:xfrm rot="20465032">
            <a:off x="6028920" y="400344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2"/>
          <p:cNvSpPr/>
          <p:nvPr/>
        </p:nvSpPr>
        <p:spPr>
          <a:xfrm rot="18988596">
            <a:off x="5543910" y="386759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
          <p:cNvSpPr/>
          <p:nvPr/>
        </p:nvSpPr>
        <p:spPr>
          <a:xfrm rot="20783089" flipH="1">
            <a:off x="5776172" y="3891726"/>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0"/>
          <p:cNvSpPr/>
          <p:nvPr/>
        </p:nvSpPr>
        <p:spPr>
          <a:xfrm rot="768465">
            <a:off x="6989198" y="454402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0"/>
          <p:cNvSpPr/>
          <p:nvPr/>
        </p:nvSpPr>
        <p:spPr>
          <a:xfrm rot="19468491">
            <a:off x="6933713" y="438700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0"/>
          <p:cNvSpPr/>
          <p:nvPr/>
        </p:nvSpPr>
        <p:spPr>
          <a:xfrm rot="2493324" flipH="1">
            <a:off x="5619951" y="251701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0"/>
          <p:cNvSpPr/>
          <p:nvPr/>
        </p:nvSpPr>
        <p:spPr>
          <a:xfrm rot="19895557">
            <a:off x="6592517" y="316729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Oval 10"/>
          <p:cNvSpPr/>
          <p:nvPr/>
        </p:nvSpPr>
        <p:spPr>
          <a:xfrm rot="2493324" flipH="1">
            <a:off x="6799327" y="335485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Tieng-giot-nuoc-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17429" y="6441091"/>
            <a:ext cx="406400" cy="406400"/>
          </a:xfrm>
          <a:prstGeom prst="rect">
            <a:avLst/>
          </a:prstGeom>
        </p:spPr>
      </p:pic>
      <p:pic>
        <p:nvPicPr>
          <p:cNvPr id="116" name="Tieng-vo-tay-tra-loi-dung-www_tiengdong_com">
            <a:hlinkClick r:id="" action="ppaction://media"/>
          </p:cNvPr>
          <p:cNvPicPr>
            <a:picLocks noChangeAspect="1"/>
          </p:cNvPicPr>
          <p:nvPr>
            <a:audioFile r:link="rId3"/>
            <p:extLst>
              <p:ext uri="{DAA4B4D4-6D71-4841-9C94-3DE7FCFB9230}">
                <p14:media xmlns:p14="http://schemas.microsoft.com/office/powerpoint/2010/main" r:embed="rId4">
                  <p14:trim end="7364.8333"/>
                </p14:media>
              </p:ext>
            </p:extLst>
          </p:nvPr>
        </p:nvPicPr>
        <p:blipFill>
          <a:blip r:embed="rId14"/>
          <a:stretch>
            <a:fillRect/>
          </a:stretch>
        </p:blipFill>
        <p:spPr>
          <a:xfrm>
            <a:off x="-483492" y="5918660"/>
            <a:ext cx="406400" cy="406400"/>
          </a:xfrm>
          <a:prstGeom prst="rect">
            <a:avLst/>
          </a:prstGeom>
        </p:spPr>
      </p:pic>
    </p:spTree>
    <p:extLst>
      <p:ext uri="{BB962C8B-B14F-4D97-AF65-F5344CB8AC3E}">
        <p14:creationId xmlns:p14="http://schemas.microsoft.com/office/powerpoint/2010/main" val="3202162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repeatCount="300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anim calcmode="lin" valueType="num">
                                      <p:cBhvr>
                                        <p:cTn id="8" dur="1000" fill="hold"/>
                                        <p:tgtEl>
                                          <p:spTgt spid="90"/>
                                        </p:tgtEl>
                                        <p:attrNameLst>
                                          <p:attrName>ppt_x</p:attrName>
                                        </p:attrNameLst>
                                      </p:cBhvr>
                                      <p:tavLst>
                                        <p:tav tm="0">
                                          <p:val>
                                            <p:strVal val="#ppt_x"/>
                                          </p:val>
                                        </p:tav>
                                        <p:tav tm="100000">
                                          <p:val>
                                            <p:strVal val="#ppt_x"/>
                                          </p:val>
                                        </p:tav>
                                      </p:tavLst>
                                    </p:anim>
                                    <p:anim calcmode="lin" valueType="num">
                                      <p:cBhvr>
                                        <p:cTn id="9" dur="1000" fill="hold"/>
                                        <p:tgtEl>
                                          <p:spTgt spid="90"/>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600" fill="hold"/>
                                        <p:tgtEl>
                                          <p:spTgt spid="16"/>
                                        </p:tgtEl>
                                      </p:cBhvr>
                                    </p:cmd>
                                  </p:childTnLst>
                                </p:cTn>
                              </p:par>
                            </p:childTnLst>
                          </p:cTn>
                        </p:par>
                        <p:par>
                          <p:cTn id="12" fill="hold">
                            <p:stCondLst>
                              <p:cond delay="3000"/>
                            </p:stCondLst>
                            <p:childTnLst>
                              <p:par>
                                <p:cTn id="13" presetID="10" presetClass="exit" presetSubtype="0" fill="hold" grpId="1" nodeType="afterEffect">
                                  <p:stCondLst>
                                    <p:cond delay="0"/>
                                  </p:stCondLst>
                                  <p:childTnLst>
                                    <p:animEffect transition="out" filter="fade">
                                      <p:cBhvr>
                                        <p:cTn id="14" dur="500"/>
                                        <p:tgtEl>
                                          <p:spTgt spid="90"/>
                                        </p:tgtEl>
                                      </p:cBhvr>
                                    </p:animEffect>
                                    <p:set>
                                      <p:cBhvr>
                                        <p:cTn id="15" dur="1" fill="hold">
                                          <p:stCondLst>
                                            <p:cond delay="499"/>
                                          </p:stCondLst>
                                        </p:cTn>
                                        <p:tgtEl>
                                          <p:spTgt spid="90"/>
                                        </p:tgtEl>
                                        <p:attrNameLst>
                                          <p:attrName>style.visibility</p:attrName>
                                        </p:attrNameLst>
                                      </p:cBhvr>
                                      <p:to>
                                        <p:strVal val="hidden"/>
                                      </p:to>
                                    </p:set>
                                  </p:childTnLst>
                                </p:cTn>
                              </p:par>
                            </p:childTnLst>
                          </p:cTn>
                        </p:par>
                        <p:par>
                          <p:cTn id="16" fill="hold">
                            <p:stCondLst>
                              <p:cond delay="3500"/>
                            </p:stCondLst>
                            <p:childTnLst>
                              <p:par>
                                <p:cTn id="17" presetID="1" presetClass="mediacall" presetSubtype="0" fill="hold" nodeType="afterEffect">
                                  <p:stCondLst>
                                    <p:cond delay="0"/>
                                  </p:stCondLst>
                                  <p:childTnLst>
                                    <p:cmd type="call" cmd="playFrom(0.0)">
                                      <p:cBhvr>
                                        <p:cTn id="18" dur="721" fill="hold"/>
                                        <p:tgtEl>
                                          <p:spTgt spid="116"/>
                                        </p:tgtEl>
                                      </p:cBhvr>
                                    </p:cmd>
                                  </p:childTnLst>
                                </p:cTn>
                              </p:par>
                            </p:childTnLst>
                          </p:cTn>
                        </p:par>
                        <p:par>
                          <p:cTn id="19" fill="hold">
                            <p:stCondLst>
                              <p:cond delay="4221"/>
                            </p:stCondLst>
                            <p:childTnLst>
                              <p:par>
                                <p:cTn id="20" presetID="22" presetClass="entr" presetSubtype="4" fill="hold" grpId="0" nodeType="afterEffect">
                                  <p:stCondLst>
                                    <p:cond delay="0"/>
                                  </p:stCondLst>
                                  <p:childTnLst>
                                    <p:set>
                                      <p:cBhvr>
                                        <p:cTn id="21" dur="1" fill="hold">
                                          <p:stCondLst>
                                            <p:cond delay="0"/>
                                          </p:stCondLst>
                                        </p:cTn>
                                        <p:tgtEl>
                                          <p:spTgt spid="93"/>
                                        </p:tgtEl>
                                        <p:attrNameLst>
                                          <p:attrName>style.visibility</p:attrName>
                                        </p:attrNameLst>
                                      </p:cBhvr>
                                      <p:to>
                                        <p:strVal val="visible"/>
                                      </p:to>
                                    </p:set>
                                    <p:animEffect transition="in" filter="wipe(down)">
                                      <p:cBhvr>
                                        <p:cTn id="22" dur="500"/>
                                        <p:tgtEl>
                                          <p:spTgt spid="93"/>
                                        </p:tgtEl>
                                      </p:cBhvr>
                                    </p:animEffect>
                                  </p:childTnLst>
                                </p:cTn>
                              </p:par>
                            </p:childTnLst>
                          </p:cTn>
                        </p:par>
                        <p:par>
                          <p:cTn id="23" fill="hold">
                            <p:stCondLst>
                              <p:cond delay="4721"/>
                            </p:stCondLst>
                            <p:childTnLst>
                              <p:par>
                                <p:cTn id="24" presetID="18" presetClass="entr" presetSubtype="3" fill="hold" grpId="0" nodeType="afterEffect">
                                  <p:stCondLst>
                                    <p:cond delay="0"/>
                                  </p:stCondLst>
                                  <p:childTnLst>
                                    <p:set>
                                      <p:cBhvr>
                                        <p:cTn id="25" dur="1" fill="hold">
                                          <p:stCondLst>
                                            <p:cond delay="0"/>
                                          </p:stCondLst>
                                        </p:cTn>
                                        <p:tgtEl>
                                          <p:spTgt spid="92"/>
                                        </p:tgtEl>
                                        <p:attrNameLst>
                                          <p:attrName>style.visibility</p:attrName>
                                        </p:attrNameLst>
                                      </p:cBhvr>
                                      <p:to>
                                        <p:strVal val="visible"/>
                                      </p:to>
                                    </p:set>
                                    <p:animEffect transition="in" filter="strips(upRight)">
                                      <p:cBhvr>
                                        <p:cTn id="26" dur="250"/>
                                        <p:tgtEl>
                                          <p:spTgt spid="92"/>
                                        </p:tgtEl>
                                      </p:cBhvr>
                                    </p:animEffect>
                                  </p:childTnLst>
                                </p:cTn>
                              </p:par>
                            </p:childTnLst>
                          </p:cTn>
                        </p:par>
                        <p:par>
                          <p:cTn id="27" fill="hold">
                            <p:stCondLst>
                              <p:cond delay="4971"/>
                            </p:stCondLst>
                            <p:childTnLst>
                              <p:par>
                                <p:cTn id="28" presetID="18" presetClass="entr" presetSubtype="9" fill="hold" grpId="0" nodeType="afterEffect">
                                  <p:stCondLst>
                                    <p:cond delay="0"/>
                                  </p:stCondLst>
                                  <p:childTnLst>
                                    <p:set>
                                      <p:cBhvr>
                                        <p:cTn id="29" dur="1" fill="hold">
                                          <p:stCondLst>
                                            <p:cond delay="0"/>
                                          </p:stCondLst>
                                        </p:cTn>
                                        <p:tgtEl>
                                          <p:spTgt spid="115"/>
                                        </p:tgtEl>
                                        <p:attrNameLst>
                                          <p:attrName>style.visibility</p:attrName>
                                        </p:attrNameLst>
                                      </p:cBhvr>
                                      <p:to>
                                        <p:strVal val="visible"/>
                                      </p:to>
                                    </p:set>
                                    <p:animEffect transition="in" filter="strips(upLeft)">
                                      <p:cBhvr>
                                        <p:cTn id="30" dur="250"/>
                                        <p:tgtEl>
                                          <p:spTgt spid="115"/>
                                        </p:tgtEl>
                                      </p:cBhvr>
                                    </p:animEffect>
                                  </p:childTnLst>
                                </p:cTn>
                              </p:par>
                            </p:childTnLst>
                          </p:cTn>
                        </p:par>
                        <p:par>
                          <p:cTn id="31" fill="hold">
                            <p:stCondLst>
                              <p:cond delay="5221"/>
                            </p:stCondLst>
                            <p:childTnLst>
                              <p:par>
                                <p:cTn id="32" presetID="18" presetClass="entr" presetSubtype="3" fill="hold" grpId="0" nodeType="after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strips(upRight)">
                                      <p:cBhvr>
                                        <p:cTn id="34" dur="250"/>
                                        <p:tgtEl>
                                          <p:spTgt spid="101"/>
                                        </p:tgtEl>
                                      </p:cBhvr>
                                    </p:animEffect>
                                  </p:childTnLst>
                                </p:cTn>
                              </p:par>
                            </p:childTnLst>
                          </p:cTn>
                        </p:par>
                        <p:par>
                          <p:cTn id="35" fill="hold">
                            <p:stCondLst>
                              <p:cond delay="5471"/>
                            </p:stCondLst>
                            <p:childTnLst>
                              <p:par>
                                <p:cTn id="36" presetID="18" presetClass="entr" presetSubtype="3" fill="hold" grpId="0" nodeType="afterEffect">
                                  <p:stCondLst>
                                    <p:cond delay="0"/>
                                  </p:stCondLst>
                                  <p:childTnLst>
                                    <p:set>
                                      <p:cBhvr>
                                        <p:cTn id="37" dur="1" fill="hold">
                                          <p:stCondLst>
                                            <p:cond delay="0"/>
                                          </p:stCondLst>
                                        </p:cTn>
                                        <p:tgtEl>
                                          <p:spTgt spid="102"/>
                                        </p:tgtEl>
                                        <p:attrNameLst>
                                          <p:attrName>style.visibility</p:attrName>
                                        </p:attrNameLst>
                                      </p:cBhvr>
                                      <p:to>
                                        <p:strVal val="visible"/>
                                      </p:to>
                                    </p:set>
                                    <p:animEffect transition="in" filter="strips(upRight)">
                                      <p:cBhvr>
                                        <p:cTn id="38" dur="250"/>
                                        <p:tgtEl>
                                          <p:spTgt spid="102"/>
                                        </p:tgtEl>
                                      </p:cBhvr>
                                    </p:animEffect>
                                  </p:childTnLst>
                                </p:cTn>
                              </p:par>
                            </p:childTnLst>
                          </p:cTn>
                        </p:par>
                        <p:par>
                          <p:cTn id="39" fill="hold">
                            <p:stCondLst>
                              <p:cond delay="5721"/>
                            </p:stCondLst>
                            <p:childTnLst>
                              <p:par>
                                <p:cTn id="40" presetID="22" presetClass="entr" presetSubtype="4" fill="hold" grpId="0" nodeType="afterEffect">
                                  <p:stCondLst>
                                    <p:cond delay="0"/>
                                  </p:stCondLst>
                                  <p:childTnLst>
                                    <p:set>
                                      <p:cBhvr>
                                        <p:cTn id="41" dur="1" fill="hold">
                                          <p:stCondLst>
                                            <p:cond delay="0"/>
                                          </p:stCondLst>
                                        </p:cTn>
                                        <p:tgtEl>
                                          <p:spTgt spid="97"/>
                                        </p:tgtEl>
                                        <p:attrNameLst>
                                          <p:attrName>style.visibility</p:attrName>
                                        </p:attrNameLst>
                                      </p:cBhvr>
                                      <p:to>
                                        <p:strVal val="visible"/>
                                      </p:to>
                                    </p:set>
                                    <p:animEffect transition="in" filter="wipe(down)">
                                      <p:cBhvr>
                                        <p:cTn id="42" dur="500"/>
                                        <p:tgtEl>
                                          <p:spTgt spid="97"/>
                                        </p:tgtEl>
                                      </p:cBhvr>
                                    </p:animEffect>
                                  </p:childTnLst>
                                </p:cTn>
                              </p:par>
                            </p:childTnLst>
                          </p:cTn>
                        </p:par>
                        <p:par>
                          <p:cTn id="43" fill="hold">
                            <p:stCondLst>
                              <p:cond delay="6221"/>
                            </p:stCondLst>
                            <p:childTnLst>
                              <p:par>
                                <p:cTn id="44" presetID="18" presetClass="entr" presetSubtype="3" fill="hold" grpId="0"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strips(upRight)">
                                      <p:cBhvr>
                                        <p:cTn id="46" dur="250"/>
                                        <p:tgtEl>
                                          <p:spTgt spid="96"/>
                                        </p:tgtEl>
                                      </p:cBhvr>
                                    </p:animEffect>
                                  </p:childTnLst>
                                </p:cTn>
                              </p:par>
                            </p:childTnLst>
                          </p:cTn>
                        </p:par>
                        <p:par>
                          <p:cTn id="47" fill="hold">
                            <p:stCondLst>
                              <p:cond delay="6471"/>
                            </p:stCondLst>
                            <p:childTnLst>
                              <p:par>
                                <p:cTn id="48" presetID="18" presetClass="entr" presetSubtype="9" fill="hold" grpId="0" nodeType="afterEffect">
                                  <p:stCondLst>
                                    <p:cond delay="0"/>
                                  </p:stCondLst>
                                  <p:childTnLst>
                                    <p:set>
                                      <p:cBhvr>
                                        <p:cTn id="49" dur="1" fill="hold">
                                          <p:stCondLst>
                                            <p:cond delay="0"/>
                                          </p:stCondLst>
                                        </p:cTn>
                                        <p:tgtEl>
                                          <p:spTgt spid="113"/>
                                        </p:tgtEl>
                                        <p:attrNameLst>
                                          <p:attrName>style.visibility</p:attrName>
                                        </p:attrNameLst>
                                      </p:cBhvr>
                                      <p:to>
                                        <p:strVal val="visible"/>
                                      </p:to>
                                    </p:set>
                                    <p:animEffect transition="in" filter="strips(upLeft)">
                                      <p:cBhvr>
                                        <p:cTn id="50" dur="250"/>
                                        <p:tgtEl>
                                          <p:spTgt spid="113"/>
                                        </p:tgtEl>
                                      </p:cBhvr>
                                    </p:animEffect>
                                  </p:childTnLst>
                                </p:cTn>
                              </p:par>
                            </p:childTnLst>
                          </p:cTn>
                        </p:par>
                        <p:par>
                          <p:cTn id="51" fill="hold">
                            <p:stCondLst>
                              <p:cond delay="6721"/>
                            </p:stCondLst>
                            <p:childTnLst>
                              <p:par>
                                <p:cTn id="52" presetID="18" presetClass="entr" presetSubtype="3" fill="hold" grpId="0" nodeType="afterEffect">
                                  <p:stCondLst>
                                    <p:cond delay="0"/>
                                  </p:stCondLst>
                                  <p:childTnLst>
                                    <p:set>
                                      <p:cBhvr>
                                        <p:cTn id="53" dur="1" fill="hold">
                                          <p:stCondLst>
                                            <p:cond delay="0"/>
                                          </p:stCondLst>
                                        </p:cTn>
                                        <p:tgtEl>
                                          <p:spTgt spid="114"/>
                                        </p:tgtEl>
                                        <p:attrNameLst>
                                          <p:attrName>style.visibility</p:attrName>
                                        </p:attrNameLst>
                                      </p:cBhvr>
                                      <p:to>
                                        <p:strVal val="visible"/>
                                      </p:to>
                                    </p:set>
                                    <p:animEffect transition="in" filter="strips(upRight)">
                                      <p:cBhvr>
                                        <p:cTn id="54" dur="250"/>
                                        <p:tgtEl>
                                          <p:spTgt spid="114"/>
                                        </p:tgtEl>
                                      </p:cBhvr>
                                    </p:animEffect>
                                  </p:childTnLst>
                                </p:cTn>
                              </p:par>
                            </p:childTnLst>
                          </p:cTn>
                        </p:par>
                        <p:par>
                          <p:cTn id="55" fill="hold">
                            <p:stCondLst>
                              <p:cond delay="6971"/>
                            </p:stCondLst>
                            <p:childTnLst>
                              <p:par>
                                <p:cTn id="56" presetID="18" presetClass="entr" presetSubtype="9" fill="hold" grpId="0" nodeType="afterEffect">
                                  <p:stCondLst>
                                    <p:cond delay="0"/>
                                  </p:stCondLst>
                                  <p:childTnLst>
                                    <p:set>
                                      <p:cBhvr>
                                        <p:cTn id="57" dur="1" fill="hold">
                                          <p:stCondLst>
                                            <p:cond delay="0"/>
                                          </p:stCondLst>
                                        </p:cTn>
                                        <p:tgtEl>
                                          <p:spTgt spid="103"/>
                                        </p:tgtEl>
                                        <p:attrNameLst>
                                          <p:attrName>style.visibility</p:attrName>
                                        </p:attrNameLst>
                                      </p:cBhvr>
                                      <p:to>
                                        <p:strVal val="visible"/>
                                      </p:to>
                                    </p:set>
                                    <p:animEffect transition="in" filter="strips(upLeft)">
                                      <p:cBhvr>
                                        <p:cTn id="58" dur="250"/>
                                        <p:tgtEl>
                                          <p:spTgt spid="103"/>
                                        </p:tgtEl>
                                      </p:cBhvr>
                                    </p:animEffect>
                                  </p:childTnLst>
                                </p:cTn>
                              </p:par>
                            </p:childTnLst>
                          </p:cTn>
                        </p:par>
                        <p:par>
                          <p:cTn id="59" fill="hold">
                            <p:stCondLst>
                              <p:cond delay="7221"/>
                            </p:stCondLst>
                            <p:childTnLst>
                              <p:par>
                                <p:cTn id="60" presetID="18" presetClass="entr" presetSubtype="9" fill="hold" grpId="0" nodeType="afterEffect">
                                  <p:stCondLst>
                                    <p:cond delay="0"/>
                                  </p:stCondLst>
                                  <p:childTnLst>
                                    <p:set>
                                      <p:cBhvr>
                                        <p:cTn id="61" dur="1" fill="hold">
                                          <p:stCondLst>
                                            <p:cond delay="0"/>
                                          </p:stCondLst>
                                        </p:cTn>
                                        <p:tgtEl>
                                          <p:spTgt spid="91"/>
                                        </p:tgtEl>
                                        <p:attrNameLst>
                                          <p:attrName>style.visibility</p:attrName>
                                        </p:attrNameLst>
                                      </p:cBhvr>
                                      <p:to>
                                        <p:strVal val="visible"/>
                                      </p:to>
                                    </p:set>
                                    <p:animEffect transition="in" filter="strips(upLeft)">
                                      <p:cBhvr>
                                        <p:cTn id="62" dur="250"/>
                                        <p:tgtEl>
                                          <p:spTgt spid="91"/>
                                        </p:tgtEl>
                                      </p:cBhvr>
                                    </p:animEffect>
                                  </p:childTnLst>
                                </p:cTn>
                              </p:par>
                            </p:childTnLst>
                          </p:cTn>
                        </p:par>
                        <p:par>
                          <p:cTn id="63" fill="hold">
                            <p:stCondLst>
                              <p:cond delay="7471"/>
                            </p:stCondLst>
                            <p:childTnLst>
                              <p:par>
                                <p:cTn id="64" presetID="18" presetClass="entr" presetSubtype="9" fill="hold" grpId="0" nodeType="afterEffect">
                                  <p:stCondLst>
                                    <p:cond delay="0"/>
                                  </p:stCondLst>
                                  <p:childTnLst>
                                    <p:set>
                                      <p:cBhvr>
                                        <p:cTn id="65" dur="1" fill="hold">
                                          <p:stCondLst>
                                            <p:cond delay="0"/>
                                          </p:stCondLst>
                                        </p:cTn>
                                        <p:tgtEl>
                                          <p:spTgt spid="104"/>
                                        </p:tgtEl>
                                        <p:attrNameLst>
                                          <p:attrName>style.visibility</p:attrName>
                                        </p:attrNameLst>
                                      </p:cBhvr>
                                      <p:to>
                                        <p:strVal val="visible"/>
                                      </p:to>
                                    </p:set>
                                    <p:animEffect transition="in" filter="strips(upLeft)">
                                      <p:cBhvr>
                                        <p:cTn id="66" dur="250"/>
                                        <p:tgtEl>
                                          <p:spTgt spid="104"/>
                                        </p:tgtEl>
                                      </p:cBhvr>
                                    </p:animEffect>
                                  </p:childTnLst>
                                </p:cTn>
                              </p:par>
                            </p:childTnLst>
                          </p:cTn>
                        </p:par>
                        <p:par>
                          <p:cTn id="67" fill="hold">
                            <p:stCondLst>
                              <p:cond delay="7721"/>
                            </p:stCondLst>
                            <p:childTnLst>
                              <p:par>
                                <p:cTn id="68" presetID="22" presetClass="entr" presetSubtype="4" fill="hold" grpId="0" nodeType="after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down)">
                                      <p:cBhvr>
                                        <p:cTn id="70" dur="500"/>
                                        <p:tgtEl>
                                          <p:spTgt spid="99"/>
                                        </p:tgtEl>
                                      </p:cBhvr>
                                    </p:animEffect>
                                  </p:childTnLst>
                                </p:cTn>
                              </p:par>
                            </p:childTnLst>
                          </p:cTn>
                        </p:par>
                        <p:par>
                          <p:cTn id="71" fill="hold">
                            <p:stCondLst>
                              <p:cond delay="8221"/>
                            </p:stCondLst>
                            <p:childTnLst>
                              <p:par>
                                <p:cTn id="72" presetID="18" presetClass="entr" presetSubtype="3" fill="hold" grpId="0" nodeType="afterEffect">
                                  <p:stCondLst>
                                    <p:cond delay="0"/>
                                  </p:stCondLst>
                                  <p:childTnLst>
                                    <p:set>
                                      <p:cBhvr>
                                        <p:cTn id="73" dur="1" fill="hold">
                                          <p:stCondLst>
                                            <p:cond delay="0"/>
                                          </p:stCondLst>
                                        </p:cTn>
                                        <p:tgtEl>
                                          <p:spTgt spid="98"/>
                                        </p:tgtEl>
                                        <p:attrNameLst>
                                          <p:attrName>style.visibility</p:attrName>
                                        </p:attrNameLst>
                                      </p:cBhvr>
                                      <p:to>
                                        <p:strVal val="visible"/>
                                      </p:to>
                                    </p:set>
                                    <p:animEffect transition="in" filter="strips(upRight)">
                                      <p:cBhvr>
                                        <p:cTn id="74" dur="250"/>
                                        <p:tgtEl>
                                          <p:spTgt spid="98"/>
                                        </p:tgtEl>
                                      </p:cBhvr>
                                    </p:animEffect>
                                  </p:childTnLst>
                                </p:cTn>
                              </p:par>
                            </p:childTnLst>
                          </p:cTn>
                        </p:par>
                        <p:par>
                          <p:cTn id="75" fill="hold">
                            <p:stCondLst>
                              <p:cond delay="8471"/>
                            </p:stCondLst>
                            <p:childTnLst>
                              <p:par>
                                <p:cTn id="76" presetID="18" presetClass="entr" presetSubtype="9" fill="hold" grpId="0" nodeType="afterEffect">
                                  <p:stCondLst>
                                    <p:cond delay="0"/>
                                  </p:stCondLst>
                                  <p:childTnLst>
                                    <p:set>
                                      <p:cBhvr>
                                        <p:cTn id="77" dur="1" fill="hold">
                                          <p:stCondLst>
                                            <p:cond delay="0"/>
                                          </p:stCondLst>
                                        </p:cTn>
                                        <p:tgtEl>
                                          <p:spTgt spid="100"/>
                                        </p:tgtEl>
                                        <p:attrNameLst>
                                          <p:attrName>style.visibility</p:attrName>
                                        </p:attrNameLst>
                                      </p:cBhvr>
                                      <p:to>
                                        <p:strVal val="visible"/>
                                      </p:to>
                                    </p:set>
                                    <p:animEffect transition="in" filter="strips(upLeft)">
                                      <p:cBhvr>
                                        <p:cTn id="78" dur="250"/>
                                        <p:tgtEl>
                                          <p:spTgt spid="100"/>
                                        </p:tgtEl>
                                      </p:cBhvr>
                                    </p:animEffect>
                                  </p:childTnLst>
                                </p:cTn>
                              </p:par>
                            </p:childTnLst>
                          </p:cTn>
                        </p:par>
                        <p:par>
                          <p:cTn id="79" fill="hold">
                            <p:stCondLst>
                              <p:cond delay="8721"/>
                            </p:stCondLst>
                            <p:childTnLst>
                              <p:par>
                                <p:cTn id="80" presetID="22" presetClass="entr" presetSubtype="4" fill="hold" grpId="0" nodeType="afterEffect">
                                  <p:stCondLst>
                                    <p:cond delay="0"/>
                                  </p:stCondLst>
                                  <p:childTnLst>
                                    <p:set>
                                      <p:cBhvr>
                                        <p:cTn id="81" dur="1" fill="hold">
                                          <p:stCondLst>
                                            <p:cond delay="0"/>
                                          </p:stCondLst>
                                        </p:cTn>
                                        <p:tgtEl>
                                          <p:spTgt spid="106"/>
                                        </p:tgtEl>
                                        <p:attrNameLst>
                                          <p:attrName>style.visibility</p:attrName>
                                        </p:attrNameLst>
                                      </p:cBhvr>
                                      <p:to>
                                        <p:strVal val="visible"/>
                                      </p:to>
                                    </p:set>
                                    <p:animEffect transition="in" filter="wipe(down)">
                                      <p:cBhvr>
                                        <p:cTn id="82" dur="500"/>
                                        <p:tgtEl>
                                          <p:spTgt spid="106"/>
                                        </p:tgtEl>
                                      </p:cBhvr>
                                    </p:animEffect>
                                  </p:childTnLst>
                                </p:cTn>
                              </p:par>
                            </p:childTnLst>
                          </p:cTn>
                        </p:par>
                        <p:par>
                          <p:cTn id="83" fill="hold">
                            <p:stCondLst>
                              <p:cond delay="9221"/>
                            </p:stCondLst>
                            <p:childTnLst>
                              <p:par>
                                <p:cTn id="84" presetID="18" presetClass="entr" presetSubtype="3" fill="hold" grpId="0" nodeType="afterEffect">
                                  <p:stCondLst>
                                    <p:cond delay="0"/>
                                  </p:stCondLst>
                                  <p:childTnLst>
                                    <p:set>
                                      <p:cBhvr>
                                        <p:cTn id="85" dur="1" fill="hold">
                                          <p:stCondLst>
                                            <p:cond delay="0"/>
                                          </p:stCondLst>
                                        </p:cTn>
                                        <p:tgtEl>
                                          <p:spTgt spid="105"/>
                                        </p:tgtEl>
                                        <p:attrNameLst>
                                          <p:attrName>style.visibility</p:attrName>
                                        </p:attrNameLst>
                                      </p:cBhvr>
                                      <p:to>
                                        <p:strVal val="visible"/>
                                      </p:to>
                                    </p:set>
                                    <p:animEffect transition="in" filter="strips(upRight)">
                                      <p:cBhvr>
                                        <p:cTn id="86" dur="250"/>
                                        <p:tgtEl>
                                          <p:spTgt spid="105"/>
                                        </p:tgtEl>
                                      </p:cBhvr>
                                    </p:animEffect>
                                  </p:childTnLst>
                                </p:cTn>
                              </p:par>
                            </p:childTnLst>
                          </p:cTn>
                        </p:par>
                        <p:par>
                          <p:cTn id="87" fill="hold">
                            <p:stCondLst>
                              <p:cond delay="9471"/>
                            </p:stCondLst>
                            <p:childTnLst>
                              <p:par>
                                <p:cTn id="88" presetID="18" presetClass="entr" presetSubtype="9" fill="hold" grpId="0" nodeType="afterEffect">
                                  <p:stCondLst>
                                    <p:cond delay="0"/>
                                  </p:stCondLst>
                                  <p:childTnLst>
                                    <p:set>
                                      <p:cBhvr>
                                        <p:cTn id="89" dur="1" fill="hold">
                                          <p:stCondLst>
                                            <p:cond delay="0"/>
                                          </p:stCondLst>
                                        </p:cTn>
                                        <p:tgtEl>
                                          <p:spTgt spid="107"/>
                                        </p:tgtEl>
                                        <p:attrNameLst>
                                          <p:attrName>style.visibility</p:attrName>
                                        </p:attrNameLst>
                                      </p:cBhvr>
                                      <p:to>
                                        <p:strVal val="visible"/>
                                      </p:to>
                                    </p:set>
                                    <p:animEffect transition="in" filter="strips(upLeft)">
                                      <p:cBhvr>
                                        <p:cTn id="90" dur="250"/>
                                        <p:tgtEl>
                                          <p:spTgt spid="107"/>
                                        </p:tgtEl>
                                      </p:cBhvr>
                                    </p:animEffect>
                                  </p:childTnLst>
                                </p:cTn>
                              </p:par>
                            </p:childTnLst>
                          </p:cTn>
                        </p:par>
                        <p:par>
                          <p:cTn id="91" fill="hold">
                            <p:stCondLst>
                              <p:cond delay="9721"/>
                            </p:stCondLst>
                            <p:childTnLst>
                              <p:par>
                                <p:cTn id="92" presetID="22" presetClass="entr" presetSubtype="4" fill="hold" grpId="0" nodeType="afterEffect">
                                  <p:stCondLst>
                                    <p:cond delay="0"/>
                                  </p:stCondLst>
                                  <p:childTnLst>
                                    <p:set>
                                      <p:cBhvr>
                                        <p:cTn id="93" dur="1" fill="hold">
                                          <p:stCondLst>
                                            <p:cond delay="0"/>
                                          </p:stCondLst>
                                        </p:cTn>
                                        <p:tgtEl>
                                          <p:spTgt spid="109"/>
                                        </p:tgtEl>
                                        <p:attrNameLst>
                                          <p:attrName>style.visibility</p:attrName>
                                        </p:attrNameLst>
                                      </p:cBhvr>
                                      <p:to>
                                        <p:strVal val="visible"/>
                                      </p:to>
                                    </p:set>
                                    <p:animEffect transition="in" filter="wipe(down)">
                                      <p:cBhvr>
                                        <p:cTn id="94" dur="500"/>
                                        <p:tgtEl>
                                          <p:spTgt spid="109"/>
                                        </p:tgtEl>
                                      </p:cBhvr>
                                    </p:animEffect>
                                  </p:childTnLst>
                                </p:cTn>
                              </p:par>
                            </p:childTnLst>
                          </p:cTn>
                        </p:par>
                        <p:par>
                          <p:cTn id="95" fill="hold">
                            <p:stCondLst>
                              <p:cond delay="10221"/>
                            </p:stCondLst>
                            <p:childTnLst>
                              <p:par>
                                <p:cTn id="96" presetID="18" presetClass="entr" presetSubtype="3" fill="hold" grpId="0" nodeType="afterEffect">
                                  <p:stCondLst>
                                    <p:cond delay="0"/>
                                  </p:stCondLst>
                                  <p:childTnLst>
                                    <p:set>
                                      <p:cBhvr>
                                        <p:cTn id="97" dur="1" fill="hold">
                                          <p:stCondLst>
                                            <p:cond delay="0"/>
                                          </p:stCondLst>
                                        </p:cTn>
                                        <p:tgtEl>
                                          <p:spTgt spid="108"/>
                                        </p:tgtEl>
                                        <p:attrNameLst>
                                          <p:attrName>style.visibility</p:attrName>
                                        </p:attrNameLst>
                                      </p:cBhvr>
                                      <p:to>
                                        <p:strVal val="visible"/>
                                      </p:to>
                                    </p:set>
                                    <p:animEffect transition="in" filter="strips(upRight)">
                                      <p:cBhvr>
                                        <p:cTn id="98" dur="250"/>
                                        <p:tgtEl>
                                          <p:spTgt spid="108"/>
                                        </p:tgtEl>
                                      </p:cBhvr>
                                    </p:animEffect>
                                  </p:childTnLst>
                                </p:cTn>
                              </p:par>
                            </p:childTnLst>
                          </p:cTn>
                        </p:par>
                        <p:par>
                          <p:cTn id="99" fill="hold">
                            <p:stCondLst>
                              <p:cond delay="10471"/>
                            </p:stCondLst>
                            <p:childTnLst>
                              <p:par>
                                <p:cTn id="100" presetID="18" presetClass="entr" presetSubtype="9" fill="hold" grpId="0" nodeType="afterEffect">
                                  <p:stCondLst>
                                    <p:cond delay="0"/>
                                  </p:stCondLst>
                                  <p:childTnLst>
                                    <p:set>
                                      <p:cBhvr>
                                        <p:cTn id="101" dur="1" fill="hold">
                                          <p:stCondLst>
                                            <p:cond delay="0"/>
                                          </p:stCondLst>
                                        </p:cTn>
                                        <p:tgtEl>
                                          <p:spTgt spid="110"/>
                                        </p:tgtEl>
                                        <p:attrNameLst>
                                          <p:attrName>style.visibility</p:attrName>
                                        </p:attrNameLst>
                                      </p:cBhvr>
                                      <p:to>
                                        <p:strVal val="visible"/>
                                      </p:to>
                                    </p:set>
                                    <p:animEffect transition="in" filter="strips(upLeft)">
                                      <p:cBhvr>
                                        <p:cTn id="102" dur="250"/>
                                        <p:tgtEl>
                                          <p:spTgt spid="110"/>
                                        </p:tgtEl>
                                      </p:cBhvr>
                                    </p:animEffect>
                                  </p:childTnLst>
                                </p:cTn>
                              </p:par>
                            </p:childTnLst>
                          </p:cTn>
                        </p:par>
                        <p:par>
                          <p:cTn id="103" fill="hold">
                            <p:stCondLst>
                              <p:cond delay="10721"/>
                            </p:stCondLst>
                            <p:childTnLst>
                              <p:par>
                                <p:cTn id="104" presetID="10" presetClass="exit" presetSubtype="0" fill="hold" nodeType="afterEffect">
                                  <p:stCondLst>
                                    <p:cond delay="0"/>
                                  </p:stCondLst>
                                  <p:childTnLst>
                                    <p:animEffect transition="out" filter="fade">
                                      <p:cBhvr>
                                        <p:cTn id="105" dur="500"/>
                                        <p:tgtEl>
                                          <p:spTgt spid="87"/>
                                        </p:tgtEl>
                                      </p:cBhvr>
                                    </p:animEffect>
                                    <p:set>
                                      <p:cBhvr>
                                        <p:cTn id="106" dur="1" fill="hold">
                                          <p:stCondLst>
                                            <p:cond delay="499"/>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35714">
                <p:cTn id="107" repeatCount="3000" fill="hold" display="0">
                  <p:stCondLst>
                    <p:cond delay="indefinite"/>
                  </p:stCondLst>
                  <p:endCondLst>
                    <p:cond evt="onStopAudio" delay="0">
                      <p:tgtEl>
                        <p:sldTgt/>
                      </p:tgtEl>
                    </p:cond>
                  </p:endCondLst>
                </p:cTn>
                <p:tgtEl>
                  <p:spTgt spid="16"/>
                </p:tgtEl>
              </p:cMediaNode>
            </p:audio>
            <p:audio>
              <p:cMediaNode vol="22449">
                <p:cTn id="108" fill="hold" display="0">
                  <p:stCondLst>
                    <p:cond delay="indefinite"/>
                  </p:stCondLst>
                  <p:endCondLst>
                    <p:cond evt="onStopAudio" delay="0">
                      <p:tgtEl>
                        <p:sldTgt/>
                      </p:tgtEl>
                    </p:cond>
                  </p:endCondLst>
                </p:cTn>
                <p:tgtEl>
                  <p:spTgt spid="116"/>
                </p:tgtEl>
              </p:cMediaNode>
            </p:audio>
          </p:childTnLst>
        </p:cTn>
      </p:par>
    </p:tnLst>
    <p:bldLst>
      <p:bldP spid="90" grpId="0" animBg="1"/>
      <p:bldP spid="90" grpId="1" animBg="1"/>
      <p:bldP spid="91" grpId="0" animBg="1"/>
      <p:bldP spid="92" grpId="0" animBg="1"/>
      <p:bldP spid="93"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3" grpId="0" animBg="1"/>
      <p:bldP spid="114" grpId="0" animBg="1"/>
      <p:bldP spid="1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00" y="423862"/>
            <a:ext cx="11326387" cy="6070010"/>
          </a:xfrm>
          <a:prstGeom prst="rect">
            <a:avLst/>
          </a:prstGeom>
        </p:spPr>
      </p:pic>
      <p:sp>
        <p:nvSpPr>
          <p:cNvPr id="3" name="Pentagon 2">
            <a:hlinkClick r:id="" action="ppaction://noaction"/>
          </p:cNvPr>
          <p:cNvSpPr/>
          <p:nvPr/>
        </p:nvSpPr>
        <p:spPr>
          <a:xfrm>
            <a:off x="449300" y="414337"/>
            <a:ext cx="2274850"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NHIỆM VỤ</a:t>
            </a:r>
          </a:p>
        </p:txBody>
      </p:sp>
      <p:pic>
        <p:nvPicPr>
          <p:cNvPr id="9"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400" y="6281147"/>
            <a:ext cx="406400" cy="406400"/>
          </a:xfrm>
          <a:prstGeom prst="rect">
            <a:avLst/>
          </a:prstGeom>
        </p:spPr>
      </p:pic>
      <p:pic>
        <p:nvPicPr>
          <p:cNvPr id="10" name="Picture 9">
            <a:hlinkClick r:id="" action="ppaction://noaction"/>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665" y="1294986"/>
            <a:ext cx="639331" cy="926672"/>
          </a:xfrm>
          <a:prstGeom prst="rect">
            <a:avLst/>
          </a:prstGeom>
        </p:spPr>
      </p:pic>
      <p:sp>
        <p:nvSpPr>
          <p:cNvPr id="23" name="Rounded Rectangle 4">
            <a:extLst>
              <a:ext uri="{FF2B5EF4-FFF2-40B4-BE49-F238E27FC236}">
                <a16:creationId xmlns:a16="http://schemas.microsoft.com/office/drawing/2014/main" id="{C6ACEB2C-4F87-4D06-BD59-33D4BBDF40F1}"/>
              </a:ext>
            </a:extLst>
          </p:cNvPr>
          <p:cNvSpPr/>
          <p:nvPr/>
        </p:nvSpPr>
        <p:spPr>
          <a:xfrm>
            <a:off x="1807184" y="1139312"/>
            <a:ext cx="9179548" cy="413969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526374"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2EB81B1A-F067-45ED-B6EF-A534B0B39751}"/>
              </a:ext>
            </a:extLst>
          </p:cNvPr>
          <p:cNvSpPr txBox="1"/>
          <p:nvPr/>
        </p:nvSpPr>
        <p:spPr>
          <a:xfrm>
            <a:off x="2015809" y="1490008"/>
            <a:ext cx="8771428" cy="1323439"/>
          </a:xfrm>
          <a:prstGeom prst="rect">
            <a:avLst/>
          </a:prstGeom>
          <a:noFill/>
        </p:spPr>
        <p:txBody>
          <a:bodyPr wrap="square" rtlCol="0">
            <a:spAutoFit/>
          </a:bodyPr>
          <a:lstStyle/>
          <a:p>
            <a:pPr marL="0" marR="0" lvl="0" indent="0" algn="l" defTabSz="526374"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 Rau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lá</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bao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nhiêu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4" name="TextBox 3">
            <a:extLst>
              <a:ext uri="{FF2B5EF4-FFF2-40B4-BE49-F238E27FC236}">
                <a16:creationId xmlns:a16="http://schemas.microsoft.com/office/drawing/2014/main" id="{6B59CF44-7938-EFB5-FF17-BC5CFEC7D6D4}"/>
              </a:ext>
            </a:extLst>
          </p:cNvPr>
          <p:cNvSpPr txBox="1"/>
          <p:nvPr/>
        </p:nvSpPr>
        <p:spPr>
          <a:xfrm>
            <a:off x="4257675" y="3495534"/>
            <a:ext cx="4953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150g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đến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250g </a:t>
            </a:r>
          </a:p>
        </p:txBody>
      </p:sp>
    </p:spTree>
    <p:extLst>
      <p:ext uri="{BB962C8B-B14F-4D97-AF65-F5344CB8AC3E}">
        <p14:creationId xmlns:p14="http://schemas.microsoft.com/office/powerpoint/2010/main" val="261118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3469">
                <p:cTn id="18" fill="hold" display="0">
                  <p:stCondLst>
                    <p:cond delay="indefinite"/>
                  </p:stCondLst>
                  <p:endCondLst>
                    <p:cond evt="onStopAudio" delay="0">
                      <p:tgtEl>
                        <p:sldTgt/>
                      </p:tgtEl>
                    </p:cond>
                  </p:endCondLst>
                </p:cTn>
                <p:tgtEl>
                  <p:spTgt spid="9"/>
                </p:tgtEl>
              </p:cMediaNode>
            </p:audio>
          </p:childTnLst>
        </p:cTn>
      </p:par>
    </p:tnLst>
    <p:bldLst>
      <p:bldP spid="23" grpId="0" animBg="1"/>
      <p:bldP spid="24"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48" y="455478"/>
            <a:ext cx="11326387" cy="6070010"/>
          </a:xfrm>
          <a:prstGeom prst="rect">
            <a:avLst/>
          </a:prstGeom>
        </p:spPr>
      </p:pic>
      <p:sp>
        <p:nvSpPr>
          <p:cNvPr id="3" name="TextBox 2"/>
          <p:cNvSpPr txBox="1"/>
          <p:nvPr/>
        </p:nvSpPr>
        <p:spPr>
          <a:xfrm>
            <a:off x="2039317" y="431419"/>
            <a:ext cx="86028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C000"/>
                  </a:solidFill>
                  <a:prstDash val="solid"/>
                </a:ln>
                <a:solidFill>
                  <a:srgbClr val="FF0000"/>
                </a:solidFill>
                <a:effectLst/>
                <a:uLnTx/>
                <a:uFillTx/>
                <a:latin typeface="Calibri" panose="020F0502020204030204"/>
                <a:ea typeface="+mn-ea"/>
                <a:cs typeface="+mn-cs"/>
              </a:rPr>
              <a:t>CÙNG CHĂM SÓC CÂY</a:t>
            </a:r>
          </a:p>
        </p:txBody>
      </p:sp>
      <p:sp>
        <p:nvSpPr>
          <p:cNvPr id="4" name="Oval 10"/>
          <p:cNvSpPr/>
          <p:nvPr/>
        </p:nvSpPr>
        <p:spPr>
          <a:xfrm rot="2038944" flipH="1">
            <a:off x="2486629" y="309061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10"/>
          <p:cNvSpPr/>
          <p:nvPr/>
        </p:nvSpPr>
        <p:spPr>
          <a:xfrm rot="20465032">
            <a:off x="3485210" y="341755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2"/>
          <p:cNvSpPr/>
          <p:nvPr/>
        </p:nvSpPr>
        <p:spPr>
          <a:xfrm>
            <a:off x="2528698" y="3473963"/>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10"/>
          <p:cNvSpPr/>
          <p:nvPr/>
        </p:nvSpPr>
        <p:spPr>
          <a:xfrm rot="2493324" flipH="1">
            <a:off x="1058105" y="400404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9"/>
          <p:cNvSpPr/>
          <p:nvPr/>
        </p:nvSpPr>
        <p:spPr>
          <a:xfrm>
            <a:off x="1232690"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10"/>
          <p:cNvSpPr/>
          <p:nvPr/>
        </p:nvSpPr>
        <p:spPr>
          <a:xfrm rot="20465032">
            <a:off x="1513754" y="383187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10"/>
          <p:cNvSpPr/>
          <p:nvPr/>
        </p:nvSpPr>
        <p:spPr>
          <a:xfrm rot="20465032">
            <a:off x="2305834" y="25797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2"/>
          <p:cNvSpPr/>
          <p:nvPr/>
        </p:nvSpPr>
        <p:spPr>
          <a:xfrm rot="17579392">
            <a:off x="1654574" y="3052736"/>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0"/>
          <p:cNvSpPr/>
          <p:nvPr/>
        </p:nvSpPr>
        <p:spPr>
          <a:xfrm rot="20465032">
            <a:off x="1621158" y="316264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flipH="1">
            <a:off x="1571642" y="2939492"/>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0"/>
          <p:cNvSpPr/>
          <p:nvPr/>
        </p:nvSpPr>
        <p:spPr>
          <a:xfrm rot="2493324" flipH="1">
            <a:off x="1428546" y="305126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0"/>
          <p:cNvSpPr/>
          <p:nvPr/>
        </p:nvSpPr>
        <p:spPr>
          <a:xfrm rot="768465">
            <a:off x="11232887" y="400459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0"/>
          <p:cNvSpPr/>
          <p:nvPr/>
        </p:nvSpPr>
        <p:spPr>
          <a:xfrm rot="2038944" flipH="1">
            <a:off x="2346404" y="32964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0"/>
          <p:cNvSpPr/>
          <p:nvPr/>
        </p:nvSpPr>
        <p:spPr>
          <a:xfrm rot="2038944" flipH="1">
            <a:off x="2685894" y="3053600"/>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0"/>
          <p:cNvSpPr/>
          <p:nvPr/>
        </p:nvSpPr>
        <p:spPr>
          <a:xfrm rot="19725041">
            <a:off x="1102846" y="289729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p:cNvSpPr/>
          <p:nvPr/>
        </p:nvSpPr>
        <p:spPr>
          <a:xfrm rot="20860009" flipH="1">
            <a:off x="1130235" y="290705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10"/>
          <p:cNvSpPr/>
          <p:nvPr/>
        </p:nvSpPr>
        <p:spPr>
          <a:xfrm flipH="1">
            <a:off x="1009067" y="325246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10"/>
          <p:cNvSpPr/>
          <p:nvPr/>
        </p:nvSpPr>
        <p:spPr>
          <a:xfrm rot="20465032">
            <a:off x="2281511" y="400011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2"/>
          <p:cNvSpPr/>
          <p:nvPr/>
        </p:nvSpPr>
        <p:spPr>
          <a:xfrm rot="18988596">
            <a:off x="1796502" y="3864260"/>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10"/>
          <p:cNvSpPr/>
          <p:nvPr/>
        </p:nvSpPr>
        <p:spPr>
          <a:xfrm rot="20783089" flipH="1">
            <a:off x="2028764" y="3888394"/>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2294271" y="256266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2807567" y="313355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3458743" y="342451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1431603" y="366407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a:off x="1162492" y="366407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p:cNvSpPr/>
          <p:nvPr/>
        </p:nvSpPr>
        <p:spPr>
          <a:xfrm>
            <a:off x="2014935" y="368085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1048206" y="290710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10"/>
          <p:cNvSpPr/>
          <p:nvPr/>
        </p:nvSpPr>
        <p:spPr>
          <a:xfrm rot="768465">
            <a:off x="3241790" y="45406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10"/>
          <p:cNvSpPr/>
          <p:nvPr/>
        </p:nvSpPr>
        <p:spPr>
          <a:xfrm rot="19468491">
            <a:off x="3186305" y="438366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7535" y="2492795"/>
            <a:ext cx="261229" cy="259847"/>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30356">
            <a:off x="2748065" y="3047110"/>
            <a:ext cx="261229" cy="259847"/>
          </a:xfrm>
          <a:prstGeom prst="rect">
            <a:avLst/>
          </a:prstGeom>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64943">
            <a:off x="3364603" y="3345452"/>
            <a:ext cx="261229" cy="259847"/>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7465" flipH="1">
            <a:off x="1963863" y="3601272"/>
            <a:ext cx="261229" cy="259847"/>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371004" y="3599384"/>
            <a:ext cx="261229" cy="259847"/>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6955">
            <a:off x="1098553" y="3600826"/>
            <a:ext cx="261229" cy="259847"/>
          </a:xfrm>
          <a:prstGeom prst="rect">
            <a:avLst/>
          </a:prstGeom>
        </p:spPr>
      </p:pic>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4267" y="2831239"/>
            <a:ext cx="261229" cy="259847"/>
          </a:xfrm>
          <a:prstGeom prst="rect">
            <a:avLst/>
          </a:prstGeom>
        </p:spPr>
      </p:pic>
      <p:sp>
        <p:nvSpPr>
          <p:cNvPr id="41" name="Oval 10"/>
          <p:cNvSpPr/>
          <p:nvPr/>
        </p:nvSpPr>
        <p:spPr>
          <a:xfrm rot="2493324" flipH="1">
            <a:off x="1872544" y="251368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10"/>
          <p:cNvSpPr/>
          <p:nvPr/>
        </p:nvSpPr>
        <p:spPr>
          <a:xfrm rot="19895557">
            <a:off x="2845109" y="316395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10"/>
          <p:cNvSpPr/>
          <p:nvPr/>
        </p:nvSpPr>
        <p:spPr>
          <a:xfrm rot="2493324" flipH="1">
            <a:off x="3051920" y="335152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10"/>
          <p:cNvSpPr/>
          <p:nvPr/>
        </p:nvSpPr>
        <p:spPr>
          <a:xfrm rot="2038944" flipH="1">
            <a:off x="9982200" y="304072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12"/>
          <p:cNvSpPr/>
          <p:nvPr/>
        </p:nvSpPr>
        <p:spPr>
          <a:xfrm>
            <a:off x="10024268" y="3424067"/>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10"/>
          <p:cNvSpPr/>
          <p:nvPr/>
        </p:nvSpPr>
        <p:spPr>
          <a:xfrm rot="2493324" flipH="1">
            <a:off x="8553676" y="395414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Isosceles Triangle 9"/>
          <p:cNvSpPr/>
          <p:nvPr/>
        </p:nvSpPr>
        <p:spPr>
          <a:xfrm>
            <a:off x="8728262" y="3649001"/>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10"/>
          <p:cNvSpPr/>
          <p:nvPr/>
        </p:nvSpPr>
        <p:spPr>
          <a:xfrm rot="20465032">
            <a:off x="9009326" y="378198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10"/>
          <p:cNvSpPr/>
          <p:nvPr/>
        </p:nvSpPr>
        <p:spPr>
          <a:xfrm rot="20465032">
            <a:off x="9801406" y="252981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12"/>
          <p:cNvSpPr/>
          <p:nvPr/>
        </p:nvSpPr>
        <p:spPr>
          <a:xfrm rot="17579392">
            <a:off x="9150146" y="300283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10"/>
          <p:cNvSpPr/>
          <p:nvPr/>
        </p:nvSpPr>
        <p:spPr>
          <a:xfrm rot="20465032">
            <a:off x="9116728" y="311275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12"/>
          <p:cNvSpPr/>
          <p:nvPr/>
        </p:nvSpPr>
        <p:spPr>
          <a:xfrm flipH="1">
            <a:off x="9067212" y="288959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10"/>
          <p:cNvSpPr/>
          <p:nvPr/>
        </p:nvSpPr>
        <p:spPr>
          <a:xfrm rot="2493324" flipH="1">
            <a:off x="8924116" y="300137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10"/>
          <p:cNvSpPr/>
          <p:nvPr/>
        </p:nvSpPr>
        <p:spPr>
          <a:xfrm rot="19468491">
            <a:off x="11155503" y="391265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10"/>
          <p:cNvSpPr/>
          <p:nvPr/>
        </p:nvSpPr>
        <p:spPr>
          <a:xfrm rot="2038944" flipH="1">
            <a:off x="9841974" y="324656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10"/>
          <p:cNvSpPr/>
          <p:nvPr/>
        </p:nvSpPr>
        <p:spPr>
          <a:xfrm rot="2038944" flipH="1">
            <a:off x="10181465" y="3003703"/>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10"/>
          <p:cNvSpPr/>
          <p:nvPr/>
        </p:nvSpPr>
        <p:spPr>
          <a:xfrm rot="19725041">
            <a:off x="8598416" y="284739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12"/>
          <p:cNvSpPr/>
          <p:nvPr/>
        </p:nvSpPr>
        <p:spPr>
          <a:xfrm rot="20860009" flipH="1">
            <a:off x="8625806" y="2857157"/>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10"/>
          <p:cNvSpPr/>
          <p:nvPr/>
        </p:nvSpPr>
        <p:spPr>
          <a:xfrm flipH="1">
            <a:off x="8504639" y="320257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10"/>
          <p:cNvSpPr/>
          <p:nvPr/>
        </p:nvSpPr>
        <p:spPr>
          <a:xfrm rot="20465032">
            <a:off x="9777083" y="395021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12"/>
          <p:cNvSpPr/>
          <p:nvPr/>
        </p:nvSpPr>
        <p:spPr>
          <a:xfrm rot="18988596">
            <a:off x="9292073" y="381436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10"/>
          <p:cNvSpPr/>
          <p:nvPr/>
        </p:nvSpPr>
        <p:spPr>
          <a:xfrm rot="20783089" flipH="1">
            <a:off x="9524335" y="3838497"/>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9789843" y="251277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p:cNvSpPr/>
          <p:nvPr/>
        </p:nvSpPr>
        <p:spPr>
          <a:xfrm>
            <a:off x="10303138" y="308365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p:cNvSpPr/>
          <p:nvPr/>
        </p:nvSpPr>
        <p:spPr>
          <a:xfrm>
            <a:off x="10954315" y="337462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a:off x="8927174" y="36141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8658063" y="361417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p:cNvSpPr/>
          <p:nvPr/>
        </p:nvSpPr>
        <p:spPr>
          <a:xfrm>
            <a:off x="9510507" y="363095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p:cNvSpPr/>
          <p:nvPr/>
        </p:nvSpPr>
        <p:spPr>
          <a:xfrm>
            <a:off x="8543776" y="285720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10"/>
          <p:cNvSpPr/>
          <p:nvPr/>
        </p:nvSpPr>
        <p:spPr>
          <a:xfrm rot="768465">
            <a:off x="10737361" y="449079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10"/>
          <p:cNvSpPr/>
          <p:nvPr/>
        </p:nvSpPr>
        <p:spPr>
          <a:xfrm rot="19468491">
            <a:off x="10681876" y="433377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3105" y="2442899"/>
            <a:ext cx="261229" cy="259847"/>
          </a:xfrm>
          <a:prstGeom prst="rect">
            <a:avLst/>
          </a:prstGeom>
        </p:spPr>
      </p:pic>
      <p:pic>
        <p:nvPicPr>
          <p:cNvPr id="73" name="Picture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30356">
            <a:off x="10243637" y="2997212"/>
            <a:ext cx="261229" cy="259847"/>
          </a:xfrm>
          <a:prstGeom prst="rect">
            <a:avLst/>
          </a:prstGeom>
        </p:spPr>
      </p:pic>
      <p:pic>
        <p:nvPicPr>
          <p:cNvPr id="74" name="Picture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64943">
            <a:off x="10860173" y="3295555"/>
            <a:ext cx="261229" cy="259847"/>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7465" flipH="1">
            <a:off x="9459433" y="3551375"/>
            <a:ext cx="261229" cy="259847"/>
          </a:xfrm>
          <a:prstGeom prst="rect">
            <a:avLst/>
          </a:prstGeom>
        </p:spPr>
      </p:pic>
      <p:pic>
        <p:nvPicPr>
          <p:cNvPr id="76" name="Picture 7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866575" y="3549487"/>
            <a:ext cx="261229" cy="259847"/>
          </a:xfrm>
          <a:prstGeom prst="rect">
            <a:avLst/>
          </a:prstGeom>
        </p:spPr>
      </p:pic>
      <p:pic>
        <p:nvPicPr>
          <p:cNvPr id="77" name="Picture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6955">
            <a:off x="8594125" y="3550928"/>
            <a:ext cx="261229" cy="259847"/>
          </a:xfrm>
          <a:prstGeom prst="rect">
            <a:avLst/>
          </a:prstGeom>
        </p:spPr>
      </p:pic>
      <p:pic>
        <p:nvPicPr>
          <p:cNvPr id="78" name="Picture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79837" y="2781343"/>
            <a:ext cx="261229" cy="259847"/>
          </a:xfrm>
          <a:prstGeom prst="rect">
            <a:avLst/>
          </a:prstGeom>
        </p:spPr>
      </p:pic>
      <p:sp>
        <p:nvSpPr>
          <p:cNvPr id="79" name="Oval 10"/>
          <p:cNvSpPr/>
          <p:nvPr/>
        </p:nvSpPr>
        <p:spPr>
          <a:xfrm rot="2493324" flipH="1">
            <a:off x="9368114" y="246378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10"/>
          <p:cNvSpPr/>
          <p:nvPr/>
        </p:nvSpPr>
        <p:spPr>
          <a:xfrm rot="19895557">
            <a:off x="10340680" y="31140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10"/>
          <p:cNvSpPr/>
          <p:nvPr/>
        </p:nvSpPr>
        <p:spPr>
          <a:xfrm rot="2493324" flipH="1">
            <a:off x="10547490" y="330162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9240626" y="4845756"/>
            <a:ext cx="744623" cy="654755"/>
          </a:xfrm>
          <a:prstGeom prst="rect">
            <a:avLst/>
          </a:prstGeom>
        </p:spPr>
      </p:pic>
      <p:pic>
        <p:nvPicPr>
          <p:cNvPr id="83" name="Picture 82"/>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1736729" y="4863776"/>
            <a:ext cx="744623" cy="654755"/>
          </a:xfrm>
          <a:prstGeom prst="rect">
            <a:avLst/>
          </a:prstGeom>
        </p:spPr>
      </p:pic>
      <p:sp>
        <p:nvSpPr>
          <p:cNvPr id="84" name="Isosceles Triangle 9"/>
          <p:cNvSpPr/>
          <p:nvPr/>
        </p:nvSpPr>
        <p:spPr>
          <a:xfrm>
            <a:off x="4952556"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5356719" y="4813568"/>
            <a:ext cx="744623" cy="654755"/>
          </a:xfrm>
          <a:prstGeom prst="rect">
            <a:avLst/>
          </a:prstGeom>
        </p:spPr>
      </p:pic>
      <p:sp>
        <p:nvSpPr>
          <p:cNvPr id="86" name="Pentagon 85">
            <a:hlinkClick r:id="" action="ppaction://noaction"/>
          </p:cNvPr>
          <p:cNvSpPr/>
          <p:nvPr/>
        </p:nvSpPr>
        <p:spPr>
          <a:xfrm>
            <a:off x="1659402" y="5759373"/>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88" name="Picture 87">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21835" y="5621659"/>
            <a:ext cx="639331" cy="926672"/>
          </a:xfrm>
          <a:prstGeom prst="rect">
            <a:avLst/>
          </a:prstGeom>
        </p:spPr>
      </p:pic>
      <p:pic>
        <p:nvPicPr>
          <p:cNvPr id="89" name="Picture 88">
            <a:hlinkClick r:id="" action="ppaction://noaction"/>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47072" y="5744874"/>
            <a:ext cx="819503" cy="739473"/>
          </a:xfrm>
          <a:prstGeom prst="rect">
            <a:avLst/>
          </a:prstGeom>
        </p:spPr>
      </p:pic>
      <p:sp>
        <p:nvSpPr>
          <p:cNvPr id="91" name="Oval 10"/>
          <p:cNvSpPr/>
          <p:nvPr/>
        </p:nvSpPr>
        <p:spPr>
          <a:xfrm rot="2038944" flipH="1">
            <a:off x="6234037" y="309395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val 10"/>
          <p:cNvSpPr/>
          <p:nvPr/>
        </p:nvSpPr>
        <p:spPr>
          <a:xfrm rot="20465032">
            <a:off x="7232619" y="342088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12"/>
          <p:cNvSpPr/>
          <p:nvPr/>
        </p:nvSpPr>
        <p:spPr>
          <a:xfrm>
            <a:off x="6276105" y="3477296"/>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val 10"/>
          <p:cNvSpPr/>
          <p:nvPr/>
        </p:nvSpPr>
        <p:spPr>
          <a:xfrm rot="2493324" flipH="1">
            <a:off x="4805513" y="400737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 10"/>
          <p:cNvSpPr/>
          <p:nvPr/>
        </p:nvSpPr>
        <p:spPr>
          <a:xfrm rot="20465032">
            <a:off x="5261163" y="38352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Oval 10"/>
          <p:cNvSpPr/>
          <p:nvPr/>
        </p:nvSpPr>
        <p:spPr>
          <a:xfrm rot="20465032">
            <a:off x="6053243" y="258304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12"/>
          <p:cNvSpPr/>
          <p:nvPr/>
        </p:nvSpPr>
        <p:spPr>
          <a:xfrm rot="17579392">
            <a:off x="5401983" y="305606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10"/>
          <p:cNvSpPr/>
          <p:nvPr/>
        </p:nvSpPr>
        <p:spPr>
          <a:xfrm rot="20465032">
            <a:off x="5368565" y="316598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12"/>
          <p:cNvSpPr/>
          <p:nvPr/>
        </p:nvSpPr>
        <p:spPr>
          <a:xfrm flipH="1">
            <a:off x="5319049" y="2942824"/>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Oval 10"/>
          <p:cNvSpPr/>
          <p:nvPr/>
        </p:nvSpPr>
        <p:spPr>
          <a:xfrm rot="2493324" flipH="1">
            <a:off x="5175953" y="305460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
          <p:cNvSpPr/>
          <p:nvPr/>
        </p:nvSpPr>
        <p:spPr>
          <a:xfrm rot="768465">
            <a:off x="7447689" y="408770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
          <p:cNvSpPr/>
          <p:nvPr/>
        </p:nvSpPr>
        <p:spPr>
          <a:xfrm rot="19468491">
            <a:off x="7392203" y="393068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
          <p:cNvSpPr/>
          <p:nvPr/>
        </p:nvSpPr>
        <p:spPr>
          <a:xfrm rot="2038944" flipH="1">
            <a:off x="6093811" y="32997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
          <p:cNvSpPr/>
          <p:nvPr/>
        </p:nvSpPr>
        <p:spPr>
          <a:xfrm rot="2038944" flipH="1">
            <a:off x="6433302" y="3056932"/>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
          <p:cNvSpPr/>
          <p:nvPr/>
        </p:nvSpPr>
        <p:spPr>
          <a:xfrm rot="19725041">
            <a:off x="4850253" y="290062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2"/>
          <p:cNvSpPr/>
          <p:nvPr/>
        </p:nvSpPr>
        <p:spPr>
          <a:xfrm rot="20860009" flipH="1">
            <a:off x="4877643" y="291038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
          <p:cNvSpPr/>
          <p:nvPr/>
        </p:nvSpPr>
        <p:spPr>
          <a:xfrm flipH="1">
            <a:off x="4756476" y="325580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
          <p:cNvSpPr/>
          <p:nvPr/>
        </p:nvSpPr>
        <p:spPr>
          <a:xfrm rot="20465032">
            <a:off x="6028920" y="400344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2"/>
          <p:cNvSpPr/>
          <p:nvPr/>
        </p:nvSpPr>
        <p:spPr>
          <a:xfrm rot="18988596">
            <a:off x="5543910" y="386759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
          <p:cNvSpPr/>
          <p:nvPr/>
        </p:nvSpPr>
        <p:spPr>
          <a:xfrm rot="20783089" flipH="1">
            <a:off x="5776172" y="3891726"/>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0"/>
          <p:cNvSpPr/>
          <p:nvPr/>
        </p:nvSpPr>
        <p:spPr>
          <a:xfrm rot="768465">
            <a:off x="6989198" y="454402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0"/>
          <p:cNvSpPr/>
          <p:nvPr/>
        </p:nvSpPr>
        <p:spPr>
          <a:xfrm rot="19468491">
            <a:off x="6933713" y="438700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0"/>
          <p:cNvSpPr/>
          <p:nvPr/>
        </p:nvSpPr>
        <p:spPr>
          <a:xfrm rot="2493324" flipH="1">
            <a:off x="5619951" y="251701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0"/>
          <p:cNvSpPr/>
          <p:nvPr/>
        </p:nvSpPr>
        <p:spPr>
          <a:xfrm rot="19895557">
            <a:off x="6592517" y="316729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Oval 10"/>
          <p:cNvSpPr/>
          <p:nvPr/>
        </p:nvSpPr>
        <p:spPr>
          <a:xfrm rot="2493324" flipH="1">
            <a:off x="6799327" y="335485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6"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end="7364.8333"/>
                </p14:media>
              </p:ext>
            </p:extLst>
          </p:nvPr>
        </p:nvPicPr>
        <p:blipFill>
          <a:blip r:embed="rId12"/>
          <a:stretch>
            <a:fillRect/>
          </a:stretch>
        </p:blipFill>
        <p:spPr>
          <a:xfrm>
            <a:off x="-483492" y="5918660"/>
            <a:ext cx="406400" cy="406400"/>
          </a:xfrm>
          <a:prstGeom prst="rect">
            <a:avLst/>
          </a:prstGeom>
        </p:spPr>
      </p:pic>
      <p:sp>
        <p:nvSpPr>
          <p:cNvPr id="117" name="Oval 116"/>
          <p:cNvSpPr/>
          <p:nvPr/>
        </p:nvSpPr>
        <p:spPr>
          <a:xfrm>
            <a:off x="6040919" y="256819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6554214" y="31390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Oval 118"/>
          <p:cNvSpPr/>
          <p:nvPr/>
        </p:nvSpPr>
        <p:spPr>
          <a:xfrm>
            <a:off x="7205391" y="343004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5178250" y="366959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Oval 120"/>
          <p:cNvSpPr/>
          <p:nvPr/>
        </p:nvSpPr>
        <p:spPr>
          <a:xfrm>
            <a:off x="4909139" y="366959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p:cNvSpPr/>
          <p:nvPr/>
        </p:nvSpPr>
        <p:spPr>
          <a:xfrm>
            <a:off x="5761583" y="368637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Oval 122"/>
          <p:cNvSpPr/>
          <p:nvPr/>
        </p:nvSpPr>
        <p:spPr>
          <a:xfrm>
            <a:off x="4794852" y="291262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4" name="Picture 123">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04448" y="4397249"/>
            <a:ext cx="639331" cy="926672"/>
          </a:xfrm>
          <a:prstGeom prst="rect">
            <a:avLst/>
          </a:prstGeom>
        </p:spPr>
      </p:pic>
      <p:sp>
        <p:nvSpPr>
          <p:cNvPr id="125" name="Oval 124"/>
          <p:cNvSpPr/>
          <p:nvPr/>
        </p:nvSpPr>
        <p:spPr>
          <a:xfrm>
            <a:off x="7079002" y="446296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7524757" y="398405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7" name="Tieng-hat-roi-tren-be-mat-go-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83492" y="6453654"/>
            <a:ext cx="406400" cy="406400"/>
          </a:xfrm>
          <a:prstGeom prst="rect">
            <a:avLst/>
          </a:prstGeom>
        </p:spPr>
      </p:pic>
      <p:pic>
        <p:nvPicPr>
          <p:cNvPr id="128" name="Picture 1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36057" y="4413335"/>
            <a:ext cx="331960" cy="175033"/>
          </a:xfrm>
          <a:prstGeom prst="rect">
            <a:avLst/>
          </a:prstGeom>
        </p:spPr>
      </p:pic>
      <p:pic>
        <p:nvPicPr>
          <p:cNvPr id="129" name="Picture 1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60242" y="4082685"/>
            <a:ext cx="331960" cy="175033"/>
          </a:xfrm>
          <a:prstGeom prst="rect">
            <a:avLst/>
          </a:prstGeom>
        </p:spPr>
      </p:pic>
      <p:pic>
        <p:nvPicPr>
          <p:cNvPr id="130" name="Picture 1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21185" y="3276438"/>
            <a:ext cx="331960" cy="175033"/>
          </a:xfrm>
          <a:prstGeom prst="rect">
            <a:avLst/>
          </a:prstGeom>
        </p:spPr>
      </p:pic>
    </p:spTree>
    <p:extLst>
      <p:ext uri="{BB962C8B-B14F-4D97-AF65-F5344CB8AC3E}">
        <p14:creationId xmlns:p14="http://schemas.microsoft.com/office/powerpoint/2010/main" val="3950978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par>
                                <p:cTn id="8" presetID="1" presetClass="mediacall" presetSubtype="0" fill="hold" nodeType="withEffect">
                                  <p:stCondLst>
                                    <p:cond delay="0"/>
                                  </p:stCondLst>
                                  <p:childTnLst>
                                    <p:cmd type="call" cmd="playFrom(0.0)">
                                      <p:cBhvr>
                                        <p:cTn id="9" dur="2349" fill="hold"/>
                                        <p:tgtEl>
                                          <p:spTgt spid="127"/>
                                        </p:tgtEl>
                                      </p:cBhvr>
                                    </p:cmd>
                                  </p:childTnLst>
                                </p:cTn>
                              </p:par>
                            </p:childTnLst>
                          </p:cTn>
                        </p:par>
                        <p:par>
                          <p:cTn id="10" fill="hold">
                            <p:stCondLst>
                              <p:cond delay="2349"/>
                            </p:stCondLst>
                            <p:childTnLst>
                              <p:par>
                                <p:cTn id="11" presetID="1" presetClass="mediacall" presetSubtype="0" fill="hold" nodeType="afterEffect">
                                  <p:stCondLst>
                                    <p:cond delay="0"/>
                                  </p:stCondLst>
                                  <p:childTnLst>
                                    <p:cmd type="call" cmd="playFrom(0.0)">
                                      <p:cBhvr>
                                        <p:cTn id="12" dur="721" fill="hold"/>
                                        <p:tgtEl>
                                          <p:spTgt spid="116"/>
                                        </p:tgtEl>
                                      </p:cBhvr>
                                    </p:cmd>
                                  </p:childTnLst>
                                </p:cTn>
                              </p:par>
                            </p:childTnLst>
                          </p:cTn>
                        </p:par>
                        <p:par>
                          <p:cTn id="13" fill="hold">
                            <p:stCondLst>
                              <p:cond delay="3070"/>
                            </p:stCondLst>
                            <p:childTnLst>
                              <p:par>
                                <p:cTn id="14" presetID="10" presetClass="entr" presetSubtype="0" fill="hold" grpId="0" nodeType="afterEffect">
                                  <p:stCondLst>
                                    <p:cond delay="0"/>
                                  </p:stCondLst>
                                  <p:childTnLst>
                                    <p:set>
                                      <p:cBhvr>
                                        <p:cTn id="15" dur="1" fill="hold">
                                          <p:stCondLst>
                                            <p:cond delay="0"/>
                                          </p:stCondLst>
                                        </p:cTn>
                                        <p:tgtEl>
                                          <p:spTgt spid="117"/>
                                        </p:tgtEl>
                                        <p:attrNameLst>
                                          <p:attrName>style.visibility</p:attrName>
                                        </p:attrNameLst>
                                      </p:cBhvr>
                                      <p:to>
                                        <p:strVal val="visible"/>
                                      </p:to>
                                    </p:set>
                                    <p:animEffect transition="in" filter="fade">
                                      <p:cBhvr>
                                        <p:cTn id="16" dur="500"/>
                                        <p:tgtEl>
                                          <p:spTgt spid="117"/>
                                        </p:tgtEl>
                                      </p:cBhvr>
                                    </p:animEffect>
                                  </p:childTnLst>
                                </p:cTn>
                              </p:par>
                            </p:childTnLst>
                          </p:cTn>
                        </p:par>
                        <p:par>
                          <p:cTn id="17" fill="hold">
                            <p:stCondLst>
                              <p:cond delay="3570"/>
                            </p:stCondLst>
                            <p:childTnLst>
                              <p:par>
                                <p:cTn id="18" presetID="10" presetClass="entr" presetSubtype="0" fill="hold" grpId="0" nodeType="afterEffect">
                                  <p:stCondLst>
                                    <p:cond delay="0"/>
                                  </p:stCondLst>
                                  <p:childTnLst>
                                    <p:set>
                                      <p:cBhvr>
                                        <p:cTn id="19" dur="1" fill="hold">
                                          <p:stCondLst>
                                            <p:cond delay="0"/>
                                          </p:stCondLst>
                                        </p:cTn>
                                        <p:tgtEl>
                                          <p:spTgt spid="118"/>
                                        </p:tgtEl>
                                        <p:attrNameLst>
                                          <p:attrName>style.visibility</p:attrName>
                                        </p:attrNameLst>
                                      </p:cBhvr>
                                      <p:to>
                                        <p:strVal val="visible"/>
                                      </p:to>
                                    </p:set>
                                    <p:animEffect transition="in" filter="fade">
                                      <p:cBhvr>
                                        <p:cTn id="20" dur="500"/>
                                        <p:tgtEl>
                                          <p:spTgt spid="118"/>
                                        </p:tgtEl>
                                      </p:cBhvr>
                                    </p:animEffect>
                                  </p:childTnLst>
                                </p:cTn>
                              </p:par>
                            </p:childTnLst>
                          </p:cTn>
                        </p:par>
                        <p:par>
                          <p:cTn id="21" fill="hold">
                            <p:stCondLst>
                              <p:cond delay="4070"/>
                            </p:stCondLst>
                            <p:childTnLst>
                              <p:par>
                                <p:cTn id="22" presetID="10" presetClass="entr" presetSubtype="0" fill="hold" grpId="0" nodeType="afterEffect">
                                  <p:stCondLst>
                                    <p:cond delay="0"/>
                                  </p:stCondLst>
                                  <p:childTnLst>
                                    <p:set>
                                      <p:cBhvr>
                                        <p:cTn id="23" dur="1" fill="hold">
                                          <p:stCondLst>
                                            <p:cond delay="0"/>
                                          </p:stCondLst>
                                        </p:cTn>
                                        <p:tgtEl>
                                          <p:spTgt spid="119"/>
                                        </p:tgtEl>
                                        <p:attrNameLst>
                                          <p:attrName>style.visibility</p:attrName>
                                        </p:attrNameLst>
                                      </p:cBhvr>
                                      <p:to>
                                        <p:strVal val="visible"/>
                                      </p:to>
                                    </p:set>
                                    <p:animEffect transition="in" filter="fade">
                                      <p:cBhvr>
                                        <p:cTn id="24" dur="500"/>
                                        <p:tgtEl>
                                          <p:spTgt spid="119"/>
                                        </p:tgtEl>
                                      </p:cBhvr>
                                    </p:animEffect>
                                  </p:childTnLst>
                                </p:cTn>
                              </p:par>
                            </p:childTnLst>
                          </p:cTn>
                        </p:par>
                        <p:par>
                          <p:cTn id="25" fill="hold">
                            <p:stCondLst>
                              <p:cond delay="4570"/>
                            </p:stCondLst>
                            <p:childTnLst>
                              <p:par>
                                <p:cTn id="26" presetID="10" presetClass="entr" presetSubtype="0" fill="hold" grpId="0" nodeType="after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fade">
                                      <p:cBhvr>
                                        <p:cTn id="28" dur="500"/>
                                        <p:tgtEl>
                                          <p:spTgt spid="120"/>
                                        </p:tgtEl>
                                      </p:cBhvr>
                                    </p:animEffect>
                                  </p:childTnLst>
                                </p:cTn>
                              </p:par>
                            </p:childTnLst>
                          </p:cTn>
                        </p:par>
                        <p:par>
                          <p:cTn id="29" fill="hold">
                            <p:stCondLst>
                              <p:cond delay="5070"/>
                            </p:stCondLst>
                            <p:childTnLst>
                              <p:par>
                                <p:cTn id="30" presetID="10" presetClass="entr" presetSubtype="0" fill="hold" grpId="0" nodeType="afterEffect">
                                  <p:stCondLst>
                                    <p:cond delay="0"/>
                                  </p:stCondLst>
                                  <p:childTnLst>
                                    <p:set>
                                      <p:cBhvr>
                                        <p:cTn id="31" dur="1" fill="hold">
                                          <p:stCondLst>
                                            <p:cond delay="0"/>
                                          </p:stCondLst>
                                        </p:cTn>
                                        <p:tgtEl>
                                          <p:spTgt spid="121"/>
                                        </p:tgtEl>
                                        <p:attrNameLst>
                                          <p:attrName>style.visibility</p:attrName>
                                        </p:attrNameLst>
                                      </p:cBhvr>
                                      <p:to>
                                        <p:strVal val="visible"/>
                                      </p:to>
                                    </p:set>
                                    <p:animEffect transition="in" filter="fade">
                                      <p:cBhvr>
                                        <p:cTn id="32" dur="500"/>
                                        <p:tgtEl>
                                          <p:spTgt spid="121"/>
                                        </p:tgtEl>
                                      </p:cBhvr>
                                    </p:animEffect>
                                  </p:childTnLst>
                                </p:cTn>
                              </p:par>
                            </p:childTnLst>
                          </p:cTn>
                        </p:par>
                        <p:par>
                          <p:cTn id="33" fill="hold">
                            <p:stCondLst>
                              <p:cond delay="5570"/>
                            </p:stCondLst>
                            <p:childTnLst>
                              <p:par>
                                <p:cTn id="34" presetID="10" presetClass="entr" presetSubtype="0" fill="hold" grpId="0" nodeType="afterEffect">
                                  <p:stCondLst>
                                    <p:cond delay="0"/>
                                  </p:stCondLst>
                                  <p:childTnLst>
                                    <p:set>
                                      <p:cBhvr>
                                        <p:cTn id="35" dur="1" fill="hold">
                                          <p:stCondLst>
                                            <p:cond delay="0"/>
                                          </p:stCondLst>
                                        </p:cTn>
                                        <p:tgtEl>
                                          <p:spTgt spid="122"/>
                                        </p:tgtEl>
                                        <p:attrNameLst>
                                          <p:attrName>style.visibility</p:attrName>
                                        </p:attrNameLst>
                                      </p:cBhvr>
                                      <p:to>
                                        <p:strVal val="visible"/>
                                      </p:to>
                                    </p:set>
                                    <p:animEffect transition="in" filter="fade">
                                      <p:cBhvr>
                                        <p:cTn id="36" dur="500"/>
                                        <p:tgtEl>
                                          <p:spTgt spid="122"/>
                                        </p:tgtEl>
                                      </p:cBhvr>
                                    </p:animEffect>
                                  </p:childTnLst>
                                </p:cTn>
                              </p:par>
                            </p:childTnLst>
                          </p:cTn>
                        </p:par>
                        <p:par>
                          <p:cTn id="37" fill="hold">
                            <p:stCondLst>
                              <p:cond delay="6070"/>
                            </p:stCondLst>
                            <p:childTnLst>
                              <p:par>
                                <p:cTn id="38" presetID="10" presetClass="entr" presetSubtype="0" fill="hold" grpId="0" nodeType="afterEffect">
                                  <p:stCondLst>
                                    <p:cond delay="0"/>
                                  </p:stCondLst>
                                  <p:childTnLst>
                                    <p:set>
                                      <p:cBhvr>
                                        <p:cTn id="39" dur="1" fill="hold">
                                          <p:stCondLst>
                                            <p:cond delay="0"/>
                                          </p:stCondLst>
                                        </p:cTn>
                                        <p:tgtEl>
                                          <p:spTgt spid="123"/>
                                        </p:tgtEl>
                                        <p:attrNameLst>
                                          <p:attrName>style.visibility</p:attrName>
                                        </p:attrNameLst>
                                      </p:cBhvr>
                                      <p:to>
                                        <p:strVal val="visible"/>
                                      </p:to>
                                    </p:set>
                                    <p:animEffect transition="in" filter="fade">
                                      <p:cBhvr>
                                        <p:cTn id="40" dur="500"/>
                                        <p:tgtEl>
                                          <p:spTgt spid="123"/>
                                        </p:tgtEl>
                                      </p:cBhvr>
                                    </p:animEffect>
                                  </p:childTnLst>
                                </p:cTn>
                              </p:par>
                            </p:childTnLst>
                          </p:cTn>
                        </p:par>
                        <p:par>
                          <p:cTn id="41" fill="hold">
                            <p:stCondLst>
                              <p:cond delay="7070"/>
                            </p:stCondLst>
                            <p:childTnLst>
                              <p:par>
                                <p:cTn id="42" presetID="10" presetClass="entr" presetSubtype="0" fill="hold" grpId="0" nodeType="afterEffect">
                                  <p:stCondLst>
                                    <p:cond delay="0"/>
                                  </p:stCondLst>
                                  <p:childTnLst>
                                    <p:set>
                                      <p:cBhvr>
                                        <p:cTn id="43" dur="1" fill="hold">
                                          <p:stCondLst>
                                            <p:cond delay="0"/>
                                          </p:stCondLst>
                                        </p:cTn>
                                        <p:tgtEl>
                                          <p:spTgt spid="125"/>
                                        </p:tgtEl>
                                        <p:attrNameLst>
                                          <p:attrName>style.visibility</p:attrName>
                                        </p:attrNameLst>
                                      </p:cBhvr>
                                      <p:to>
                                        <p:strVal val="visible"/>
                                      </p:to>
                                    </p:set>
                                    <p:animEffect transition="in" filter="fade">
                                      <p:cBhvr>
                                        <p:cTn id="44" dur="500"/>
                                        <p:tgtEl>
                                          <p:spTgt spid="125"/>
                                        </p:tgtEl>
                                      </p:cBhvr>
                                    </p:animEffect>
                                  </p:childTnLst>
                                </p:cTn>
                              </p:par>
                            </p:childTnLst>
                          </p:cTn>
                        </p:par>
                        <p:par>
                          <p:cTn id="45" fill="hold">
                            <p:stCondLst>
                              <p:cond delay="7570"/>
                            </p:stCondLst>
                            <p:childTnLst>
                              <p:par>
                                <p:cTn id="46" presetID="10" presetClass="entr" presetSubtype="0" fill="hold" grpId="0" nodeType="afterEffect">
                                  <p:stCondLst>
                                    <p:cond delay="0"/>
                                  </p:stCondLst>
                                  <p:childTnLst>
                                    <p:set>
                                      <p:cBhvr>
                                        <p:cTn id="47" dur="1" fill="hold">
                                          <p:stCondLst>
                                            <p:cond delay="0"/>
                                          </p:stCondLst>
                                        </p:cTn>
                                        <p:tgtEl>
                                          <p:spTgt spid="126"/>
                                        </p:tgtEl>
                                        <p:attrNameLst>
                                          <p:attrName>style.visibility</p:attrName>
                                        </p:attrNameLst>
                                      </p:cBhvr>
                                      <p:to>
                                        <p:strVal val="visible"/>
                                      </p:to>
                                    </p:set>
                                    <p:animEffect transition="in" filter="fade">
                                      <p:cBhvr>
                                        <p:cTn id="48" dur="500"/>
                                        <p:tgtEl>
                                          <p:spTgt spid="126"/>
                                        </p:tgtEl>
                                      </p:cBhvr>
                                    </p:animEffect>
                                  </p:childTnLst>
                                </p:cTn>
                              </p:par>
                            </p:childTnLst>
                          </p:cTn>
                        </p:par>
                        <p:par>
                          <p:cTn id="49" fill="hold">
                            <p:stCondLst>
                              <p:cond delay="8070"/>
                            </p:stCondLst>
                            <p:childTnLst>
                              <p:par>
                                <p:cTn id="50" presetID="10" presetClass="exit" presetSubtype="0" fill="hold" nodeType="afterEffect">
                                  <p:stCondLst>
                                    <p:cond delay="0"/>
                                  </p:stCondLst>
                                  <p:childTnLst>
                                    <p:animEffect transition="out" filter="fade">
                                      <p:cBhvr>
                                        <p:cTn id="51" dur="500"/>
                                        <p:tgtEl>
                                          <p:spTgt spid="124"/>
                                        </p:tgtEl>
                                      </p:cBhvr>
                                    </p:animEffect>
                                    <p:set>
                                      <p:cBhvr>
                                        <p:cTn id="52" dur="1" fill="hold">
                                          <p:stCondLst>
                                            <p:cond delay="499"/>
                                          </p:stCondLst>
                                        </p:cTn>
                                        <p:tgtEl>
                                          <p:spTgt spid="124"/>
                                        </p:tgtEl>
                                        <p:attrNameLst>
                                          <p:attrName>style.visibility</p:attrName>
                                        </p:attrNameLst>
                                      </p:cBhvr>
                                      <p:to>
                                        <p:strVal val="hidden"/>
                                      </p:to>
                                    </p:set>
                                  </p:childTnLst>
                                </p:cTn>
                              </p:par>
                            </p:childTnLst>
                          </p:cTn>
                        </p:par>
                        <p:par>
                          <p:cTn id="53" fill="hold">
                            <p:stCondLst>
                              <p:cond delay="8570"/>
                            </p:stCondLst>
                            <p:childTnLst>
                              <p:par>
                                <p:cTn id="54" presetID="10" presetClass="exit" presetSubtype="0" fill="hold" nodeType="afterEffect">
                                  <p:stCondLst>
                                    <p:cond delay="0"/>
                                  </p:stCondLst>
                                  <p:childTnLst>
                                    <p:animEffect transition="out" filter="fade">
                                      <p:cBhvr>
                                        <p:cTn id="55" dur="500"/>
                                        <p:tgtEl>
                                          <p:spTgt spid="88"/>
                                        </p:tgtEl>
                                      </p:cBhvr>
                                    </p:animEffect>
                                    <p:set>
                                      <p:cBhvr>
                                        <p:cTn id="56" dur="1" fill="hold">
                                          <p:stCondLst>
                                            <p:cond delay="499"/>
                                          </p:stCondLst>
                                        </p:cTn>
                                        <p:tgtEl>
                                          <p:spTgt spid="8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9"/>
                                        </p:tgtEl>
                                        <p:attrNameLst>
                                          <p:attrName>style.visibility</p:attrName>
                                        </p:attrNameLst>
                                      </p:cBhvr>
                                      <p:to>
                                        <p:strVal val="visible"/>
                                      </p:to>
                                    </p:set>
                                    <p:animEffect transition="in" filter="fade">
                                      <p:cBhvr>
                                        <p:cTn id="61" dur="500"/>
                                        <p:tgtEl>
                                          <p:spTgt spid="129"/>
                                        </p:tgtEl>
                                      </p:cBhvr>
                                    </p:animEffec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128"/>
                                        </p:tgtEl>
                                        <p:attrNameLst>
                                          <p:attrName>style.visibility</p:attrName>
                                        </p:attrNameLst>
                                      </p:cBhvr>
                                      <p:to>
                                        <p:strVal val="visible"/>
                                      </p:to>
                                    </p:set>
                                    <p:animEffect transition="in" filter="fade">
                                      <p:cBhvr>
                                        <p:cTn id="65" dur="500"/>
                                        <p:tgtEl>
                                          <p:spTgt spid="128"/>
                                        </p:tgtEl>
                                      </p:cBhvr>
                                    </p:animEffect>
                                  </p:childTnLst>
                                </p:cTn>
                              </p:par>
                            </p:childTnLst>
                          </p:cTn>
                        </p:par>
                        <p:par>
                          <p:cTn id="66" fill="hold">
                            <p:stCondLst>
                              <p:cond delay="1000"/>
                            </p:stCondLst>
                            <p:childTnLst>
                              <p:par>
                                <p:cTn id="67" presetID="10" presetClass="entr" presetSubtype="0" fill="hold" nodeType="afterEffect">
                                  <p:stCondLst>
                                    <p:cond delay="0"/>
                                  </p:stCondLst>
                                  <p:childTnLst>
                                    <p:set>
                                      <p:cBhvr>
                                        <p:cTn id="68" dur="1" fill="hold">
                                          <p:stCondLst>
                                            <p:cond delay="0"/>
                                          </p:stCondLst>
                                        </p:cTn>
                                        <p:tgtEl>
                                          <p:spTgt spid="130"/>
                                        </p:tgtEl>
                                        <p:attrNameLst>
                                          <p:attrName>style.visibility</p:attrName>
                                        </p:attrNameLst>
                                      </p:cBhvr>
                                      <p:to>
                                        <p:strVal val="visible"/>
                                      </p:to>
                                    </p:set>
                                    <p:animEffect transition="in" filter="fade">
                                      <p:cBhvr>
                                        <p:cTn id="69"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5306">
                <p:cTn id="70" fill="hold" display="0">
                  <p:stCondLst>
                    <p:cond delay="indefinite"/>
                  </p:stCondLst>
                  <p:endCondLst>
                    <p:cond evt="onStopAudio" delay="0">
                      <p:tgtEl>
                        <p:sldTgt/>
                      </p:tgtEl>
                    </p:cond>
                  </p:endCondLst>
                </p:cTn>
                <p:tgtEl>
                  <p:spTgt spid="116"/>
                </p:tgtEl>
              </p:cMediaNode>
            </p:audio>
            <p:audio>
              <p:cMediaNode vol="25510">
                <p:cTn id="71" fill="hold" display="0">
                  <p:stCondLst>
                    <p:cond delay="indefinite"/>
                  </p:stCondLst>
                  <p:endCondLst>
                    <p:cond evt="onStopAudio" delay="0">
                      <p:tgtEl>
                        <p:sldTgt/>
                      </p:tgtEl>
                    </p:cond>
                  </p:endCondLst>
                </p:cTn>
                <p:tgtEl>
                  <p:spTgt spid="127"/>
                </p:tgtEl>
              </p:cMediaNode>
            </p:audio>
          </p:childTnLst>
        </p:cTn>
      </p:par>
    </p:tnLst>
    <p:bldLst>
      <p:bldP spid="117" grpId="0" animBg="1"/>
      <p:bldP spid="118" grpId="0" animBg="1"/>
      <p:bldP spid="119" grpId="0" animBg="1"/>
      <p:bldP spid="120" grpId="0" animBg="1"/>
      <p:bldP spid="121" grpId="0" animBg="1"/>
      <p:bldP spid="122" grpId="0" animBg="1"/>
      <p:bldP spid="123" grpId="0" animBg="1"/>
      <p:bldP spid="125" grpId="0" animBg="1"/>
      <p:bldP spid="1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00" y="414337"/>
            <a:ext cx="11326387" cy="6070010"/>
          </a:xfrm>
          <a:prstGeom prst="rect">
            <a:avLst/>
          </a:prstGeom>
        </p:spPr>
      </p:pic>
      <p:sp>
        <p:nvSpPr>
          <p:cNvPr id="3" name="Pentagon 2">
            <a:hlinkClick r:id="" action="ppaction://noaction"/>
          </p:cNvPr>
          <p:cNvSpPr/>
          <p:nvPr/>
        </p:nvSpPr>
        <p:spPr>
          <a:xfrm>
            <a:off x="449299" y="414337"/>
            <a:ext cx="2684425"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NHIỆM VỤ</a:t>
            </a:r>
          </a:p>
        </p:txBody>
      </p:sp>
      <p:pic>
        <p:nvPicPr>
          <p:cNvPr id="9"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400" y="6281147"/>
            <a:ext cx="406400" cy="406400"/>
          </a:xfrm>
          <a:prstGeom prst="rect">
            <a:avLst/>
          </a:prstGeom>
        </p:spPr>
      </p:pic>
      <p:pic>
        <p:nvPicPr>
          <p:cNvPr id="11" name="Picture 10">
            <a:hlinkClick r:id="" action="ppaction://noaction"/>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135" y="1451654"/>
            <a:ext cx="819503" cy="739473"/>
          </a:xfrm>
          <a:prstGeom prst="rect">
            <a:avLst/>
          </a:prstGeom>
        </p:spPr>
      </p:pic>
      <p:sp>
        <p:nvSpPr>
          <p:cNvPr id="14" name="Rounded Rectangle 4">
            <a:extLst>
              <a:ext uri="{FF2B5EF4-FFF2-40B4-BE49-F238E27FC236}">
                <a16:creationId xmlns:a16="http://schemas.microsoft.com/office/drawing/2014/main" id="{4172F504-2D71-4F54-9935-084BB4580DF0}"/>
              </a:ext>
            </a:extLst>
          </p:cNvPr>
          <p:cNvSpPr/>
          <p:nvPr/>
        </p:nvSpPr>
        <p:spPr>
          <a:xfrm>
            <a:off x="1787933" y="1359151"/>
            <a:ext cx="9179548" cy="413969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526374"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DCB56173-C12C-49DE-91E4-A989B1C9661D}"/>
              </a:ext>
            </a:extLst>
          </p:cNvPr>
          <p:cNvSpPr txBox="1"/>
          <p:nvPr/>
        </p:nvSpPr>
        <p:spPr>
          <a:xfrm>
            <a:off x="1866938" y="1449775"/>
            <a:ext cx="8771428" cy="646331"/>
          </a:xfrm>
          <a:prstGeom prst="rect">
            <a:avLst/>
          </a:prstGeom>
          <a:noFill/>
        </p:spPr>
        <p:txBody>
          <a:bodyPr wrap="square" rtlCol="0">
            <a:spAutoFit/>
          </a:bodyPr>
          <a:lstStyle/>
          <a:p>
            <a:pPr marL="0" marR="0" lvl="0" indent="0" algn="l" defTabSz="526374"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3:</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Muối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ăn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bao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nhiêu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ngày</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74C99CCF-298D-4641-9572-2E32297B3B59}"/>
              </a:ext>
            </a:extLst>
          </p:cNvPr>
          <p:cNvSpPr txBox="1"/>
          <p:nvPr/>
        </p:nvSpPr>
        <p:spPr>
          <a:xfrm>
            <a:off x="5002263" y="2804402"/>
            <a:ext cx="31127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Dưới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4 g</a:t>
            </a:r>
          </a:p>
        </p:txBody>
      </p:sp>
    </p:spTree>
    <p:extLst>
      <p:ext uri="{BB962C8B-B14F-4D97-AF65-F5344CB8AC3E}">
        <p14:creationId xmlns:p14="http://schemas.microsoft.com/office/powerpoint/2010/main" val="1687045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9388">
                <p:cTn id="18" fill="hold" display="0">
                  <p:stCondLst>
                    <p:cond delay="indefinite"/>
                  </p:stCondLst>
                  <p:endCondLst>
                    <p:cond evt="onStopAudio" delay="0">
                      <p:tgtEl>
                        <p:sldTgt/>
                      </p:tgtEl>
                    </p:cond>
                  </p:endCondLst>
                </p:cTn>
                <p:tgtEl>
                  <p:spTgt spid="9"/>
                </p:tgtEl>
              </p:cMediaNode>
            </p:audio>
          </p:childTnLst>
        </p:cTn>
      </p:par>
    </p:tnLst>
    <p:bldLst>
      <p:bldP spid="14" grpId="0" animBg="1"/>
      <p:bldP spid="15"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48" y="455478"/>
            <a:ext cx="11326387" cy="6070010"/>
          </a:xfrm>
          <a:prstGeom prst="rect">
            <a:avLst/>
          </a:prstGeom>
        </p:spPr>
      </p:pic>
      <p:sp>
        <p:nvSpPr>
          <p:cNvPr id="3" name="TextBox 2"/>
          <p:cNvSpPr txBox="1"/>
          <p:nvPr/>
        </p:nvSpPr>
        <p:spPr>
          <a:xfrm>
            <a:off x="2039317" y="431419"/>
            <a:ext cx="86028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C000"/>
                  </a:solidFill>
                  <a:prstDash val="solid"/>
                </a:ln>
                <a:solidFill>
                  <a:srgbClr val="FF0000"/>
                </a:solidFill>
                <a:effectLst/>
                <a:uLnTx/>
                <a:uFillTx/>
                <a:latin typeface="UTM Avo" panose="02040603050506020204" pitchFamily="18" charset="0"/>
                <a:ea typeface="+mn-ea"/>
                <a:cs typeface="+mn-cs"/>
              </a:rPr>
              <a:t>CÙNG CHĂM SÓC CÂY</a:t>
            </a:r>
          </a:p>
        </p:txBody>
      </p:sp>
      <p:sp>
        <p:nvSpPr>
          <p:cNvPr id="4" name="Oval 10"/>
          <p:cNvSpPr/>
          <p:nvPr/>
        </p:nvSpPr>
        <p:spPr>
          <a:xfrm rot="2038944" flipH="1">
            <a:off x="2486629" y="309061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10"/>
          <p:cNvSpPr/>
          <p:nvPr/>
        </p:nvSpPr>
        <p:spPr>
          <a:xfrm rot="20465032">
            <a:off x="3485210" y="341755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2"/>
          <p:cNvSpPr/>
          <p:nvPr/>
        </p:nvSpPr>
        <p:spPr>
          <a:xfrm>
            <a:off x="2528698" y="3473963"/>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10"/>
          <p:cNvSpPr/>
          <p:nvPr/>
        </p:nvSpPr>
        <p:spPr>
          <a:xfrm rot="2493324" flipH="1">
            <a:off x="1058105" y="400404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9"/>
          <p:cNvSpPr/>
          <p:nvPr/>
        </p:nvSpPr>
        <p:spPr>
          <a:xfrm>
            <a:off x="1232690"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10"/>
          <p:cNvSpPr/>
          <p:nvPr/>
        </p:nvSpPr>
        <p:spPr>
          <a:xfrm rot="20465032">
            <a:off x="1513754" y="383187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10"/>
          <p:cNvSpPr/>
          <p:nvPr/>
        </p:nvSpPr>
        <p:spPr>
          <a:xfrm rot="20465032">
            <a:off x="2305834" y="25797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2"/>
          <p:cNvSpPr/>
          <p:nvPr/>
        </p:nvSpPr>
        <p:spPr>
          <a:xfrm rot="17579392">
            <a:off x="1654574" y="3052736"/>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0"/>
          <p:cNvSpPr/>
          <p:nvPr/>
        </p:nvSpPr>
        <p:spPr>
          <a:xfrm rot="20465032">
            <a:off x="1621158" y="316264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flipH="1">
            <a:off x="1571642" y="2939492"/>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0"/>
          <p:cNvSpPr/>
          <p:nvPr/>
        </p:nvSpPr>
        <p:spPr>
          <a:xfrm rot="2493324" flipH="1">
            <a:off x="1428546" y="305126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0"/>
          <p:cNvSpPr/>
          <p:nvPr/>
        </p:nvSpPr>
        <p:spPr>
          <a:xfrm rot="768465">
            <a:off x="11232887" y="400459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0"/>
          <p:cNvSpPr/>
          <p:nvPr/>
        </p:nvSpPr>
        <p:spPr>
          <a:xfrm rot="2038944" flipH="1">
            <a:off x="2346404" y="32964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0"/>
          <p:cNvSpPr/>
          <p:nvPr/>
        </p:nvSpPr>
        <p:spPr>
          <a:xfrm rot="2038944" flipH="1">
            <a:off x="2685894" y="3053600"/>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0"/>
          <p:cNvSpPr/>
          <p:nvPr/>
        </p:nvSpPr>
        <p:spPr>
          <a:xfrm rot="19725041">
            <a:off x="1102846" y="289729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p:cNvSpPr/>
          <p:nvPr/>
        </p:nvSpPr>
        <p:spPr>
          <a:xfrm rot="20860009" flipH="1">
            <a:off x="1130235" y="290705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10"/>
          <p:cNvSpPr/>
          <p:nvPr/>
        </p:nvSpPr>
        <p:spPr>
          <a:xfrm flipH="1">
            <a:off x="1009067" y="325246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10"/>
          <p:cNvSpPr/>
          <p:nvPr/>
        </p:nvSpPr>
        <p:spPr>
          <a:xfrm rot="20465032">
            <a:off x="2281511" y="400011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2"/>
          <p:cNvSpPr/>
          <p:nvPr/>
        </p:nvSpPr>
        <p:spPr>
          <a:xfrm rot="18988596">
            <a:off x="1796502" y="3864260"/>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10"/>
          <p:cNvSpPr/>
          <p:nvPr/>
        </p:nvSpPr>
        <p:spPr>
          <a:xfrm rot="20783089" flipH="1">
            <a:off x="2028764" y="3888394"/>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2294271" y="256266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2807567" y="313355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3458743" y="342451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1431603" y="366407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a:off x="1162492" y="366407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p:cNvSpPr/>
          <p:nvPr/>
        </p:nvSpPr>
        <p:spPr>
          <a:xfrm>
            <a:off x="2014935" y="368085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1048206" y="290710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10"/>
          <p:cNvSpPr/>
          <p:nvPr/>
        </p:nvSpPr>
        <p:spPr>
          <a:xfrm rot="768465">
            <a:off x="3241790" y="45406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10"/>
          <p:cNvSpPr/>
          <p:nvPr/>
        </p:nvSpPr>
        <p:spPr>
          <a:xfrm rot="19468491">
            <a:off x="3186305" y="438366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7535" y="2492795"/>
            <a:ext cx="261229" cy="259847"/>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2748065" y="3047110"/>
            <a:ext cx="261229" cy="259847"/>
          </a:xfrm>
          <a:prstGeom prst="rect">
            <a:avLst/>
          </a:prstGeom>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3364603" y="3345452"/>
            <a:ext cx="261229" cy="259847"/>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1963863" y="3601272"/>
            <a:ext cx="261229" cy="259847"/>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71004" y="3599384"/>
            <a:ext cx="261229" cy="259847"/>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1098553" y="3600826"/>
            <a:ext cx="261229" cy="259847"/>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267" y="2831239"/>
            <a:ext cx="261229" cy="259847"/>
          </a:xfrm>
          <a:prstGeom prst="rect">
            <a:avLst/>
          </a:prstGeom>
        </p:spPr>
      </p:pic>
      <p:sp>
        <p:nvSpPr>
          <p:cNvPr id="41" name="Oval 10"/>
          <p:cNvSpPr/>
          <p:nvPr/>
        </p:nvSpPr>
        <p:spPr>
          <a:xfrm rot="2493324" flipH="1">
            <a:off x="1872544" y="251368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10"/>
          <p:cNvSpPr/>
          <p:nvPr/>
        </p:nvSpPr>
        <p:spPr>
          <a:xfrm rot="19895557">
            <a:off x="2845109" y="316395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10"/>
          <p:cNvSpPr/>
          <p:nvPr/>
        </p:nvSpPr>
        <p:spPr>
          <a:xfrm rot="2493324" flipH="1">
            <a:off x="3051920" y="335152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10"/>
          <p:cNvSpPr/>
          <p:nvPr/>
        </p:nvSpPr>
        <p:spPr>
          <a:xfrm rot="2038944" flipH="1">
            <a:off x="9982200" y="304072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12"/>
          <p:cNvSpPr/>
          <p:nvPr/>
        </p:nvSpPr>
        <p:spPr>
          <a:xfrm>
            <a:off x="10024268" y="3424067"/>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10"/>
          <p:cNvSpPr/>
          <p:nvPr/>
        </p:nvSpPr>
        <p:spPr>
          <a:xfrm rot="2493324" flipH="1">
            <a:off x="8553676" y="395414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Isosceles Triangle 9"/>
          <p:cNvSpPr/>
          <p:nvPr/>
        </p:nvSpPr>
        <p:spPr>
          <a:xfrm>
            <a:off x="8728262" y="3649001"/>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10"/>
          <p:cNvSpPr/>
          <p:nvPr/>
        </p:nvSpPr>
        <p:spPr>
          <a:xfrm rot="20465032">
            <a:off x="9009326" y="378198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10"/>
          <p:cNvSpPr/>
          <p:nvPr/>
        </p:nvSpPr>
        <p:spPr>
          <a:xfrm rot="20465032">
            <a:off x="9801406" y="252981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12"/>
          <p:cNvSpPr/>
          <p:nvPr/>
        </p:nvSpPr>
        <p:spPr>
          <a:xfrm rot="17579392">
            <a:off x="9150146" y="300283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10"/>
          <p:cNvSpPr/>
          <p:nvPr/>
        </p:nvSpPr>
        <p:spPr>
          <a:xfrm rot="20465032">
            <a:off x="9116728" y="311275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12"/>
          <p:cNvSpPr/>
          <p:nvPr/>
        </p:nvSpPr>
        <p:spPr>
          <a:xfrm flipH="1">
            <a:off x="9067212" y="288959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10"/>
          <p:cNvSpPr/>
          <p:nvPr/>
        </p:nvSpPr>
        <p:spPr>
          <a:xfrm rot="2493324" flipH="1">
            <a:off x="8924116" y="300137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10"/>
          <p:cNvSpPr/>
          <p:nvPr/>
        </p:nvSpPr>
        <p:spPr>
          <a:xfrm rot="19468491">
            <a:off x="11155503" y="391265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10"/>
          <p:cNvSpPr/>
          <p:nvPr/>
        </p:nvSpPr>
        <p:spPr>
          <a:xfrm rot="2038944" flipH="1">
            <a:off x="9841974" y="324656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10"/>
          <p:cNvSpPr/>
          <p:nvPr/>
        </p:nvSpPr>
        <p:spPr>
          <a:xfrm rot="2038944" flipH="1">
            <a:off x="10181465" y="3003703"/>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10"/>
          <p:cNvSpPr/>
          <p:nvPr/>
        </p:nvSpPr>
        <p:spPr>
          <a:xfrm rot="19725041">
            <a:off x="8598416" y="284739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12"/>
          <p:cNvSpPr/>
          <p:nvPr/>
        </p:nvSpPr>
        <p:spPr>
          <a:xfrm rot="20860009" flipH="1">
            <a:off x="8625806" y="2857157"/>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10"/>
          <p:cNvSpPr/>
          <p:nvPr/>
        </p:nvSpPr>
        <p:spPr>
          <a:xfrm flipH="1">
            <a:off x="8504639" y="320257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10"/>
          <p:cNvSpPr/>
          <p:nvPr/>
        </p:nvSpPr>
        <p:spPr>
          <a:xfrm rot="20465032">
            <a:off x="9777083" y="395021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12"/>
          <p:cNvSpPr/>
          <p:nvPr/>
        </p:nvSpPr>
        <p:spPr>
          <a:xfrm rot="18988596">
            <a:off x="9292073" y="381436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10"/>
          <p:cNvSpPr/>
          <p:nvPr/>
        </p:nvSpPr>
        <p:spPr>
          <a:xfrm rot="20783089" flipH="1">
            <a:off x="9524335" y="3838497"/>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9789843" y="251277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p:cNvSpPr/>
          <p:nvPr/>
        </p:nvSpPr>
        <p:spPr>
          <a:xfrm>
            <a:off x="10303138" y="308365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p:cNvSpPr/>
          <p:nvPr/>
        </p:nvSpPr>
        <p:spPr>
          <a:xfrm>
            <a:off x="10954315" y="337462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a:off x="8927174" y="36141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8658063" y="361417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p:cNvSpPr/>
          <p:nvPr/>
        </p:nvSpPr>
        <p:spPr>
          <a:xfrm>
            <a:off x="9510507" y="363095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p:cNvSpPr/>
          <p:nvPr/>
        </p:nvSpPr>
        <p:spPr>
          <a:xfrm>
            <a:off x="8543776" y="285720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10"/>
          <p:cNvSpPr/>
          <p:nvPr/>
        </p:nvSpPr>
        <p:spPr>
          <a:xfrm rot="768465">
            <a:off x="10737361" y="449079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10"/>
          <p:cNvSpPr/>
          <p:nvPr/>
        </p:nvSpPr>
        <p:spPr>
          <a:xfrm rot="19468491">
            <a:off x="10681876" y="433377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3105" y="2442899"/>
            <a:ext cx="261229" cy="259847"/>
          </a:xfrm>
          <a:prstGeom prst="rect">
            <a:avLst/>
          </a:prstGeom>
        </p:spPr>
      </p:pic>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10243637" y="2997212"/>
            <a:ext cx="261229" cy="259847"/>
          </a:xfrm>
          <a:prstGeom prst="rect">
            <a:avLst/>
          </a:prstGeom>
        </p:spPr>
      </p:pic>
      <p:pic>
        <p:nvPicPr>
          <p:cNvPr id="74" name="Picture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10860173" y="3295555"/>
            <a:ext cx="261229" cy="259847"/>
          </a:xfrm>
          <a:prstGeom prst="rect">
            <a:avLst/>
          </a:prstGeom>
        </p:spPr>
      </p:pic>
      <p:pic>
        <p:nvPicPr>
          <p:cNvPr id="75" name="Picture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9459433" y="3551375"/>
            <a:ext cx="261229" cy="259847"/>
          </a:xfrm>
          <a:prstGeom prst="rect">
            <a:avLst/>
          </a:prstGeom>
        </p:spPr>
      </p:pic>
      <p:pic>
        <p:nvPicPr>
          <p:cNvPr id="76" name="Picture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866575" y="3549487"/>
            <a:ext cx="261229" cy="259847"/>
          </a:xfrm>
          <a:prstGeom prst="rect">
            <a:avLst/>
          </a:prstGeom>
        </p:spPr>
      </p:pic>
      <p:pic>
        <p:nvPicPr>
          <p:cNvPr id="77" name="Pictur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8594125" y="3550928"/>
            <a:ext cx="261229" cy="259847"/>
          </a:xfrm>
          <a:prstGeom prst="rect">
            <a:avLst/>
          </a:prstGeom>
        </p:spPr>
      </p:pic>
      <p:pic>
        <p:nvPicPr>
          <p:cNvPr id="78" name="Picture 7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9837" y="2781343"/>
            <a:ext cx="261229" cy="259847"/>
          </a:xfrm>
          <a:prstGeom prst="rect">
            <a:avLst/>
          </a:prstGeom>
        </p:spPr>
      </p:pic>
      <p:sp>
        <p:nvSpPr>
          <p:cNvPr id="79" name="Oval 10"/>
          <p:cNvSpPr/>
          <p:nvPr/>
        </p:nvSpPr>
        <p:spPr>
          <a:xfrm rot="2493324" flipH="1">
            <a:off x="9368114" y="246378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10"/>
          <p:cNvSpPr/>
          <p:nvPr/>
        </p:nvSpPr>
        <p:spPr>
          <a:xfrm rot="19895557">
            <a:off x="10340680" y="31140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10"/>
          <p:cNvSpPr/>
          <p:nvPr/>
        </p:nvSpPr>
        <p:spPr>
          <a:xfrm rot="2493324" flipH="1">
            <a:off x="10547490" y="330162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9240626" y="4845756"/>
            <a:ext cx="744623" cy="654755"/>
          </a:xfrm>
          <a:prstGeom prst="rect">
            <a:avLst/>
          </a:prstGeom>
        </p:spPr>
      </p:pic>
      <p:pic>
        <p:nvPicPr>
          <p:cNvPr id="83" name="Picture 82"/>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1736729" y="4863776"/>
            <a:ext cx="744623" cy="654755"/>
          </a:xfrm>
          <a:prstGeom prst="rect">
            <a:avLst/>
          </a:prstGeom>
        </p:spPr>
      </p:pic>
      <p:sp>
        <p:nvSpPr>
          <p:cNvPr id="84" name="Isosceles Triangle 9"/>
          <p:cNvSpPr/>
          <p:nvPr/>
        </p:nvSpPr>
        <p:spPr>
          <a:xfrm>
            <a:off x="4952556"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5356719" y="4813568"/>
            <a:ext cx="744623" cy="654755"/>
          </a:xfrm>
          <a:prstGeom prst="rect">
            <a:avLst/>
          </a:prstGeom>
        </p:spPr>
      </p:pic>
      <p:sp>
        <p:nvSpPr>
          <p:cNvPr id="86" name="Pentagon 85">
            <a:hlinkClick r:id="" action="ppaction://noaction"/>
          </p:cNvPr>
          <p:cNvSpPr/>
          <p:nvPr/>
        </p:nvSpPr>
        <p:spPr>
          <a:xfrm>
            <a:off x="1659402" y="5759373"/>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89" name="Picture 88">
            <a:hlinkClick r:id="" action="ppaction://noaction"/>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7072" y="5744874"/>
            <a:ext cx="819503" cy="739473"/>
          </a:xfrm>
          <a:prstGeom prst="rect">
            <a:avLst/>
          </a:prstGeom>
        </p:spPr>
      </p:pic>
      <p:sp>
        <p:nvSpPr>
          <p:cNvPr id="91" name="Oval 10"/>
          <p:cNvSpPr/>
          <p:nvPr/>
        </p:nvSpPr>
        <p:spPr>
          <a:xfrm rot="2038944" flipH="1">
            <a:off x="6234037" y="309395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val 10"/>
          <p:cNvSpPr/>
          <p:nvPr/>
        </p:nvSpPr>
        <p:spPr>
          <a:xfrm rot="20465032">
            <a:off x="7232619" y="342088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12"/>
          <p:cNvSpPr/>
          <p:nvPr/>
        </p:nvSpPr>
        <p:spPr>
          <a:xfrm>
            <a:off x="6276105" y="3477296"/>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val 10"/>
          <p:cNvSpPr/>
          <p:nvPr/>
        </p:nvSpPr>
        <p:spPr>
          <a:xfrm rot="2493324" flipH="1">
            <a:off x="4805513" y="400737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 10"/>
          <p:cNvSpPr/>
          <p:nvPr/>
        </p:nvSpPr>
        <p:spPr>
          <a:xfrm rot="20465032">
            <a:off x="5261163" y="38352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Oval 10"/>
          <p:cNvSpPr/>
          <p:nvPr/>
        </p:nvSpPr>
        <p:spPr>
          <a:xfrm rot="20465032">
            <a:off x="6053243" y="258304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12"/>
          <p:cNvSpPr/>
          <p:nvPr/>
        </p:nvSpPr>
        <p:spPr>
          <a:xfrm rot="17579392">
            <a:off x="5401983" y="305606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10"/>
          <p:cNvSpPr/>
          <p:nvPr/>
        </p:nvSpPr>
        <p:spPr>
          <a:xfrm rot="20465032">
            <a:off x="5368565" y="316598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12"/>
          <p:cNvSpPr/>
          <p:nvPr/>
        </p:nvSpPr>
        <p:spPr>
          <a:xfrm flipH="1">
            <a:off x="5319049" y="2942824"/>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Oval 10"/>
          <p:cNvSpPr/>
          <p:nvPr/>
        </p:nvSpPr>
        <p:spPr>
          <a:xfrm rot="2493324" flipH="1">
            <a:off x="5175953" y="305460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
          <p:cNvSpPr/>
          <p:nvPr/>
        </p:nvSpPr>
        <p:spPr>
          <a:xfrm rot="768465">
            <a:off x="7447689" y="408770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
          <p:cNvSpPr/>
          <p:nvPr/>
        </p:nvSpPr>
        <p:spPr>
          <a:xfrm rot="19468491">
            <a:off x="7392203" y="393068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
          <p:cNvSpPr/>
          <p:nvPr/>
        </p:nvSpPr>
        <p:spPr>
          <a:xfrm rot="2038944" flipH="1">
            <a:off x="6093811" y="32997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
          <p:cNvSpPr/>
          <p:nvPr/>
        </p:nvSpPr>
        <p:spPr>
          <a:xfrm rot="2038944" flipH="1">
            <a:off x="6433302" y="3056932"/>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
          <p:cNvSpPr/>
          <p:nvPr/>
        </p:nvSpPr>
        <p:spPr>
          <a:xfrm rot="19725041">
            <a:off x="4850253" y="290062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2"/>
          <p:cNvSpPr/>
          <p:nvPr/>
        </p:nvSpPr>
        <p:spPr>
          <a:xfrm rot="20860009" flipH="1">
            <a:off x="4877643" y="291038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
          <p:cNvSpPr/>
          <p:nvPr/>
        </p:nvSpPr>
        <p:spPr>
          <a:xfrm flipH="1">
            <a:off x="4756476" y="325580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
          <p:cNvSpPr/>
          <p:nvPr/>
        </p:nvSpPr>
        <p:spPr>
          <a:xfrm rot="20465032">
            <a:off x="6028920" y="400344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2"/>
          <p:cNvSpPr/>
          <p:nvPr/>
        </p:nvSpPr>
        <p:spPr>
          <a:xfrm rot="18988596">
            <a:off x="5543910" y="386759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
          <p:cNvSpPr/>
          <p:nvPr/>
        </p:nvSpPr>
        <p:spPr>
          <a:xfrm rot="20783089" flipH="1">
            <a:off x="5776172" y="3891726"/>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0"/>
          <p:cNvSpPr/>
          <p:nvPr/>
        </p:nvSpPr>
        <p:spPr>
          <a:xfrm rot="768465">
            <a:off x="6989198" y="454402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0"/>
          <p:cNvSpPr/>
          <p:nvPr/>
        </p:nvSpPr>
        <p:spPr>
          <a:xfrm rot="19468491">
            <a:off x="6933713" y="438700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0"/>
          <p:cNvSpPr/>
          <p:nvPr/>
        </p:nvSpPr>
        <p:spPr>
          <a:xfrm rot="2493324" flipH="1">
            <a:off x="5619951" y="251701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0"/>
          <p:cNvSpPr/>
          <p:nvPr/>
        </p:nvSpPr>
        <p:spPr>
          <a:xfrm rot="19895557">
            <a:off x="6592517" y="316729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Oval 10"/>
          <p:cNvSpPr/>
          <p:nvPr/>
        </p:nvSpPr>
        <p:spPr>
          <a:xfrm rot="2493324" flipH="1">
            <a:off x="6799327" y="335485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6"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end="7364.8333"/>
                </p14:media>
              </p:ext>
            </p:extLst>
          </p:nvPr>
        </p:nvPicPr>
        <p:blipFill>
          <a:blip r:embed="rId9"/>
          <a:stretch>
            <a:fillRect/>
          </a:stretch>
        </p:blipFill>
        <p:spPr>
          <a:xfrm>
            <a:off x="-483492" y="5918660"/>
            <a:ext cx="406400" cy="406400"/>
          </a:xfrm>
          <a:prstGeom prst="rect">
            <a:avLst/>
          </a:prstGeom>
        </p:spPr>
      </p:pic>
      <p:sp>
        <p:nvSpPr>
          <p:cNvPr id="117" name="Oval 116"/>
          <p:cNvSpPr/>
          <p:nvPr/>
        </p:nvSpPr>
        <p:spPr>
          <a:xfrm>
            <a:off x="6040919" y="256819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6554214" y="31390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Oval 118"/>
          <p:cNvSpPr/>
          <p:nvPr/>
        </p:nvSpPr>
        <p:spPr>
          <a:xfrm>
            <a:off x="7205391" y="343004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5178250" y="366959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Oval 120"/>
          <p:cNvSpPr/>
          <p:nvPr/>
        </p:nvSpPr>
        <p:spPr>
          <a:xfrm>
            <a:off x="4909139" y="366959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p:cNvSpPr/>
          <p:nvPr/>
        </p:nvSpPr>
        <p:spPr>
          <a:xfrm>
            <a:off x="5761583" y="368637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Oval 122"/>
          <p:cNvSpPr/>
          <p:nvPr/>
        </p:nvSpPr>
        <p:spPr>
          <a:xfrm>
            <a:off x="4794852" y="291262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Oval 124"/>
          <p:cNvSpPr/>
          <p:nvPr/>
        </p:nvSpPr>
        <p:spPr>
          <a:xfrm>
            <a:off x="7079002" y="446296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7524757" y="398405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8" name="Picture 1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5162" y="2819777"/>
            <a:ext cx="261229" cy="259847"/>
          </a:xfrm>
          <a:prstGeom prst="rect">
            <a:avLst/>
          </a:prstGeom>
        </p:spPr>
      </p:pic>
      <p:pic>
        <p:nvPicPr>
          <p:cNvPr id="129" name="Picture 1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4791321" y="3566015"/>
            <a:ext cx="261229" cy="259847"/>
          </a:xfrm>
          <a:prstGeom prst="rect">
            <a:avLst/>
          </a:prstGeom>
        </p:spPr>
      </p:pic>
      <p:pic>
        <p:nvPicPr>
          <p:cNvPr id="130" name="Picture 1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5664849" y="3617602"/>
            <a:ext cx="261229" cy="259847"/>
          </a:xfrm>
          <a:prstGeom prst="rect">
            <a:avLst/>
          </a:prstGeom>
        </p:spPr>
      </p:pic>
      <p:pic>
        <p:nvPicPr>
          <p:cNvPr id="131" name="Picture 1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5134712" y="3560080"/>
            <a:ext cx="261229" cy="259847"/>
          </a:xfrm>
          <a:prstGeom prst="rect">
            <a:avLst/>
          </a:prstGeom>
        </p:spPr>
      </p:pic>
      <p:pic>
        <p:nvPicPr>
          <p:cNvPr id="132" name="Picture 1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966380" y="2490718"/>
            <a:ext cx="261229" cy="259847"/>
          </a:xfrm>
          <a:prstGeom prst="rect">
            <a:avLst/>
          </a:prstGeom>
        </p:spPr>
      </p:pic>
      <p:pic>
        <p:nvPicPr>
          <p:cNvPr id="133" name="Picture 1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6498533" y="3069219"/>
            <a:ext cx="261229" cy="259847"/>
          </a:xfrm>
          <a:prstGeom prst="rect">
            <a:avLst/>
          </a:prstGeom>
        </p:spPr>
      </p:pic>
      <p:pic>
        <p:nvPicPr>
          <p:cNvPr id="134" name="Picture 1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9405" y="3339021"/>
            <a:ext cx="261229" cy="259847"/>
          </a:xfrm>
          <a:prstGeom prst="rect">
            <a:avLst/>
          </a:prstGeom>
        </p:spPr>
      </p:pic>
      <p:pic>
        <p:nvPicPr>
          <p:cNvPr id="135" name="Picture 1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36057" y="4413335"/>
            <a:ext cx="331960" cy="175033"/>
          </a:xfrm>
          <a:prstGeom prst="rect">
            <a:avLst/>
          </a:prstGeom>
        </p:spPr>
      </p:pic>
      <p:pic>
        <p:nvPicPr>
          <p:cNvPr id="136" name="Picture 1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60242" y="4082685"/>
            <a:ext cx="331960" cy="175033"/>
          </a:xfrm>
          <a:prstGeom prst="rect">
            <a:avLst/>
          </a:prstGeom>
        </p:spPr>
      </p:pic>
      <p:pic>
        <p:nvPicPr>
          <p:cNvPr id="137" name="Picture 1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21185" y="3276438"/>
            <a:ext cx="331960" cy="175033"/>
          </a:xfrm>
          <a:prstGeom prst="rect">
            <a:avLst/>
          </a:prstGeom>
        </p:spPr>
      </p:pic>
      <p:pic>
        <p:nvPicPr>
          <p:cNvPr id="138" name="Picture 137">
            <a:hlinkClick r:id="" action="ppaction://noaction"/>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31328" y="4701910"/>
            <a:ext cx="819503" cy="739473"/>
          </a:xfrm>
          <a:prstGeom prst="rect">
            <a:avLst/>
          </a:prstGeom>
        </p:spPr>
      </p:pic>
      <p:pic>
        <p:nvPicPr>
          <p:cNvPr id="139" name="Picture 1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9192" y="3910354"/>
            <a:ext cx="261229" cy="259847"/>
          </a:xfrm>
          <a:prstGeom prst="rect">
            <a:avLst/>
          </a:prstGeom>
        </p:spPr>
      </p:pic>
      <p:pic>
        <p:nvPicPr>
          <p:cNvPr id="140" name="Picture 1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5674" y="4411585"/>
            <a:ext cx="261229" cy="259847"/>
          </a:xfrm>
          <a:prstGeom prst="rect">
            <a:avLst/>
          </a:prstGeom>
        </p:spPr>
      </p:pic>
      <p:sp>
        <p:nvSpPr>
          <p:cNvPr id="141" name="TextBox 140"/>
          <p:cNvSpPr txBox="1"/>
          <p:nvPr/>
        </p:nvSpPr>
        <p:spPr>
          <a:xfrm>
            <a:off x="3844895" y="1050443"/>
            <a:ext cx="492542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C000"/>
                  </a:solidFill>
                  <a:prstDash val="solid"/>
                </a:ln>
                <a:solidFill>
                  <a:srgbClr val="FF0000"/>
                </a:solidFill>
                <a:effectLst/>
                <a:uLnTx/>
                <a:uFillTx/>
                <a:latin typeface="UTM Avo" panose="02040603050506020204" pitchFamily="18" charset="0"/>
                <a:ea typeface="+mn-ea"/>
                <a:cs typeface="+mn-cs"/>
              </a:rPr>
              <a:t>CHÚC MỪNG</a:t>
            </a:r>
          </a:p>
        </p:txBody>
      </p:sp>
      <p:pic>
        <p:nvPicPr>
          <p:cNvPr id="142"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st="1474" end="0.8333"/>
                </p14:media>
              </p:ext>
            </p:extLst>
          </p:nvPr>
        </p:nvPicPr>
        <p:blipFill>
          <a:blip r:embed="rId9"/>
          <a:stretch>
            <a:fillRect/>
          </a:stretch>
        </p:blipFill>
        <p:spPr>
          <a:xfrm>
            <a:off x="-483492" y="6451600"/>
            <a:ext cx="406400" cy="406400"/>
          </a:xfrm>
          <a:prstGeom prst="rect">
            <a:avLst/>
          </a:prstGeom>
        </p:spPr>
      </p:pic>
    </p:spTree>
    <p:extLst>
      <p:ext uri="{BB962C8B-B14F-4D97-AF65-F5344CB8AC3E}">
        <p14:creationId xmlns:p14="http://schemas.microsoft.com/office/powerpoint/2010/main" val="2551450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 fill="hold"/>
                                        <p:tgtEl>
                                          <p:spTgt spid="116"/>
                                        </p:tgtEl>
                                      </p:cBhvr>
                                    </p:cmd>
                                  </p:childTnLst>
                                </p:cTn>
                              </p:par>
                              <p:par>
                                <p:cTn id="7" presetID="10" presetClass="exit" presetSubtype="0" fill="hold" nodeType="withEffect">
                                  <p:stCondLst>
                                    <p:cond delay="0"/>
                                  </p:stCondLst>
                                  <p:childTnLst>
                                    <p:animEffect transition="out" filter="fade">
                                      <p:cBhvr>
                                        <p:cTn id="8" dur="500"/>
                                        <p:tgtEl>
                                          <p:spTgt spid="136"/>
                                        </p:tgtEl>
                                      </p:cBhvr>
                                    </p:animEffect>
                                    <p:set>
                                      <p:cBhvr>
                                        <p:cTn id="9" dur="1" fill="hold">
                                          <p:stCondLst>
                                            <p:cond delay="499"/>
                                          </p:stCondLst>
                                        </p:cTn>
                                        <p:tgtEl>
                                          <p:spTgt spid="136"/>
                                        </p:tgtEl>
                                        <p:attrNameLst>
                                          <p:attrName>style.visibility</p:attrName>
                                        </p:attrNameLst>
                                      </p:cBhvr>
                                      <p:to>
                                        <p:strVal val="hidden"/>
                                      </p:to>
                                    </p:set>
                                  </p:childTnLst>
                                </p:cTn>
                              </p:par>
                            </p:childTnLst>
                          </p:cTn>
                        </p:par>
                        <p:par>
                          <p:cTn id="10" fill="hold">
                            <p:stCondLst>
                              <p:cond delay="721"/>
                            </p:stCondLst>
                            <p:childTnLst>
                              <p:par>
                                <p:cTn id="11" presetID="10" presetClass="exit" presetSubtype="0" fill="hold" nodeType="afterEffect">
                                  <p:stCondLst>
                                    <p:cond delay="0"/>
                                  </p:stCondLst>
                                  <p:childTnLst>
                                    <p:animEffect transition="out" filter="fade">
                                      <p:cBhvr>
                                        <p:cTn id="12" dur="500"/>
                                        <p:tgtEl>
                                          <p:spTgt spid="135"/>
                                        </p:tgtEl>
                                      </p:cBhvr>
                                    </p:animEffect>
                                    <p:set>
                                      <p:cBhvr>
                                        <p:cTn id="13" dur="1" fill="hold">
                                          <p:stCondLst>
                                            <p:cond delay="499"/>
                                          </p:stCondLst>
                                        </p:cTn>
                                        <p:tgtEl>
                                          <p:spTgt spid="135"/>
                                        </p:tgtEl>
                                        <p:attrNameLst>
                                          <p:attrName>style.visibility</p:attrName>
                                        </p:attrNameLst>
                                      </p:cBhvr>
                                      <p:to>
                                        <p:strVal val="hidden"/>
                                      </p:to>
                                    </p:set>
                                  </p:childTnLst>
                                </p:cTn>
                              </p:par>
                            </p:childTnLst>
                          </p:cTn>
                        </p:par>
                        <p:par>
                          <p:cTn id="14" fill="hold">
                            <p:stCondLst>
                              <p:cond delay="1221"/>
                            </p:stCondLst>
                            <p:childTnLst>
                              <p:par>
                                <p:cTn id="15" presetID="10" presetClass="exit" presetSubtype="0" fill="hold" nodeType="afterEffect">
                                  <p:stCondLst>
                                    <p:cond delay="0"/>
                                  </p:stCondLst>
                                  <p:childTnLst>
                                    <p:animEffect transition="out" filter="fade">
                                      <p:cBhvr>
                                        <p:cTn id="16" dur="500"/>
                                        <p:tgtEl>
                                          <p:spTgt spid="137"/>
                                        </p:tgtEl>
                                      </p:cBhvr>
                                    </p:animEffect>
                                    <p:set>
                                      <p:cBhvr>
                                        <p:cTn id="17" dur="1" fill="hold">
                                          <p:stCondLst>
                                            <p:cond delay="499"/>
                                          </p:stCondLst>
                                        </p:cTn>
                                        <p:tgtEl>
                                          <p:spTgt spid="137"/>
                                        </p:tgtEl>
                                        <p:attrNameLst>
                                          <p:attrName>style.visibility</p:attrName>
                                        </p:attrNameLst>
                                      </p:cBhvr>
                                      <p:to>
                                        <p:strVal val="hidden"/>
                                      </p:to>
                                    </p:set>
                                  </p:childTnLst>
                                </p:cTn>
                              </p:par>
                            </p:childTnLst>
                          </p:cTn>
                        </p:par>
                        <p:par>
                          <p:cTn id="18" fill="hold">
                            <p:stCondLst>
                              <p:cond delay="1721"/>
                            </p:stCondLst>
                            <p:childTnLst>
                              <p:par>
                                <p:cTn id="19" presetID="10" presetClass="exit" presetSubtype="0" fill="hold" nodeType="afterEffect">
                                  <p:stCondLst>
                                    <p:cond delay="0"/>
                                  </p:stCondLst>
                                  <p:childTnLst>
                                    <p:animEffect transition="out" filter="fade">
                                      <p:cBhvr>
                                        <p:cTn id="20" dur="500"/>
                                        <p:tgtEl>
                                          <p:spTgt spid="138"/>
                                        </p:tgtEl>
                                      </p:cBhvr>
                                    </p:animEffect>
                                    <p:set>
                                      <p:cBhvr>
                                        <p:cTn id="21" dur="1" fill="hold">
                                          <p:stCondLst>
                                            <p:cond delay="499"/>
                                          </p:stCondLst>
                                        </p:cTn>
                                        <p:tgtEl>
                                          <p:spTgt spid="138"/>
                                        </p:tgtEl>
                                        <p:attrNameLst>
                                          <p:attrName>style.visibility</p:attrName>
                                        </p:attrNameLst>
                                      </p:cBhvr>
                                      <p:to>
                                        <p:strVal val="hidden"/>
                                      </p:to>
                                    </p:set>
                                  </p:childTnLst>
                                </p:cTn>
                              </p:par>
                            </p:childTnLst>
                          </p:cTn>
                        </p:par>
                        <p:par>
                          <p:cTn id="22" fill="hold">
                            <p:stCondLst>
                              <p:cond delay="2221"/>
                            </p:stCondLst>
                            <p:childTnLst>
                              <p:par>
                                <p:cTn id="23" presetID="10" presetClass="exit" presetSubtype="0" fill="hold" grpId="0" nodeType="afterEffect">
                                  <p:stCondLst>
                                    <p:cond delay="0"/>
                                  </p:stCondLst>
                                  <p:childTnLst>
                                    <p:animEffect transition="out" filter="fade">
                                      <p:cBhvr>
                                        <p:cTn id="24" dur="500"/>
                                        <p:tgtEl>
                                          <p:spTgt spid="123"/>
                                        </p:tgtEl>
                                      </p:cBhvr>
                                    </p:animEffect>
                                    <p:set>
                                      <p:cBhvr>
                                        <p:cTn id="25" dur="1" fill="hold">
                                          <p:stCondLst>
                                            <p:cond delay="499"/>
                                          </p:stCondLst>
                                        </p:cTn>
                                        <p:tgtEl>
                                          <p:spTgt spid="123"/>
                                        </p:tgtEl>
                                        <p:attrNameLst>
                                          <p:attrName>style.visibility</p:attrName>
                                        </p:attrNameLst>
                                      </p:cBhvr>
                                      <p:to>
                                        <p:strVal val="hidden"/>
                                      </p:to>
                                    </p:set>
                                  </p:childTnLst>
                                </p:cTn>
                              </p:par>
                            </p:childTnLst>
                          </p:cTn>
                        </p:par>
                        <p:par>
                          <p:cTn id="26" fill="hold">
                            <p:stCondLst>
                              <p:cond delay="2721"/>
                            </p:stCondLst>
                            <p:childTnLst>
                              <p:par>
                                <p:cTn id="27" presetID="10" presetClass="entr" presetSubtype="0" fill="hold" nodeType="afterEffect">
                                  <p:stCondLst>
                                    <p:cond delay="0"/>
                                  </p:stCondLst>
                                  <p:childTnLst>
                                    <p:set>
                                      <p:cBhvr>
                                        <p:cTn id="28" dur="1" fill="hold">
                                          <p:stCondLst>
                                            <p:cond delay="0"/>
                                          </p:stCondLst>
                                        </p:cTn>
                                        <p:tgtEl>
                                          <p:spTgt spid="128"/>
                                        </p:tgtEl>
                                        <p:attrNameLst>
                                          <p:attrName>style.visibility</p:attrName>
                                        </p:attrNameLst>
                                      </p:cBhvr>
                                      <p:to>
                                        <p:strVal val="visible"/>
                                      </p:to>
                                    </p:set>
                                    <p:animEffect transition="in" filter="fade">
                                      <p:cBhvr>
                                        <p:cTn id="29" dur="250"/>
                                        <p:tgtEl>
                                          <p:spTgt spid="128"/>
                                        </p:tgtEl>
                                      </p:cBhvr>
                                    </p:animEffect>
                                  </p:childTnLst>
                                </p:cTn>
                              </p:par>
                            </p:childTnLst>
                          </p:cTn>
                        </p:par>
                        <p:par>
                          <p:cTn id="30" fill="hold">
                            <p:stCondLst>
                              <p:cond delay="2971"/>
                            </p:stCondLst>
                            <p:childTnLst>
                              <p:par>
                                <p:cTn id="31" presetID="10" presetClass="exit" presetSubtype="0" fill="hold" grpId="0" nodeType="afterEffect">
                                  <p:stCondLst>
                                    <p:cond delay="0"/>
                                  </p:stCondLst>
                                  <p:childTnLst>
                                    <p:animEffect transition="out" filter="fade">
                                      <p:cBhvr>
                                        <p:cTn id="32" dur="500"/>
                                        <p:tgtEl>
                                          <p:spTgt spid="121"/>
                                        </p:tgtEl>
                                      </p:cBhvr>
                                    </p:animEffect>
                                    <p:set>
                                      <p:cBhvr>
                                        <p:cTn id="33" dur="1" fill="hold">
                                          <p:stCondLst>
                                            <p:cond delay="499"/>
                                          </p:stCondLst>
                                        </p:cTn>
                                        <p:tgtEl>
                                          <p:spTgt spid="121"/>
                                        </p:tgtEl>
                                        <p:attrNameLst>
                                          <p:attrName>style.visibility</p:attrName>
                                        </p:attrNameLst>
                                      </p:cBhvr>
                                      <p:to>
                                        <p:strVal val="hidden"/>
                                      </p:to>
                                    </p:set>
                                  </p:childTnLst>
                                </p:cTn>
                              </p:par>
                            </p:childTnLst>
                          </p:cTn>
                        </p:par>
                        <p:par>
                          <p:cTn id="34" fill="hold">
                            <p:stCondLst>
                              <p:cond delay="3471"/>
                            </p:stCondLst>
                            <p:childTnLst>
                              <p:par>
                                <p:cTn id="35" presetID="10" presetClass="entr" presetSubtype="0" fill="hold" nodeType="afterEffect">
                                  <p:stCondLst>
                                    <p:cond delay="0"/>
                                  </p:stCondLst>
                                  <p:childTnLst>
                                    <p:set>
                                      <p:cBhvr>
                                        <p:cTn id="36" dur="1" fill="hold">
                                          <p:stCondLst>
                                            <p:cond delay="0"/>
                                          </p:stCondLst>
                                        </p:cTn>
                                        <p:tgtEl>
                                          <p:spTgt spid="129"/>
                                        </p:tgtEl>
                                        <p:attrNameLst>
                                          <p:attrName>style.visibility</p:attrName>
                                        </p:attrNameLst>
                                      </p:cBhvr>
                                      <p:to>
                                        <p:strVal val="visible"/>
                                      </p:to>
                                    </p:set>
                                    <p:animEffect transition="in" filter="fade">
                                      <p:cBhvr>
                                        <p:cTn id="37" dur="250"/>
                                        <p:tgtEl>
                                          <p:spTgt spid="129"/>
                                        </p:tgtEl>
                                      </p:cBhvr>
                                    </p:animEffect>
                                  </p:childTnLst>
                                </p:cTn>
                              </p:par>
                            </p:childTnLst>
                          </p:cTn>
                        </p:par>
                        <p:par>
                          <p:cTn id="38" fill="hold">
                            <p:stCondLst>
                              <p:cond delay="3721"/>
                            </p:stCondLst>
                            <p:childTnLst>
                              <p:par>
                                <p:cTn id="39" presetID="10" presetClass="exit" presetSubtype="0" fill="hold" grpId="0" nodeType="afterEffect">
                                  <p:stCondLst>
                                    <p:cond delay="0"/>
                                  </p:stCondLst>
                                  <p:childTnLst>
                                    <p:animEffect transition="out" filter="fade">
                                      <p:cBhvr>
                                        <p:cTn id="40" dur="500"/>
                                        <p:tgtEl>
                                          <p:spTgt spid="122"/>
                                        </p:tgtEl>
                                      </p:cBhvr>
                                    </p:animEffect>
                                    <p:set>
                                      <p:cBhvr>
                                        <p:cTn id="41" dur="1" fill="hold">
                                          <p:stCondLst>
                                            <p:cond delay="499"/>
                                          </p:stCondLst>
                                        </p:cTn>
                                        <p:tgtEl>
                                          <p:spTgt spid="122"/>
                                        </p:tgtEl>
                                        <p:attrNameLst>
                                          <p:attrName>style.visibility</p:attrName>
                                        </p:attrNameLst>
                                      </p:cBhvr>
                                      <p:to>
                                        <p:strVal val="hidden"/>
                                      </p:to>
                                    </p:set>
                                  </p:childTnLst>
                                </p:cTn>
                              </p:par>
                            </p:childTnLst>
                          </p:cTn>
                        </p:par>
                        <p:par>
                          <p:cTn id="42" fill="hold">
                            <p:stCondLst>
                              <p:cond delay="4221"/>
                            </p:stCondLst>
                            <p:childTnLst>
                              <p:par>
                                <p:cTn id="43" presetID="10" presetClass="entr" presetSubtype="0" fill="hold" nodeType="afterEffect">
                                  <p:stCondLst>
                                    <p:cond delay="0"/>
                                  </p:stCondLst>
                                  <p:childTnLst>
                                    <p:set>
                                      <p:cBhvr>
                                        <p:cTn id="44" dur="1" fill="hold">
                                          <p:stCondLst>
                                            <p:cond delay="0"/>
                                          </p:stCondLst>
                                        </p:cTn>
                                        <p:tgtEl>
                                          <p:spTgt spid="130"/>
                                        </p:tgtEl>
                                        <p:attrNameLst>
                                          <p:attrName>style.visibility</p:attrName>
                                        </p:attrNameLst>
                                      </p:cBhvr>
                                      <p:to>
                                        <p:strVal val="visible"/>
                                      </p:to>
                                    </p:set>
                                    <p:animEffect transition="in" filter="fade">
                                      <p:cBhvr>
                                        <p:cTn id="45" dur="250"/>
                                        <p:tgtEl>
                                          <p:spTgt spid="130"/>
                                        </p:tgtEl>
                                      </p:cBhvr>
                                    </p:animEffect>
                                  </p:childTnLst>
                                </p:cTn>
                              </p:par>
                            </p:childTnLst>
                          </p:cTn>
                        </p:par>
                        <p:par>
                          <p:cTn id="46" fill="hold">
                            <p:stCondLst>
                              <p:cond delay="4471"/>
                            </p:stCondLst>
                            <p:childTnLst>
                              <p:par>
                                <p:cTn id="47" presetID="10" presetClass="exit" presetSubtype="0" fill="hold" grpId="0" nodeType="afterEffect">
                                  <p:stCondLst>
                                    <p:cond delay="0"/>
                                  </p:stCondLst>
                                  <p:childTnLst>
                                    <p:animEffect transition="out" filter="fade">
                                      <p:cBhvr>
                                        <p:cTn id="48" dur="500"/>
                                        <p:tgtEl>
                                          <p:spTgt spid="120"/>
                                        </p:tgtEl>
                                      </p:cBhvr>
                                    </p:animEffect>
                                    <p:set>
                                      <p:cBhvr>
                                        <p:cTn id="49" dur="1" fill="hold">
                                          <p:stCondLst>
                                            <p:cond delay="499"/>
                                          </p:stCondLst>
                                        </p:cTn>
                                        <p:tgtEl>
                                          <p:spTgt spid="120"/>
                                        </p:tgtEl>
                                        <p:attrNameLst>
                                          <p:attrName>style.visibility</p:attrName>
                                        </p:attrNameLst>
                                      </p:cBhvr>
                                      <p:to>
                                        <p:strVal val="hidden"/>
                                      </p:to>
                                    </p:set>
                                  </p:childTnLst>
                                </p:cTn>
                              </p:par>
                            </p:childTnLst>
                          </p:cTn>
                        </p:par>
                        <p:par>
                          <p:cTn id="50" fill="hold">
                            <p:stCondLst>
                              <p:cond delay="4971"/>
                            </p:stCondLst>
                            <p:childTnLst>
                              <p:par>
                                <p:cTn id="51" presetID="10" presetClass="entr" presetSubtype="0" fill="hold" nodeType="afterEffect">
                                  <p:stCondLst>
                                    <p:cond delay="0"/>
                                  </p:stCondLst>
                                  <p:childTnLst>
                                    <p:set>
                                      <p:cBhvr>
                                        <p:cTn id="52" dur="1" fill="hold">
                                          <p:stCondLst>
                                            <p:cond delay="0"/>
                                          </p:stCondLst>
                                        </p:cTn>
                                        <p:tgtEl>
                                          <p:spTgt spid="131"/>
                                        </p:tgtEl>
                                        <p:attrNameLst>
                                          <p:attrName>style.visibility</p:attrName>
                                        </p:attrNameLst>
                                      </p:cBhvr>
                                      <p:to>
                                        <p:strVal val="visible"/>
                                      </p:to>
                                    </p:set>
                                    <p:animEffect transition="in" filter="fade">
                                      <p:cBhvr>
                                        <p:cTn id="53" dur="250"/>
                                        <p:tgtEl>
                                          <p:spTgt spid="131"/>
                                        </p:tgtEl>
                                      </p:cBhvr>
                                    </p:animEffect>
                                  </p:childTnLst>
                                </p:cTn>
                              </p:par>
                            </p:childTnLst>
                          </p:cTn>
                        </p:par>
                        <p:par>
                          <p:cTn id="54" fill="hold">
                            <p:stCondLst>
                              <p:cond delay="5221"/>
                            </p:stCondLst>
                            <p:childTnLst>
                              <p:par>
                                <p:cTn id="55" presetID="10" presetClass="exit" presetSubtype="0" fill="hold" grpId="0" nodeType="afterEffect">
                                  <p:stCondLst>
                                    <p:cond delay="0"/>
                                  </p:stCondLst>
                                  <p:childTnLst>
                                    <p:animEffect transition="out" filter="fade">
                                      <p:cBhvr>
                                        <p:cTn id="56" dur="500"/>
                                        <p:tgtEl>
                                          <p:spTgt spid="117"/>
                                        </p:tgtEl>
                                      </p:cBhvr>
                                    </p:animEffect>
                                    <p:set>
                                      <p:cBhvr>
                                        <p:cTn id="57" dur="1" fill="hold">
                                          <p:stCondLst>
                                            <p:cond delay="499"/>
                                          </p:stCondLst>
                                        </p:cTn>
                                        <p:tgtEl>
                                          <p:spTgt spid="117"/>
                                        </p:tgtEl>
                                        <p:attrNameLst>
                                          <p:attrName>style.visibility</p:attrName>
                                        </p:attrNameLst>
                                      </p:cBhvr>
                                      <p:to>
                                        <p:strVal val="hidden"/>
                                      </p:to>
                                    </p:set>
                                  </p:childTnLst>
                                </p:cTn>
                              </p:par>
                            </p:childTnLst>
                          </p:cTn>
                        </p:par>
                        <p:par>
                          <p:cTn id="58" fill="hold">
                            <p:stCondLst>
                              <p:cond delay="5721"/>
                            </p:stCondLst>
                            <p:childTnLst>
                              <p:par>
                                <p:cTn id="59" presetID="10" presetClass="entr" presetSubtype="0" fill="hold" nodeType="afterEffect">
                                  <p:stCondLst>
                                    <p:cond delay="0"/>
                                  </p:stCondLst>
                                  <p:childTnLst>
                                    <p:set>
                                      <p:cBhvr>
                                        <p:cTn id="60" dur="1" fill="hold">
                                          <p:stCondLst>
                                            <p:cond delay="0"/>
                                          </p:stCondLst>
                                        </p:cTn>
                                        <p:tgtEl>
                                          <p:spTgt spid="132"/>
                                        </p:tgtEl>
                                        <p:attrNameLst>
                                          <p:attrName>style.visibility</p:attrName>
                                        </p:attrNameLst>
                                      </p:cBhvr>
                                      <p:to>
                                        <p:strVal val="visible"/>
                                      </p:to>
                                    </p:set>
                                    <p:animEffect transition="in" filter="fade">
                                      <p:cBhvr>
                                        <p:cTn id="61" dur="250"/>
                                        <p:tgtEl>
                                          <p:spTgt spid="132"/>
                                        </p:tgtEl>
                                      </p:cBhvr>
                                    </p:animEffect>
                                  </p:childTnLst>
                                </p:cTn>
                              </p:par>
                            </p:childTnLst>
                          </p:cTn>
                        </p:par>
                        <p:par>
                          <p:cTn id="62" fill="hold">
                            <p:stCondLst>
                              <p:cond delay="5971"/>
                            </p:stCondLst>
                            <p:childTnLst>
                              <p:par>
                                <p:cTn id="63" presetID="10" presetClass="exit" presetSubtype="0" fill="hold" grpId="0" nodeType="afterEffect">
                                  <p:stCondLst>
                                    <p:cond delay="0"/>
                                  </p:stCondLst>
                                  <p:childTnLst>
                                    <p:animEffect transition="out" filter="fade">
                                      <p:cBhvr>
                                        <p:cTn id="64" dur="500"/>
                                        <p:tgtEl>
                                          <p:spTgt spid="118"/>
                                        </p:tgtEl>
                                      </p:cBhvr>
                                    </p:animEffect>
                                    <p:set>
                                      <p:cBhvr>
                                        <p:cTn id="65" dur="1" fill="hold">
                                          <p:stCondLst>
                                            <p:cond delay="499"/>
                                          </p:stCondLst>
                                        </p:cTn>
                                        <p:tgtEl>
                                          <p:spTgt spid="118"/>
                                        </p:tgtEl>
                                        <p:attrNameLst>
                                          <p:attrName>style.visibility</p:attrName>
                                        </p:attrNameLst>
                                      </p:cBhvr>
                                      <p:to>
                                        <p:strVal val="hidden"/>
                                      </p:to>
                                    </p:set>
                                  </p:childTnLst>
                                </p:cTn>
                              </p:par>
                            </p:childTnLst>
                          </p:cTn>
                        </p:par>
                        <p:par>
                          <p:cTn id="66" fill="hold">
                            <p:stCondLst>
                              <p:cond delay="6471"/>
                            </p:stCondLst>
                            <p:childTnLst>
                              <p:par>
                                <p:cTn id="67" presetID="10" presetClass="entr" presetSubtype="0" fill="hold" nodeType="afterEffect">
                                  <p:stCondLst>
                                    <p:cond delay="0"/>
                                  </p:stCondLst>
                                  <p:childTnLst>
                                    <p:set>
                                      <p:cBhvr>
                                        <p:cTn id="68" dur="1" fill="hold">
                                          <p:stCondLst>
                                            <p:cond delay="0"/>
                                          </p:stCondLst>
                                        </p:cTn>
                                        <p:tgtEl>
                                          <p:spTgt spid="133"/>
                                        </p:tgtEl>
                                        <p:attrNameLst>
                                          <p:attrName>style.visibility</p:attrName>
                                        </p:attrNameLst>
                                      </p:cBhvr>
                                      <p:to>
                                        <p:strVal val="visible"/>
                                      </p:to>
                                    </p:set>
                                    <p:animEffect transition="in" filter="fade">
                                      <p:cBhvr>
                                        <p:cTn id="69" dur="250"/>
                                        <p:tgtEl>
                                          <p:spTgt spid="133"/>
                                        </p:tgtEl>
                                      </p:cBhvr>
                                    </p:animEffect>
                                  </p:childTnLst>
                                </p:cTn>
                              </p:par>
                            </p:childTnLst>
                          </p:cTn>
                        </p:par>
                        <p:par>
                          <p:cTn id="70" fill="hold">
                            <p:stCondLst>
                              <p:cond delay="6721"/>
                            </p:stCondLst>
                            <p:childTnLst>
                              <p:par>
                                <p:cTn id="71" presetID="10" presetClass="exit" presetSubtype="0" fill="hold" grpId="0" nodeType="afterEffect">
                                  <p:stCondLst>
                                    <p:cond delay="0"/>
                                  </p:stCondLst>
                                  <p:childTnLst>
                                    <p:animEffect transition="out" filter="fade">
                                      <p:cBhvr>
                                        <p:cTn id="72" dur="500"/>
                                        <p:tgtEl>
                                          <p:spTgt spid="119"/>
                                        </p:tgtEl>
                                      </p:cBhvr>
                                    </p:animEffect>
                                    <p:set>
                                      <p:cBhvr>
                                        <p:cTn id="73" dur="1" fill="hold">
                                          <p:stCondLst>
                                            <p:cond delay="499"/>
                                          </p:stCondLst>
                                        </p:cTn>
                                        <p:tgtEl>
                                          <p:spTgt spid="119"/>
                                        </p:tgtEl>
                                        <p:attrNameLst>
                                          <p:attrName>style.visibility</p:attrName>
                                        </p:attrNameLst>
                                      </p:cBhvr>
                                      <p:to>
                                        <p:strVal val="hidden"/>
                                      </p:to>
                                    </p:set>
                                  </p:childTnLst>
                                </p:cTn>
                              </p:par>
                            </p:childTnLst>
                          </p:cTn>
                        </p:par>
                        <p:par>
                          <p:cTn id="74" fill="hold">
                            <p:stCondLst>
                              <p:cond delay="7221"/>
                            </p:stCondLst>
                            <p:childTnLst>
                              <p:par>
                                <p:cTn id="75" presetID="10" presetClass="entr" presetSubtype="0" fill="hold" nodeType="afterEffect">
                                  <p:stCondLst>
                                    <p:cond delay="0"/>
                                  </p:stCondLst>
                                  <p:childTnLst>
                                    <p:set>
                                      <p:cBhvr>
                                        <p:cTn id="76" dur="1" fill="hold">
                                          <p:stCondLst>
                                            <p:cond delay="0"/>
                                          </p:stCondLst>
                                        </p:cTn>
                                        <p:tgtEl>
                                          <p:spTgt spid="134"/>
                                        </p:tgtEl>
                                        <p:attrNameLst>
                                          <p:attrName>style.visibility</p:attrName>
                                        </p:attrNameLst>
                                      </p:cBhvr>
                                      <p:to>
                                        <p:strVal val="visible"/>
                                      </p:to>
                                    </p:set>
                                    <p:animEffect transition="in" filter="fade">
                                      <p:cBhvr>
                                        <p:cTn id="77" dur="250"/>
                                        <p:tgtEl>
                                          <p:spTgt spid="134"/>
                                        </p:tgtEl>
                                      </p:cBhvr>
                                    </p:animEffect>
                                  </p:childTnLst>
                                </p:cTn>
                              </p:par>
                            </p:childTnLst>
                          </p:cTn>
                        </p:par>
                        <p:par>
                          <p:cTn id="78" fill="hold">
                            <p:stCondLst>
                              <p:cond delay="7471"/>
                            </p:stCondLst>
                            <p:childTnLst>
                              <p:par>
                                <p:cTn id="79" presetID="10" presetClass="exit" presetSubtype="0" fill="hold" grpId="0" nodeType="afterEffect">
                                  <p:stCondLst>
                                    <p:cond delay="0"/>
                                  </p:stCondLst>
                                  <p:childTnLst>
                                    <p:animEffect transition="out" filter="fade">
                                      <p:cBhvr>
                                        <p:cTn id="80" dur="500"/>
                                        <p:tgtEl>
                                          <p:spTgt spid="126"/>
                                        </p:tgtEl>
                                      </p:cBhvr>
                                    </p:animEffect>
                                    <p:set>
                                      <p:cBhvr>
                                        <p:cTn id="81" dur="1" fill="hold">
                                          <p:stCondLst>
                                            <p:cond delay="499"/>
                                          </p:stCondLst>
                                        </p:cTn>
                                        <p:tgtEl>
                                          <p:spTgt spid="126"/>
                                        </p:tgtEl>
                                        <p:attrNameLst>
                                          <p:attrName>style.visibility</p:attrName>
                                        </p:attrNameLst>
                                      </p:cBhvr>
                                      <p:to>
                                        <p:strVal val="hidden"/>
                                      </p:to>
                                    </p:set>
                                  </p:childTnLst>
                                </p:cTn>
                              </p:par>
                            </p:childTnLst>
                          </p:cTn>
                        </p:par>
                        <p:par>
                          <p:cTn id="82" fill="hold">
                            <p:stCondLst>
                              <p:cond delay="7971"/>
                            </p:stCondLst>
                            <p:childTnLst>
                              <p:par>
                                <p:cTn id="83" presetID="10" presetClass="entr" presetSubtype="0" fill="hold" nodeType="afterEffect">
                                  <p:stCondLst>
                                    <p:cond delay="0"/>
                                  </p:stCondLst>
                                  <p:childTnLst>
                                    <p:set>
                                      <p:cBhvr>
                                        <p:cTn id="84" dur="1" fill="hold">
                                          <p:stCondLst>
                                            <p:cond delay="0"/>
                                          </p:stCondLst>
                                        </p:cTn>
                                        <p:tgtEl>
                                          <p:spTgt spid="139"/>
                                        </p:tgtEl>
                                        <p:attrNameLst>
                                          <p:attrName>style.visibility</p:attrName>
                                        </p:attrNameLst>
                                      </p:cBhvr>
                                      <p:to>
                                        <p:strVal val="visible"/>
                                      </p:to>
                                    </p:set>
                                    <p:animEffect transition="in" filter="fade">
                                      <p:cBhvr>
                                        <p:cTn id="85" dur="250"/>
                                        <p:tgtEl>
                                          <p:spTgt spid="139"/>
                                        </p:tgtEl>
                                      </p:cBhvr>
                                    </p:animEffect>
                                  </p:childTnLst>
                                </p:cTn>
                              </p:par>
                            </p:childTnLst>
                          </p:cTn>
                        </p:par>
                        <p:par>
                          <p:cTn id="86" fill="hold">
                            <p:stCondLst>
                              <p:cond delay="8221"/>
                            </p:stCondLst>
                            <p:childTnLst>
                              <p:par>
                                <p:cTn id="87" presetID="10" presetClass="exit" presetSubtype="0" fill="hold" grpId="0" nodeType="afterEffect">
                                  <p:stCondLst>
                                    <p:cond delay="0"/>
                                  </p:stCondLst>
                                  <p:childTnLst>
                                    <p:animEffect transition="out" filter="fade">
                                      <p:cBhvr>
                                        <p:cTn id="88" dur="500"/>
                                        <p:tgtEl>
                                          <p:spTgt spid="125"/>
                                        </p:tgtEl>
                                      </p:cBhvr>
                                    </p:animEffect>
                                    <p:set>
                                      <p:cBhvr>
                                        <p:cTn id="89" dur="1" fill="hold">
                                          <p:stCondLst>
                                            <p:cond delay="499"/>
                                          </p:stCondLst>
                                        </p:cTn>
                                        <p:tgtEl>
                                          <p:spTgt spid="125"/>
                                        </p:tgtEl>
                                        <p:attrNameLst>
                                          <p:attrName>style.visibility</p:attrName>
                                        </p:attrNameLst>
                                      </p:cBhvr>
                                      <p:to>
                                        <p:strVal val="hidden"/>
                                      </p:to>
                                    </p:set>
                                  </p:childTnLst>
                                </p:cTn>
                              </p:par>
                            </p:childTnLst>
                          </p:cTn>
                        </p:par>
                        <p:par>
                          <p:cTn id="90" fill="hold">
                            <p:stCondLst>
                              <p:cond delay="8721"/>
                            </p:stCondLst>
                            <p:childTnLst>
                              <p:par>
                                <p:cTn id="91" presetID="10" presetClass="entr" presetSubtype="0" fill="hold" nodeType="afterEffect">
                                  <p:stCondLst>
                                    <p:cond delay="0"/>
                                  </p:stCondLst>
                                  <p:childTnLst>
                                    <p:set>
                                      <p:cBhvr>
                                        <p:cTn id="92" dur="1" fill="hold">
                                          <p:stCondLst>
                                            <p:cond delay="0"/>
                                          </p:stCondLst>
                                        </p:cTn>
                                        <p:tgtEl>
                                          <p:spTgt spid="140"/>
                                        </p:tgtEl>
                                        <p:attrNameLst>
                                          <p:attrName>style.visibility</p:attrName>
                                        </p:attrNameLst>
                                      </p:cBhvr>
                                      <p:to>
                                        <p:strVal val="visible"/>
                                      </p:to>
                                    </p:set>
                                    <p:animEffect transition="in" filter="fade">
                                      <p:cBhvr>
                                        <p:cTn id="93" dur="250"/>
                                        <p:tgtEl>
                                          <p:spTgt spid="140"/>
                                        </p:tgtEl>
                                      </p:cBhvr>
                                    </p:animEffect>
                                  </p:childTnLst>
                                </p:cTn>
                              </p:par>
                            </p:childTnLst>
                          </p:cTn>
                        </p:par>
                        <p:par>
                          <p:cTn id="94" fill="hold">
                            <p:stCondLst>
                              <p:cond delay="8971"/>
                            </p:stCondLst>
                            <p:childTnLst>
                              <p:par>
                                <p:cTn id="95" presetID="10" presetClass="exit" presetSubtype="0" fill="hold" nodeType="afterEffect">
                                  <p:stCondLst>
                                    <p:cond delay="0"/>
                                  </p:stCondLst>
                                  <p:childTnLst>
                                    <p:animEffect transition="out" filter="fade">
                                      <p:cBhvr>
                                        <p:cTn id="96" dur="500"/>
                                        <p:tgtEl>
                                          <p:spTgt spid="89"/>
                                        </p:tgtEl>
                                      </p:cBhvr>
                                    </p:animEffect>
                                    <p:set>
                                      <p:cBhvr>
                                        <p:cTn id="97" dur="1" fill="hold">
                                          <p:stCondLst>
                                            <p:cond delay="499"/>
                                          </p:stCondLst>
                                        </p:cTn>
                                        <p:tgtEl>
                                          <p:spTgt spid="89"/>
                                        </p:tgtEl>
                                        <p:attrNameLst>
                                          <p:attrName>style.visibility</p:attrName>
                                        </p:attrNameLst>
                                      </p:cBhvr>
                                      <p:to>
                                        <p:strVal val="hidden"/>
                                      </p:to>
                                    </p:set>
                                  </p:childTnLst>
                                </p:cTn>
                              </p:par>
                            </p:childTnLst>
                          </p:cTn>
                        </p:par>
                        <p:par>
                          <p:cTn id="98" fill="hold">
                            <p:stCondLst>
                              <p:cond delay="9471"/>
                            </p:stCondLst>
                            <p:childTnLst>
                              <p:par>
                                <p:cTn id="99" presetID="10" presetClass="exit" presetSubtype="0" fill="hold" grpId="0" nodeType="afterEffect">
                                  <p:stCondLst>
                                    <p:cond delay="0"/>
                                  </p:stCondLst>
                                  <p:childTnLst>
                                    <p:animEffect transition="out" filter="fade">
                                      <p:cBhvr>
                                        <p:cTn id="100" dur="500"/>
                                        <p:tgtEl>
                                          <p:spTgt spid="86"/>
                                        </p:tgtEl>
                                      </p:cBhvr>
                                    </p:animEffect>
                                    <p:set>
                                      <p:cBhvr>
                                        <p:cTn id="101" dur="1" fill="hold">
                                          <p:stCondLst>
                                            <p:cond delay="499"/>
                                          </p:stCondLst>
                                        </p:cTn>
                                        <p:tgtEl>
                                          <p:spTgt spid="86"/>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3"/>
                                        </p:tgtEl>
                                      </p:cBhvr>
                                    </p:animEffect>
                                    <p:set>
                                      <p:cBhvr>
                                        <p:cTn id="106" dur="1" fill="hold">
                                          <p:stCondLst>
                                            <p:cond delay="499"/>
                                          </p:stCondLst>
                                        </p:cTn>
                                        <p:tgtEl>
                                          <p:spTgt spid="3"/>
                                        </p:tgtEl>
                                        <p:attrNameLst>
                                          <p:attrName>style.visibility</p:attrName>
                                        </p:attrNameLst>
                                      </p:cBhvr>
                                      <p:to>
                                        <p:strVal val="hidden"/>
                                      </p:to>
                                    </p:set>
                                  </p:childTnLst>
                                </p:cTn>
                              </p:par>
                              <p:par>
                                <p:cTn id="107" presetID="10" presetClass="entr" presetSubtype="0" fill="hold" grpId="1" nodeType="withEffect">
                                  <p:stCondLst>
                                    <p:cond delay="0"/>
                                  </p:stCondLst>
                                  <p:childTnLst>
                                    <p:set>
                                      <p:cBhvr>
                                        <p:cTn id="108" dur="1" fill="hold">
                                          <p:stCondLst>
                                            <p:cond delay="0"/>
                                          </p:stCondLst>
                                        </p:cTn>
                                        <p:tgtEl>
                                          <p:spTgt spid="141"/>
                                        </p:tgtEl>
                                        <p:attrNameLst>
                                          <p:attrName>style.visibility</p:attrName>
                                        </p:attrNameLst>
                                      </p:cBhvr>
                                      <p:to>
                                        <p:strVal val="visible"/>
                                      </p:to>
                                    </p:set>
                                    <p:animEffect transition="in" filter="fade">
                                      <p:cBhvr>
                                        <p:cTn id="109" dur="500"/>
                                        <p:tgtEl>
                                          <p:spTgt spid="141"/>
                                        </p:tgtEl>
                                      </p:cBhvr>
                                    </p:animEffect>
                                  </p:childTnLst>
                                </p:cTn>
                              </p:par>
                            </p:childTnLst>
                          </p:cTn>
                        </p:par>
                        <p:par>
                          <p:cTn id="110" fill="hold">
                            <p:stCondLst>
                              <p:cond delay="500"/>
                            </p:stCondLst>
                            <p:childTnLst>
                              <p:par>
                                <p:cTn id="111" presetID="6" presetClass="emph" presetSubtype="0" fill="hold" grpId="0" nodeType="afterEffect">
                                  <p:stCondLst>
                                    <p:cond delay="0"/>
                                  </p:stCondLst>
                                  <p:childTnLst>
                                    <p:animScale>
                                      <p:cBhvr>
                                        <p:cTn id="112" dur="2000" fill="hold"/>
                                        <p:tgtEl>
                                          <p:spTgt spid="141"/>
                                        </p:tgtEl>
                                      </p:cBhvr>
                                      <p:by x="150000" y="150000"/>
                                    </p:animScale>
                                  </p:childTnLst>
                                </p:cTn>
                              </p:par>
                              <p:par>
                                <p:cTn id="113" presetID="1" presetClass="mediacall" presetSubtype="0" fill="hold" nodeType="withEffect">
                                  <p:stCondLst>
                                    <p:cond delay="0"/>
                                  </p:stCondLst>
                                  <p:childTnLst>
                                    <p:cmd type="call" cmd="playFrom(0.0)">
                                      <p:cBhvr>
                                        <p:cTn id="114" dur="6611" fill="hold"/>
                                        <p:tgtEl>
                                          <p:spTgt spid="1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3469">
                <p:cTn id="115" fill="hold" display="0">
                  <p:stCondLst>
                    <p:cond delay="indefinite"/>
                  </p:stCondLst>
                  <p:endCondLst>
                    <p:cond evt="onStopAudio" delay="0">
                      <p:tgtEl>
                        <p:sldTgt/>
                      </p:tgtEl>
                    </p:cond>
                  </p:endCondLst>
                </p:cTn>
                <p:tgtEl>
                  <p:spTgt spid="116"/>
                </p:tgtEl>
              </p:cMediaNode>
            </p:audio>
            <p:audio>
              <p:cMediaNode vol="26531">
                <p:cTn id="116" fill="hold" display="0">
                  <p:stCondLst>
                    <p:cond delay="indefinite"/>
                  </p:stCondLst>
                  <p:endCondLst>
                    <p:cond evt="onStopAudio" delay="0">
                      <p:tgtEl>
                        <p:sldTgt/>
                      </p:tgtEl>
                    </p:cond>
                  </p:endCondLst>
                </p:cTn>
                <p:tgtEl>
                  <p:spTgt spid="142"/>
                </p:tgtEl>
              </p:cMediaNode>
            </p:audio>
          </p:childTnLst>
        </p:cTn>
      </p:par>
    </p:tnLst>
    <p:bldLst>
      <p:bldP spid="3" grpId="0"/>
      <p:bldP spid="86" grpId="0" animBg="1"/>
      <p:bldP spid="117" grpId="0" animBg="1"/>
      <p:bldP spid="118" grpId="0" animBg="1"/>
      <p:bldP spid="119" grpId="0" animBg="1"/>
      <p:bldP spid="120" grpId="0" animBg="1"/>
      <p:bldP spid="121" grpId="0" animBg="1"/>
      <p:bldP spid="122" grpId="0" animBg="1"/>
      <p:bldP spid="123" grpId="0" animBg="1"/>
      <p:bldP spid="125" grpId="0" animBg="1"/>
      <p:bldP spid="126" grpId="0" animBg="1"/>
      <p:bldP spid="141" grpId="0"/>
      <p:bldP spid="141" grpId="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TotalTime>
  <Words>395</Words>
  <PresentationFormat>Widescreen</PresentationFormat>
  <Paragraphs>58</Paragraphs>
  <Slides>21</Slides>
  <Notes>14</Notes>
  <HiddenSlides>0</HiddenSlides>
  <MMClips>11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Microsoft YaHei</vt:lpstr>
      <vt:lpstr>Aptos</vt:lpstr>
      <vt:lpstr>Aptos Display</vt:lpstr>
      <vt:lpstr>Arial</vt:lpstr>
      <vt:lpstr>Calibri</vt:lpstr>
      <vt:lpstr>Cambria</vt:lpstr>
      <vt:lpstr>Coiny</vt:lpstr>
      <vt:lpstr>Pattaya</vt:lpstr>
      <vt:lpstr>UTM Avo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2024-01-28T15:45:22Z</dcterms:created>
  <dcterms:modified xsi:type="dcterms:W3CDTF">2024-02-15T03:50:17Z</dcterms:modified>
</cp:coreProperties>
</file>