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4" t="39288" r="50579" b="34420"/>
          <a:stretch/>
        </p:blipFill>
        <p:spPr bwMode="auto">
          <a:xfrm>
            <a:off x="3840480" y="987362"/>
            <a:ext cx="3352800" cy="498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012180" y="1135381"/>
            <a:ext cx="1113342" cy="454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78</cp:revision>
  <dcterms:created xsi:type="dcterms:W3CDTF">2018-01-28T07:11:08Z</dcterms:created>
  <dcterms:modified xsi:type="dcterms:W3CDTF">2022-08-27T09:57:30Z</dcterms:modified>
</cp:coreProperties>
</file>