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1" r:id="rId3"/>
    <p:sldId id="265" r:id="rId4"/>
    <p:sldId id="262" r:id="rId5"/>
    <p:sldId id="266" r:id="rId6"/>
    <p:sldId id="263" r:id="rId7"/>
    <p:sldId id="267" r:id="rId8"/>
    <p:sldId id="268" r:id="rId9"/>
    <p:sldId id="264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00"/>
    <a:srgbClr val="FF9999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23" autoAdjust="0"/>
  </p:normalViewPr>
  <p:slideViewPr>
    <p:cSldViewPr snapToGrid="0">
      <p:cViewPr>
        <p:scale>
          <a:sx n="50" d="100"/>
          <a:sy n="50" d="100"/>
        </p:scale>
        <p:origin x="147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A261A-DCCF-4862-8FD9-3C3C81397DE3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BD7B2-8B12-40DD-9EBD-C85E967E1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BD7B2-8B12-40DD-9EBD-C85E967E1F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3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46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2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1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2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1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6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9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7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0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3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1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54FD3-94E8-4ED3-9496-2441EF683AD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4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7496" y="2202431"/>
            <a:ext cx="9539785" cy="212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66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 </a:t>
            </a:r>
            <a:endParaRPr lang="en-US" sz="6601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6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HỌC SẠCH, ĐẸP</a:t>
            </a:r>
            <a:endParaRPr lang="en-US" sz="660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3" y="1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3154" y="2130506"/>
            <a:ext cx="7866743" cy="1108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1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Củng</a:t>
            </a:r>
            <a:r>
              <a:rPr lang="en-US" sz="6601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6601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cố</a:t>
            </a:r>
            <a:r>
              <a:rPr lang="en-US" sz="6601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- </a:t>
            </a:r>
            <a:r>
              <a:rPr lang="en-US" sz="6601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</a:t>
            </a:r>
            <a:r>
              <a:rPr lang="en-US" sz="6601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6601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dò</a:t>
            </a:r>
            <a:endParaRPr lang="en-US" sz="6601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57" y="3478536"/>
            <a:ext cx="1044575" cy="635001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6" y="276240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95" y="2658123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97" y="569599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89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512424" y="1501837"/>
            <a:ext cx="61157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và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gặp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lại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511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790" t="8854" r="19546" b="17188"/>
          <a:stretch/>
        </p:blipFill>
        <p:spPr>
          <a:xfrm>
            <a:off x="1219200" y="0"/>
            <a:ext cx="10267950" cy="68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696" t="9656" r="46992" b="80758"/>
          <a:stretch/>
        </p:blipFill>
        <p:spPr>
          <a:xfrm>
            <a:off x="435860" y="130627"/>
            <a:ext cx="9289661" cy="137885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466139"/>
              </p:ext>
            </p:extLst>
          </p:nvPr>
        </p:nvGraphicFramePr>
        <p:xfrm>
          <a:off x="1941286" y="2017485"/>
          <a:ext cx="8189686" cy="417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4967"/>
                <a:gridCol w="1934719"/>
              </a:tblGrid>
              <a:tr h="83457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baseline="0" dirty="0" smtClean="0">
                          <a:solidFill>
                            <a:schemeClr val="bg1"/>
                          </a:solidFill>
                        </a:rPr>
                        <a:t>BẢNG PHÂN CÔNG </a:t>
                      </a:r>
                      <a:r>
                        <a:rPr lang="en-US" sz="3600" b="1" baseline="0" dirty="0" err="1" smtClean="0">
                          <a:solidFill>
                            <a:schemeClr val="bg1"/>
                          </a:solidFill>
                        </a:rPr>
                        <a:t>CÔNG</a:t>
                      </a:r>
                      <a:r>
                        <a:rPr lang="en-US" sz="3600" b="1" baseline="0" dirty="0" smtClean="0">
                          <a:solidFill>
                            <a:schemeClr val="bg1"/>
                          </a:solidFill>
                        </a:rPr>
                        <a:t> VIỆC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</a:tr>
              <a:tr h="834572">
                <a:tc>
                  <a:txBody>
                    <a:bodyPr/>
                    <a:lstStyle/>
                    <a:p>
                      <a:pPr algn="l"/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</a:rPr>
                        <a:t>Lau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</a:rPr>
                        <a:t>tủ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</a:rPr>
                        <a:t>đựng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</a:rPr>
                        <a:t>đồ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TỔ</a:t>
                      </a:r>
                      <a:r>
                        <a:rPr lang="en-US" sz="3600" b="1" baseline="0" dirty="0" smtClean="0"/>
                        <a:t> 1</a:t>
                      </a:r>
                      <a:endParaRPr lang="en-US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</a:tr>
              <a:tr h="834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</a:rPr>
                        <a:t>Lau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</a:rPr>
                        <a:t>bảng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</a:rPr>
                        <a:t>lau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</a:rPr>
                        <a:t>cửa</a:t>
                      </a:r>
                      <a:endParaRPr lang="en-US" sz="36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TỔ</a:t>
                      </a:r>
                      <a:r>
                        <a:rPr lang="en-US" sz="3600" b="1" baseline="0" dirty="0" smtClean="0"/>
                        <a:t> 2</a:t>
                      </a:r>
                      <a:endParaRPr lang="en-US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</a:tr>
              <a:tr h="834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</a:rPr>
                        <a:t>Lau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</a:rPr>
                        <a:t>bàn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36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TỔ</a:t>
                      </a:r>
                      <a:r>
                        <a:rPr lang="en-US" sz="3600" b="1" baseline="0" dirty="0" smtClean="0"/>
                        <a:t> 3, 4</a:t>
                      </a:r>
                      <a:endParaRPr lang="en-US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</a:tr>
              <a:tr h="834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</a:rPr>
                        <a:t>Nhặt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</a:rPr>
                        <a:t>rác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</a:rPr>
                        <a:t>trong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</a:rPr>
                        <a:t>lớp</a:t>
                      </a:r>
                      <a:endParaRPr lang="en-US" sz="36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TỔ</a:t>
                      </a:r>
                      <a:r>
                        <a:rPr lang="en-US" sz="3600" b="1" baseline="0" dirty="0" smtClean="0"/>
                        <a:t> 5, 6 </a:t>
                      </a:r>
                      <a:endParaRPr lang="en-US" sz="36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7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784" t="9655" r="14825" b="16092"/>
          <a:stretch/>
        </p:blipFill>
        <p:spPr>
          <a:xfrm>
            <a:off x="1524433" y="130628"/>
            <a:ext cx="9288710" cy="5670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771" y="5945874"/>
            <a:ext cx="1164045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Chúng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mình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cùng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nhau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sinh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lớp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học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nào</a:t>
            </a:r>
            <a:r>
              <a:rPr lang="en-US" sz="3600" b="1" dirty="0" smtClean="0"/>
              <a:t>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261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4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257" y="795192"/>
            <a:ext cx="87230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KẾT LUẬN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Vệ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gọn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gàng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môi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thuận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lợi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dạy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thầy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trách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nhiệm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gìn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vệ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092" t="11062" r="18096" b="78189"/>
          <a:stretch/>
        </p:blipFill>
        <p:spPr>
          <a:xfrm>
            <a:off x="0" y="0"/>
            <a:ext cx="10740571" cy="1001486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7539352" y="1610854"/>
            <a:ext cx="4347847" cy="757021"/>
          </a:xfrm>
          <a:prstGeom prst="flowChartTerminator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Sắp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xếp</a:t>
            </a:r>
            <a:r>
              <a:rPr lang="en-US" sz="3200" b="1" dirty="0"/>
              <a:t> </a:t>
            </a:r>
            <a:r>
              <a:rPr lang="en-US" sz="3200" b="1" dirty="0" err="1" smtClean="0"/>
              <a:t>ngăn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bàn</a:t>
            </a:r>
            <a:endParaRPr lang="en-US" sz="3200" b="1" dirty="0"/>
          </a:p>
        </p:txBody>
      </p:sp>
      <p:sp>
        <p:nvSpPr>
          <p:cNvPr id="6" name="Flowchart: Terminator 5"/>
          <p:cNvSpPr/>
          <p:nvPr/>
        </p:nvSpPr>
        <p:spPr>
          <a:xfrm>
            <a:off x="7539352" y="4609635"/>
            <a:ext cx="4347847" cy="757021"/>
          </a:xfrm>
          <a:prstGeom prst="flowChartTerminator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Kê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xếp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ghế</a:t>
            </a:r>
            <a:endParaRPr lang="en-US" sz="3200" b="1" dirty="0"/>
          </a:p>
        </p:txBody>
      </p:sp>
      <p:sp>
        <p:nvSpPr>
          <p:cNvPr id="7" name="Flowchart: Terminator 6"/>
          <p:cNvSpPr/>
          <p:nvPr/>
        </p:nvSpPr>
        <p:spPr>
          <a:xfrm>
            <a:off x="7539352" y="3110244"/>
            <a:ext cx="4347847" cy="757021"/>
          </a:xfrm>
          <a:prstGeom prst="flowChartTerminator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Sắp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xếp</a:t>
            </a:r>
            <a:r>
              <a:rPr lang="en-US" sz="3200" b="1" dirty="0"/>
              <a:t> </a:t>
            </a:r>
            <a:r>
              <a:rPr lang="en-US" sz="3200" b="1" dirty="0" err="1" smtClean="0"/>
              <a:t>tủ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nhân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194" t="22444" r="50651" b="34508"/>
          <a:stretch/>
        </p:blipFill>
        <p:spPr>
          <a:xfrm>
            <a:off x="0" y="1001486"/>
            <a:ext cx="3667116" cy="3951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9349" t="39824" r="20400" b="17300"/>
          <a:stretch/>
        </p:blipFill>
        <p:spPr>
          <a:xfrm>
            <a:off x="3667116" y="3118293"/>
            <a:ext cx="3495536" cy="373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092" t="11062" r="18096" b="78189"/>
          <a:stretch/>
        </p:blipFill>
        <p:spPr>
          <a:xfrm>
            <a:off x="0" y="0"/>
            <a:ext cx="10740571" cy="1001486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7482202" y="1887975"/>
            <a:ext cx="4347847" cy="3100171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/>
              <a:t>Con </a:t>
            </a:r>
            <a:r>
              <a:rPr lang="en-US" sz="3200" b="1" dirty="0" err="1" smtClean="0"/>
              <a:t>cảm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thấy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thực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hiện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việc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gìn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lớp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sạch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đẹp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194" t="22444" r="50651" b="34508"/>
          <a:stretch/>
        </p:blipFill>
        <p:spPr>
          <a:xfrm>
            <a:off x="0" y="1001486"/>
            <a:ext cx="3667116" cy="3951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9349" t="39824" r="20400" b="17300"/>
          <a:stretch/>
        </p:blipFill>
        <p:spPr>
          <a:xfrm>
            <a:off x="3667116" y="3118293"/>
            <a:ext cx="3495536" cy="373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8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4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257" y="452292"/>
            <a:ext cx="872308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KẾT LUẬN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Sắp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cá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gọn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gàng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ngăn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nắp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thuận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tiện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HS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trách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nhiệm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sắp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gọn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gàng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nắp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en-US" sz="2800" b="1" dirty="0" smtClean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203" t="12252" r="22781" b="15328"/>
          <a:stretch/>
        </p:blipFill>
        <p:spPr>
          <a:xfrm>
            <a:off x="1132113" y="0"/>
            <a:ext cx="10108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6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200</Words>
  <Application>Microsoft Office PowerPoint</Application>
  <PresentationFormat>Widescreen</PresentationFormat>
  <Paragraphs>27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宋体</vt:lpstr>
      <vt:lpstr>Arial</vt:lpstr>
      <vt:lpstr>Calibri</vt:lpstr>
      <vt:lpstr>HP001 4 hàng</vt:lpstr>
      <vt:lpstr>黑体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2020-08-22T17:16:40Z</dcterms:created>
  <dcterms:modified xsi:type="dcterms:W3CDTF">2020-09-05T07:30:41Z</dcterms:modified>
</cp:coreProperties>
</file>