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0" r:id="rId3"/>
    <p:sldId id="273" r:id="rId4"/>
    <p:sldId id="274" r:id="rId5"/>
    <p:sldId id="275" r:id="rId6"/>
    <p:sldId id="272" r:id="rId7"/>
    <p:sldId id="276" r:id="rId8"/>
    <p:sldId id="277" r:id="rId9"/>
    <p:sldId id="278" r:id="rId10"/>
    <p:sldId id="279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BE6"/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64" d="100"/>
          <a:sy n="64" d="100"/>
        </p:scale>
        <p:origin x="37" y="5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4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3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66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4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0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34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0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56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8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2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3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63188-ED79-4CE9-A82D-6C328702D9D4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73BA1-5FEA-45E4-AD24-E656FB086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6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566756" y="2232591"/>
            <a:ext cx="9357359" cy="152365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grpSp>
        <p:nvGrpSpPr>
          <p:cNvPr id="4" name="组合 218"/>
          <p:cNvGrpSpPr/>
          <p:nvPr/>
        </p:nvGrpSpPr>
        <p:grpSpPr>
          <a:xfrm rot="20623984">
            <a:off x="5923346" y="1128165"/>
            <a:ext cx="979994" cy="870106"/>
            <a:chOff x="4193431" y="26035"/>
            <a:chExt cx="1464128" cy="1237336"/>
          </a:xfrm>
        </p:grpSpPr>
        <p:sp>
          <p:nvSpPr>
            <p:cNvPr id="5" name="等腰三角形 13"/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" fmla="*/ 0 w 1505370"/>
                <a:gd name="connsiteY0" fmla="*/ 593712 h 593712"/>
                <a:gd name="connsiteX1" fmla="*/ 876720 w 1505370"/>
                <a:gd name="connsiteY1" fmla="*/ 0 h 593712"/>
                <a:gd name="connsiteX2" fmla="*/ 1505370 w 1505370"/>
                <a:gd name="connsiteY2" fmla="*/ 431800 h 593712"/>
                <a:gd name="connsiteX3" fmla="*/ 0 w 1505370"/>
                <a:gd name="connsiteY3" fmla="*/ 593712 h 593712"/>
                <a:gd name="connsiteX0" fmla="*/ 0 w 1048275"/>
                <a:gd name="connsiteY0" fmla="*/ 593712 h 593712"/>
                <a:gd name="connsiteX1" fmla="*/ 876720 w 1048275"/>
                <a:gd name="connsiteY1" fmla="*/ 0 h 593712"/>
                <a:gd name="connsiteX2" fmla="*/ 1048275 w 1048275"/>
                <a:gd name="connsiteY2" fmla="*/ 89389 h 593712"/>
                <a:gd name="connsiteX3" fmla="*/ 0 w 1048275"/>
                <a:gd name="connsiteY3" fmla="*/ 593712 h 593712"/>
                <a:gd name="connsiteX0" fmla="*/ 0 w 1041452"/>
                <a:gd name="connsiteY0" fmla="*/ 593712 h 593712"/>
                <a:gd name="connsiteX1" fmla="*/ 876720 w 1041452"/>
                <a:gd name="connsiteY1" fmla="*/ 0 h 593712"/>
                <a:gd name="connsiteX2" fmla="*/ 1041452 w 1041452"/>
                <a:gd name="connsiteY2" fmla="*/ 76835 h 593712"/>
                <a:gd name="connsiteX3" fmla="*/ 0 w 1041452"/>
                <a:gd name="connsiteY3" fmla="*/ 593712 h 5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后翅膀"/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16" name="等腰三角形 15"/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  <a:gd name="connsiteX0" fmla="*/ 0 w 1960530"/>
                  <a:gd name="connsiteY0" fmla="*/ 2219474 h 2233324"/>
                  <a:gd name="connsiteX1" fmla="*/ 1688517 w 1960530"/>
                  <a:gd name="connsiteY1" fmla="*/ 0 h 2233324"/>
                  <a:gd name="connsiteX2" fmla="*/ 1960530 w 1960530"/>
                  <a:gd name="connsiteY2" fmla="*/ 2233324 h 2233324"/>
                  <a:gd name="connsiteX3" fmla="*/ 0 w 1960530"/>
                  <a:gd name="connsiteY3" fmla="*/ 2219474 h 2233324"/>
                  <a:gd name="connsiteX0" fmla="*/ 0 w 1788142"/>
                  <a:gd name="connsiteY0" fmla="*/ 2219474 h 2219474"/>
                  <a:gd name="connsiteX1" fmla="*/ 1688517 w 1788142"/>
                  <a:gd name="connsiteY1" fmla="*/ 0 h 2219474"/>
                  <a:gd name="connsiteX2" fmla="*/ 1788142 w 1788142"/>
                  <a:gd name="connsiteY2" fmla="*/ 974277 h 2219474"/>
                  <a:gd name="connsiteX3" fmla="*/ 0 w 1788142"/>
                  <a:gd name="connsiteY3" fmla="*/ 2219474 h 2219474"/>
                  <a:gd name="connsiteX0" fmla="*/ 0 w 1788142"/>
                  <a:gd name="connsiteY0" fmla="*/ 2205950 h 2205950"/>
                  <a:gd name="connsiteX1" fmla="*/ 1652898 w 1788142"/>
                  <a:gd name="connsiteY1" fmla="*/ 0 h 2205950"/>
                  <a:gd name="connsiteX2" fmla="*/ 1788142 w 1788142"/>
                  <a:gd name="connsiteY2" fmla="*/ 960753 h 2205950"/>
                  <a:gd name="connsiteX3" fmla="*/ 0 w 1788142"/>
                  <a:gd name="connsiteY3" fmla="*/ 2205950 h 2205950"/>
                  <a:gd name="connsiteX0" fmla="*/ 0 w 1788142"/>
                  <a:gd name="connsiteY0" fmla="*/ 2158950 h 2158950"/>
                  <a:gd name="connsiteX1" fmla="*/ 1609613 w 1788142"/>
                  <a:gd name="connsiteY1" fmla="*/ 0 h 2158950"/>
                  <a:gd name="connsiteX2" fmla="*/ 1788142 w 1788142"/>
                  <a:gd name="connsiteY2" fmla="*/ 913753 h 2158950"/>
                  <a:gd name="connsiteX3" fmla="*/ 0 w 1788142"/>
                  <a:gd name="connsiteY3" fmla="*/ 2158950 h 2158950"/>
                  <a:gd name="connsiteX0" fmla="*/ 0 w 1785380"/>
                  <a:gd name="connsiteY0" fmla="*/ 2158950 h 2158950"/>
                  <a:gd name="connsiteX1" fmla="*/ 1609613 w 1785380"/>
                  <a:gd name="connsiteY1" fmla="*/ 0 h 2158950"/>
                  <a:gd name="connsiteX2" fmla="*/ 1785380 w 1785380"/>
                  <a:gd name="connsiteY2" fmla="*/ 919897 h 2158950"/>
                  <a:gd name="connsiteX3" fmla="*/ 0 w 1785380"/>
                  <a:gd name="connsiteY3" fmla="*/ 2158950 h 2158950"/>
                  <a:gd name="connsiteX0" fmla="*/ 0 w 1783154"/>
                  <a:gd name="connsiteY0" fmla="*/ 2158950 h 2158950"/>
                  <a:gd name="connsiteX1" fmla="*/ 1609613 w 1783154"/>
                  <a:gd name="connsiteY1" fmla="*/ 0 h 2158950"/>
                  <a:gd name="connsiteX2" fmla="*/ 1783154 w 1783154"/>
                  <a:gd name="connsiteY2" fmla="*/ 920742 h 2158950"/>
                  <a:gd name="connsiteX3" fmla="*/ 0 w 1783154"/>
                  <a:gd name="connsiteY3" fmla="*/ 2158950 h 2158950"/>
                  <a:gd name="connsiteX0" fmla="*/ 0 w 1784535"/>
                  <a:gd name="connsiteY0" fmla="*/ 2162021 h 2162021"/>
                  <a:gd name="connsiteX1" fmla="*/ 1610994 w 1784535"/>
                  <a:gd name="connsiteY1" fmla="*/ 0 h 2162021"/>
                  <a:gd name="connsiteX2" fmla="*/ 1784535 w 1784535"/>
                  <a:gd name="connsiteY2" fmla="*/ 920742 h 2162021"/>
                  <a:gd name="connsiteX3" fmla="*/ 0 w 1784535"/>
                  <a:gd name="connsiteY3" fmla="*/ 2162021 h 216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18"/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" fmla="*/ 0 w 428625"/>
                  <a:gd name="connsiteY0" fmla="*/ 157256 h 157256"/>
                  <a:gd name="connsiteX1" fmla="*/ 233363 w 428625"/>
                  <a:gd name="connsiteY1" fmla="*/ 0 h 157256"/>
                  <a:gd name="connsiteX2" fmla="*/ 428625 w 428625"/>
                  <a:gd name="connsiteY2" fmla="*/ 119156 h 157256"/>
                  <a:gd name="connsiteX3" fmla="*/ 0 w 428625"/>
                  <a:gd name="connsiteY3" fmla="*/ 157256 h 157256"/>
                  <a:gd name="connsiteX0" fmla="*/ 0 w 533400"/>
                  <a:gd name="connsiteY0" fmla="*/ 236631 h 236631"/>
                  <a:gd name="connsiteX1" fmla="*/ 338138 w 533400"/>
                  <a:gd name="connsiteY1" fmla="*/ 0 h 236631"/>
                  <a:gd name="connsiteX2" fmla="*/ 533400 w 533400"/>
                  <a:gd name="connsiteY2" fmla="*/ 119156 h 236631"/>
                  <a:gd name="connsiteX3" fmla="*/ 0 w 533400"/>
                  <a:gd name="connsiteY3" fmla="*/ 236631 h 236631"/>
                  <a:gd name="connsiteX0" fmla="*/ 0 w 571500"/>
                  <a:gd name="connsiteY0" fmla="*/ 252506 h 252506"/>
                  <a:gd name="connsiteX1" fmla="*/ 376238 w 571500"/>
                  <a:gd name="connsiteY1" fmla="*/ 0 h 252506"/>
                  <a:gd name="connsiteX2" fmla="*/ 571500 w 571500"/>
                  <a:gd name="connsiteY2" fmla="*/ 119156 h 252506"/>
                  <a:gd name="connsiteX3" fmla="*/ 0 w 571500"/>
                  <a:gd name="connsiteY3" fmla="*/ 252506 h 252506"/>
                  <a:gd name="connsiteX0" fmla="*/ 0 w 600075"/>
                  <a:gd name="connsiteY0" fmla="*/ 268381 h 268381"/>
                  <a:gd name="connsiteX1" fmla="*/ 404813 w 600075"/>
                  <a:gd name="connsiteY1" fmla="*/ 0 h 268381"/>
                  <a:gd name="connsiteX2" fmla="*/ 600075 w 600075"/>
                  <a:gd name="connsiteY2" fmla="*/ 119156 h 268381"/>
                  <a:gd name="connsiteX3" fmla="*/ 0 w 600075"/>
                  <a:gd name="connsiteY3" fmla="*/ 268381 h 2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15"/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等腰三角形 15"/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身体"/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12" name="直角三角形 158"/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直角三角形 4"/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" fmla="*/ 0 w 1040580"/>
                  <a:gd name="connsiteY0" fmla="*/ 1601086 h 1601086"/>
                  <a:gd name="connsiteX1" fmla="*/ 9216 w 1040580"/>
                  <a:gd name="connsiteY1" fmla="*/ 0 h 1601086"/>
                  <a:gd name="connsiteX2" fmla="*/ 1040580 w 1040580"/>
                  <a:gd name="connsiteY2" fmla="*/ 1601086 h 1601086"/>
                  <a:gd name="connsiteX3" fmla="*/ 0 w 1040580"/>
                  <a:gd name="connsiteY3" fmla="*/ 1601086 h 1601086"/>
                  <a:gd name="connsiteX0" fmla="*/ 0 w 1040580"/>
                  <a:gd name="connsiteY0" fmla="*/ 1602689 h 1602689"/>
                  <a:gd name="connsiteX1" fmla="*/ 3072 w 1040580"/>
                  <a:gd name="connsiteY1" fmla="*/ 0 h 1602689"/>
                  <a:gd name="connsiteX2" fmla="*/ 1040580 w 1040580"/>
                  <a:gd name="connsiteY2" fmla="*/ 1602689 h 1602689"/>
                  <a:gd name="connsiteX3" fmla="*/ 0 w 1040580"/>
                  <a:gd name="connsiteY3" fmla="*/ 1602689 h 1602689"/>
                  <a:gd name="connsiteX0" fmla="*/ 0 w 1285252"/>
                  <a:gd name="connsiteY0" fmla="*/ 1602689 h 1795696"/>
                  <a:gd name="connsiteX1" fmla="*/ 3072 w 1285252"/>
                  <a:gd name="connsiteY1" fmla="*/ 0 h 1795696"/>
                  <a:gd name="connsiteX2" fmla="*/ 1285252 w 1285252"/>
                  <a:gd name="connsiteY2" fmla="*/ 1795696 h 1795696"/>
                  <a:gd name="connsiteX3" fmla="*/ 0 w 1285252"/>
                  <a:gd name="connsiteY3" fmla="*/ 1602689 h 1795696"/>
                  <a:gd name="connsiteX0" fmla="*/ 34389 w 1282180"/>
                  <a:gd name="connsiteY0" fmla="*/ 160963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34389 w 1282180"/>
                  <a:gd name="connsiteY3" fmla="*/ 1609638 h 1795696"/>
                  <a:gd name="connsiteX0" fmla="*/ 51382 w 1282180"/>
                  <a:gd name="connsiteY0" fmla="*/ 162247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1382 w 1282180"/>
                  <a:gd name="connsiteY3" fmla="*/ 1622478 h 1795696"/>
                  <a:gd name="connsiteX0" fmla="*/ 56064 w 1282180"/>
                  <a:gd name="connsiteY0" fmla="*/ 1623346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6064 w 1282180"/>
                  <a:gd name="connsiteY3" fmla="*/ 1623346 h 1795696"/>
                  <a:gd name="connsiteX0" fmla="*/ 56064 w 1582001"/>
                  <a:gd name="connsiteY0" fmla="*/ 1623346 h 1738939"/>
                  <a:gd name="connsiteX1" fmla="*/ 0 w 1582001"/>
                  <a:gd name="connsiteY1" fmla="*/ 0 h 1738939"/>
                  <a:gd name="connsiteX2" fmla="*/ 1582001 w 1582001"/>
                  <a:gd name="connsiteY2" fmla="*/ 1738939 h 1738939"/>
                  <a:gd name="connsiteX3" fmla="*/ 56064 w 1582001"/>
                  <a:gd name="connsiteY3" fmla="*/ 1623346 h 173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2"/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72743 w 2472743"/>
                  <a:gd name="connsiteY2" fmla="*/ 1584102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59864 w 2472743"/>
                  <a:gd name="connsiteY2" fmla="*/ 1210615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59864"/>
                  <a:gd name="connsiteY0" fmla="*/ 0 h 1584102"/>
                  <a:gd name="connsiteX1" fmla="*/ 2253802 w 2459864"/>
                  <a:gd name="connsiteY1" fmla="*/ 347730 h 1584102"/>
                  <a:gd name="connsiteX2" fmla="*/ 2459864 w 2459864"/>
                  <a:gd name="connsiteY2" fmla="*/ 1210615 h 1584102"/>
                  <a:gd name="connsiteX3" fmla="*/ 656822 w 2459864"/>
                  <a:gd name="connsiteY3" fmla="*/ 1584102 h 1584102"/>
                  <a:gd name="connsiteX4" fmla="*/ 0 w 2459864"/>
                  <a:gd name="connsiteY4" fmla="*/ 0 h 1584102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6347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1584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9203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6822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9338"/>
                  <a:gd name="connsiteX1" fmla="*/ 2253802 w 2459864"/>
                  <a:gd name="connsiteY1" fmla="*/ 347730 h 1579338"/>
                  <a:gd name="connsiteX2" fmla="*/ 2459864 w 2459864"/>
                  <a:gd name="connsiteY2" fmla="*/ 1210615 h 1579338"/>
                  <a:gd name="connsiteX3" fmla="*/ 656822 w 2459864"/>
                  <a:gd name="connsiteY3" fmla="*/ 1579338 h 1579338"/>
                  <a:gd name="connsiteX4" fmla="*/ 0 w 2459864"/>
                  <a:gd name="connsiteY4" fmla="*/ 0 h 1579338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59203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5"/>
                  <a:gd name="connsiteX1" fmla="*/ 2253802 w 2459864"/>
                  <a:gd name="connsiteY1" fmla="*/ 347730 h 1574575"/>
                  <a:gd name="connsiteX2" fmla="*/ 2459864 w 2459864"/>
                  <a:gd name="connsiteY2" fmla="*/ 1210615 h 1574575"/>
                  <a:gd name="connsiteX3" fmla="*/ 656822 w 2459864"/>
                  <a:gd name="connsiteY3" fmla="*/ 1574575 h 1574575"/>
                  <a:gd name="connsiteX4" fmla="*/ 0 w 2459864"/>
                  <a:gd name="connsiteY4" fmla="*/ 0 h 1574575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9679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4917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47298 w 2459864"/>
                  <a:gd name="connsiteY3" fmla="*/ 1574576 h 1574576"/>
                  <a:gd name="connsiteX4" fmla="*/ 0 w 2459864"/>
                  <a:gd name="connsiteY4" fmla="*/ 0 h 157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直角三角形 3"/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" fmla="*/ 0 w 2340429"/>
                  <a:gd name="connsiteY0" fmla="*/ 682172 h 809172"/>
                  <a:gd name="connsiteX1" fmla="*/ 0 w 2340429"/>
                  <a:gd name="connsiteY1" fmla="*/ 0 h 809172"/>
                  <a:gd name="connsiteX2" fmla="*/ 2340429 w 2340429"/>
                  <a:gd name="connsiteY2" fmla="*/ 809172 h 809172"/>
                  <a:gd name="connsiteX3" fmla="*/ 0 w 2340429"/>
                  <a:gd name="connsiteY3" fmla="*/ 682172 h 809172"/>
                  <a:gd name="connsiteX0" fmla="*/ 558800 w 2340429"/>
                  <a:gd name="connsiteY0" fmla="*/ 1183822 h 1183822"/>
                  <a:gd name="connsiteX1" fmla="*/ 0 w 2340429"/>
                  <a:gd name="connsiteY1" fmla="*/ 0 h 1183822"/>
                  <a:gd name="connsiteX2" fmla="*/ 2340429 w 2340429"/>
                  <a:gd name="connsiteY2" fmla="*/ 809172 h 1183822"/>
                  <a:gd name="connsiteX3" fmla="*/ 558800 w 2340429"/>
                  <a:gd name="connsiteY3" fmla="*/ 1183822 h 1183822"/>
                  <a:gd name="connsiteX0" fmla="*/ 222250 w 2003879"/>
                  <a:gd name="connsiteY0" fmla="*/ 618672 h 618672"/>
                  <a:gd name="connsiteX1" fmla="*/ 0 w 2003879"/>
                  <a:gd name="connsiteY1" fmla="*/ 0 h 618672"/>
                  <a:gd name="connsiteX2" fmla="*/ 2003879 w 2003879"/>
                  <a:gd name="connsiteY2" fmla="*/ 244022 h 618672"/>
                  <a:gd name="connsiteX3" fmla="*/ 222250 w 2003879"/>
                  <a:gd name="connsiteY3" fmla="*/ 618672 h 618672"/>
                  <a:gd name="connsiteX0" fmla="*/ 196850 w 1978479"/>
                  <a:gd name="connsiteY0" fmla="*/ 675822 h 675822"/>
                  <a:gd name="connsiteX1" fmla="*/ 0 w 1978479"/>
                  <a:gd name="connsiteY1" fmla="*/ 0 h 675822"/>
                  <a:gd name="connsiteX2" fmla="*/ 1978479 w 1978479"/>
                  <a:gd name="connsiteY2" fmla="*/ 301172 h 675822"/>
                  <a:gd name="connsiteX3" fmla="*/ 196850 w 1978479"/>
                  <a:gd name="connsiteY3" fmla="*/ 675822 h 675822"/>
                  <a:gd name="connsiteX0" fmla="*/ 184150 w 1965779"/>
                  <a:gd name="connsiteY0" fmla="*/ 685347 h 685347"/>
                  <a:gd name="connsiteX1" fmla="*/ 0 w 1965779"/>
                  <a:gd name="connsiteY1" fmla="*/ 0 h 685347"/>
                  <a:gd name="connsiteX2" fmla="*/ 1965779 w 1965779"/>
                  <a:gd name="connsiteY2" fmla="*/ 310697 h 685347"/>
                  <a:gd name="connsiteX3" fmla="*/ 184150 w 196577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0697 h 685347"/>
                  <a:gd name="connsiteX3" fmla="*/ 184150 w 198482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7047 h 685347"/>
                  <a:gd name="connsiteX3" fmla="*/ 184150 w 1984829"/>
                  <a:gd name="connsiteY3" fmla="*/ 685347 h 685347"/>
                  <a:gd name="connsiteX0" fmla="*/ 184150 w 1988004"/>
                  <a:gd name="connsiteY0" fmla="*/ 685347 h 685347"/>
                  <a:gd name="connsiteX1" fmla="*/ 0 w 1988004"/>
                  <a:gd name="connsiteY1" fmla="*/ 0 h 685347"/>
                  <a:gd name="connsiteX2" fmla="*/ 1988004 w 1988004"/>
                  <a:gd name="connsiteY2" fmla="*/ 320222 h 685347"/>
                  <a:gd name="connsiteX3" fmla="*/ 184150 w 1988004"/>
                  <a:gd name="connsiteY3" fmla="*/ 685347 h 685347"/>
                  <a:gd name="connsiteX0" fmla="*/ 184150 w 1997529"/>
                  <a:gd name="connsiteY0" fmla="*/ 685347 h 685347"/>
                  <a:gd name="connsiteX1" fmla="*/ 0 w 1997529"/>
                  <a:gd name="connsiteY1" fmla="*/ 0 h 685347"/>
                  <a:gd name="connsiteX2" fmla="*/ 1997529 w 1997529"/>
                  <a:gd name="connsiteY2" fmla="*/ 313872 h 685347"/>
                  <a:gd name="connsiteX3" fmla="*/ 184150 w 1997529"/>
                  <a:gd name="connsiteY3" fmla="*/ 685347 h 685347"/>
                  <a:gd name="connsiteX0" fmla="*/ 18415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4150 w 1997529"/>
                  <a:gd name="connsiteY3" fmla="*/ 694872 h 694872"/>
                  <a:gd name="connsiteX0" fmla="*/ 191293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91293 w 1997529"/>
                  <a:gd name="connsiteY3" fmla="*/ 694872 h 694872"/>
                  <a:gd name="connsiteX0" fmla="*/ 18653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6530 w 1997529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3872 h 694872"/>
                  <a:gd name="connsiteX3" fmla="*/ 186530 w 199276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3872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7047 h 694872"/>
                  <a:gd name="connsiteX3" fmla="*/ 186530 w 1992767"/>
                  <a:gd name="connsiteY3" fmla="*/ 694872 h 694872"/>
                  <a:gd name="connsiteX0" fmla="*/ 186530 w 1999117"/>
                  <a:gd name="connsiteY0" fmla="*/ 694872 h 694872"/>
                  <a:gd name="connsiteX1" fmla="*/ 0 w 1999117"/>
                  <a:gd name="connsiteY1" fmla="*/ 0 h 694872"/>
                  <a:gd name="connsiteX2" fmla="*/ 1999117 w 1999117"/>
                  <a:gd name="connsiteY2" fmla="*/ 317047 h 694872"/>
                  <a:gd name="connsiteX3" fmla="*/ 186530 w 199911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20222 h 694872"/>
                  <a:gd name="connsiteX3" fmla="*/ 186530 w 1989592"/>
                  <a:gd name="connsiteY3" fmla="*/ 694872 h 694872"/>
                  <a:gd name="connsiteX0" fmla="*/ 186530 w 1995942"/>
                  <a:gd name="connsiteY0" fmla="*/ 694872 h 694872"/>
                  <a:gd name="connsiteX1" fmla="*/ 0 w 1995942"/>
                  <a:gd name="connsiteY1" fmla="*/ 0 h 694872"/>
                  <a:gd name="connsiteX2" fmla="*/ 1995942 w 1995942"/>
                  <a:gd name="connsiteY2" fmla="*/ 323397 h 694872"/>
                  <a:gd name="connsiteX3" fmla="*/ 186530 w 1995942"/>
                  <a:gd name="connsiteY3" fmla="*/ 694872 h 694872"/>
                  <a:gd name="connsiteX0" fmla="*/ 180180 w 1989592"/>
                  <a:gd name="connsiteY0" fmla="*/ 704397 h 704397"/>
                  <a:gd name="connsiteX1" fmla="*/ 0 w 1989592"/>
                  <a:gd name="connsiteY1" fmla="*/ 0 h 704397"/>
                  <a:gd name="connsiteX2" fmla="*/ 1989592 w 1989592"/>
                  <a:gd name="connsiteY2" fmla="*/ 332922 h 704397"/>
                  <a:gd name="connsiteX3" fmla="*/ 180180 w 1989592"/>
                  <a:gd name="connsiteY3" fmla="*/ 704397 h 704397"/>
                  <a:gd name="connsiteX0" fmla="*/ 173830 w 1983242"/>
                  <a:gd name="connsiteY0" fmla="*/ 694872 h 694872"/>
                  <a:gd name="connsiteX1" fmla="*/ 0 w 1983242"/>
                  <a:gd name="connsiteY1" fmla="*/ 0 h 694872"/>
                  <a:gd name="connsiteX2" fmla="*/ 1983242 w 1983242"/>
                  <a:gd name="connsiteY2" fmla="*/ 323397 h 694872"/>
                  <a:gd name="connsiteX3" fmla="*/ 173830 w 1983242"/>
                  <a:gd name="connsiteY3" fmla="*/ 694872 h 694872"/>
                  <a:gd name="connsiteX0" fmla="*/ 177005 w 1986417"/>
                  <a:gd name="connsiteY0" fmla="*/ 694872 h 694872"/>
                  <a:gd name="connsiteX1" fmla="*/ 0 w 1986417"/>
                  <a:gd name="connsiteY1" fmla="*/ 0 h 694872"/>
                  <a:gd name="connsiteX2" fmla="*/ 1986417 w 1986417"/>
                  <a:gd name="connsiteY2" fmla="*/ 323397 h 694872"/>
                  <a:gd name="connsiteX3" fmla="*/ 177005 w 1986417"/>
                  <a:gd name="connsiteY3" fmla="*/ 694872 h 694872"/>
                  <a:gd name="connsiteX0" fmla="*/ 164566 w 1973978"/>
                  <a:gd name="connsiteY0" fmla="*/ 698950 h 698950"/>
                  <a:gd name="connsiteX1" fmla="*/ 0 w 1973978"/>
                  <a:gd name="connsiteY1" fmla="*/ 0 h 698950"/>
                  <a:gd name="connsiteX2" fmla="*/ 1973978 w 1973978"/>
                  <a:gd name="connsiteY2" fmla="*/ 327475 h 698950"/>
                  <a:gd name="connsiteX3" fmla="*/ 164566 w 1973978"/>
                  <a:gd name="connsiteY3" fmla="*/ 698950 h 69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前翅膀"/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9" name="直角三角形 7"/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直角三角形 7"/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1005527 h 1764804"/>
                  <a:gd name="connsiteX1" fmla="*/ 1349601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直角三角形 7"/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06947"/>
                  <a:gd name="connsiteY0" fmla="*/ 856524 h 1602927"/>
                  <a:gd name="connsiteX1" fmla="*/ 596668 w 2006947"/>
                  <a:gd name="connsiteY1" fmla="*/ 0 h 1602927"/>
                  <a:gd name="connsiteX2" fmla="*/ 2006947 w 2006947"/>
                  <a:gd name="connsiteY2" fmla="*/ 1602927 h 1602927"/>
                  <a:gd name="connsiteX3" fmla="*/ 0 w 2006947"/>
                  <a:gd name="connsiteY3" fmla="*/ 856524 h 1602927"/>
                  <a:gd name="connsiteX0" fmla="*/ 0 w 2014045"/>
                  <a:gd name="connsiteY0" fmla="*/ 856524 h 1603091"/>
                  <a:gd name="connsiteX1" fmla="*/ 596668 w 2014045"/>
                  <a:gd name="connsiteY1" fmla="*/ 0 h 1603091"/>
                  <a:gd name="connsiteX2" fmla="*/ 2014045 w 2014045"/>
                  <a:gd name="connsiteY2" fmla="*/ 1603091 h 1603091"/>
                  <a:gd name="connsiteX3" fmla="*/ 0 w 2014045"/>
                  <a:gd name="connsiteY3" fmla="*/ 856524 h 1603091"/>
                  <a:gd name="connsiteX0" fmla="*/ 0 w 2015366"/>
                  <a:gd name="connsiteY0" fmla="*/ 856524 h 1607382"/>
                  <a:gd name="connsiteX1" fmla="*/ 596668 w 2015366"/>
                  <a:gd name="connsiteY1" fmla="*/ 0 h 1607382"/>
                  <a:gd name="connsiteX2" fmla="*/ 2015366 w 2015366"/>
                  <a:gd name="connsiteY2" fmla="*/ 1607382 h 1607382"/>
                  <a:gd name="connsiteX3" fmla="*/ 0 w 2015366"/>
                  <a:gd name="connsiteY3" fmla="*/ 856524 h 1607382"/>
                  <a:gd name="connsiteX0" fmla="*/ 0 w 2015366"/>
                  <a:gd name="connsiteY0" fmla="*/ 858009 h 1608867"/>
                  <a:gd name="connsiteX1" fmla="*/ 593861 w 2015366"/>
                  <a:gd name="connsiteY1" fmla="*/ 0 h 1608867"/>
                  <a:gd name="connsiteX2" fmla="*/ 2015366 w 2015366"/>
                  <a:gd name="connsiteY2" fmla="*/ 1608867 h 1608867"/>
                  <a:gd name="connsiteX3" fmla="*/ 0 w 2015366"/>
                  <a:gd name="connsiteY3" fmla="*/ 858009 h 1608867"/>
                  <a:gd name="connsiteX0" fmla="*/ 0 w 2372755"/>
                  <a:gd name="connsiteY0" fmla="*/ 650915 h 1608867"/>
                  <a:gd name="connsiteX1" fmla="*/ 951250 w 2372755"/>
                  <a:gd name="connsiteY1" fmla="*/ 0 h 1608867"/>
                  <a:gd name="connsiteX2" fmla="*/ 2372755 w 2372755"/>
                  <a:gd name="connsiteY2" fmla="*/ 1608867 h 1608867"/>
                  <a:gd name="connsiteX3" fmla="*/ 0 w 2372755"/>
                  <a:gd name="connsiteY3" fmla="*/ 650915 h 1608867"/>
                  <a:gd name="connsiteX0" fmla="*/ 0 w 2425910"/>
                  <a:gd name="connsiteY0" fmla="*/ 615600 h 1608867"/>
                  <a:gd name="connsiteX1" fmla="*/ 1004405 w 2425910"/>
                  <a:gd name="connsiteY1" fmla="*/ 0 h 1608867"/>
                  <a:gd name="connsiteX2" fmla="*/ 2425910 w 2425910"/>
                  <a:gd name="connsiteY2" fmla="*/ 1608867 h 1608867"/>
                  <a:gd name="connsiteX3" fmla="*/ 0 w 2425910"/>
                  <a:gd name="connsiteY3" fmla="*/ 615600 h 1608867"/>
                  <a:gd name="connsiteX0" fmla="*/ 0 w 2633901"/>
                  <a:gd name="connsiteY0" fmla="*/ 519898 h 1608867"/>
                  <a:gd name="connsiteX1" fmla="*/ 1212396 w 2633901"/>
                  <a:gd name="connsiteY1" fmla="*/ 0 h 1608867"/>
                  <a:gd name="connsiteX2" fmla="*/ 2633901 w 2633901"/>
                  <a:gd name="connsiteY2" fmla="*/ 1608867 h 1608867"/>
                  <a:gd name="connsiteX3" fmla="*/ 0 w 2633901"/>
                  <a:gd name="connsiteY3" fmla="*/ 519898 h 1608867"/>
                  <a:gd name="connsiteX0" fmla="*/ 0 w 2633901"/>
                  <a:gd name="connsiteY0" fmla="*/ 527159 h 1616128"/>
                  <a:gd name="connsiteX1" fmla="*/ 1205463 w 2633901"/>
                  <a:gd name="connsiteY1" fmla="*/ 0 h 1616128"/>
                  <a:gd name="connsiteX2" fmla="*/ 2633901 w 2633901"/>
                  <a:gd name="connsiteY2" fmla="*/ 1616128 h 1616128"/>
                  <a:gd name="connsiteX3" fmla="*/ 0 w 2633901"/>
                  <a:gd name="connsiteY3" fmla="*/ 527159 h 16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5716403" y="4094330"/>
            <a:ext cx="1609102" cy="665544"/>
            <a:chOff x="18106583" y="5006556"/>
            <a:chExt cx="7264649" cy="798653"/>
          </a:xfrm>
        </p:grpSpPr>
        <p:sp>
          <p:nvSpPr>
            <p:cNvPr id="24" name="Horizontal Scroll 23"/>
            <p:cNvSpPr/>
            <p:nvPr/>
          </p:nvSpPr>
          <p:spPr>
            <a:xfrm>
              <a:off x="18106583" y="5006556"/>
              <a:ext cx="6690169" cy="798653"/>
            </a:xfrm>
            <a:prstGeom prst="horizontalScroll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338947" y="5104223"/>
              <a:ext cx="7032285" cy="60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667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TIẾT 48</a:t>
              </a:r>
              <a:endParaRPr lang="en-US" sz="2667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566756" y="2242236"/>
            <a:ext cx="9357360" cy="1631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333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19: </a:t>
            </a:r>
            <a:r>
              <a: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3333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 NHẬT. </a:t>
            </a:r>
            <a:r>
              <a: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3333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THOI. </a:t>
            </a:r>
            <a:r>
              <a: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3333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 HÀNH. HÌNH THANG CÂN</a:t>
            </a:r>
            <a:endParaRPr lang="en-US" sz="3333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56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945"/>
            <a:ext cx="12225404" cy="687679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69754" y="968593"/>
            <a:ext cx="10147303" cy="4197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Hãy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nhau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</a:t>
            </a:r>
            <a:r>
              <a:rPr lang="en-US" dirty="0" err="1" smtClean="0">
                <a:solidFill>
                  <a:srgbClr val="FF0000"/>
                </a:solidFill>
              </a:rPr>
              <a:t>ìm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xem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nhiêu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hình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đã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học</a:t>
            </a:r>
            <a:r>
              <a:rPr lang="en-US" dirty="0" smtClean="0">
                <a:solidFill>
                  <a:srgbClr val="FF0000"/>
                </a:solidFill>
              </a:rPr>
              <a:t> ở </a:t>
            </a:r>
            <a:r>
              <a:rPr lang="en-US" dirty="0" err="1" smtClean="0">
                <a:solidFill>
                  <a:srgbClr val="FF0000"/>
                </a:solidFill>
              </a:rPr>
              <a:t>hình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dưới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đây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4977" t="32709" r="34756" b="23548"/>
          <a:stretch/>
        </p:blipFill>
        <p:spPr>
          <a:xfrm>
            <a:off x="1218970" y="1509386"/>
            <a:ext cx="5077792" cy="4928992"/>
          </a:xfrm>
          <a:prstGeom prst="rect">
            <a:avLst/>
          </a:prstGeom>
        </p:spPr>
      </p:pic>
      <p:sp>
        <p:nvSpPr>
          <p:cNvPr id="10" name="Content Placeholder 6"/>
          <p:cNvSpPr txBox="1">
            <a:spLocks/>
          </p:cNvSpPr>
          <p:nvPr/>
        </p:nvSpPr>
        <p:spPr>
          <a:xfrm>
            <a:off x="7497872" y="1746294"/>
            <a:ext cx="2504162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B050"/>
                </a:solidFill>
              </a:rPr>
              <a:t>- Tam </a:t>
            </a:r>
            <a:r>
              <a:rPr lang="en-US" dirty="0" err="1" smtClean="0">
                <a:solidFill>
                  <a:srgbClr val="00B050"/>
                </a:solidFill>
              </a:rPr>
              <a:t>giác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đều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7568853" y="2650256"/>
            <a:ext cx="289038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7030A0"/>
                </a:solidFill>
              </a:rPr>
              <a:t>-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bình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hành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7568853" y="3554218"/>
            <a:ext cx="289038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- </a:t>
            </a:r>
            <a:r>
              <a:rPr lang="en-US" dirty="0" err="1" smtClean="0">
                <a:solidFill>
                  <a:srgbClr val="0070C0"/>
                </a:solidFill>
              </a:rPr>
              <a:t>Hình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thoi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Parallelogram 13"/>
          <p:cNvSpPr/>
          <p:nvPr/>
        </p:nvSpPr>
        <p:spPr>
          <a:xfrm>
            <a:off x="1405004" y="4584526"/>
            <a:ext cx="2327752" cy="1363250"/>
          </a:xfrm>
          <a:prstGeom prst="parallelogram">
            <a:avLst>
              <a:gd name="adj" fmla="val 596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4"/>
          <p:cNvSpPr/>
          <p:nvPr/>
        </p:nvSpPr>
        <p:spPr>
          <a:xfrm>
            <a:off x="3732756" y="3271382"/>
            <a:ext cx="1534439" cy="267639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7639834" y="4533336"/>
            <a:ext cx="289038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FC000"/>
                </a:solidFill>
              </a:rPr>
              <a:t>- </a:t>
            </a:r>
            <a:r>
              <a:rPr lang="en-US" dirty="0" err="1" smtClean="0">
                <a:solidFill>
                  <a:srgbClr val="FFC000"/>
                </a:solidFill>
              </a:rPr>
              <a:t>Hình</a:t>
            </a:r>
            <a:r>
              <a:rPr lang="en-US" dirty="0" smtClean="0">
                <a:solidFill>
                  <a:srgbClr val="FFC000"/>
                </a:solidFill>
              </a:rPr>
              <a:t> thang </a:t>
            </a:r>
            <a:r>
              <a:rPr lang="en-US" dirty="0" err="1" smtClean="0">
                <a:solidFill>
                  <a:srgbClr val="FFC000"/>
                </a:solidFill>
              </a:rPr>
              <a:t>cân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8" name="Trapezoid 17"/>
          <p:cNvSpPr/>
          <p:nvPr/>
        </p:nvSpPr>
        <p:spPr>
          <a:xfrm>
            <a:off x="2204580" y="3206663"/>
            <a:ext cx="3056351" cy="1377863"/>
          </a:xfrm>
          <a:prstGeom prst="trapezoid">
            <a:avLst>
              <a:gd name="adj" fmla="val 56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6"/>
          <p:cNvSpPr txBox="1">
            <a:spLocks/>
          </p:cNvSpPr>
          <p:nvPr/>
        </p:nvSpPr>
        <p:spPr>
          <a:xfrm>
            <a:off x="7710815" y="5404939"/>
            <a:ext cx="289038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- </a:t>
            </a:r>
            <a:r>
              <a:rPr lang="en-US" dirty="0" err="1" smtClean="0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lục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giác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đều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Hexagon 19"/>
          <p:cNvSpPr/>
          <p:nvPr/>
        </p:nvSpPr>
        <p:spPr>
          <a:xfrm>
            <a:off x="2198316" y="3224410"/>
            <a:ext cx="3062615" cy="2723366"/>
          </a:xfrm>
          <a:prstGeom prst="hexagon">
            <a:avLst>
              <a:gd name="adj" fmla="val 28680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7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  <p:bldP spid="11" grpId="0"/>
      <p:bldP spid="12" grpId="0"/>
      <p:bldP spid="14" grpId="0" animBg="1"/>
      <p:bldP spid="15" grpId="0" animBg="1"/>
      <p:bldP spid="16" grpId="0"/>
      <p:bldP spid="18" grpId="0" animBg="1"/>
      <p:bldP spid="19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2651" y="0"/>
            <a:ext cx="6109488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4.14: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9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2651" y="484340"/>
            <a:ext cx="10522908" cy="144962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just"/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ý,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ight Triangle 25"/>
          <p:cNvSpPr/>
          <p:nvPr/>
        </p:nvSpPr>
        <p:spPr>
          <a:xfrm>
            <a:off x="5252079" y="2353734"/>
            <a:ext cx="2384854" cy="1772356"/>
          </a:xfrm>
          <a:prstGeom prst="rtTriangle">
            <a:avLst/>
          </a:prstGeom>
          <a:solidFill>
            <a:srgbClr val="F5EB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Triangle 26"/>
          <p:cNvSpPr/>
          <p:nvPr/>
        </p:nvSpPr>
        <p:spPr>
          <a:xfrm flipH="1">
            <a:off x="2867225" y="2353734"/>
            <a:ext cx="2384854" cy="1772356"/>
          </a:xfrm>
          <a:prstGeom prst="rtTriangle">
            <a:avLst/>
          </a:prstGeom>
          <a:solidFill>
            <a:srgbClr val="F5EB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27"/>
          <p:cNvSpPr/>
          <p:nvPr/>
        </p:nvSpPr>
        <p:spPr>
          <a:xfrm flipV="1">
            <a:off x="5252079" y="4126090"/>
            <a:ext cx="2384854" cy="1772356"/>
          </a:xfrm>
          <a:prstGeom prst="rtTriangle">
            <a:avLst/>
          </a:prstGeom>
          <a:solidFill>
            <a:srgbClr val="F5EB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/>
          <p:cNvSpPr/>
          <p:nvPr/>
        </p:nvSpPr>
        <p:spPr>
          <a:xfrm flipH="1" flipV="1">
            <a:off x="2867225" y="4126090"/>
            <a:ext cx="2384854" cy="1772356"/>
          </a:xfrm>
          <a:prstGeom prst="rtTriangle">
            <a:avLst/>
          </a:prstGeom>
          <a:solidFill>
            <a:srgbClr val="F5EB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9781" t="25075" r="23974" b="22416"/>
          <a:stretch/>
        </p:blipFill>
        <p:spPr>
          <a:xfrm>
            <a:off x="2666125" y="2201120"/>
            <a:ext cx="5258795" cy="4010553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V="1">
            <a:off x="2932390" y="4122036"/>
            <a:ext cx="4682821" cy="4054"/>
          </a:xfrm>
          <a:prstGeom prst="line">
            <a:avLst/>
          </a:prstGeom>
          <a:ln w="5715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52079" y="2418308"/>
            <a:ext cx="43444" cy="3576181"/>
          </a:xfrm>
          <a:prstGeom prst="line">
            <a:avLst/>
          </a:prstGeom>
          <a:ln w="5715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907188" y="3433682"/>
            <a:ext cx="2794000" cy="154543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79631" flipV="1">
            <a:off x="3782388" y="5567405"/>
            <a:ext cx="2794000" cy="154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0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41094 0.005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47" y="2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-0.00404 -0.5189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2594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-0.0362 -0.0518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-2593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0.04049 -0.0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" y="-25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0.03724 0.0479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238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-0.03893 0.0560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" y="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0.19558 0.2583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5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19558 -0.2583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-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26" grpId="0" animBg="1"/>
      <p:bldP spid="26" grpId="1" animBg="1"/>
      <p:bldP spid="27" grpId="0" animBg="1"/>
      <p:bldP spid="27" grpId="1" animBg="1"/>
      <p:bldP spid="27" grpId="2" animBg="1"/>
      <p:bldP spid="28" grpId="0" animBg="1"/>
      <p:bldP spid="28" grpId="1" animBg="1"/>
      <p:bldP spid="29" grpId="0" animBg="1"/>
      <p:bldP spid="29" grpId="1" animBg="1"/>
      <p:bldP spid="29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29" y="3086466"/>
            <a:ext cx="3423934" cy="3082540"/>
          </a:xfrm>
          <a:prstGeom prst="rect">
            <a:avLst/>
          </a:prstGeom>
        </p:spPr>
      </p:pic>
      <p:sp>
        <p:nvSpPr>
          <p:cNvPr id="4" name="Round Same Side Corner Rectangle 3"/>
          <p:cNvSpPr/>
          <p:nvPr/>
        </p:nvSpPr>
        <p:spPr>
          <a:xfrm rot="5400000">
            <a:off x="1315596" y="-960622"/>
            <a:ext cx="537884" cy="3129706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" y="288398"/>
            <a:ext cx="3149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cân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579" y="879460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thang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1909" y="1452686"/>
            <a:ext cx="1062629" cy="48366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HĐ7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7579" y="1838515"/>
            <a:ext cx="8865891" cy="100335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699" y="726625"/>
            <a:ext cx="3353170" cy="19983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588" y="3101576"/>
            <a:ext cx="4110053" cy="3082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641" y="3086466"/>
            <a:ext cx="4069760" cy="3052319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9512300" y="4657957"/>
            <a:ext cx="182034" cy="5363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19289" y="4454757"/>
            <a:ext cx="640623" cy="126871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9289" y="5723467"/>
            <a:ext cx="2932534" cy="1270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2904021" y="4463279"/>
            <a:ext cx="561668" cy="1260188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159912" y="4450579"/>
            <a:ext cx="1744108" cy="1270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3748833" y="4948767"/>
            <a:ext cx="3591767" cy="122766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4386318" y="3420533"/>
            <a:ext cx="2209215" cy="156634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6549552" y="3577167"/>
            <a:ext cx="762607" cy="1494366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780367" y="3431118"/>
            <a:ext cx="652518" cy="151764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0033000" y="4642846"/>
            <a:ext cx="203200" cy="5514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512300" y="5194300"/>
            <a:ext cx="72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671050" y="4657957"/>
            <a:ext cx="3619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42649" y="6236938"/>
            <a:ext cx="189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724804" y="6236938"/>
            <a:ext cx="189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263470" y="6236938"/>
            <a:ext cx="2313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Eiffel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13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 animBg="1"/>
      <p:bldP spid="10" grpId="0"/>
      <p:bldP spid="52" grpId="0"/>
      <p:bldP spid="53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>
            <a:off x="7014235" y="3345326"/>
            <a:ext cx="4925828" cy="2398735"/>
          </a:xfrm>
          <a:prstGeom prst="trapezoid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92237" y="1720059"/>
            <a:ext cx="111815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HĐ2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2474" y="1673859"/>
            <a:ext cx="10865584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4.13b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4653" y="2187160"/>
            <a:ext cx="10391879" cy="97257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ABCD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80001" y="2287041"/>
            <a:ext cx="354488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smtClean="0"/>
              <a:t>1</a:t>
            </a:r>
            <a:endParaRPr lang="en-US" sz="2800"/>
          </a:p>
        </p:txBody>
      </p:sp>
      <p:sp>
        <p:nvSpPr>
          <p:cNvPr id="20" name="Round Same Side Corner Rectangle 3"/>
          <p:cNvSpPr/>
          <p:nvPr/>
        </p:nvSpPr>
        <p:spPr>
          <a:xfrm rot="5400000">
            <a:off x="1240030" y="-940446"/>
            <a:ext cx="728869" cy="3155210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1" name="TextBox 20"/>
          <p:cNvSpPr txBox="1"/>
          <p:nvPr/>
        </p:nvSpPr>
        <p:spPr>
          <a:xfrm>
            <a:off x="7176" y="344770"/>
            <a:ext cx="3149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cân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50949" y="5908790"/>
            <a:ext cx="183645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4.13b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930315" y="5660506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29" name="Straight Connector 28"/>
          <p:cNvCxnSpPr>
            <a:stCxn id="75" idx="0"/>
          </p:cNvCxnSpPr>
          <p:nvPr/>
        </p:nvCxnSpPr>
        <p:spPr>
          <a:xfrm flipV="1">
            <a:off x="7028082" y="3358963"/>
            <a:ext cx="589098" cy="236722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7612539" y="3342651"/>
            <a:ext cx="3742196" cy="1690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492684" y="3184671"/>
            <a:ext cx="1081416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74315" y="3727263"/>
            <a:ext cx="1813207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78309" y="5000990"/>
            <a:ext cx="311248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74873" y="4358130"/>
            <a:ext cx="2082520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543598" y="3324615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1" name="Oval 60"/>
          <p:cNvSpPr/>
          <p:nvPr/>
        </p:nvSpPr>
        <p:spPr>
          <a:xfrm>
            <a:off x="11297546" y="3294504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2" name="Oval 61"/>
          <p:cNvSpPr/>
          <p:nvPr/>
        </p:nvSpPr>
        <p:spPr>
          <a:xfrm>
            <a:off x="11872593" y="5679603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65" name="Straight Connector 64"/>
          <p:cNvCxnSpPr>
            <a:stCxn id="78" idx="0"/>
          </p:cNvCxnSpPr>
          <p:nvPr/>
        </p:nvCxnSpPr>
        <p:spPr>
          <a:xfrm flipH="1" flipV="1">
            <a:off x="11343893" y="3331064"/>
            <a:ext cx="596170" cy="239512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78" idx="0"/>
          </p:cNvCxnSpPr>
          <p:nvPr/>
        </p:nvCxnSpPr>
        <p:spPr>
          <a:xfrm flipV="1">
            <a:off x="7004916" y="5726191"/>
            <a:ext cx="4935147" cy="606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62" idx="1"/>
          </p:cNvCxnSpPr>
          <p:nvPr/>
        </p:nvCxnSpPr>
        <p:spPr>
          <a:xfrm>
            <a:off x="7599072" y="3347155"/>
            <a:ext cx="4295371" cy="235132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7035924" y="3347155"/>
            <a:ext cx="4341560" cy="236477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776854" y="572619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190346" y="282013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306497" y="275995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688835" y="572619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021692" y="990019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92683" y="5566919"/>
            <a:ext cx="1886581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483699" y="6132848"/>
            <a:ext cx="6375123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Arc 25"/>
          <p:cNvSpPr/>
          <p:nvPr/>
        </p:nvSpPr>
        <p:spPr>
          <a:xfrm>
            <a:off x="6669770" y="5068474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 rot="14754031">
            <a:off x="11476785" y="4800732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574100" y="3204043"/>
            <a:ext cx="1969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, B , C , D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034549" y="3786900"/>
            <a:ext cx="70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034549" y="4358130"/>
            <a:ext cx="662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534928" y="5043699"/>
            <a:ext cx="1451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 , BD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522353" y="5594227"/>
            <a:ext cx="1451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AB , CD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83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7" grpId="0" animBg="1"/>
      <p:bldP spid="25" grpId="0"/>
      <p:bldP spid="27" grpId="0" animBg="1"/>
      <p:bldP spid="45" grpId="0"/>
      <p:bldP spid="46" grpId="0"/>
      <p:bldP spid="47" grpId="0"/>
      <p:bldP spid="49" grpId="0"/>
      <p:bldP spid="60" grpId="0" animBg="1"/>
      <p:bldP spid="61" grpId="0" animBg="1"/>
      <p:bldP spid="62" grpId="0" animBg="1"/>
      <p:bldP spid="75" grpId="0"/>
      <p:bldP spid="76" grpId="0"/>
      <p:bldP spid="77" grpId="0"/>
      <p:bldP spid="78" grpId="0"/>
      <p:bldP spid="86" grpId="0"/>
      <p:bldP spid="55" grpId="0"/>
      <p:bldP spid="56" grpId="0"/>
      <p:bldP spid="26" grpId="0" animBg="1"/>
      <p:bldP spid="57" grpId="0" animBg="1"/>
      <p:bldP spid="28" grpId="0"/>
      <p:bldP spid="63" grpId="0"/>
      <p:bldP spid="64" grpId="0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5305" y="1407217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HĐ2</a:t>
            </a:r>
          </a:p>
        </p:txBody>
      </p:sp>
      <p:sp>
        <p:nvSpPr>
          <p:cNvPr id="8" name="Oval 7"/>
          <p:cNvSpPr/>
          <p:nvPr/>
        </p:nvSpPr>
        <p:spPr>
          <a:xfrm>
            <a:off x="987980" y="1961072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970530" y="2824483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7186" y="1790428"/>
            <a:ext cx="10237919" cy="100335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ABCD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 Same Side Corner Rectangle 3"/>
          <p:cNvSpPr/>
          <p:nvPr/>
        </p:nvSpPr>
        <p:spPr>
          <a:xfrm rot="5400000">
            <a:off x="1220102" y="-695492"/>
            <a:ext cx="728869" cy="3129706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0" y="576973"/>
            <a:ext cx="3149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cân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54829" y="2746533"/>
            <a:ext cx="10812288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800631" y="5968808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518940" y="5221987"/>
                <a:ext cx="5026043" cy="1024127"/>
              </a:xfrm>
              <a:prstGeom prst="rect">
                <a:avLst/>
              </a:prstGeom>
              <a:noFill/>
            </p:spPr>
            <p:txBody>
              <a:bodyPr wrap="square" lIns="109728" tIns="54864" rIns="109728" bIns="54864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Hai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kề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đáy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𝐴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940" y="5221987"/>
                <a:ext cx="5026043" cy="1024127"/>
              </a:xfrm>
              <a:prstGeom prst="rect">
                <a:avLst/>
              </a:prstGeom>
              <a:blipFill>
                <a:blip r:embed="rId2"/>
                <a:stretch>
                  <a:fillRect l="-1697" t="-5357" b="-1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/>
          <p:cNvSpPr txBox="1"/>
          <p:nvPr/>
        </p:nvSpPr>
        <p:spPr>
          <a:xfrm>
            <a:off x="1483243" y="3531176"/>
            <a:ext cx="52980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AB = CD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446540" y="4330619"/>
            <a:ext cx="52980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AC = BD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rapezoid 26"/>
          <p:cNvSpPr/>
          <p:nvPr/>
        </p:nvSpPr>
        <p:spPr>
          <a:xfrm>
            <a:off x="6984940" y="3570073"/>
            <a:ext cx="4925828" cy="2530077"/>
          </a:xfrm>
          <a:prstGeom prst="trapezoid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TextBox 224"/>
          <p:cNvSpPr txBox="1"/>
          <p:nvPr/>
        </p:nvSpPr>
        <p:spPr>
          <a:xfrm>
            <a:off x="7126087" y="3116247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11242238" y="3056067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11768683" y="6073380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cxnSp>
        <p:nvCxnSpPr>
          <p:cNvPr id="228" name="Straight Connector 227"/>
          <p:cNvCxnSpPr/>
          <p:nvPr/>
        </p:nvCxnSpPr>
        <p:spPr>
          <a:xfrm>
            <a:off x="7647932" y="3556862"/>
            <a:ext cx="4246459" cy="250416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flipV="1">
            <a:off x="7035872" y="3614414"/>
            <a:ext cx="4210035" cy="246006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Arc 409"/>
          <p:cNvSpPr/>
          <p:nvPr/>
        </p:nvSpPr>
        <p:spPr>
          <a:xfrm>
            <a:off x="6687260" y="5381368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Arc 410"/>
          <p:cNvSpPr/>
          <p:nvPr/>
        </p:nvSpPr>
        <p:spPr>
          <a:xfrm rot="14754031">
            <a:off x="11409497" y="5156958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107707" y="-3371307"/>
            <a:ext cx="5276959" cy="9746308"/>
            <a:chOff x="5633548" y="-3320527"/>
            <a:chExt cx="5276959" cy="9746308"/>
          </a:xfrm>
        </p:grpSpPr>
        <p:grpSp>
          <p:nvGrpSpPr>
            <p:cNvPr id="28" name="Group 129"/>
            <p:cNvGrpSpPr>
              <a:grpSpLocks/>
            </p:cNvGrpSpPr>
            <p:nvPr/>
          </p:nvGrpSpPr>
          <p:grpSpPr bwMode="auto">
            <a:xfrm rot="18761758">
              <a:off x="3398874" y="-1085853"/>
              <a:ext cx="9746308" cy="5276959"/>
              <a:chOff x="1740" y="3848"/>
              <a:chExt cx="3152" cy="1714"/>
            </a:xfrm>
          </p:grpSpPr>
          <p:sp>
            <p:nvSpPr>
              <p:cNvPr id="29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0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41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42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43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44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45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46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47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48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49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50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29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24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3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19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4" name="Group 53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14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09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04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99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92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3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87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82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5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77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4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7678">
              <a:off x="6928167" y="5846693"/>
              <a:ext cx="599868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230" name="Group 229"/>
          <p:cNvGrpSpPr/>
          <p:nvPr/>
        </p:nvGrpSpPr>
        <p:grpSpPr>
          <a:xfrm rot="6470603">
            <a:off x="8692261" y="1677903"/>
            <a:ext cx="5095950" cy="9496407"/>
            <a:chOff x="5633548" y="-3320527"/>
            <a:chExt cx="5276959" cy="9746308"/>
          </a:xfrm>
        </p:grpSpPr>
        <p:grpSp>
          <p:nvGrpSpPr>
            <p:cNvPr id="231" name="Group 129"/>
            <p:cNvGrpSpPr>
              <a:grpSpLocks/>
            </p:cNvGrpSpPr>
            <p:nvPr/>
          </p:nvGrpSpPr>
          <p:grpSpPr bwMode="auto">
            <a:xfrm rot="18761758">
              <a:off x="3398874" y="-1085853"/>
              <a:ext cx="9746308" cy="5276959"/>
              <a:chOff x="1740" y="3848"/>
              <a:chExt cx="3152" cy="1714"/>
            </a:xfrm>
          </p:grpSpPr>
          <p:sp>
            <p:nvSpPr>
              <p:cNvPr id="233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234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245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246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247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248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249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250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251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252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253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254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315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5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310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305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7" name="Group 256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300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8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295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9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290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0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285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1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280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2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275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3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270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4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265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32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7678">
              <a:off x="6928167" y="5846693"/>
              <a:ext cx="599868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320" name="Group 319"/>
          <p:cNvGrpSpPr/>
          <p:nvPr/>
        </p:nvGrpSpPr>
        <p:grpSpPr>
          <a:xfrm rot="2750315">
            <a:off x="8799279" y="-494503"/>
            <a:ext cx="5095950" cy="9496407"/>
            <a:chOff x="5633548" y="-3320527"/>
            <a:chExt cx="5276959" cy="9746308"/>
          </a:xfrm>
        </p:grpSpPr>
        <p:grpSp>
          <p:nvGrpSpPr>
            <p:cNvPr id="321" name="Group 129"/>
            <p:cNvGrpSpPr>
              <a:grpSpLocks/>
            </p:cNvGrpSpPr>
            <p:nvPr/>
          </p:nvGrpSpPr>
          <p:grpSpPr bwMode="auto">
            <a:xfrm rot="18761758">
              <a:off x="3398874" y="-1085853"/>
              <a:ext cx="9746308" cy="5276959"/>
              <a:chOff x="1740" y="3848"/>
              <a:chExt cx="3152" cy="1714"/>
            </a:xfrm>
          </p:grpSpPr>
          <p:sp>
            <p:nvSpPr>
              <p:cNvPr id="323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24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335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336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337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338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339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340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341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342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343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344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405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5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400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6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395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7" name="Group 346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390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8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385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9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380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0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375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1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370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2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365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3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360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4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355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22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7678">
              <a:off x="6928167" y="5846693"/>
              <a:ext cx="599868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 rot="9107755">
            <a:off x="9292956" y="3504007"/>
            <a:ext cx="5276959" cy="9746308"/>
            <a:chOff x="5633548" y="-3320527"/>
            <a:chExt cx="5276959" cy="9746308"/>
          </a:xfrm>
        </p:grpSpPr>
        <p:grpSp>
          <p:nvGrpSpPr>
            <p:cNvPr id="136" name="Group 129"/>
            <p:cNvGrpSpPr>
              <a:grpSpLocks/>
            </p:cNvGrpSpPr>
            <p:nvPr/>
          </p:nvGrpSpPr>
          <p:grpSpPr bwMode="auto">
            <a:xfrm rot="18761758">
              <a:off x="3398874" y="-1085853"/>
              <a:ext cx="9746308" cy="5276959"/>
              <a:chOff x="1740" y="3848"/>
              <a:chExt cx="3152" cy="1714"/>
            </a:xfrm>
          </p:grpSpPr>
          <p:sp>
            <p:nvSpPr>
              <p:cNvPr id="138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39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150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151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152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153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154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155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156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157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158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159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220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0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215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1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210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2" name="Group 161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205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3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200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95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5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190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6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185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7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180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8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175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9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170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7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7678">
              <a:off x="6928167" y="5846693"/>
              <a:ext cx="599868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044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23" grpId="0"/>
      <p:bldP spid="72" grpId="0"/>
      <p:bldP spid="93" grpId="0"/>
      <p:bldP spid="94" grpId="0"/>
      <p:bldP spid="410" grpId="0" animBg="1"/>
      <p:bldP spid="4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06914" y="2562230"/>
            <a:ext cx="6052011" cy="36315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4" name="TextBox 23"/>
          <p:cNvSpPr txBox="1">
            <a:spLocks/>
          </p:cNvSpPr>
          <p:nvPr/>
        </p:nvSpPr>
        <p:spPr>
          <a:xfrm>
            <a:off x="1467398" y="2859863"/>
            <a:ext cx="4011187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1205747" y="4015951"/>
            <a:ext cx="4731981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1189821" y="3395712"/>
            <a:ext cx="4659761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Hai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8" name="Rectangle 27"/>
          <p:cNvSpPr>
            <a:spLocks/>
          </p:cNvSpPr>
          <p:nvPr/>
        </p:nvSpPr>
        <p:spPr>
          <a:xfrm>
            <a:off x="1205747" y="4569352"/>
            <a:ext cx="5076520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44193" y="1420598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>
            <a:spLocks/>
          </p:cNvSpPr>
          <p:nvPr/>
        </p:nvSpPr>
        <p:spPr>
          <a:xfrm>
            <a:off x="1197783" y="5111039"/>
            <a:ext cx="5171745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7" name="Trapezoid 36"/>
          <p:cNvSpPr/>
          <p:nvPr/>
        </p:nvSpPr>
        <p:spPr>
          <a:xfrm>
            <a:off x="7014235" y="3345326"/>
            <a:ext cx="4925828" cy="2398735"/>
          </a:xfrm>
          <a:prstGeom prst="trapezoid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930315" y="5660506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40" name="Straight Connector 39"/>
          <p:cNvCxnSpPr>
            <a:stCxn id="49" idx="0"/>
          </p:cNvCxnSpPr>
          <p:nvPr/>
        </p:nvCxnSpPr>
        <p:spPr>
          <a:xfrm flipV="1">
            <a:off x="7028082" y="3358963"/>
            <a:ext cx="589098" cy="236722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7612539" y="3342651"/>
            <a:ext cx="3742196" cy="1690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543598" y="3324615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3" name="Oval 42"/>
          <p:cNvSpPr/>
          <p:nvPr/>
        </p:nvSpPr>
        <p:spPr>
          <a:xfrm>
            <a:off x="11297546" y="3294504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4" name="Oval 43"/>
          <p:cNvSpPr/>
          <p:nvPr/>
        </p:nvSpPr>
        <p:spPr>
          <a:xfrm>
            <a:off x="11872593" y="5679603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45" name="Straight Connector 44"/>
          <p:cNvCxnSpPr>
            <a:stCxn id="52" idx="0"/>
          </p:cNvCxnSpPr>
          <p:nvPr/>
        </p:nvCxnSpPr>
        <p:spPr>
          <a:xfrm flipH="1" flipV="1">
            <a:off x="11343893" y="3331064"/>
            <a:ext cx="596170" cy="239512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52" idx="0"/>
          </p:cNvCxnSpPr>
          <p:nvPr/>
        </p:nvCxnSpPr>
        <p:spPr>
          <a:xfrm flipV="1">
            <a:off x="7004916" y="5726191"/>
            <a:ext cx="4935147" cy="606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44" idx="1"/>
          </p:cNvCxnSpPr>
          <p:nvPr/>
        </p:nvCxnSpPr>
        <p:spPr>
          <a:xfrm>
            <a:off x="7599072" y="3347155"/>
            <a:ext cx="4295371" cy="235132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7035924" y="3347155"/>
            <a:ext cx="4341560" cy="236477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776854" y="572619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190346" y="282013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306497" y="275995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688835" y="572619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53" name="Arc 52"/>
          <p:cNvSpPr/>
          <p:nvPr/>
        </p:nvSpPr>
        <p:spPr>
          <a:xfrm>
            <a:off x="6669770" y="5068474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/>
          <p:cNvSpPr/>
          <p:nvPr/>
        </p:nvSpPr>
        <p:spPr>
          <a:xfrm rot="14754031">
            <a:off x="11476785" y="4800732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 Same Side Corner Rectangle 3"/>
          <p:cNvSpPr/>
          <p:nvPr/>
        </p:nvSpPr>
        <p:spPr>
          <a:xfrm rot="5400000">
            <a:off x="1220102" y="-695492"/>
            <a:ext cx="728869" cy="3129706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0" y="576973"/>
            <a:ext cx="3149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cân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19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6" grpId="0"/>
      <p:bldP spid="28" grpId="0"/>
      <p:bldP spid="29" grpId="0"/>
      <p:bldP spid="27" grpId="0"/>
      <p:bldP spid="53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0" y="487892"/>
            <a:ext cx="9931399" cy="841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thang </a:t>
            </a:r>
            <a:r>
              <a:rPr lang="en-US" dirty="0" err="1" smtClean="0"/>
              <a:t>cân</a:t>
            </a:r>
            <a:r>
              <a:rPr lang="en-US" dirty="0" smtClean="0"/>
              <a:t>? </a:t>
            </a:r>
            <a:r>
              <a:rPr lang="en-US" dirty="0" err="1" smtClean="0"/>
              <a:t>Hãy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thang </a:t>
            </a:r>
            <a:r>
              <a:rPr lang="en-US" dirty="0" err="1" smtClean="0"/>
              <a:t>cân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6558"/>
          <a:stretch/>
        </p:blipFill>
        <p:spPr>
          <a:xfrm>
            <a:off x="3807218" y="1701800"/>
            <a:ext cx="3516449" cy="45065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020732" y="4224867"/>
            <a:ext cx="1557867" cy="1540933"/>
            <a:chOff x="762000" y="2142067"/>
            <a:chExt cx="1557867" cy="154093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62000" y="2218267"/>
              <a:ext cx="1557867" cy="138853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855133" y="2142067"/>
              <a:ext cx="1126067" cy="154093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809067" y="2032000"/>
            <a:ext cx="1557867" cy="1540933"/>
            <a:chOff x="762000" y="2142067"/>
            <a:chExt cx="1557867" cy="154093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762000" y="2218267"/>
              <a:ext cx="1557867" cy="138853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855133" y="2142067"/>
              <a:ext cx="1126067" cy="154093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63137"/>
          <a:stretch/>
        </p:blipFill>
        <p:spPr>
          <a:xfrm>
            <a:off x="7241781" y="1701800"/>
            <a:ext cx="2043247" cy="4506594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6366934" y="5576359"/>
            <a:ext cx="2706551" cy="84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>
                <a:solidFill>
                  <a:srgbClr val="0070C0"/>
                </a:solidFill>
              </a:rPr>
              <a:t>Hình</a:t>
            </a:r>
            <a:r>
              <a:rPr lang="en-US" b="1" dirty="0" smtClean="0">
                <a:solidFill>
                  <a:srgbClr val="0070C0"/>
                </a:solidFill>
              </a:rPr>
              <a:t> thang HKIJ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-76076" y="487892"/>
            <a:ext cx="1930276" cy="518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LUYỆN TẬP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7066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334" y="623358"/>
            <a:ext cx="6519333" cy="62124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Gấp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cắt</a:t>
            </a:r>
            <a:r>
              <a:rPr lang="en-US" dirty="0" smtClean="0"/>
              <a:t> </a:t>
            </a:r>
            <a:r>
              <a:rPr lang="en-US" dirty="0" err="1" smtClean="0"/>
              <a:t>tờ</a:t>
            </a:r>
            <a:r>
              <a:rPr lang="en-US" dirty="0" smtClean="0"/>
              <a:t> </a:t>
            </a:r>
            <a:r>
              <a:rPr lang="en-US" dirty="0" err="1" smtClean="0"/>
              <a:t>giấy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thang </a:t>
            </a:r>
            <a:r>
              <a:rPr lang="en-US" dirty="0" err="1" smtClean="0"/>
              <a:t>cân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0762" y="554694"/>
            <a:ext cx="278362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pic>
        <p:nvPicPr>
          <p:cNvPr id="6" name="Toán 6 - Hình thang câ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00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98222" y="1177356"/>
            <a:ext cx="8954107" cy="503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4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7346" y="123328"/>
            <a:ext cx="6109488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ọi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endParaRPr lang="en-US" sz="29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621" y="1282670"/>
            <a:ext cx="2396331" cy="21423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99" y="3908780"/>
            <a:ext cx="2751666" cy="2751666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480982" y="739917"/>
            <a:ext cx="1859844" cy="62124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thoi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87" y="1050538"/>
            <a:ext cx="2374435" cy="2374435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267354" y="3735594"/>
            <a:ext cx="2164468" cy="621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167553" y="800656"/>
            <a:ext cx="2608836" cy="621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/>
              <a:t>Hình</a:t>
            </a:r>
            <a:r>
              <a:rPr lang="en-US" dirty="0"/>
              <a:t> </a:t>
            </a:r>
            <a:r>
              <a:rPr lang="en-US" dirty="0" smtClean="0"/>
              <a:t>thang </a:t>
            </a:r>
            <a:r>
              <a:rPr lang="en-US" dirty="0" err="1" smtClean="0"/>
              <a:t>cân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167553" y="3959341"/>
            <a:ext cx="2164468" cy="621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bình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0" t="13622" r="17161" b="43251"/>
          <a:stretch/>
        </p:blipFill>
        <p:spPr>
          <a:xfrm>
            <a:off x="7051621" y="4390214"/>
            <a:ext cx="4458092" cy="203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5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94182" y="256697"/>
            <a:ext cx="11005159" cy="8987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0070C0"/>
                </a:solidFill>
              </a:rPr>
              <a:t>Bài</a:t>
            </a:r>
            <a:r>
              <a:rPr lang="en-US" b="1" dirty="0" smtClean="0">
                <a:solidFill>
                  <a:srgbClr val="0070C0"/>
                </a:solidFill>
              </a:rPr>
              <a:t> 4.12: </a:t>
            </a:r>
            <a:r>
              <a:rPr lang="en-US" b="1" dirty="0" err="1" smtClean="0">
                <a:solidFill>
                  <a:srgbClr val="0070C0"/>
                </a:solidFill>
              </a:rPr>
              <a:t>Hoạt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động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nhóm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70C0"/>
                </a:solidFill>
              </a:rPr>
              <a:t>Hãy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kể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tên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các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hình</a:t>
            </a:r>
            <a:r>
              <a:rPr lang="en-US" dirty="0" smtClean="0">
                <a:solidFill>
                  <a:srgbClr val="0070C0"/>
                </a:solidFill>
              </a:rPr>
              <a:t> thang </a:t>
            </a:r>
            <a:r>
              <a:rPr lang="en-US" dirty="0" err="1" smtClean="0">
                <a:solidFill>
                  <a:srgbClr val="0070C0"/>
                </a:solidFill>
              </a:rPr>
              <a:t>cân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hình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chữ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nhật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trong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hình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lục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giác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đều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sau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endParaRPr lang="en-US" dirty="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6108350" y="955944"/>
            <a:ext cx="3047655" cy="5533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B050"/>
                </a:solidFill>
              </a:rPr>
              <a:t>- </a:t>
            </a:r>
            <a:r>
              <a:rPr lang="en-US" dirty="0" err="1" smtClean="0">
                <a:solidFill>
                  <a:srgbClr val="FF0000"/>
                </a:solidFill>
              </a:rPr>
              <a:t>Hình</a:t>
            </a:r>
            <a:r>
              <a:rPr lang="en-US" dirty="0" smtClean="0">
                <a:solidFill>
                  <a:srgbClr val="FF0000"/>
                </a:solidFill>
              </a:rPr>
              <a:t> thang </a:t>
            </a:r>
            <a:r>
              <a:rPr lang="en-US" dirty="0" err="1" smtClean="0">
                <a:solidFill>
                  <a:srgbClr val="FF0000"/>
                </a:solidFill>
              </a:rPr>
              <a:t>cân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6722369" y="1786467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ABCD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980911" y="1670671"/>
            <a:ext cx="4478438" cy="4019736"/>
            <a:chOff x="988661" y="1603449"/>
            <a:chExt cx="4478438" cy="401973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184" b="100000" l="0" r="989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56075" y="1603449"/>
              <a:ext cx="4311024" cy="3801054"/>
            </a:xfrm>
            <a:prstGeom prst="rect">
              <a:avLst/>
            </a:prstGeom>
          </p:spPr>
        </p:pic>
        <p:sp>
          <p:nvSpPr>
            <p:cNvPr id="22" name="Content Placeholder 6"/>
            <p:cNvSpPr txBox="1">
              <a:spLocks/>
            </p:cNvSpPr>
            <p:nvPr/>
          </p:nvSpPr>
          <p:spPr>
            <a:xfrm>
              <a:off x="988661" y="3271381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 smtClean="0">
                  <a:solidFill>
                    <a:srgbClr val="FF0000"/>
                  </a:solidFill>
                </a:rPr>
                <a:t>A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3" name="Content Placeholder 6"/>
            <p:cNvSpPr txBox="1">
              <a:spLocks/>
            </p:cNvSpPr>
            <p:nvPr/>
          </p:nvSpPr>
          <p:spPr>
            <a:xfrm>
              <a:off x="1942727" y="1603885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24" name="Content Placeholder 6"/>
            <p:cNvSpPr txBox="1">
              <a:spLocks/>
            </p:cNvSpPr>
            <p:nvPr/>
          </p:nvSpPr>
          <p:spPr>
            <a:xfrm>
              <a:off x="3979642" y="1603884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25" name="Content Placeholder 6"/>
            <p:cNvSpPr txBox="1">
              <a:spLocks/>
            </p:cNvSpPr>
            <p:nvPr/>
          </p:nvSpPr>
          <p:spPr>
            <a:xfrm>
              <a:off x="4961499" y="3323573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26" name="Content Placeholder 6"/>
            <p:cNvSpPr txBox="1">
              <a:spLocks/>
            </p:cNvSpPr>
            <p:nvPr/>
          </p:nvSpPr>
          <p:spPr>
            <a:xfrm>
              <a:off x="3979642" y="5002060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27" name="Content Placeholder 6"/>
            <p:cNvSpPr txBox="1">
              <a:spLocks/>
            </p:cNvSpPr>
            <p:nvPr/>
          </p:nvSpPr>
          <p:spPr>
            <a:xfrm>
              <a:off x="2017883" y="5002059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28" name="Content Placeholder 6"/>
            <p:cNvSpPr txBox="1">
              <a:spLocks/>
            </p:cNvSpPr>
            <p:nvPr/>
          </p:nvSpPr>
          <p:spPr>
            <a:xfrm>
              <a:off x="2982901" y="3634135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O</a:t>
              </a:r>
            </a:p>
          </p:txBody>
        </p:sp>
      </p:grpSp>
      <p:sp>
        <p:nvSpPr>
          <p:cNvPr id="30" name="Trapezoid 29"/>
          <p:cNvSpPr/>
          <p:nvPr/>
        </p:nvSpPr>
        <p:spPr>
          <a:xfrm>
            <a:off x="1537252" y="2041741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rapezoid 31"/>
          <p:cNvSpPr/>
          <p:nvPr/>
        </p:nvSpPr>
        <p:spPr>
          <a:xfrm rot="10800000">
            <a:off x="1510428" y="3557689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apezoid 32"/>
          <p:cNvSpPr/>
          <p:nvPr/>
        </p:nvSpPr>
        <p:spPr>
          <a:xfrm rot="3637297">
            <a:off x="2184173" y="2439916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rapezoid 43"/>
          <p:cNvSpPr/>
          <p:nvPr/>
        </p:nvSpPr>
        <p:spPr>
          <a:xfrm rot="14465605">
            <a:off x="881224" y="3169787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rapezoid 44"/>
          <p:cNvSpPr/>
          <p:nvPr/>
        </p:nvSpPr>
        <p:spPr>
          <a:xfrm rot="7233036">
            <a:off x="2175542" y="3216011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apezoid 45"/>
          <p:cNvSpPr/>
          <p:nvPr/>
        </p:nvSpPr>
        <p:spPr>
          <a:xfrm rot="18079124">
            <a:off x="901723" y="2423758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ontent Placeholder 6"/>
          <p:cNvSpPr txBox="1">
            <a:spLocks/>
          </p:cNvSpPr>
          <p:nvPr/>
        </p:nvSpPr>
        <p:spPr>
          <a:xfrm>
            <a:off x="7739586" y="1786467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ADEF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8" name="Content Placeholder 6"/>
          <p:cNvSpPr txBox="1">
            <a:spLocks/>
          </p:cNvSpPr>
          <p:nvPr/>
        </p:nvSpPr>
        <p:spPr>
          <a:xfrm>
            <a:off x="6701313" y="2860480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CDEF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9" name="Content Placeholder 6"/>
          <p:cNvSpPr txBox="1">
            <a:spLocks/>
          </p:cNvSpPr>
          <p:nvPr/>
        </p:nvSpPr>
        <p:spPr>
          <a:xfrm>
            <a:off x="7739586" y="2826037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ABCF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0" name="Content Placeholder 6"/>
          <p:cNvSpPr txBox="1">
            <a:spLocks/>
          </p:cNvSpPr>
          <p:nvPr/>
        </p:nvSpPr>
        <p:spPr>
          <a:xfrm>
            <a:off x="6701313" y="2290726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BCDE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1" name="Content Placeholder 6"/>
          <p:cNvSpPr txBox="1">
            <a:spLocks/>
          </p:cNvSpPr>
          <p:nvPr/>
        </p:nvSpPr>
        <p:spPr>
          <a:xfrm>
            <a:off x="7739586" y="2308633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BEFA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2" name="Content Placeholder 6"/>
          <p:cNvSpPr txBox="1">
            <a:spLocks/>
          </p:cNvSpPr>
          <p:nvPr/>
        </p:nvSpPr>
        <p:spPr>
          <a:xfrm>
            <a:off x="6166028" y="3369281"/>
            <a:ext cx="3047655" cy="5533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B050"/>
                </a:solidFill>
              </a:rPr>
              <a:t>- </a:t>
            </a:r>
            <a:r>
              <a:rPr lang="en-US" dirty="0" err="1" smtClean="0">
                <a:solidFill>
                  <a:srgbClr val="00B050"/>
                </a:solidFill>
              </a:rPr>
              <a:t>Hình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chữ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nhật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361203" y="2082640"/>
            <a:ext cx="1691611" cy="300695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 rot="3611485">
            <a:off x="2357291" y="2098666"/>
            <a:ext cx="1691611" cy="300695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 rot="17978249">
            <a:off x="2372376" y="2087167"/>
            <a:ext cx="1691611" cy="300695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ontent Placeholder 6"/>
          <p:cNvSpPr txBox="1">
            <a:spLocks/>
          </p:cNvSpPr>
          <p:nvPr/>
        </p:nvSpPr>
        <p:spPr>
          <a:xfrm>
            <a:off x="6778193" y="3934493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BCEF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8" name="Content Placeholder 6"/>
          <p:cNvSpPr txBox="1">
            <a:spLocks/>
          </p:cNvSpPr>
          <p:nvPr/>
        </p:nvSpPr>
        <p:spPr>
          <a:xfrm>
            <a:off x="6778193" y="5379843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BDEA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9" name="Content Placeholder 6"/>
          <p:cNvSpPr txBox="1">
            <a:spLocks/>
          </p:cNvSpPr>
          <p:nvPr/>
        </p:nvSpPr>
        <p:spPr>
          <a:xfrm>
            <a:off x="6778193" y="4720455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ACDF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35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  <p:bldP spid="12" grpId="0"/>
      <p:bldP spid="30" grpId="0" animBg="1"/>
      <p:bldP spid="32" grpId="0" animBg="1"/>
      <p:bldP spid="3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 animBg="1"/>
      <p:bldP spid="55" grpId="0" animBg="1"/>
      <p:bldP spid="56" grpId="0" animBg="1"/>
      <p:bldP spid="57" grpId="0"/>
      <p:bldP spid="58" grpId="0"/>
      <p:bldP spid="5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</TotalTime>
  <Words>526</Words>
  <PresentationFormat>Widescreen</PresentationFormat>
  <Paragraphs>138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Cambria Math</vt:lpstr>
      <vt:lpstr>等线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2021-08-12T09:44:50Z</dcterms:created>
  <dcterms:modified xsi:type="dcterms:W3CDTF">2021-08-18T14:25:17Z</dcterms:modified>
</cp:coreProperties>
</file>