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407" r:id="rId3"/>
    <p:sldId id="458" r:id="rId4"/>
    <p:sldId id="459" r:id="rId5"/>
    <p:sldId id="465" r:id="rId6"/>
    <p:sldId id="466" r:id="rId7"/>
    <p:sldId id="467" r:id="rId8"/>
    <p:sldId id="460" r:id="rId9"/>
    <p:sldId id="462" r:id="rId10"/>
    <p:sldId id="456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5F3F3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11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27200"/>
            <a:ext cx="1739080" cy="22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432719" y="4114800"/>
            <a:ext cx="13382995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SÁNG TẠO: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 YÊU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8295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6029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1409" y="6100454"/>
            <a:ext cx="1211090" cy="8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919" y="5781235"/>
            <a:ext cx="3396458" cy="24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TRÁI ĐẤT THÂN YÊU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7" y="1659883"/>
            <a:ext cx="10820401" cy="677108"/>
            <a:chOff x="1515549" y="1996767"/>
            <a:chExt cx="857796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15549" y="1996767"/>
              <a:ext cx="857796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23135" y="2673875"/>
              <a:ext cx="785306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50" name="Picture 2" descr="Mẫu bài dự thi Cùng Kun viết chữ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2"/>
          <a:stretch/>
        </p:blipFill>
        <p:spPr bwMode="auto">
          <a:xfrm>
            <a:off x="3185319" y="2667000"/>
            <a:ext cx="8674916" cy="59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005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337719" y="4114800"/>
            <a:ext cx="9601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05" y="244188"/>
            <a:ext cx="6553201" cy="84676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439555"/>
            <a:ext cx="6746911" cy="82417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8" y="424314"/>
            <a:ext cx="5553557" cy="827345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454795"/>
            <a:ext cx="5486400" cy="82634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9" y="457196"/>
            <a:ext cx="5486400" cy="82405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440754"/>
            <a:ext cx="5486400" cy="824057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NGƯỜI CHIẾN SĨ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9319" y="1894212"/>
            <a:ext cx="15377319" cy="646331"/>
            <a:chOff x="1470922" y="1930143"/>
            <a:chExt cx="12966470" cy="646331"/>
          </a:xfrm>
        </p:grpSpPr>
        <p:sp>
          <p:nvSpPr>
            <p:cNvPr id="20" name="Rectangle 19"/>
            <p:cNvSpPr/>
            <p:nvPr/>
          </p:nvSpPr>
          <p:spPr>
            <a:xfrm>
              <a:off x="1470922" y="1930143"/>
              <a:ext cx="1296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712580" y="2509237"/>
              <a:ext cx="10664605" cy="2736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899319" y="2726336"/>
            <a:ext cx="144202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6443" t="27083" r="17789" b="42709"/>
          <a:stretch/>
        </p:blipFill>
        <p:spPr>
          <a:xfrm>
            <a:off x="2118519" y="3657600"/>
            <a:ext cx="12115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46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TRÁI ĐẤT THÂN YÊU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3119" y="1675254"/>
            <a:ext cx="14554202" cy="647933"/>
            <a:chOff x="1508918" y="1888664"/>
            <a:chExt cx="12966470" cy="647933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1296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miệng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ý: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712580" y="2534995"/>
              <a:ext cx="5566756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6444" t="26618" r="32050" b="58046"/>
          <a:stretch/>
        </p:blipFill>
        <p:spPr>
          <a:xfrm>
            <a:off x="7909719" y="2389230"/>
            <a:ext cx="78486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119" y="264475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077" y="330873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7273" y="633078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3119" y="6997921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4077" y="414279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4077" y="4942206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1919" y="804232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220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9" grpId="0"/>
      <p:bldP spid="30" grpId="0"/>
      <p:bldP spid="3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TRÁI ĐẤT THÂN YÊU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3119" y="1675254"/>
            <a:ext cx="14554202" cy="647933"/>
            <a:chOff x="1508918" y="1888664"/>
            <a:chExt cx="12966470" cy="647933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1296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miệng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ý: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712580" y="2534995"/>
              <a:ext cx="5566756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36367" y="2386098"/>
            <a:ext cx="76704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809" y="2956621"/>
            <a:ext cx="80608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5238" y="6711739"/>
            <a:ext cx="78818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847" y="7251313"/>
            <a:ext cx="769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6368" y="4048723"/>
            <a:ext cx="76371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238" y="4628737"/>
            <a:ext cx="78707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68436" t="26618" r="18113" b="57581"/>
          <a:stretch/>
        </p:blipFill>
        <p:spPr>
          <a:xfrm>
            <a:off x="8898194" y="2298139"/>
            <a:ext cx="6943848" cy="60604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33919" y="803538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417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9" grpId="0"/>
      <p:bldP spid="30" grpId="0"/>
      <p:bldP spid="3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TRÁI ĐẤT THÂN YÊU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3119" y="1675254"/>
            <a:ext cx="14554202" cy="647933"/>
            <a:chOff x="1508918" y="1888664"/>
            <a:chExt cx="12966470" cy="647933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1296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miệng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ý: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712580" y="2534995"/>
              <a:ext cx="5566756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23119" y="246653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761" y="309675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9761" y="3702748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7273" y="4311459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3519" y="795158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56929" t="41954" r="31726" b="42709"/>
          <a:stretch/>
        </p:blipFill>
        <p:spPr>
          <a:xfrm>
            <a:off x="9205119" y="2644750"/>
            <a:ext cx="6400800" cy="539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561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30" grpId="0"/>
      <p:bldP spid="3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TRÁI ĐẤT THÂN YÊU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3119" y="1675254"/>
            <a:ext cx="14554202" cy="647933"/>
            <a:chOff x="1508918" y="1888664"/>
            <a:chExt cx="12966470" cy="647933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1296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miệng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ý: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712580" y="2534995"/>
              <a:ext cx="5566756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23119" y="246653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9761" y="309675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9761" y="3702748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1590" y="4899765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52919" y="772777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68436" t="41955" r="18599" b="42244"/>
          <a:stretch/>
        </p:blipFill>
        <p:spPr>
          <a:xfrm>
            <a:off x="9295548" y="2667000"/>
            <a:ext cx="6096000" cy="506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85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30" grpId="0"/>
      <p:bldP spid="31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TRÁI ĐẤT THÂN YÊU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3119" y="1675254"/>
            <a:ext cx="14554202" cy="647933"/>
            <a:chOff x="1508918" y="1888664"/>
            <a:chExt cx="12966470" cy="647933"/>
          </a:xfrm>
        </p:grpSpPr>
        <p:sp>
          <p:nvSpPr>
            <p:cNvPr id="20" name="Rectangle 19"/>
            <p:cNvSpPr/>
            <p:nvPr/>
          </p:nvSpPr>
          <p:spPr>
            <a:xfrm>
              <a:off x="1508918" y="1888664"/>
              <a:ext cx="129664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miệng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ý: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712580" y="2534995"/>
              <a:ext cx="5566756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6443" t="27083" r="17789" b="42709"/>
          <a:stretch/>
        </p:blipFill>
        <p:spPr>
          <a:xfrm>
            <a:off x="7071519" y="2667000"/>
            <a:ext cx="8077199" cy="495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7551" y="2938608"/>
            <a:ext cx="619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7551" y="3959096"/>
            <a:ext cx="619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3119" y="4979584"/>
            <a:ext cx="619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783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8319" y="42893"/>
            <a:ext cx="6858000" cy="1599885"/>
            <a:chOff x="4328319" y="42893"/>
            <a:chExt cx="6858000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328319" y="1066800"/>
              <a:ext cx="6858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Góc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sáng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tạo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: 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TRÁI ĐẤT THÂN YÊU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9320" y="1829220"/>
            <a:ext cx="5891672" cy="647933"/>
            <a:chOff x="1508919" y="1888664"/>
            <a:chExt cx="5248944" cy="647933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5248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1712580" y="2534995"/>
              <a:ext cx="4344785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899321" y="2661993"/>
            <a:ext cx="11734798" cy="647933"/>
            <a:chOff x="1485801" y="1888664"/>
            <a:chExt cx="10454638" cy="647933"/>
          </a:xfrm>
        </p:grpSpPr>
        <p:sp>
          <p:nvSpPr>
            <p:cNvPr id="26" name="Rectangle 25"/>
            <p:cNvSpPr/>
            <p:nvPr/>
          </p:nvSpPr>
          <p:spPr>
            <a:xfrm>
              <a:off x="1485801" y="1888664"/>
              <a:ext cx="104546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Chia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oạn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hay: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712580" y="2534995"/>
              <a:ext cx="9481099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998113" y="3493164"/>
            <a:ext cx="5891672" cy="647933"/>
            <a:chOff x="1508919" y="1888664"/>
            <a:chExt cx="5248944" cy="647933"/>
          </a:xfrm>
        </p:grpSpPr>
        <p:sp>
          <p:nvSpPr>
            <p:cNvPr id="29" name="Rectangle 28"/>
            <p:cNvSpPr/>
            <p:nvPr/>
          </p:nvSpPr>
          <p:spPr>
            <a:xfrm>
              <a:off x="1508919" y="1888664"/>
              <a:ext cx="5248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1712580" y="2534995"/>
              <a:ext cx="3592829" cy="1602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035547" y="4495800"/>
            <a:ext cx="135797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nỉ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“Cho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105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10347</TotalTime>
  <Words>675</Words>
  <Application>Microsoft Office PowerPoint</Application>
  <PresentationFormat>Custom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1195</cp:revision>
  <dcterms:created xsi:type="dcterms:W3CDTF">2008-09-09T22:52:10Z</dcterms:created>
  <dcterms:modified xsi:type="dcterms:W3CDTF">2022-08-03T15:40:18Z</dcterms:modified>
</cp:coreProperties>
</file>