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780" r:id="rId2"/>
  </p:sldMasterIdLst>
  <p:sldIdLst>
    <p:sldId id="282" r:id="rId3"/>
    <p:sldId id="283" r:id="rId4"/>
    <p:sldId id="284" r:id="rId5"/>
    <p:sldId id="285" r:id="rId6"/>
    <p:sldId id="286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301" r:id="rId16"/>
    <p:sldId id="296" r:id="rId17"/>
    <p:sldId id="300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3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65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69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3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00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77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4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67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9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60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58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88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8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8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1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8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2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5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9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9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1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0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7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5.xml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.png"/><Relationship Id="rId5" Type="http://schemas.openxmlformats.org/officeDocument/2006/relationships/image" Target="../media/image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0.em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9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75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793" y="4044462"/>
            <a:ext cx="2658575" cy="1829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3142" y="1382517"/>
            <a:ext cx="4765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2060" y="2320190"/>
            <a:ext cx="7837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16; 24; 35; 36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2060" y="3274297"/>
            <a:ext cx="9055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825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00" y="-14952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72" y="351459"/>
            <a:ext cx="3109229" cy="755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3" y="2746916"/>
            <a:ext cx="2893587" cy="2346152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 bwMode="auto">
          <a:xfrm>
            <a:off x="2991395" y="515291"/>
            <a:ext cx="8291565" cy="2231625"/>
          </a:xfrm>
          <a:prstGeom prst="wedgeEllipseCallout">
            <a:avLst>
              <a:gd name="adj1" fmla="val -62234"/>
              <a:gd name="adj2" fmla="val 6013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6801" y="1340734"/>
            <a:ext cx="7310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+ 45 + 2019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395" y="3983840"/>
            <a:ext cx="7465667" cy="101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52" y="-8673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7"/>
          <p:cNvSpPr txBox="1">
            <a:spLocks noChangeArrowheads="1"/>
          </p:cNvSpPr>
          <p:nvPr/>
        </p:nvSpPr>
        <p:spPr bwMode="auto">
          <a:xfrm>
            <a:off x="1007698" y="519662"/>
            <a:ext cx="996510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98" y="2490963"/>
            <a:ext cx="7045569" cy="2181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079" y="4005918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52" y="-8673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78" y="1235618"/>
            <a:ext cx="4614284" cy="4444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831" y="1235619"/>
            <a:ext cx="3385149" cy="2121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34" y="3527698"/>
            <a:ext cx="3266941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8077" y="466478"/>
            <a:ext cx="29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148077" y="989698"/>
            <a:ext cx="10117800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/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75558" y="2891108"/>
            <a:ext cx="1539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3416" y="3378200"/>
            <a:ext cx="6872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   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4;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 +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   4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78237"/>
              </p:ext>
            </p:extLst>
          </p:nvPr>
        </p:nvGraphicFramePr>
        <p:xfrm>
          <a:off x="2559845" y="3419475"/>
          <a:ext cx="2555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Equation" r:id="rId4" imgW="126890" imgH="228402" progId="Equation.DSMT4">
                  <p:embed/>
                </p:oleObj>
              </mc:Choice>
              <mc:Fallback>
                <p:oleObj name="Equation" r:id="rId4" imgW="126890" imgH="22840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845" y="3419475"/>
                        <a:ext cx="2555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66120"/>
              </p:ext>
            </p:extLst>
          </p:nvPr>
        </p:nvGraphicFramePr>
        <p:xfrm>
          <a:off x="3747232" y="3331748"/>
          <a:ext cx="2555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Equation" r:id="rId6" imgW="126890" imgH="228402" progId="Equation.DSMT4">
                  <p:embed/>
                </p:oleObj>
              </mc:Choice>
              <mc:Fallback>
                <p:oleObj name="Equation" r:id="rId6" imgW="126890" imgH="22840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232" y="3331748"/>
                        <a:ext cx="2555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5557" y="4282171"/>
            <a:ext cx="9990319" cy="5847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   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4; 6    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+ 6 )    4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( 14 – 6)   4 </a:t>
            </a:r>
            <a:endParaRPr lang="en-US" alt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262100"/>
              </p:ext>
            </p:extLst>
          </p:nvPr>
        </p:nvGraphicFramePr>
        <p:xfrm>
          <a:off x="6925808" y="3408362"/>
          <a:ext cx="3762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Equation" r:id="rId7" imgW="376386" imgH="688946" progId="Equation.DSMT4">
                  <p:embed/>
                </p:oleObj>
              </mc:Choice>
              <mc:Fallback>
                <p:oleObj name="Equation" r:id="rId7" imgW="376386" imgH="688946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5808" y="3408362"/>
                        <a:ext cx="3762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252837"/>
              </p:ext>
            </p:extLst>
          </p:nvPr>
        </p:nvGraphicFramePr>
        <p:xfrm>
          <a:off x="1917701" y="4324021"/>
          <a:ext cx="2555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Equation" r:id="rId4" imgW="126890" imgH="228402" progId="Equation.DSMT4">
                  <p:embed/>
                </p:oleObj>
              </mc:Choice>
              <mc:Fallback>
                <p:oleObj name="Equation" r:id="rId4" imgW="126890" imgH="228402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1" y="4324021"/>
                        <a:ext cx="2555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51788"/>
              </p:ext>
            </p:extLst>
          </p:nvPr>
        </p:nvGraphicFramePr>
        <p:xfrm>
          <a:off x="3090617" y="4324021"/>
          <a:ext cx="2555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Equation" r:id="rId4" imgW="126890" imgH="228402" progId="Equation.DSMT4">
                  <p:embed/>
                </p:oleObj>
              </mc:Choice>
              <mc:Fallback>
                <p:oleObj name="Equation" r:id="rId4" imgW="126890" imgH="228402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617" y="4324021"/>
                        <a:ext cx="2555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793530"/>
              </p:ext>
            </p:extLst>
          </p:nvPr>
        </p:nvGraphicFramePr>
        <p:xfrm>
          <a:off x="6517605" y="4333545"/>
          <a:ext cx="3762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Equation" r:id="rId7" imgW="376386" imgH="688946" progId="Equation.DSMT4">
                  <p:embed/>
                </p:oleObj>
              </mc:Choice>
              <mc:Fallback>
                <p:oleObj name="Equation" r:id="rId7" imgW="376386" imgH="688946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7605" y="4333545"/>
                        <a:ext cx="3762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479235"/>
              </p:ext>
            </p:extLst>
          </p:nvPr>
        </p:nvGraphicFramePr>
        <p:xfrm>
          <a:off x="9423715" y="4343727"/>
          <a:ext cx="3762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Equation" r:id="rId7" imgW="376386" imgH="688946" progId="Equation.DSMT4">
                  <p:embed/>
                </p:oleObj>
              </mc:Choice>
              <mc:Fallback>
                <p:oleObj name="Equation" r:id="rId7" imgW="376386" imgH="688946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3715" y="4343727"/>
                        <a:ext cx="3762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34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166" y="443525"/>
            <a:ext cx="3164098" cy="749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5931" y="1096818"/>
            <a:ext cx="99330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+ 81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34 + 28 -12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359" y="3031126"/>
            <a:ext cx="10552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x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5; 25; 39; 54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 + 45 + x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171" y="3689395"/>
            <a:ext cx="2658575" cy="1829924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 bwMode="auto">
          <a:xfrm>
            <a:off x="4179440" y="3169549"/>
            <a:ext cx="45719" cy="33863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6103428" y="3149830"/>
            <a:ext cx="45719" cy="325451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9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1272324" y="559291"/>
            <a:ext cx="7977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781515"/>
              </p:ext>
            </p:extLst>
          </p:nvPr>
        </p:nvGraphicFramePr>
        <p:xfrm>
          <a:off x="498220" y="1211508"/>
          <a:ext cx="11256135" cy="4902305"/>
        </p:xfrm>
        <a:graphic>
          <a:graphicData uri="http://schemas.openxmlformats.org/drawingml/2006/table">
            <a:tbl>
              <a:tblPr/>
              <a:tblGrid>
                <a:gridCol w="8918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d)1.2.3.15.7.26    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99"/>
          <p:cNvGrpSpPr>
            <a:grpSpLocks/>
          </p:cNvGrpSpPr>
          <p:nvPr/>
        </p:nvGrpSpPr>
        <p:grpSpPr bwMode="auto">
          <a:xfrm>
            <a:off x="2993343" y="5482069"/>
            <a:ext cx="49212" cy="315913"/>
            <a:chOff x="2736" y="3216"/>
            <a:chExt cx="29" cy="173"/>
          </a:xfrm>
        </p:grpSpPr>
        <p:sp>
          <p:nvSpPr>
            <p:cNvPr id="8" name="Oval 100"/>
            <p:cNvSpPr>
              <a:spLocks noChangeArrowheads="1"/>
            </p:cNvSpPr>
            <p:nvPr/>
          </p:nvSpPr>
          <p:spPr bwMode="auto">
            <a:xfrm>
              <a:off x="2736" y="321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" name="Oval 101"/>
            <p:cNvSpPr>
              <a:spLocks noChangeArrowheads="1"/>
            </p:cNvSpPr>
            <p:nvPr/>
          </p:nvSpPr>
          <p:spPr bwMode="auto">
            <a:xfrm>
              <a:off x="2736" y="328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" name="Oval 102"/>
            <p:cNvSpPr>
              <a:spLocks noChangeArrowheads="1"/>
            </p:cNvSpPr>
            <p:nvPr/>
          </p:nvSpPr>
          <p:spPr bwMode="auto">
            <a:xfrm>
              <a:off x="2736" y="336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1" name="AutoShape 64"/>
          <p:cNvSpPr>
            <a:spLocks noChangeArrowheads="1"/>
          </p:cNvSpPr>
          <p:nvPr/>
        </p:nvSpPr>
        <p:spPr bwMode="auto">
          <a:xfrm>
            <a:off x="9558177" y="2107245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2" name="AutoShape 64"/>
          <p:cNvSpPr>
            <a:spLocks noChangeArrowheads="1"/>
          </p:cNvSpPr>
          <p:nvPr/>
        </p:nvSpPr>
        <p:spPr bwMode="auto">
          <a:xfrm>
            <a:off x="10918054" y="3056814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3" name="AutoShape 64"/>
          <p:cNvSpPr>
            <a:spLocks noChangeArrowheads="1"/>
          </p:cNvSpPr>
          <p:nvPr/>
        </p:nvSpPr>
        <p:spPr bwMode="auto">
          <a:xfrm>
            <a:off x="9742165" y="4229122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4" name="AutoShape 64"/>
          <p:cNvSpPr>
            <a:spLocks noChangeArrowheads="1"/>
          </p:cNvSpPr>
          <p:nvPr/>
        </p:nvSpPr>
        <p:spPr bwMode="auto">
          <a:xfrm>
            <a:off x="9742165" y="5263104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305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05572" y="752894"/>
            <a:ext cx="944143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6B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(16 + 20)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(16 + 20)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679" y="4005918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/>
            </a: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170248" y="2232181"/>
            <a:ext cx="7932737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trước bài 9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hiệu chia hết”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192341" y="1350964"/>
            <a:ext cx="7453311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lại kiến thức về quan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hết và tính chất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207754" y="1819117"/>
            <a:ext cx="6140450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các bài tập </a:t>
            </a: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2.4;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2.5;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2.6; 2.7;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/sgk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1741488" y="1393825"/>
            <a:ext cx="493712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5" name="Text Box 16"/>
          <p:cNvSpPr txBox="1">
            <a:spLocks noChangeArrowheads="1"/>
          </p:cNvSpPr>
          <p:nvPr/>
        </p:nvSpPr>
        <p:spPr bwMode="auto">
          <a:xfrm>
            <a:off x="1727203" y="1885950"/>
            <a:ext cx="493713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1727203" y="2452691"/>
            <a:ext cx="493713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solidFill>
                  <a:srgbClr val="FFFFFF"/>
                </a:solidFill>
              </a:rPr>
              <a:t>f</a:t>
            </a: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5756" y="3890900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9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785"/>
            <a:ext cx="12192000" cy="705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17564" y="1711569"/>
            <a:ext cx="10435882" cy="2473569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793" y="4044462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2" y="-234462"/>
            <a:ext cx="12192000" cy="735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1313" y="969982"/>
            <a:ext cx="186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08" y="1812041"/>
            <a:ext cx="9016683" cy="3642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08303" y="3540018"/>
            <a:ext cx="157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1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74" y="2148442"/>
            <a:ext cx="6096851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3588" cy="705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4172" y="678261"/>
            <a:ext cx="879627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TÍNH CHẤT CHIA HẾT CỦA MỘT TỔNG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253774" y="1587845"/>
            <a:ext cx="8596668" cy="62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algn="l"/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285727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793" y="4044462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41" y="0"/>
            <a:ext cx="12192000" cy="674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823134" y="644346"/>
            <a:ext cx="218351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56653" y="1379494"/>
            <a:ext cx="9860816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m, b   m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  m         .................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61324" y="1354014"/>
            <a:ext cx="130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36092" y="1871690"/>
            <a:ext cx="1319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04903" y="1867799"/>
            <a:ext cx="152087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55037"/>
              </p:ext>
            </p:extLst>
          </p:nvPr>
        </p:nvGraphicFramePr>
        <p:xfrm>
          <a:off x="2616155" y="2611443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4" name="Equation" r:id="rId4" imgW="76035" imgH="177415" progId="Equation.DSMT4">
                  <p:embed/>
                </p:oleObj>
              </mc:Choice>
              <mc:Fallback>
                <p:oleObj name="Equation" r:id="rId4" imgW="76035" imgH="177415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155" y="2611443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606182"/>
              </p:ext>
            </p:extLst>
          </p:nvPr>
        </p:nvGraphicFramePr>
        <p:xfrm>
          <a:off x="3594215" y="2604826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5" name="Equation" r:id="rId6" imgW="76035" imgH="177415" progId="Equation.DSMT4">
                  <p:embed/>
                </p:oleObj>
              </mc:Choice>
              <mc:Fallback>
                <p:oleObj name="Equation" r:id="rId6" imgW="76035" imgH="177415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215" y="2604826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196369"/>
              </p:ext>
            </p:extLst>
          </p:nvPr>
        </p:nvGraphicFramePr>
        <p:xfrm>
          <a:off x="5003436" y="2618059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6" name="Equation" r:id="rId7" imgW="76035" imgH="177415" progId="Equation.DSMT4">
                  <p:embed/>
                </p:oleObj>
              </mc:Choice>
              <mc:Fallback>
                <p:oleObj name="Equation" r:id="rId7" imgW="76035" imgH="177415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436" y="2618059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021209"/>
              </p:ext>
            </p:extLst>
          </p:nvPr>
        </p:nvGraphicFramePr>
        <p:xfrm>
          <a:off x="5654255" y="2656634"/>
          <a:ext cx="7715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7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255" y="2656634"/>
                        <a:ext cx="7715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534388" y="2594524"/>
            <a:ext cx="179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 + c) 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348243"/>
              </p:ext>
            </p:extLst>
          </p:nvPr>
        </p:nvGraphicFramePr>
        <p:xfrm>
          <a:off x="8395213" y="2595732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8" name="Equation" r:id="rId10" imgW="76035" imgH="177415" progId="Equation.DSMT4">
                  <p:embed/>
                </p:oleObj>
              </mc:Choice>
              <mc:Fallback>
                <p:oleObj name="Equation" r:id="rId10" imgW="76035" imgH="17741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5213" y="2595732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356653" y="3615534"/>
            <a:ext cx="9658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30   3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18   3,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(30-18)   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8894" y="4154143"/>
            <a:ext cx="2658575" cy="182992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143426"/>
              </p:ext>
            </p:extLst>
          </p:nvPr>
        </p:nvGraphicFramePr>
        <p:xfrm>
          <a:off x="1886194" y="4102202"/>
          <a:ext cx="165955" cy="36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9" name="Equation" r:id="rId12" imgW="76035" imgH="177415" progId="Equation.DSMT4">
                  <p:embed/>
                </p:oleObj>
              </mc:Choice>
              <mc:Fallback>
                <p:oleObj name="Equation" r:id="rId12" imgW="76035" imgH="17741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194" y="4102202"/>
                        <a:ext cx="165955" cy="364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463627"/>
              </p:ext>
            </p:extLst>
          </p:nvPr>
        </p:nvGraphicFramePr>
        <p:xfrm>
          <a:off x="9646578" y="3635224"/>
          <a:ext cx="241603" cy="47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" name="Equation" r:id="rId13" imgW="76035" imgH="177415" progId="Equation.DSMT4">
                  <p:embed/>
                </p:oleObj>
              </mc:Choice>
              <mc:Fallback>
                <p:oleObj name="Equation" r:id="rId13" imgW="76035" imgH="17741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6578" y="3635224"/>
                        <a:ext cx="241603" cy="477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122455"/>
              </p:ext>
            </p:extLst>
          </p:nvPr>
        </p:nvGraphicFramePr>
        <p:xfrm>
          <a:off x="4470182" y="4051244"/>
          <a:ext cx="207326" cy="463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1" name="Equation" r:id="rId14" imgW="76035" imgH="177415" progId="Equation.DSMT4">
                  <p:embed/>
                </p:oleObj>
              </mc:Choice>
              <mc:Fallback>
                <p:oleObj name="Equation" r:id="rId14" imgW="76035" imgH="17741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182" y="4051244"/>
                        <a:ext cx="207326" cy="463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43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57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5641" y="948451"/>
            <a:ext cx="10532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6+15+30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7043" y="2667241"/>
            <a:ext cx="8582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6    3, 15    3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30    3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(6 + 15 + 30)   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894" y="4154143"/>
            <a:ext cx="2658575" cy="1829924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727941"/>
              </p:ext>
            </p:extLst>
          </p:nvPr>
        </p:nvGraphicFramePr>
        <p:xfrm>
          <a:off x="1900483" y="3091540"/>
          <a:ext cx="342942" cy="464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" name="Equation" r:id="rId5" imgW="501608" imgH="681375" progId="Equation.DSMT4">
                  <p:embed/>
                </p:oleObj>
              </mc:Choice>
              <mc:Fallback>
                <p:oleObj name="Equation" r:id="rId5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483" y="3091540"/>
                        <a:ext cx="342942" cy="464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416686"/>
              </p:ext>
            </p:extLst>
          </p:nvPr>
        </p:nvGraphicFramePr>
        <p:xfrm>
          <a:off x="2990730" y="3061746"/>
          <a:ext cx="334294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Equation" r:id="rId7" imgW="501608" imgH="681375" progId="Equation.DSMT4">
                  <p:embed/>
                </p:oleObj>
              </mc:Choice>
              <mc:Fallback>
                <p:oleObj name="Equation" r:id="rId7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730" y="3061746"/>
                        <a:ext cx="334294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199277"/>
              </p:ext>
            </p:extLst>
          </p:nvPr>
        </p:nvGraphicFramePr>
        <p:xfrm>
          <a:off x="4367606" y="3044161"/>
          <a:ext cx="360238" cy="488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Equation" r:id="rId8" imgW="501608" imgH="681375" progId="Equation.DSMT4">
                  <p:embed/>
                </p:oleObj>
              </mc:Choice>
              <mc:Fallback>
                <p:oleObj name="Equation" r:id="rId8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606" y="3044161"/>
                        <a:ext cx="360238" cy="488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920595"/>
              </p:ext>
            </p:extLst>
          </p:nvPr>
        </p:nvGraphicFramePr>
        <p:xfrm>
          <a:off x="7371565" y="3074410"/>
          <a:ext cx="326445" cy="44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Equation" r:id="rId9" imgW="501608" imgH="681375" progId="Equation.DSMT4">
                  <p:embed/>
                </p:oleObj>
              </mc:Choice>
              <mc:Fallback>
                <p:oleObj name="Equation" r:id="rId9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565" y="3074410"/>
                        <a:ext cx="326445" cy="442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21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918" y="680466"/>
            <a:ext cx="303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8844" y="3095053"/>
            <a:ext cx="29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0878" y="1536251"/>
            <a:ext cx="8821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+ 48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+ 12 – 36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6855" y="3705020"/>
            <a:ext cx="9911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1; 14; 16; 22; 28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21 + x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>
            <a:off x="4816599" y="3853244"/>
            <a:ext cx="70711" cy="319364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7630499" y="3829623"/>
            <a:ext cx="45719" cy="342985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641" y="515818"/>
            <a:ext cx="522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1936909" y="1044436"/>
            <a:ext cx="7780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974304" y="1636943"/>
            <a:ext cx="10356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HĐ5-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1-3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HĐ6-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2-4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00" y="-14952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7"/>
          <p:cNvSpPr txBox="1">
            <a:spLocks noChangeArrowheads="1"/>
          </p:cNvSpPr>
          <p:nvPr/>
        </p:nvSpPr>
        <p:spPr bwMode="auto">
          <a:xfrm>
            <a:off x="1007699" y="519662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53706" y="1238738"/>
            <a:ext cx="10285168" cy="2032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 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01418" y="1217718"/>
            <a:ext cx="127301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43396" y="1238738"/>
            <a:ext cx="1362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72069" y="1633877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01682" y="2056709"/>
            <a:ext cx="293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8818" y="2597338"/>
            <a:ext cx="7927975" cy="5238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    m,  b   m </a:t>
            </a:r>
            <a:r>
              <a:rPr lang="en-US" sz="28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  (a + b + c)   m     </a:t>
            </a:r>
            <a:endParaRPr lang="en-US" sz="2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529089"/>
              </p:ext>
            </p:extLst>
          </p:nvPr>
        </p:nvGraphicFramePr>
        <p:xfrm>
          <a:off x="2128458" y="2597338"/>
          <a:ext cx="255588" cy="54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" name="Equation" r:id="rId4" imgW="126720" imgH="228600" progId="Equation.DSMT4">
                  <p:embed/>
                </p:oleObj>
              </mc:Choice>
              <mc:Fallback>
                <p:oleObj name="Equation" r:id="rId4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458" y="2597338"/>
                        <a:ext cx="255588" cy="54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803185"/>
              </p:ext>
            </p:extLst>
          </p:nvPr>
        </p:nvGraphicFramePr>
        <p:xfrm>
          <a:off x="3105580" y="2516676"/>
          <a:ext cx="376237" cy="60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" name="Equation" r:id="rId6" imgW="376386" imgH="688946" progId="Equation.DSMT4">
                  <p:embed/>
                </p:oleObj>
              </mc:Choice>
              <mc:Fallback>
                <p:oleObj name="Equation" r:id="rId6" imgW="376386" imgH="688946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580" y="2516676"/>
                        <a:ext cx="376237" cy="604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995724"/>
              </p:ext>
            </p:extLst>
          </p:nvPr>
        </p:nvGraphicFramePr>
        <p:xfrm>
          <a:off x="4445367" y="2597338"/>
          <a:ext cx="3762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" name="Equation" r:id="rId8" imgW="376386" imgH="688946" progId="Equation.DSMT4">
                  <p:embed/>
                </p:oleObj>
              </mc:Choice>
              <mc:Fallback>
                <p:oleObj name="Equation" r:id="rId8" imgW="376386" imgH="688946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367" y="2597338"/>
                        <a:ext cx="3762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639888"/>
              </p:ext>
            </p:extLst>
          </p:nvPr>
        </p:nvGraphicFramePr>
        <p:xfrm>
          <a:off x="5211625" y="2603687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625" y="2603687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124613"/>
              </p:ext>
            </p:extLst>
          </p:nvPr>
        </p:nvGraphicFramePr>
        <p:xfrm>
          <a:off x="7451344" y="2578287"/>
          <a:ext cx="2555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" name="Equation" r:id="rId11" imgW="126890" imgH="228402" progId="Equation.DSMT4">
                  <p:embed/>
                </p:oleObj>
              </mc:Choice>
              <mc:Fallback>
                <p:oleObj name="Equation" r:id="rId11" imgW="126890" imgH="22840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44" y="2578287"/>
                        <a:ext cx="25558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3706" y="3270737"/>
            <a:ext cx="9941062" cy="9563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69202" y="4048636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2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918</TotalTime>
  <Words>908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.VnTime</vt:lpstr>
      <vt:lpstr>Arial</vt:lpstr>
      <vt:lpstr>Calibri</vt:lpstr>
      <vt:lpstr>Times</vt:lpstr>
      <vt:lpstr>Times New Roman</vt:lpstr>
      <vt:lpstr>Wingdings</vt:lpstr>
      <vt:lpstr>6_Default Design</vt:lpstr>
      <vt:lpstr>7_Default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60</cp:revision>
  <dcterms:created xsi:type="dcterms:W3CDTF">2021-07-04T00:32:58Z</dcterms:created>
  <dcterms:modified xsi:type="dcterms:W3CDTF">2021-10-14T02:41:32Z</dcterms:modified>
</cp:coreProperties>
</file>