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18/7/2021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microsoft.com/office/2007/relationships/hdphoto" Target="../media/hdphoto2.wdp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5" Type="http://schemas.openxmlformats.org/officeDocument/2006/relationships/slide" Target="slide4.xml"/><Relationship Id="rId10" Type="http://schemas.openxmlformats.org/officeDocument/2006/relationships/slide" Target="slide3.xml"/><Relationship Id="rId19" Type="http://schemas.openxmlformats.org/officeDocument/2006/relationships/image" Target="../media/image7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Quả</a:t>
            </a:r>
            <a:r>
              <a:rPr lang="en-US" sz="96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trứng</a:t>
            </a:r>
            <a:r>
              <a:rPr lang="en-US" sz="96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kì</a:t>
            </a:r>
            <a:r>
              <a:rPr lang="en-US" sz="96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diệu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Xin </a:t>
              </a:r>
              <a:r>
                <a:rPr lang="en-US" sz="4000" dirty="0" err="1">
                  <a:solidFill>
                    <a:srgbClr val="FF0066"/>
                  </a:solidFill>
                  <a:latin typeface="Coiny" panose="02000903060500060000" pitchFamily="2" charset="0"/>
                </a:rPr>
                <a:t>chào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oiny" panose="02000903060500060000" pitchFamily="2" charset="0"/>
                </a:rPr>
                <a:t>tất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oiny" panose="02000903060500060000" pitchFamily="2" charset="0"/>
                </a:rPr>
                <a:t>cả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oiny" panose="02000903060500060000" pitchFamily="2" charset="0"/>
                </a:rPr>
                <a:t>các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oiny" panose="02000903060500060000" pitchFamily="2" charset="0"/>
                </a:rPr>
                <a:t>bạn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!</a:t>
              </a:r>
              <a:endParaRPr lang="en-US" sz="4000" dirty="0">
                <a:latin typeface="Coiny" panose="0200090306050006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hỏi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………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8320" y="2021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trả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lời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</a:t>
            </a:r>
          </a:p>
          <a:p>
            <a:pPr algn="ctr"/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-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Phương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Uyên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- Mai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Linh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-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Trở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hỏi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………  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Trở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6040" y="19964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trả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lời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</a:t>
            </a:r>
          </a:p>
          <a:p>
            <a:pPr algn="ctr"/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-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Đồ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dùng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dạy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học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PuPu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-</a:t>
            </a:r>
          </a:p>
          <a:p>
            <a:pPr algn="ctr"/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hỏi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………  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Trở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6040" y="19964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trả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lời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</a:t>
            </a:r>
          </a:p>
          <a:p>
            <a:pPr algn="ctr"/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-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Đồ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dùng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dạy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học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Miki</a:t>
            </a: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60</Words>
  <PresentationFormat>Widescreen</PresentationFormat>
  <Paragraphs>14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Coiny</vt:lpstr>
      <vt:lpstr>SVN-Fiolex Girls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2021-06-10T01:59:48Z</dcterms:created>
  <dcterms:modified xsi:type="dcterms:W3CDTF">2021-07-18T09:27:38Z</dcterms:modified>
</cp:coreProperties>
</file>