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0" r:id="rId2"/>
    <p:sldId id="289" r:id="rId3"/>
    <p:sldId id="290" r:id="rId4"/>
    <p:sldId id="291" r:id="rId5"/>
    <p:sldId id="302" r:id="rId6"/>
    <p:sldId id="303" r:id="rId7"/>
    <p:sldId id="293" r:id="rId8"/>
    <p:sldId id="294" r:id="rId9"/>
    <p:sldId id="301" r:id="rId10"/>
    <p:sldId id="295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F989"/>
    <a:srgbClr val="F4E18E"/>
    <a:srgbClr val="F7D38B"/>
    <a:srgbClr val="FED284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5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8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2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2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3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2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1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2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7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5C9D-4F4E-4AAB-963B-A55E022F319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8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0.jp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1" y="1066801"/>
            <a:ext cx="7562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90: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43. XÁC SUẤT THỰC NGHIỆM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1" y="0"/>
            <a:ext cx="3804781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1" y="1143001"/>
            <a:ext cx="9321849" cy="41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6982" y="1678675"/>
            <a:ext cx="3330313" cy="402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242" y="1641144"/>
            <a:ext cx="5784521" cy="402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8980" y="2233684"/>
            <a:ext cx="9169021" cy="46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5800" y="206514"/>
            <a:ext cx="2954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752600"/>
            <a:ext cx="7924800" cy="2409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Ôn tập các kiến thức về Xác suất thực nghiệm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Làm bài tập 9.30, 9.31, 9.32-SGK.103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hiểu Trò chơi xúc xắc phần Luyện tập chung để buổi học sau thực hiện.</a:t>
            </a:r>
          </a:p>
        </p:txBody>
      </p:sp>
    </p:spTree>
    <p:extLst>
      <p:ext uri="{BB962C8B-B14F-4D97-AF65-F5344CB8AC3E}">
        <p14:creationId xmlns:p14="http://schemas.microsoft.com/office/powerpoint/2010/main" val="32318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2812576"/>
            <a:ext cx="7179733" cy="4038600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1524000" y="0"/>
            <a:ext cx="2971800" cy="32766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1" y="689044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lần xuất hiện mặt sấp là: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241556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Có hai khả năng xảy ra sự kiện tung đồng xu: xuất hiện mặt sấp và không xuất hiện mặt sấp </a:t>
            </a:r>
            <a:endParaRPr lang="en-US" sz="280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613529"/>
              </p:ext>
            </p:extLst>
          </p:nvPr>
        </p:nvGraphicFramePr>
        <p:xfrm>
          <a:off x="1752600" y="2417426"/>
          <a:ext cx="8610601" cy="2078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tmap Image" r:id="rId4" imgW="6287378" imgH="1476190" progId="Paint.Picture">
                  <p:embed/>
                </p:oleObj>
              </mc:Choice>
              <mc:Fallback>
                <p:oleObj name="Bitmap Image" r:id="rId4" imgW="6287378" imgH="147619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17426"/>
                        <a:ext cx="8610601" cy="2078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9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24"/>
          <a:stretch/>
        </p:blipFill>
        <p:spPr>
          <a:xfrm>
            <a:off x="3505201" y="1"/>
            <a:ext cx="6916415" cy="484462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31069"/>
              </p:ext>
            </p:extLst>
          </p:nvPr>
        </p:nvGraphicFramePr>
        <p:xfrm>
          <a:off x="3452327" y="4885234"/>
          <a:ext cx="6989761" cy="19647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22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Đỏ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Xanh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Vàng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Số lần (k)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Tỉ số 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</a:rPr>
                        <a:t>(        )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874911"/>
              </p:ext>
            </p:extLst>
          </p:nvPr>
        </p:nvGraphicFramePr>
        <p:xfrm>
          <a:off x="4495800" y="5821680"/>
          <a:ext cx="533400" cy="96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5" imgW="241195" imgH="431613" progId="Equation.DSMT4">
                  <p:embed/>
                </p:oleObj>
              </mc:Choice>
              <mc:Fallback>
                <p:oleObj name="Equation" r:id="rId5" imgW="241195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821680"/>
                        <a:ext cx="533400" cy="96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0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57400" y="1219200"/>
            <a:ext cx="8077200" cy="3352800"/>
          </a:xfrm>
          <a:prstGeom prst="roundRect">
            <a:avLst/>
          </a:prstGeom>
          <a:solidFill>
            <a:srgbClr val="FCF98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                                                 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6705600" cy="57912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858000" y="0"/>
            <a:ext cx="3822510" cy="3048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400"/>
            <a:ext cx="12115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3258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6019" y="3668852"/>
            <a:ext cx="3026781" cy="1843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84589" y="3429000"/>
            <a:ext cx="45238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Tổng số lần gieo: 80 (lần)</a:t>
            </a:r>
            <a:endParaRPr lang="en-US" sz="3000" b="1"/>
          </a:p>
        </p:txBody>
      </p:sp>
      <p:sp>
        <p:nvSpPr>
          <p:cNvPr id="9" name="Rectangle 8"/>
          <p:cNvSpPr/>
          <p:nvPr/>
        </p:nvSpPr>
        <p:spPr>
          <a:xfrm>
            <a:off x="3482314" y="3931418"/>
            <a:ext cx="46710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Số lần An thắng là: 48 (lần)</a:t>
            </a:r>
            <a:endParaRPr lang="en-US" sz="3000" b="1"/>
          </a:p>
        </p:txBody>
      </p:sp>
      <p:sp>
        <p:nvSpPr>
          <p:cNvPr id="11" name="Rectangle 10"/>
          <p:cNvSpPr/>
          <p:nvPr/>
        </p:nvSpPr>
        <p:spPr>
          <a:xfrm>
            <a:off x="3457519" y="4518545"/>
            <a:ext cx="39837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Xác suất thực nghiệm: </a:t>
            </a:r>
            <a:endParaRPr lang="en-US" sz="3000" b="1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427854"/>
              </p:ext>
            </p:extLst>
          </p:nvPr>
        </p:nvGraphicFramePr>
        <p:xfrm>
          <a:off x="7369175" y="4354513"/>
          <a:ext cx="134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6" imgW="1346040" imgH="888840" progId="Equation.DSMT4">
                  <p:embed/>
                </p:oleObj>
              </mc:Choice>
              <mc:Fallback>
                <p:oleObj name="Equation" r:id="rId6" imgW="13460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69175" y="4354513"/>
                        <a:ext cx="1346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8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32766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23923"/>
              </p:ext>
            </p:extLst>
          </p:nvPr>
        </p:nvGraphicFramePr>
        <p:xfrm>
          <a:off x="4967562" y="4403058"/>
          <a:ext cx="1509439" cy="85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5" imgW="787058" imgH="444307" progId="Equation.DSMT4">
                  <p:embed/>
                </p:oleObj>
              </mc:Choice>
              <mc:Fallback>
                <p:oleObj name="Equation" r:id="rId5" imgW="787058" imgH="44430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562" y="4403058"/>
                        <a:ext cx="1509439" cy="854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92987"/>
              </p:ext>
            </p:extLst>
          </p:nvPr>
        </p:nvGraphicFramePr>
        <p:xfrm>
          <a:off x="4953000" y="6050671"/>
          <a:ext cx="1447800" cy="81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7" imgW="787320" imgH="444240" progId="Equation.DSMT4">
                  <p:embed/>
                </p:oleObj>
              </mc:Choice>
              <mc:Fallback>
                <p:oleObj name="Equation" r:id="rId7" imgW="78732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050671"/>
                        <a:ext cx="1447800" cy="81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81000" y="3604738"/>
            <a:ext cx="101784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 + 22 + 15 = 57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81000" y="5191929"/>
            <a:ext cx="101620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100 – (15+20)=65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2476" y="3014990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28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1354</TotalTime>
  <Words>255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125</cp:revision>
  <dcterms:created xsi:type="dcterms:W3CDTF">2021-01-25T00:54:03Z</dcterms:created>
  <dcterms:modified xsi:type="dcterms:W3CDTF">2022-05-06T12:41:22Z</dcterms:modified>
</cp:coreProperties>
</file>