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30" r:id="rId2"/>
    <p:sldId id="446" r:id="rId3"/>
    <p:sldId id="434" r:id="rId4"/>
    <p:sldId id="442" r:id="rId5"/>
    <p:sldId id="443" r:id="rId6"/>
    <p:sldId id="451" r:id="rId7"/>
    <p:sldId id="452" r:id="rId8"/>
    <p:sldId id="444" r:id="rId9"/>
    <p:sldId id="431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FF0066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1562479" y="4343401"/>
            <a:ext cx="12824239" cy="257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SINH HOẠT LỚP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BẢO VỆ CẢNH ĐẸP QUÊ HƯƠNG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386" y="703852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ài hát Quê hương tươi đẹp_Trim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4119" y="685800"/>
            <a:ext cx="14401800" cy="7315200"/>
          </a:xfrm>
        </p:spPr>
      </p:pic>
    </p:spTree>
    <p:extLst>
      <p:ext uri="{BB962C8B-B14F-4D97-AF65-F5344CB8AC3E}">
        <p14:creationId xmlns:p14="http://schemas.microsoft.com/office/powerpoint/2010/main" val="403023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28119" y="103853"/>
            <a:ext cx="9982200" cy="1569405"/>
            <a:chOff x="2728119" y="103853"/>
            <a:chExt cx="9982200" cy="1569405"/>
          </a:xfrm>
        </p:grpSpPr>
        <p:grpSp>
          <p:nvGrpSpPr>
            <p:cNvPr id="26" name="Group 25"/>
            <p:cNvGrpSpPr/>
            <p:nvPr/>
          </p:nvGrpSpPr>
          <p:grpSpPr>
            <a:xfrm>
              <a:off x="5211494" y="103853"/>
              <a:ext cx="5878532" cy="994830"/>
              <a:chOff x="5063633" y="164812"/>
              <a:chExt cx="5779343" cy="994830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5063633" y="164812"/>
                <a:ext cx="5779343" cy="994830"/>
                <a:chOff x="5063633" y="164812"/>
                <a:chExt cx="5779343" cy="994830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5063633" y="164812"/>
                  <a:ext cx="5779343" cy="55399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5498868" y="636422"/>
                  <a:ext cx="492189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HOẠT ĐỘNG TRẢI NGHIỆM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8" name="Straight Connector 27"/>
              <p:cNvCxnSpPr/>
              <p:nvPr/>
            </p:nvCxnSpPr>
            <p:spPr>
              <a:xfrm>
                <a:off x="5618731" y="1136154"/>
                <a:ext cx="469984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1" name="Text Box 14"/>
            <p:cNvSpPr txBox="1">
              <a:spLocks noChangeArrowheads="1"/>
            </p:cNvSpPr>
            <p:nvPr/>
          </p:nvSpPr>
          <p:spPr bwMode="auto">
            <a:xfrm>
              <a:off x="2728119" y="1097280"/>
              <a:ext cx="99822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</a:rPr>
                <a:t>SINH HOẠT LỚP: BẢO VỆ CẢNH ĐẸP QUÊ HƯƠNG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46919" y="1782783"/>
            <a:ext cx="6477000" cy="677108"/>
            <a:chOff x="1508918" y="1888664"/>
            <a:chExt cx="577041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577041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I. Sơ kết hoạt động tuần qua.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29520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802484" y="2590800"/>
            <a:ext cx="7051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1) Kết quả thi đua cuối tuần vừa qua:</a:t>
            </a:r>
            <a:endParaRPr lang="en-US" sz="360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1506" y="3371671"/>
            <a:ext cx="1419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nền nếp học tập, đến lớp đúng giờ tham gia thi đua tuần học tốt do đội cờ đỏ tổ chức.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9917" y="4590871"/>
            <a:ext cx="1419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việc làm bài tập đầy đủ, chăm chỉ học tập, không nói chuyện riêng trong giờ học. 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6919" y="5810071"/>
            <a:ext cx="1419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vệ sinh cá nhân, vệ sinh lớp học. Tham gia sinh hoạt tập thể nghiêm túc và hoạt thành tốt   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87931" y="7010400"/>
            <a:ext cx="212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2) Tồn tại:</a:t>
            </a:r>
            <a:endParaRPr lang="en-US" sz="360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3119" y="7772400"/>
            <a:ext cx="1455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Có một số bạn đi học muộn, một số bạn vẫn nói chuyện riêng trong giờ học.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51719" y="1782783"/>
            <a:ext cx="7391400" cy="677108"/>
            <a:chOff x="1508918" y="1888664"/>
            <a:chExt cx="6585065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58506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II. Kế hoạch hoạt động tuần tới.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67398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953906" y="2667000"/>
            <a:ext cx="147282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tích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…………….</a:t>
            </a:r>
          </a:p>
          <a:p>
            <a:pPr algn="just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9916" y="5810071"/>
            <a:ext cx="1473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việc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nói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6918" y="7257871"/>
            <a:ext cx="1478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sinh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sinh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sinh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9916" y="4525832"/>
            <a:ext cx="1473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490119" y="103853"/>
            <a:ext cx="9982200" cy="1569405"/>
            <a:chOff x="3490119" y="103853"/>
            <a:chExt cx="9982200" cy="1569405"/>
          </a:xfrm>
        </p:grpSpPr>
        <p:grpSp>
          <p:nvGrpSpPr>
            <p:cNvPr id="16" name="Group 15"/>
            <p:cNvGrpSpPr/>
            <p:nvPr/>
          </p:nvGrpSpPr>
          <p:grpSpPr>
            <a:xfrm>
              <a:off x="5211494" y="103853"/>
              <a:ext cx="5878532" cy="994830"/>
              <a:chOff x="5063633" y="164812"/>
              <a:chExt cx="5779343" cy="99483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5063633" y="164812"/>
                <a:ext cx="5779343" cy="994830"/>
                <a:chOff x="5063633" y="164812"/>
                <a:chExt cx="5779343" cy="994830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5063633" y="164812"/>
                  <a:ext cx="5779343" cy="55399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5498868" y="636422"/>
                  <a:ext cx="492189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HOẠT ĐỘNG TRẢI NGHIỆM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0" name="Straight Connector 19"/>
              <p:cNvCxnSpPr/>
              <p:nvPr/>
            </p:nvCxnSpPr>
            <p:spPr>
              <a:xfrm>
                <a:off x="5618731" y="1136154"/>
                <a:ext cx="469984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3490119" y="1097280"/>
              <a:ext cx="99822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</a:rPr>
                <a:t>SINH HOẠT LỚP: BẢO VỆ CẢNH ĐẸP QUÊ HƯƠNG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23973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80318" y="1782783"/>
            <a:ext cx="13182601" cy="677108"/>
            <a:chOff x="1508916" y="1888664"/>
            <a:chExt cx="11256853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6" y="1888664"/>
              <a:ext cx="11256853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III.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“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Bảo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cảnh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đẹp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quê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hương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”.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736656" y="2565772"/>
              <a:ext cx="862157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243206" y="2590799"/>
            <a:ext cx="11367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6)</a:t>
            </a:r>
            <a:endParaRPr lang="en-US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490119" y="103853"/>
            <a:ext cx="9220200" cy="1569405"/>
            <a:chOff x="3490119" y="103853"/>
            <a:chExt cx="9220200" cy="1569405"/>
          </a:xfrm>
        </p:grpSpPr>
        <p:grpSp>
          <p:nvGrpSpPr>
            <p:cNvPr id="24" name="Group 23"/>
            <p:cNvGrpSpPr/>
            <p:nvPr/>
          </p:nvGrpSpPr>
          <p:grpSpPr>
            <a:xfrm>
              <a:off x="5211494" y="103853"/>
              <a:ext cx="5878532" cy="994830"/>
              <a:chOff x="5063633" y="164812"/>
              <a:chExt cx="5779343" cy="994830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5063633" y="164812"/>
                <a:ext cx="5779343" cy="994830"/>
                <a:chOff x="5063633" y="164812"/>
                <a:chExt cx="5779343" cy="994830"/>
              </a:xfrm>
            </p:grpSpPr>
            <p:sp>
              <p:nvSpPr>
                <p:cNvPr id="34" name="TextBox 33"/>
                <p:cNvSpPr txBox="1"/>
                <p:nvPr/>
              </p:nvSpPr>
              <p:spPr>
                <a:xfrm>
                  <a:off x="5063633" y="164812"/>
                  <a:ext cx="5779343" cy="55399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5498868" y="636422"/>
                  <a:ext cx="492189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HOẠT ĐỘNG TRẢI NGHIỆM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3" name="Straight Connector 32"/>
              <p:cNvCxnSpPr/>
              <p:nvPr/>
            </p:nvCxnSpPr>
            <p:spPr>
              <a:xfrm>
                <a:off x="5618731" y="1136154"/>
                <a:ext cx="469984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3490119" y="1097280"/>
              <a:ext cx="92202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</a:rPr>
                <a:t>SINH HOẠT LỚP: BẢO VỆ CẢNH ĐẸP QUÊ HƯƠNG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5945" t="40625" r="33016" b="26042"/>
          <a:stretch/>
        </p:blipFill>
        <p:spPr>
          <a:xfrm>
            <a:off x="3469176" y="3260576"/>
            <a:ext cx="9525000" cy="476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06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80318" y="1782783"/>
            <a:ext cx="13182601" cy="677108"/>
            <a:chOff x="1508916" y="1888664"/>
            <a:chExt cx="11256853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6" y="1888664"/>
              <a:ext cx="11256853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III.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“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Bảo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cảnh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đẹp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quê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hương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”.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736656" y="2565772"/>
              <a:ext cx="862157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276959" y="2813833"/>
            <a:ext cx="7925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6)</a:t>
            </a:r>
            <a:endParaRPr lang="en-US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490119" y="103853"/>
            <a:ext cx="9220200" cy="1569405"/>
            <a:chOff x="3490119" y="103853"/>
            <a:chExt cx="9220200" cy="1569405"/>
          </a:xfrm>
        </p:grpSpPr>
        <p:grpSp>
          <p:nvGrpSpPr>
            <p:cNvPr id="24" name="Group 23"/>
            <p:cNvGrpSpPr/>
            <p:nvPr/>
          </p:nvGrpSpPr>
          <p:grpSpPr>
            <a:xfrm>
              <a:off x="5211494" y="103853"/>
              <a:ext cx="5878532" cy="994830"/>
              <a:chOff x="5063633" y="164812"/>
              <a:chExt cx="5779343" cy="994830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5063633" y="164812"/>
                <a:ext cx="5779343" cy="994830"/>
                <a:chOff x="5063633" y="164812"/>
                <a:chExt cx="5779343" cy="994830"/>
              </a:xfrm>
            </p:grpSpPr>
            <p:sp>
              <p:nvSpPr>
                <p:cNvPr id="34" name="TextBox 33"/>
                <p:cNvSpPr txBox="1"/>
                <p:nvPr/>
              </p:nvSpPr>
              <p:spPr>
                <a:xfrm>
                  <a:off x="5063633" y="164812"/>
                  <a:ext cx="5779343" cy="55399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5498868" y="636422"/>
                  <a:ext cx="492189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HOẠT ĐỘNG TRẢI NGHIỆM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3" name="Straight Connector 32"/>
              <p:cNvCxnSpPr/>
              <p:nvPr/>
            </p:nvCxnSpPr>
            <p:spPr>
              <a:xfrm>
                <a:off x="5618731" y="1136154"/>
                <a:ext cx="469984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3490119" y="1097280"/>
              <a:ext cx="92202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</a:rPr>
                <a:t>SINH HOẠT LỚP: BẢO VỆ CẢNH ĐẸP QUÊ HƯƠNG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76959" y="3806357"/>
            <a:ext cx="778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6)</a:t>
            </a:r>
            <a:endParaRPr lang="en-US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70241" y="4703250"/>
            <a:ext cx="4104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330" y="5638800"/>
            <a:ext cx="138940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 khuyên bạn dừng ngay hành động đang làm vì nó ảnh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ưởng 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 nhiều đến mĩ quan của khu di tích và tìm cách làm sạch những gì mình đã vẽ lên</a:t>
            </a:r>
            <a:r>
              <a:rPr 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4152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/>
      <p:bldP spid="1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80318" y="1782783"/>
            <a:ext cx="13182601" cy="677108"/>
            <a:chOff x="1508916" y="1888664"/>
            <a:chExt cx="11256853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6" y="1888664"/>
              <a:ext cx="11256853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III.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“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Bảo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cảnh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đẹp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quê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hương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”.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736656" y="2565772"/>
              <a:ext cx="862157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276959" y="2813833"/>
            <a:ext cx="12561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3) Chia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490119" y="103853"/>
            <a:ext cx="9220200" cy="1569405"/>
            <a:chOff x="3490119" y="103853"/>
            <a:chExt cx="9220200" cy="1569405"/>
          </a:xfrm>
        </p:grpSpPr>
        <p:grpSp>
          <p:nvGrpSpPr>
            <p:cNvPr id="24" name="Group 23"/>
            <p:cNvGrpSpPr/>
            <p:nvPr/>
          </p:nvGrpSpPr>
          <p:grpSpPr>
            <a:xfrm>
              <a:off x="5211494" y="103853"/>
              <a:ext cx="5878532" cy="994830"/>
              <a:chOff x="5063633" y="164812"/>
              <a:chExt cx="5779343" cy="994830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5063633" y="164812"/>
                <a:ext cx="5779343" cy="994830"/>
                <a:chOff x="5063633" y="164812"/>
                <a:chExt cx="5779343" cy="994830"/>
              </a:xfrm>
            </p:grpSpPr>
            <p:sp>
              <p:nvSpPr>
                <p:cNvPr id="34" name="TextBox 33"/>
                <p:cNvSpPr txBox="1"/>
                <p:nvPr/>
              </p:nvSpPr>
              <p:spPr>
                <a:xfrm>
                  <a:off x="5063633" y="164812"/>
                  <a:ext cx="5779343" cy="55399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5498868" y="636422"/>
                  <a:ext cx="492189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HOẠT ĐỘNG TRẢI NGHIỆM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3" name="Straight Connector 32"/>
              <p:cNvCxnSpPr/>
              <p:nvPr/>
            </p:nvCxnSpPr>
            <p:spPr>
              <a:xfrm>
                <a:off x="5618731" y="1136154"/>
                <a:ext cx="469984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3490119" y="1097280"/>
              <a:ext cx="92202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</a:rPr>
                <a:t>SINH HOẠT LỚP: BẢO VỆ CẢNH ĐẸP QUÊ HƯƠNG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76959" y="3802382"/>
            <a:ext cx="138940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có ý thức tôn trọng, giữ gìn và bảo vệ cảnh đẹp quê hương, lên án, tố cáo những hành vi cố tình bôi xấu, huỷ hoại chúng.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8754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8" y="1782783"/>
            <a:ext cx="3352801" cy="677108"/>
            <a:chOff x="2187788" y="1888664"/>
            <a:chExt cx="2987040" cy="677108"/>
          </a:xfrm>
        </p:grpSpPr>
        <p:sp>
          <p:nvSpPr>
            <p:cNvPr id="10" name="Rectangle 9"/>
            <p:cNvSpPr/>
            <p:nvPr/>
          </p:nvSpPr>
          <p:spPr>
            <a:xfrm>
              <a:off x="2187788" y="1888664"/>
              <a:ext cx="298704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IV. Vận dụng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255676" y="2519755"/>
              <a:ext cx="248328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464418" y="2590799"/>
            <a:ext cx="13836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490119" y="103853"/>
            <a:ext cx="9220200" cy="1569405"/>
            <a:chOff x="3490119" y="103853"/>
            <a:chExt cx="9220200" cy="1569405"/>
          </a:xfrm>
        </p:grpSpPr>
        <p:grpSp>
          <p:nvGrpSpPr>
            <p:cNvPr id="15" name="Group 14"/>
            <p:cNvGrpSpPr/>
            <p:nvPr/>
          </p:nvGrpSpPr>
          <p:grpSpPr>
            <a:xfrm>
              <a:off x="5211494" y="103853"/>
              <a:ext cx="5878532" cy="994830"/>
              <a:chOff x="5063633" y="164812"/>
              <a:chExt cx="5779343" cy="99483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5063633" y="164812"/>
                <a:ext cx="5779343" cy="994830"/>
                <a:chOff x="5063633" y="164812"/>
                <a:chExt cx="5779343" cy="994830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5063633" y="164812"/>
                  <a:ext cx="5779343" cy="55399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5498868" y="636422"/>
                  <a:ext cx="492189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HOẠT ĐỘNG TRẢI NGHIỆM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0" name="Straight Connector 19"/>
              <p:cNvCxnSpPr/>
              <p:nvPr/>
            </p:nvCxnSpPr>
            <p:spPr>
              <a:xfrm>
                <a:off x="5618731" y="1136154"/>
                <a:ext cx="469984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3490119" y="1097280"/>
              <a:ext cx="92202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SINH HOẠT LỚP: CHUẨN BỊ TRANG TRÍ LỚP HỌC</a:t>
              </a:r>
            </a:p>
          </p:txBody>
        </p:sp>
      </p:grpSp>
      <p:pic>
        <p:nvPicPr>
          <p:cNvPr id="1028" name="Picture 4" descr="Ô nhiễm nước tại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172" y="3773543"/>
            <a:ext cx="4239147" cy="217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4 nguyên nhân chính và phổ biến gây ô nhiễm môi trường nướ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4" r="49333" b="48983"/>
          <a:stretch/>
        </p:blipFill>
        <p:spPr bwMode="auto">
          <a:xfrm>
            <a:off x="8382767" y="3657600"/>
            <a:ext cx="417515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119" y="6248400"/>
            <a:ext cx="4267199" cy="2266950"/>
          </a:xfrm>
          <a:prstGeom prst="rect">
            <a:avLst/>
          </a:prstGeom>
        </p:spPr>
      </p:pic>
      <p:pic>
        <p:nvPicPr>
          <p:cNvPr id="1034" name="Picture 10" descr="Thực trạng ô nhiễm môi trường đất và cách khắc phụ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767" y="6248401"/>
            <a:ext cx="4175152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82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10643</TotalTime>
  <Words>542</Words>
  <Application>Microsoft Office PowerPoint</Application>
  <PresentationFormat>Custom</PresentationFormat>
  <Paragraphs>52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1216</cp:revision>
  <dcterms:created xsi:type="dcterms:W3CDTF">2008-09-09T22:52:10Z</dcterms:created>
  <dcterms:modified xsi:type="dcterms:W3CDTF">2022-08-28T08:15:22Z</dcterms:modified>
</cp:coreProperties>
</file>