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69" r:id="rId4"/>
    <p:sldId id="273" r:id="rId5"/>
    <p:sldId id="274" r:id="rId6"/>
    <p:sldId id="278" r:id="rId7"/>
    <p:sldId id="275" r:id="rId8"/>
    <p:sldId id="277" r:id="rId9"/>
    <p:sldId id="276" r:id="rId10"/>
    <p:sldId id="279" r:id="rId11"/>
    <p:sldId id="280" r:id="rId12"/>
    <p:sldId id="281" r:id="rId13"/>
    <p:sldId id="425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7298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4952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9410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2907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1803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5623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82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3652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7539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8679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776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598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image" Target="../media/image7.gif"/><Relationship Id="rId2" Type="http://schemas.openxmlformats.org/officeDocument/2006/relationships/audio" Target="../media/media1.wav"/><Relationship Id="rId16" Type="http://schemas.openxmlformats.org/officeDocument/2006/relationships/image" Target="../media/image6.gif"/><Relationship Id="rId1" Type="http://schemas.microsoft.com/office/2007/relationships/media" Target="../media/media1.wav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4.png"/><Relationship Id="rId15" Type="http://schemas.openxmlformats.org/officeDocument/2006/relationships/image" Target="../media/image5.gif"/><Relationship Id="rId10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04821" y="6453052"/>
            <a:ext cx="188717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22232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04821" y="6453052"/>
            <a:ext cx="188717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20" y="222322"/>
            <a:ext cx="10058400" cy="14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04821" y="6453052"/>
            <a:ext cx="188717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04821" y="6453052"/>
            <a:ext cx="188717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04821" y="6453052"/>
            <a:ext cx="188717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04821" y="6453052"/>
            <a:ext cx="188717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04821" y="6453052"/>
            <a:ext cx="188717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04821" y="6453052"/>
            <a:ext cx="188717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04821" y="6453052"/>
            <a:ext cx="188717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209</Words>
  <PresentationFormat>Màn hình rộng</PresentationFormat>
  <Paragraphs>76</Paragraphs>
  <Slides>11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11</vt:i4>
      </vt:variant>
    </vt:vector>
  </HeadingPairs>
  <TitlesOfParts>
    <vt:vector size="19" baseType="lpstr">
      <vt:lpstr>Times New Roman</vt:lpstr>
      <vt:lpstr>Calibri</vt:lpstr>
      <vt:lpstr>Tahoma</vt:lpstr>
      <vt:lpstr>Arial</vt:lpstr>
      <vt:lpstr>Calibri Light</vt:lpstr>
      <vt:lpstr>1_Office Theme</vt:lpstr>
      <vt:lpstr>2_Office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2023-09-16T12:17:11Z</dcterms:modified>
</cp:coreProperties>
</file>