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57" r:id="rId3"/>
    <p:sldId id="273" r:id="rId4"/>
    <p:sldId id="258" r:id="rId5"/>
    <p:sldId id="260" r:id="rId6"/>
    <p:sldId id="274" r:id="rId7"/>
    <p:sldId id="261" r:id="rId8"/>
    <p:sldId id="264" r:id="rId9"/>
    <p:sldId id="276" r:id="rId10"/>
    <p:sldId id="277" r:id="rId11"/>
    <p:sldId id="263" r:id="rId12"/>
    <p:sldId id="280" r:id="rId13"/>
    <p:sldId id="281" r:id="rId14"/>
    <p:sldId id="282" r:id="rId15"/>
    <p:sldId id="283" r:id="rId16"/>
    <p:sldId id="284" r:id="rId17"/>
    <p:sldId id="27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5109"/>
    <a:srgbClr val="0070C0"/>
    <a:srgbClr val="A6A6A6"/>
    <a:srgbClr val="C0E6EA"/>
    <a:srgbClr val="05A0B8"/>
    <a:srgbClr val="048DA4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4020" autoAdjust="0"/>
  </p:normalViewPr>
  <p:slideViewPr>
    <p:cSldViewPr snapToGrid="0" showGuides="1">
      <p:cViewPr>
        <p:scale>
          <a:sx n="100" d="100"/>
          <a:sy n="100" d="100"/>
        </p:scale>
        <p:origin x="183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4100301"/>
            <a:chOff x="760064" y="827862"/>
            <a:chExt cx="6135188" cy="410030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21366"/>
              <a:ext cx="420785" cy="396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995"/>
              <a:ext cx="444381" cy="45672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Look at the picture of a classroom. Choose the best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present simple or the present continuous form of the verbs in brackets.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322454"/>
            <a:ext cx="6040755" cy="51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30454" y="5458952"/>
            <a:ext cx="7984693" cy="1111238"/>
            <a:chOff x="1201014" y="5550392"/>
            <a:chExt cx="7984693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188166" cy="523220"/>
              <a:chOff x="1230086" y="1785257"/>
              <a:chExt cx="2013849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632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984693" cy="531873"/>
              <a:chOff x="794659" y="707494"/>
              <a:chExt cx="734860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348604" cy="531873"/>
                <a:chOff x="363373" y="1262747"/>
                <a:chExt cx="734860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3" y="1271400"/>
                  <a:ext cx="68846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There is a blackboard and a clock               the wall.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799866" y="111778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3283512" y="6087855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225792" y="5448792"/>
            <a:ext cx="6692417" cy="1111238"/>
            <a:chOff x="1201014" y="5550392"/>
            <a:chExt cx="669241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851272" cy="523220"/>
              <a:chOff x="1230086" y="1785257"/>
              <a:chExt cx="1703793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322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6633948" cy="531873"/>
              <a:chOff x="794659" y="707494"/>
              <a:chExt cx="610546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6105464" cy="531873"/>
                <a:chOff x="363373" y="1262747"/>
                <a:chExt cx="610546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2.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56415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vase of flowers is on the               desk.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492488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7008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48456" y="5448792"/>
            <a:ext cx="7847088" cy="1111238"/>
            <a:chOff x="1201014" y="5550392"/>
            <a:chExt cx="7847088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211948" cy="523220"/>
              <a:chOff x="1230086" y="1785257"/>
              <a:chExt cx="2035736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654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front of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847088" cy="531873"/>
              <a:chOff x="794659" y="707494"/>
              <a:chExt cx="7221961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221961" cy="531873"/>
                <a:chOff x="363373" y="1262747"/>
                <a:chExt cx="7221961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67580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boy and these girls are the               classroom.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224102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1420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391028" y="5448792"/>
            <a:ext cx="6361945" cy="1111238"/>
            <a:chOff x="1201014" y="5550392"/>
            <a:chExt cx="6361945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next to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520800" cy="523220"/>
              <a:chOff x="1230086" y="1785257"/>
              <a:chExt cx="1399647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018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under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4.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window is              the big door.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332326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4048917" y="6069820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157062" y="5448792"/>
            <a:ext cx="6829877" cy="1111238"/>
            <a:chOff x="1201014" y="5550392"/>
            <a:chExt cx="682987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reading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988732" cy="523220"/>
              <a:chOff x="1230086" y="1785257"/>
              <a:chExt cx="1830301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49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is reading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5.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girl              her book now.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2091436" y="11076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6035432" y="6039362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8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" y="60331"/>
            <a:ext cx="615096" cy="632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945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 or the present continuous form of the verbs in brackets.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6303" y="23603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1133" y="2353890"/>
            <a:ext cx="392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can’t go out now. It (rain)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303" y="30790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6303" y="38466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3838033"/>
            <a:ext cx="188061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-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- No, she isn’t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55236" y="41857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6303" y="48031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1133" y="4794490"/>
            <a:ext cx="201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dog (like)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303" y="55071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1133" y="550713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(not cook)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52144" y="58434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1133" y="3026844"/>
            <a:ext cx="156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838464" y="33743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0C6C6F4-699D-48CB-8757-5E1689B47D83}"/>
              </a:ext>
            </a:extLst>
          </p:cNvPr>
          <p:cNvGrpSpPr/>
          <p:nvPr/>
        </p:nvGrpSpPr>
        <p:grpSpPr>
          <a:xfrm>
            <a:off x="5169170" y="2353890"/>
            <a:ext cx="1087120" cy="461665"/>
            <a:chOff x="5169170" y="2353890"/>
            <a:chExt cx="1087120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69170" y="268508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34A6EE-1289-4CDC-BE7F-32EA0738764A}"/>
                </a:ext>
              </a:extLst>
            </p:cNvPr>
            <p:cNvSpPr txBox="1"/>
            <p:nvPr/>
          </p:nvSpPr>
          <p:spPr>
            <a:xfrm>
              <a:off x="6032770" y="2353890"/>
              <a:ext cx="223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D7481C-CA11-4851-947B-C47A34C56DB7}"/>
              </a:ext>
            </a:extLst>
          </p:cNvPr>
          <p:cNvSpPr txBox="1"/>
          <p:nvPr/>
        </p:nvSpPr>
        <p:spPr>
          <a:xfrm>
            <a:off x="5102161" y="2355367"/>
            <a:ext cx="18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raining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1D78F-C800-4796-8D6E-8A9C1B59CB9C}"/>
              </a:ext>
            </a:extLst>
          </p:cNvPr>
          <p:cNvGrpSpPr/>
          <p:nvPr/>
        </p:nvGrpSpPr>
        <p:grpSpPr>
          <a:xfrm>
            <a:off x="3708804" y="3026843"/>
            <a:ext cx="5217160" cy="461665"/>
            <a:chOff x="3708804" y="3026843"/>
            <a:chExt cx="5217160" cy="46166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5103781" y="337141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39B9C3-170D-41DA-A21D-462E5597BDA2}"/>
                </a:ext>
              </a:extLst>
            </p:cNvPr>
            <p:cNvSpPr txBox="1"/>
            <p:nvPr/>
          </p:nvSpPr>
          <p:spPr>
            <a:xfrm>
              <a:off x="3708804" y="3026843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F131CB-C4A0-45C8-B821-833B7F06BCBD}"/>
              </a:ext>
            </a:extLst>
          </p:cNvPr>
          <p:cNvSpPr txBox="1"/>
          <p:nvPr/>
        </p:nvSpPr>
        <p:spPr>
          <a:xfrm>
            <a:off x="2793271" y="302004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3C0D0-A775-496F-A6A8-8E7717650F5A}"/>
              </a:ext>
            </a:extLst>
          </p:cNvPr>
          <p:cNvGrpSpPr/>
          <p:nvPr/>
        </p:nvGrpSpPr>
        <p:grpSpPr>
          <a:xfrm>
            <a:off x="3231399" y="3018128"/>
            <a:ext cx="5217160" cy="461665"/>
            <a:chOff x="4875027" y="1798928"/>
            <a:chExt cx="5217160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59C59C-7D3D-4FF0-BB36-09053A19D19B}"/>
                </a:ext>
              </a:extLst>
            </p:cNvPr>
            <p:cNvCxnSpPr>
              <a:cxnSpLocks/>
            </p:cNvCxnSpPr>
            <p:nvPr/>
          </p:nvCxnSpPr>
          <p:spPr>
            <a:xfrm>
              <a:off x="6270004" y="21435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9F9B13-D80C-4C14-8BD9-51DF99D22FB6}"/>
                </a:ext>
              </a:extLst>
            </p:cNvPr>
            <p:cNvSpPr txBox="1"/>
            <p:nvPr/>
          </p:nvSpPr>
          <p:spPr>
            <a:xfrm>
              <a:off x="4875027" y="1798928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916B330-854B-4729-98B3-DF57F554DA36}"/>
              </a:ext>
            </a:extLst>
          </p:cNvPr>
          <p:cNvSpPr txBox="1"/>
          <p:nvPr/>
        </p:nvSpPr>
        <p:spPr>
          <a:xfrm>
            <a:off x="3231399" y="3019373"/>
            <a:ext cx="395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</a:t>
            </a:r>
            <a:r>
              <a:rPr lang="en-US" sz="2400" dirty="0">
                <a:solidFill>
                  <a:srgbClr val="00B050"/>
                </a:solidFill>
              </a:rPr>
              <a:t> have </a:t>
            </a:r>
            <a:r>
              <a:rPr lang="en-US" sz="2400" dirty="0"/>
              <a:t>breakfast every 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FDB762-5073-4D96-9526-CDBD7DD18B50}"/>
              </a:ext>
            </a:extLst>
          </p:cNvPr>
          <p:cNvGrpSpPr/>
          <p:nvPr/>
        </p:nvGrpSpPr>
        <p:grpSpPr>
          <a:xfrm>
            <a:off x="2724034" y="3846686"/>
            <a:ext cx="5217160" cy="461665"/>
            <a:chOff x="2724034" y="3846686"/>
            <a:chExt cx="5217160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F78471-9431-4D3C-A008-4CF9A5B5CDD2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26838AF-22E8-4115-8A18-0C6C56DCED53}"/>
              </a:ext>
            </a:extLst>
          </p:cNvPr>
          <p:cNvSpPr txBox="1"/>
          <p:nvPr/>
        </p:nvSpPr>
        <p:spPr>
          <a:xfrm>
            <a:off x="1614359" y="384774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D22167-E557-4D84-9006-4324F290F95F}"/>
              </a:ext>
            </a:extLst>
          </p:cNvPr>
          <p:cNvGrpSpPr/>
          <p:nvPr/>
        </p:nvGrpSpPr>
        <p:grpSpPr>
          <a:xfrm>
            <a:off x="1895963" y="3846686"/>
            <a:ext cx="5217160" cy="461665"/>
            <a:chOff x="2724034" y="3846686"/>
            <a:chExt cx="5217160" cy="46166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C1FC5B-14F1-4764-AB09-802F245E8AF7}"/>
                </a:ext>
              </a:extLst>
            </p:cNvPr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2BCE99-D59B-4871-B1E9-0A3AC76FEAF5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6ED58C0-77E9-4709-9A47-7CF8BB56CE50}"/>
              </a:ext>
            </a:extLst>
          </p:cNvPr>
          <p:cNvSpPr txBox="1"/>
          <p:nvPr/>
        </p:nvSpPr>
        <p:spPr>
          <a:xfrm>
            <a:off x="1895963" y="3844770"/>
            <a:ext cx="521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she (study) </a:t>
            </a:r>
            <a:r>
              <a:rPr lang="en-US" sz="2400" dirty="0">
                <a:solidFill>
                  <a:srgbClr val="00B050"/>
                </a:solidFill>
              </a:rPr>
              <a:t>studying</a:t>
            </a:r>
            <a:r>
              <a:rPr lang="en-US" sz="2400" dirty="0"/>
              <a:t> English now?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737A1-D6EA-4F68-9FFC-7B35F22C3A4B}"/>
              </a:ext>
            </a:extLst>
          </p:cNvPr>
          <p:cNvGrpSpPr/>
          <p:nvPr/>
        </p:nvGrpSpPr>
        <p:grpSpPr>
          <a:xfrm>
            <a:off x="3139144" y="4803143"/>
            <a:ext cx="3698536" cy="461665"/>
            <a:chOff x="3139144" y="4803143"/>
            <a:chExt cx="3698536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39144" y="5125507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870B31-E797-4CD3-B5D1-23EB3B940245}"/>
                </a:ext>
              </a:extLst>
            </p:cNvPr>
            <p:cNvSpPr txBox="1"/>
            <p:nvPr/>
          </p:nvSpPr>
          <p:spPr>
            <a:xfrm>
              <a:off x="4252144" y="4803143"/>
              <a:ext cx="25855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 very much.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4A7CC8-E671-4DEF-AC37-8664AB537AEA}"/>
              </a:ext>
            </a:extLst>
          </p:cNvPr>
          <p:cNvSpPr txBox="1"/>
          <p:nvPr/>
        </p:nvSpPr>
        <p:spPr>
          <a:xfrm>
            <a:off x="3108181" y="4803142"/>
            <a:ext cx="317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likes</a:t>
            </a:r>
            <a:r>
              <a:rPr lang="en-US" sz="2400" dirty="0"/>
              <a:t> my bed very much.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CF0550D-E864-49F2-AB3C-789C24A2A01B}"/>
              </a:ext>
            </a:extLst>
          </p:cNvPr>
          <p:cNvGrpSpPr/>
          <p:nvPr/>
        </p:nvGrpSpPr>
        <p:grpSpPr>
          <a:xfrm>
            <a:off x="1421133" y="5496635"/>
            <a:ext cx="7033257" cy="966991"/>
            <a:chOff x="1421133" y="5496635"/>
            <a:chExt cx="7033257" cy="96699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357110" y="5831989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64175C-D467-4B1F-80B5-13130C88F8B4}"/>
                </a:ext>
              </a:extLst>
            </p:cNvPr>
            <p:cNvSpPr txBox="1"/>
            <p:nvPr/>
          </p:nvSpPr>
          <p:spPr>
            <a:xfrm>
              <a:off x="5297170" y="5496635"/>
              <a:ext cx="21907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She (read)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139DC3-E27E-40BE-9FCF-01D507A95D18}"/>
                </a:ext>
              </a:extLst>
            </p:cNvPr>
            <p:cNvSpPr txBox="1"/>
            <p:nvPr/>
          </p:nvSpPr>
          <p:spPr>
            <a:xfrm>
              <a:off x="1421133" y="6001961"/>
              <a:ext cx="12310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 book.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71E748-BDDB-4B97-9B81-4A7B2C6D8D05}"/>
              </a:ext>
            </a:extLst>
          </p:cNvPr>
          <p:cNvGrpSpPr/>
          <p:nvPr/>
        </p:nvGrpSpPr>
        <p:grpSpPr>
          <a:xfrm>
            <a:off x="1408336" y="5505222"/>
            <a:ext cx="6302468" cy="991562"/>
            <a:chOff x="-157571" y="5496635"/>
            <a:chExt cx="6302468" cy="9915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F16BE7-6C04-4C64-8FC9-0B57B2D3F85C}"/>
                </a:ext>
              </a:extLst>
            </p:cNvPr>
            <p:cNvSpPr txBox="1"/>
            <p:nvPr/>
          </p:nvSpPr>
          <p:spPr>
            <a:xfrm>
              <a:off x="-157571" y="6026532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                 a book.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3577D9D-16BB-4033-8C87-1EE7F25D2BAB}"/>
                </a:ext>
              </a:extLst>
            </p:cNvPr>
            <p:cNvCxnSpPr/>
            <p:nvPr/>
          </p:nvCxnSpPr>
          <p:spPr>
            <a:xfrm>
              <a:off x="1272557" y="637299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F83157-748F-4DF0-A8B5-EF32C6A8F8F1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BEDAA87-7CF8-4D11-9881-CA246E1BD5DB}"/>
              </a:ext>
            </a:extLst>
          </p:cNvPr>
          <p:cNvSpPr txBox="1"/>
          <p:nvPr/>
        </p:nvSpPr>
        <p:spPr>
          <a:xfrm>
            <a:off x="4252144" y="5505222"/>
            <a:ext cx="276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cooking</a:t>
            </a:r>
            <a:endParaRPr lang="en-US" sz="24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2B0680-6884-4174-99D0-A5EC4DF96682}"/>
              </a:ext>
            </a:extLst>
          </p:cNvPr>
          <p:cNvGrpSpPr/>
          <p:nvPr/>
        </p:nvGrpSpPr>
        <p:grpSpPr>
          <a:xfrm>
            <a:off x="1408336" y="5501217"/>
            <a:ext cx="6303082" cy="995567"/>
            <a:chOff x="-158185" y="5496635"/>
            <a:chExt cx="6303082" cy="9955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6725426-C45F-4AAD-AB9E-FA482B908246}"/>
                </a:ext>
              </a:extLst>
            </p:cNvPr>
            <p:cNvSpPr txBox="1"/>
            <p:nvPr/>
          </p:nvSpPr>
          <p:spPr>
            <a:xfrm>
              <a:off x="-158185" y="6030537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</a:t>
              </a:r>
              <a:r>
                <a:rPr lang="en-US" sz="2400" dirty="0">
                  <a:solidFill>
                    <a:srgbClr val="00B050"/>
                  </a:solidFill>
                </a:rPr>
                <a:t>is / ‘s reading</a:t>
              </a:r>
              <a:r>
                <a:rPr lang="en-US" sz="2400" dirty="0"/>
                <a:t> a book.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2A26DA-655B-4211-9F53-C2D92CB0D7ED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2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9" grpId="0"/>
      <p:bldP spid="5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6" cy="3873021"/>
            <a:chOff x="760064" y="827862"/>
            <a:chExt cx="6143656" cy="387302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92" y="3700757"/>
              <a:ext cx="461319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word whose underlined part is pronounced differently.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1406" y="3685220"/>
              <a:ext cx="44636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names of school things and furniture in the house which begin with /b/ and /p/.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669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word whose underlined part is pronounced differently.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8968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8968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968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8968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8968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5718" y="1969768"/>
            <a:ext cx="1161326" cy="470927"/>
            <a:chOff x="1490433" y="2168225"/>
            <a:chExt cx="1161326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66928" y="1974398"/>
            <a:ext cx="1161326" cy="470927"/>
            <a:chOff x="1490433" y="2168225"/>
            <a:chExt cx="1161326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eye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8138" y="1979030"/>
            <a:ext cx="1161326" cy="470927"/>
            <a:chOff x="1490433" y="2168225"/>
            <a:chExt cx="1161326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05718" y="2886863"/>
            <a:ext cx="1161326" cy="470927"/>
            <a:chOff x="1490433" y="2168225"/>
            <a:chExt cx="1161326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t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6928" y="2891493"/>
            <a:ext cx="1353246" cy="470927"/>
            <a:chOff x="1490433" y="2168225"/>
            <a:chExt cx="1353246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</a:t>
              </a:r>
              <a:r>
                <a:rPr lang="en-US" sz="2400" u="sng"/>
                <a:t>a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28138" y="2896125"/>
            <a:ext cx="1161326" cy="470927"/>
            <a:chOff x="1490433" y="2168225"/>
            <a:chExt cx="1161326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lm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05718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light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6928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pencil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28138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lamp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5718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notebook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66928" y="4727851"/>
            <a:ext cx="1161326" cy="470927"/>
            <a:chOff x="1490433" y="2168225"/>
            <a:chExt cx="1161326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rule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8138" y="4732483"/>
            <a:ext cx="1313727" cy="470927"/>
            <a:chOff x="1490433" y="2168225"/>
            <a:chExt cx="1313727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room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05718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66928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</a:t>
              </a:r>
              <a:r>
                <a:rPr lang="en-US" sz="2400"/>
                <a:t>mework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28138" y="5651746"/>
            <a:ext cx="1476894" cy="470927"/>
            <a:chOff x="1490433" y="2168225"/>
            <a:chExt cx="1476894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B3FAFC-14AD-46F3-85DD-B1755D27D36D}"/>
              </a:ext>
            </a:extLst>
          </p:cNvPr>
          <p:cNvSpPr/>
          <p:nvPr/>
        </p:nvSpPr>
        <p:spPr>
          <a:xfrm>
            <a:off x="6167178" y="19871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319E85-2406-4357-8734-5B8289A5B956}"/>
              </a:ext>
            </a:extLst>
          </p:cNvPr>
          <p:cNvSpPr/>
          <p:nvPr/>
        </p:nvSpPr>
        <p:spPr>
          <a:xfrm>
            <a:off x="2055478" y="29120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E491F7-F6AA-421C-822D-61B7CD2A1F00}"/>
              </a:ext>
            </a:extLst>
          </p:cNvPr>
          <p:cNvSpPr/>
          <p:nvPr/>
        </p:nvSpPr>
        <p:spPr>
          <a:xfrm>
            <a:off x="4092959" y="38244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34E99C-519F-4606-8A9F-3DD1727D9AEE}"/>
              </a:ext>
            </a:extLst>
          </p:cNvPr>
          <p:cNvSpPr/>
          <p:nvPr/>
        </p:nvSpPr>
        <p:spPr>
          <a:xfrm>
            <a:off x="2054866" y="474174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2C63FA-7AA5-44F1-991F-B3FFA7E10B7E}"/>
              </a:ext>
            </a:extLst>
          </p:cNvPr>
          <p:cNvSpPr/>
          <p:nvPr/>
        </p:nvSpPr>
        <p:spPr>
          <a:xfrm>
            <a:off x="4107757" y="566084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school things and furniture in the house which begin with /b/ and /p/.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748790"/>
            <a:ext cx="9143999" cy="5109210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4390" y="2640330"/>
            <a:ext cx="7511051" cy="1080712"/>
            <a:chOff x="491490" y="2023110"/>
            <a:chExt cx="7511051" cy="1080712"/>
          </a:xfrm>
        </p:grpSpPr>
        <p:sp>
          <p:nvSpPr>
            <p:cNvPr id="2" name="TextBox 1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/b/:  </a:t>
              </a:r>
              <a:r>
                <a:rPr lang="en-US" sz="2800" i="1">
                  <a:solidFill>
                    <a:srgbClr val="FF0000"/>
                  </a:solidFill>
                </a:rPr>
                <a:t>book</a:t>
              </a:r>
              <a:r>
                <a:rPr lang="en-US" sz="2800"/>
                <a:t>,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38739" y="2443451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4390" y="4625400"/>
            <a:ext cx="7511051" cy="1080712"/>
            <a:chOff x="491490" y="2023110"/>
            <a:chExt cx="7511051" cy="1080712"/>
          </a:xfrm>
        </p:grpSpPr>
        <p:sp>
          <p:nvSpPr>
            <p:cNvPr id="16" name="TextBox 15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/p/:  </a:t>
              </a:r>
              <a:r>
                <a:rPr lang="en-US" sz="2800" i="1">
                  <a:solidFill>
                    <a:srgbClr val="FF0000"/>
                  </a:solidFill>
                </a:rPr>
                <a:t>pen</a:t>
              </a:r>
              <a:r>
                <a:rPr lang="en-US" sz="2800"/>
                <a:t>,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2999" y="2443451"/>
              <a:ext cx="5943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330095"/>
            <a:chOff x="760064" y="827862"/>
            <a:chExt cx="6143657" cy="3330095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7088"/>
              <a:ext cx="420785" cy="445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757"/>
              <a:ext cx="444381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Complete the words.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Solve the crossword puzzle.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Complete the words.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610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610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16109" y="31981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7469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469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90939" y="1368948"/>
            <a:ext cx="2040982" cy="461665"/>
            <a:chOff x="1890938" y="2196200"/>
            <a:chExt cx="2040982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       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49529" y="1368948"/>
            <a:ext cx="2040982" cy="461665"/>
            <a:chOff x="1890938" y="2196200"/>
            <a:chExt cx="2040982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        r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849528" y="2293362"/>
            <a:ext cx="2243073" cy="461665"/>
            <a:chOff x="1890937" y="2196200"/>
            <a:chExt cx="224307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890937" y="2196200"/>
              <a:ext cx="2243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       m            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9560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16230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44043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886506" y="2293362"/>
            <a:ext cx="2040982" cy="461665"/>
            <a:chOff x="1890938" y="2196200"/>
            <a:chExt cx="2040982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          w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14884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9268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5557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09372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37185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886506" y="3198167"/>
            <a:ext cx="2040982" cy="461665"/>
            <a:chOff x="1890938" y="2196200"/>
            <a:chExt cx="2040982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           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08026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2410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8699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72565" y="3728200"/>
            <a:ext cx="6198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Now write the words in the correct group.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85204"/>
              </p:ext>
            </p:extLst>
          </p:nvPr>
        </p:nvGraphicFramePr>
        <p:xfrm>
          <a:off x="1177290" y="4382454"/>
          <a:ext cx="6789420" cy="21221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7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study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C54CC95-2C95-477A-8602-43B2237B3B33}"/>
              </a:ext>
            </a:extLst>
          </p:cNvPr>
          <p:cNvSpPr txBox="1"/>
          <p:nvPr/>
        </p:nvSpPr>
        <p:spPr>
          <a:xfrm>
            <a:off x="1884109" y="136621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840BAE-265B-4F12-877C-CE97646073D6}"/>
              </a:ext>
            </a:extLst>
          </p:cNvPr>
          <p:cNvSpPr txBox="1"/>
          <p:nvPr/>
        </p:nvSpPr>
        <p:spPr>
          <a:xfrm>
            <a:off x="1887230" y="2293361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F8921B-0AA5-4953-9451-86125773ABB6}"/>
              </a:ext>
            </a:extLst>
          </p:cNvPr>
          <p:cNvSpPr txBox="1"/>
          <p:nvPr/>
        </p:nvSpPr>
        <p:spPr>
          <a:xfrm>
            <a:off x="1884292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84BA2-FE56-454D-A8BD-AB595DE8A077}"/>
              </a:ext>
            </a:extLst>
          </p:cNvPr>
          <p:cNvSpPr txBox="1"/>
          <p:nvPr/>
        </p:nvSpPr>
        <p:spPr>
          <a:xfrm>
            <a:off x="5844900" y="136621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3951DA-DC04-48BC-9F56-27DF2FD6783D}"/>
              </a:ext>
            </a:extLst>
          </p:cNvPr>
          <p:cNvSpPr txBox="1"/>
          <p:nvPr/>
        </p:nvSpPr>
        <p:spPr>
          <a:xfrm>
            <a:off x="1301235" y="5715928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E9C45C-3BF5-4AC9-9C35-AB468D874A66}"/>
              </a:ext>
            </a:extLst>
          </p:cNvPr>
          <p:cNvSpPr txBox="1"/>
          <p:nvPr/>
        </p:nvSpPr>
        <p:spPr>
          <a:xfrm>
            <a:off x="1536634" y="509245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6B5682-CA19-41D5-AA33-7C5E5E450ACA}"/>
              </a:ext>
            </a:extLst>
          </p:cNvPr>
          <p:cNvSpPr txBox="1"/>
          <p:nvPr/>
        </p:nvSpPr>
        <p:spPr>
          <a:xfrm>
            <a:off x="2963872" y="5090523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AFEE3F-B74B-4F0B-81B4-786EA1E585B5}"/>
              </a:ext>
            </a:extLst>
          </p:cNvPr>
          <p:cNvSpPr txBox="1"/>
          <p:nvPr/>
        </p:nvSpPr>
        <p:spPr>
          <a:xfrm>
            <a:off x="4983362" y="509052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61FECE-CEF4-4B9D-A34A-14E0411060A9}"/>
              </a:ext>
            </a:extLst>
          </p:cNvPr>
          <p:cNvSpPr txBox="1"/>
          <p:nvPr/>
        </p:nvSpPr>
        <p:spPr>
          <a:xfrm>
            <a:off x="6603798" y="508967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5D158A-AF8C-4D52-83C9-96CAB8575828}"/>
              </a:ext>
            </a:extLst>
          </p:cNvPr>
          <p:cNvSpPr txBox="1"/>
          <p:nvPr/>
        </p:nvSpPr>
        <p:spPr>
          <a:xfrm>
            <a:off x="5844900" y="136621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156D9F-660C-4BBC-ABA1-9272B97B9729}"/>
              </a:ext>
            </a:extLst>
          </p:cNvPr>
          <p:cNvSpPr txBox="1"/>
          <p:nvPr/>
        </p:nvSpPr>
        <p:spPr>
          <a:xfrm>
            <a:off x="585030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E5249B-ABCC-46DE-BAF5-4418FE98FF7A}"/>
              </a:ext>
            </a:extLst>
          </p:cNvPr>
          <p:cNvSpPr txBox="1"/>
          <p:nvPr/>
        </p:nvSpPr>
        <p:spPr>
          <a:xfrm>
            <a:off x="584784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6FF4B-B426-4BEC-B0BC-0245C3EF7176}"/>
              </a:ext>
            </a:extLst>
          </p:cNvPr>
          <p:cNvSpPr txBox="1"/>
          <p:nvPr/>
        </p:nvSpPr>
        <p:spPr>
          <a:xfrm>
            <a:off x="1890158" y="2293360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D5AD21-A097-4BB4-8970-4CE9975FA28C}"/>
              </a:ext>
            </a:extLst>
          </p:cNvPr>
          <p:cNvSpPr txBox="1"/>
          <p:nvPr/>
        </p:nvSpPr>
        <p:spPr>
          <a:xfrm>
            <a:off x="1889378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D2882C-09F1-4634-BCBC-CE477FA96BA3}"/>
              </a:ext>
            </a:extLst>
          </p:cNvPr>
          <p:cNvSpPr txBox="1"/>
          <p:nvPr/>
        </p:nvSpPr>
        <p:spPr>
          <a:xfrm>
            <a:off x="1882529" y="1364851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47188 0.54352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974 0.49861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0.11736 0.4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854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1684 0.543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8" grpId="2"/>
      <p:bldP spid="82" grpId="0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361" y="219128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Solve the crossword puzzle.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08220" y="1601744"/>
            <a:ext cx="4735780" cy="4380391"/>
            <a:chOff x="108230" y="1322199"/>
            <a:chExt cx="3170424" cy="28931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61" y="1576330"/>
              <a:ext cx="3004193" cy="2638977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99835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20672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04387" y="195871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821128" y="1623797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08230" y="257573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A0174-CFD8-4E29-AA6B-BAC6CDD3391E}"/>
              </a:ext>
            </a:extLst>
          </p:cNvPr>
          <p:cNvGrpSpPr/>
          <p:nvPr/>
        </p:nvGrpSpPr>
        <p:grpSpPr>
          <a:xfrm>
            <a:off x="120764" y="1259940"/>
            <a:ext cx="4632799" cy="5377122"/>
            <a:chOff x="4610602" y="1323081"/>
            <a:chExt cx="4632799" cy="5377122"/>
          </a:xfrm>
        </p:grpSpPr>
        <p:sp>
          <p:nvSpPr>
            <p:cNvPr id="4" name="TextBox 3"/>
            <p:cNvSpPr txBox="1"/>
            <p:nvPr/>
          </p:nvSpPr>
          <p:spPr>
            <a:xfrm>
              <a:off x="4610602" y="1323081"/>
              <a:ext cx="118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DOWN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627452" y="1824005"/>
              <a:ext cx="4615949" cy="839650"/>
              <a:chOff x="794659" y="707494"/>
              <a:chExt cx="4615949" cy="8396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She likes to meet new people.</a:t>
                  </a:r>
                </a:p>
                <a:p>
                  <a:r>
                    <a:rPr lang="en-US" sz="2400"/>
                    <a:t>She’s              .</a:t>
                  </a: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98337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627452" y="2908793"/>
              <a:ext cx="4615949" cy="470318"/>
              <a:chOff x="363373" y="1262747"/>
              <a:chExt cx="4615949" cy="47031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People cook meals in this room.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627452" y="3624249"/>
              <a:ext cx="4615949" cy="470318"/>
              <a:chOff x="363373" y="1262747"/>
              <a:chExt cx="4615949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hear with them.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10602" y="4343421"/>
              <a:ext cx="1495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ACROSS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627452" y="4844345"/>
              <a:ext cx="4615949" cy="839650"/>
              <a:chOff x="794659" y="707494"/>
              <a:chExt cx="4615949" cy="83965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He’s good at drawing. </a:t>
                  </a:r>
                </a:p>
                <a:p>
                  <a:r>
                    <a:rPr lang="en-US" sz="2400"/>
                    <a:t>He’s very              .</a:t>
                  </a: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249772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627452" y="5860553"/>
              <a:ext cx="4484798" cy="839650"/>
              <a:chOff x="363373" y="1262747"/>
              <a:chExt cx="4484798" cy="83965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27314" y="1271400"/>
                <a:ext cx="402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It’s a side of the face, below the eyes.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228600"/>
            <a:ext cx="7286625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511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593120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438375" y="80254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1507792" y="14258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28500" y="288796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9165F-38D9-4E27-B99A-643BB8CD7709}"/>
              </a:ext>
            </a:extLst>
          </p:cNvPr>
          <p:cNvSpPr txBox="1"/>
          <p:nvPr/>
        </p:nvSpPr>
        <p:spPr>
          <a:xfrm>
            <a:off x="2925112" y="458092"/>
            <a:ext cx="453970" cy="595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04A0E-1BEC-496E-8560-A19A6948D47F}"/>
              </a:ext>
            </a:extLst>
          </p:cNvPr>
          <p:cNvSpPr txBox="1"/>
          <p:nvPr/>
        </p:nvSpPr>
        <p:spPr>
          <a:xfrm>
            <a:off x="5904405" y="470916"/>
            <a:ext cx="453970" cy="5213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k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h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EBA0-7B1B-4FC5-AF37-F4D017EE3DBB}"/>
              </a:ext>
            </a:extLst>
          </p:cNvPr>
          <p:cNvSpPr txBox="1"/>
          <p:nvPr/>
        </p:nvSpPr>
        <p:spPr>
          <a:xfrm>
            <a:off x="7438375" y="1184556"/>
            <a:ext cx="439544" cy="2997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357CF-1755-4EDB-AA8E-3B609B5A5680}"/>
              </a:ext>
            </a:extLst>
          </p:cNvPr>
          <p:cNvSpPr txBox="1"/>
          <p:nvPr/>
        </p:nvSpPr>
        <p:spPr>
          <a:xfrm>
            <a:off x="2172401" y="1283560"/>
            <a:ext cx="4994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       e     a      t           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56134-CFB2-436C-87A5-DCE069B4E551}"/>
              </a:ext>
            </a:extLst>
          </p:cNvPr>
          <p:cNvSpPr txBox="1"/>
          <p:nvPr/>
        </p:nvSpPr>
        <p:spPr>
          <a:xfrm>
            <a:off x="1428071" y="2765971"/>
            <a:ext cx="352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h            e     k</a:t>
            </a:r>
          </a:p>
        </p:txBody>
      </p:sp>
    </p:spTree>
    <p:extLst>
      <p:ext uri="{BB962C8B-B14F-4D97-AF65-F5344CB8AC3E}">
        <p14:creationId xmlns:p14="http://schemas.microsoft.com/office/powerpoint/2010/main" val="184305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625</Words>
  <Application>Microsoft Office PowerPoint</Application>
  <PresentationFormat>On-screen Show (4:3)</PresentationFormat>
  <Paragraphs>205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53</cp:revision>
  <dcterms:created xsi:type="dcterms:W3CDTF">2020-12-09T02:04:09Z</dcterms:created>
  <dcterms:modified xsi:type="dcterms:W3CDTF">2023-07-07T09:57:16Z</dcterms:modified>
</cp:coreProperties>
</file>