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Thiêng liêng: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 quý, được coi trọng hơn hết. 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Điều thiêng liêng còn mãi |=&gt; Đăng trên báo Bắc Gi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194" y="2488808"/>
            <a:ext cx="6863649" cy="420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2022-07-29T16:17:46Z</dcterms:modified>
</cp:coreProperties>
</file>