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1" roundtripDataSignature="AMtx7mh7+ggZB9RvyOYIG8Zw0P/SiZ/C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70238" cy="4794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9pPr>
          </a:lstStyle>
          <a:p/>
        </p:txBody>
      </p:sp>
      <p:sp>
        <p:nvSpPr>
          <p:cNvPr id="4" name="Google Shape;4;n"/>
          <p:cNvSpPr txBox="1"/>
          <p:nvPr>
            <p:ph idx="10" type="dt"/>
          </p:nvPr>
        </p:nvSpPr>
        <p:spPr>
          <a:xfrm>
            <a:off x="4143375" y="0"/>
            <a:ext cx="3170238" cy="4794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9pPr>
          </a:lstStyle>
          <a:p/>
        </p:txBody>
      </p:sp>
      <p:sp>
        <p:nvSpPr>
          <p:cNvPr id="5" name="Google Shape;5;n"/>
          <p:cNvSpPr/>
          <p:nvPr>
            <p:ph idx="3"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20188"/>
            <a:ext cx="3170238" cy="4794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9pPr>
          </a:lstStyle>
          <a:p/>
        </p:txBody>
      </p:sp>
      <p:sp>
        <p:nvSpPr>
          <p:cNvPr id="8" name="Google Shape;8;n"/>
          <p:cNvSpPr txBox="1"/>
          <p:nvPr>
            <p:ph idx="12" type="sldNum"/>
          </p:nvPr>
        </p:nvSpPr>
        <p:spPr>
          <a:xfrm>
            <a:off x="4143375" y="9120188"/>
            <a:ext cx="3170238" cy="4794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2" name="Google Shape;122;p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0: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44" name="Google Shape;244;p10: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64" name="Google Shape;264;p11: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84" name="Google Shape;284;p1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3: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25" name="Google Shape;325;p1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4: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33" name="Google Shape;333;p1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5: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340" name="Google Shape;340;p1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54" name="Google Shape;154;p2: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3: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61" name="Google Shape;161;p3: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78" name="Google Shape;178;p4: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5: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85" name="Google Shape;185;p5: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92" name="Google Shape;192;p6: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7: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08" name="Google Shape;208;p7: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29" name="Google Shape;229;p8: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731838" y="4560888"/>
            <a:ext cx="5851525" cy="43195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36" name="Google Shape;236;p9:notes"/>
          <p:cNvSpPr/>
          <p:nvPr>
            <p:ph idx="2" type="sldImg"/>
          </p:nvPr>
        </p:nvSpPr>
        <p:spPr>
          <a:xfrm>
            <a:off x="1257300" y="720725"/>
            <a:ext cx="4800600" cy="36004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 type="body"/>
          </p:nvPr>
        </p:nvSpPr>
        <p:spPr>
          <a:xfrm>
            <a:off x="457200" y="1600200"/>
            <a:ext cx="8229600" cy="4800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7"/>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0" name="Shape 90"/>
        <p:cNvGrpSpPr/>
        <p:nvPr/>
      </p:nvGrpSpPr>
      <p:grpSpPr>
        <a:xfrm>
          <a:off x="0" y="0"/>
          <a:ext cx="0" cy="0"/>
          <a:chOff x="0" y="0"/>
          <a:chExt cx="0" cy="0"/>
        </a:xfrm>
      </p:grpSpPr>
      <p:sp>
        <p:nvSpPr>
          <p:cNvPr id="91" name="Google Shape;91;p26"/>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6"/>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accent1"/>
              </a:buClr>
              <a:buSzPts val="3200"/>
              <a:buFont typeface="Noto Sans Symbols"/>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accent2"/>
              </a:buClr>
              <a:buSzPts val="2800"/>
              <a:buFont typeface="Noto Sans Symbols"/>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3" name="Google Shape;93;p26"/>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SzPts val="1600"/>
              <a:buNone/>
              <a:defRPr sz="1600"/>
            </a:lvl1pPr>
            <a:lvl2pPr indent="-228600" lvl="1" marL="914400" algn="l">
              <a:lnSpc>
                <a:spcPct val="100000"/>
              </a:lnSpc>
              <a:spcBef>
                <a:spcPts val="280"/>
              </a:spcBef>
              <a:spcAft>
                <a:spcPts val="0"/>
              </a:spcAft>
              <a:buSzPts val="1400"/>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4" name="Google Shape;94;p26"/>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6"/>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26"/>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7" name="Shape 97"/>
        <p:cNvGrpSpPr/>
        <p:nvPr/>
      </p:nvGrpSpPr>
      <p:grpSpPr>
        <a:xfrm>
          <a:off x="0" y="0"/>
          <a:ext cx="0" cy="0"/>
          <a:chOff x="0" y="0"/>
          <a:chExt cx="0" cy="0"/>
        </a:xfrm>
      </p:grpSpPr>
      <p:sp>
        <p:nvSpPr>
          <p:cNvPr id="98" name="Google Shape;98;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7"/>
          <p:cNvSpPr txBox="1"/>
          <p:nvPr>
            <p:ph idx="1" type="body"/>
          </p:nvPr>
        </p:nvSpPr>
        <p:spPr>
          <a:xfrm rot="5400000">
            <a:off x="2171700" y="-114300"/>
            <a:ext cx="4800600"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7"/>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7"/>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7"/>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3" name="Shape 103"/>
        <p:cNvGrpSpPr/>
        <p:nvPr/>
      </p:nvGrpSpPr>
      <p:grpSpPr>
        <a:xfrm>
          <a:off x="0" y="0"/>
          <a:ext cx="0" cy="0"/>
          <a:chOff x="0" y="0"/>
          <a:chExt cx="0" cy="0"/>
        </a:xfrm>
      </p:grpSpPr>
      <p:sp>
        <p:nvSpPr>
          <p:cNvPr id="104" name="Google Shape;104;p28"/>
          <p:cNvSpPr txBox="1"/>
          <p:nvPr>
            <p:ph type="title"/>
          </p:nvPr>
        </p:nvSpPr>
        <p:spPr>
          <a:xfrm rot="5400000">
            <a:off x="4595019" y="2309019"/>
            <a:ext cx="6126162" cy="2057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8"/>
          <p:cNvSpPr txBox="1"/>
          <p:nvPr>
            <p:ph idx="1" type="body"/>
          </p:nvPr>
        </p:nvSpPr>
        <p:spPr>
          <a:xfrm rot="5400000">
            <a:off x="404019" y="327819"/>
            <a:ext cx="6126162"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28"/>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8"/>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8"/>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109" name="Shape 109"/>
        <p:cNvGrpSpPr/>
        <p:nvPr/>
      </p:nvGrpSpPr>
      <p:grpSpPr>
        <a:xfrm>
          <a:off x="0" y="0"/>
          <a:ext cx="0" cy="0"/>
          <a:chOff x="0" y="0"/>
          <a:chExt cx="0" cy="0"/>
        </a:xfrm>
      </p:grpSpPr>
      <p:sp>
        <p:nvSpPr>
          <p:cNvPr id="110" name="Google Shape;11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9"/>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9"/>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9"/>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type="chart">
  <p:cSld name="CHART">
    <p:spTree>
      <p:nvGrpSpPr>
        <p:cNvPr id="114" name="Shape 114"/>
        <p:cNvGrpSpPr/>
        <p:nvPr/>
      </p:nvGrpSpPr>
      <p:grpSpPr>
        <a:xfrm>
          <a:off x="0" y="0"/>
          <a:ext cx="0" cy="0"/>
          <a:chOff x="0" y="0"/>
          <a:chExt cx="0" cy="0"/>
        </a:xfrm>
      </p:grpSpPr>
      <p:sp>
        <p:nvSpPr>
          <p:cNvPr id="115" name="Google Shape;11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0"/>
          <p:cNvSpPr/>
          <p:nvPr>
            <p:ph idx="2" type="chart"/>
          </p:nvPr>
        </p:nvSpPr>
        <p:spPr>
          <a:xfrm>
            <a:off x="457200" y="1600200"/>
            <a:ext cx="8229600" cy="4800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accent1"/>
              </a:buClr>
              <a:buSzPts val="3200"/>
              <a:buFont typeface="Noto Sans Symbols"/>
              <a:buChar char="❖"/>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accent2"/>
              </a:buClr>
              <a:buSzPts val="2800"/>
              <a:buFont typeface="Noto Sans Symbols"/>
              <a:buChar char="▪"/>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7" name="Google Shape;117;p30"/>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0"/>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0"/>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a:off x="457200" y="1600200"/>
            <a:ext cx="4038600" cy="4800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4648200" y="1600200"/>
            <a:ext cx="4038600" cy="4800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iagram or Organization Chart" type="dgm">
  <p:cSld name="DIAGRAM">
    <p:spTree>
      <p:nvGrpSpPr>
        <p:cNvPr id="36" name="Shape 36"/>
        <p:cNvGrpSpPr/>
        <p:nvPr/>
      </p:nvGrpSpPr>
      <p:grpSpPr>
        <a:xfrm>
          <a:off x="0" y="0"/>
          <a:ext cx="0" cy="0"/>
          <a:chOff x="0" y="0"/>
          <a:chExt cx="0" cy="0"/>
        </a:xfrm>
      </p:grpSpPr>
      <p:sp>
        <p:nvSpPr>
          <p:cNvPr id="37" name="Google Shape;3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p:nvPr>
            <p:ph idx="2" type="dgm"/>
          </p:nvPr>
        </p:nvSpPr>
        <p:spPr>
          <a:xfrm>
            <a:off x="457200" y="1600200"/>
            <a:ext cx="8229600" cy="48006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accent1"/>
              </a:buClr>
              <a:buSzPts val="3200"/>
              <a:buFont typeface="Noto Sans Symbols"/>
              <a:buChar char="❖"/>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accent2"/>
              </a:buClr>
              <a:buSzPts val="2800"/>
              <a:buFont typeface="Noto Sans Symbols"/>
              <a:buChar char="▪"/>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9" name="Google Shape;39;p19"/>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42" name="Shape 42"/>
        <p:cNvGrpSpPr/>
        <p:nvPr/>
      </p:nvGrpSpPr>
      <p:grpSpPr>
        <a:xfrm>
          <a:off x="0" y="0"/>
          <a:ext cx="0" cy="0"/>
          <a:chOff x="0" y="0"/>
          <a:chExt cx="0" cy="0"/>
        </a:xfrm>
      </p:grpSpPr>
      <p:grpSp>
        <p:nvGrpSpPr>
          <p:cNvPr id="43" name="Google Shape;43;p20"/>
          <p:cNvGrpSpPr/>
          <p:nvPr/>
        </p:nvGrpSpPr>
        <p:grpSpPr>
          <a:xfrm>
            <a:off x="0" y="0"/>
            <a:ext cx="9144000" cy="6858000"/>
            <a:chOff x="0" y="0"/>
            <a:chExt cx="5760" cy="4320"/>
          </a:xfrm>
        </p:grpSpPr>
        <p:pic>
          <p:nvPicPr>
            <p:cNvPr descr="f" id="44" name="Google Shape;44;p20"/>
            <p:cNvPicPr preferRelativeResize="0"/>
            <p:nvPr/>
          </p:nvPicPr>
          <p:blipFill rotWithShape="1">
            <a:blip r:embed="rId2">
              <a:alphaModFix/>
            </a:blip>
            <a:srcRect b="0" l="0" r="0" t="0"/>
            <a:stretch/>
          </p:blipFill>
          <p:spPr>
            <a:xfrm>
              <a:off x="0" y="0"/>
              <a:ext cx="5760" cy="4320"/>
            </a:xfrm>
            <a:prstGeom prst="rect">
              <a:avLst/>
            </a:prstGeom>
            <a:noFill/>
            <a:ln>
              <a:noFill/>
            </a:ln>
          </p:spPr>
        </p:pic>
        <p:pic>
          <p:nvPicPr>
            <p:cNvPr descr="f" id="45" name="Google Shape;45;p20"/>
            <p:cNvPicPr preferRelativeResize="0"/>
            <p:nvPr/>
          </p:nvPicPr>
          <p:blipFill rotWithShape="1">
            <a:blip r:embed="rId2">
              <a:alphaModFix/>
            </a:blip>
            <a:srcRect b="12872" l="14546" r="0" t="0"/>
            <a:stretch/>
          </p:blipFill>
          <p:spPr>
            <a:xfrm>
              <a:off x="0" y="0"/>
              <a:ext cx="2256" cy="4320"/>
            </a:xfrm>
            <a:prstGeom prst="rect">
              <a:avLst/>
            </a:prstGeom>
            <a:noFill/>
            <a:ln>
              <a:noFill/>
            </a:ln>
          </p:spPr>
        </p:pic>
      </p:grpSp>
      <p:pic>
        <p:nvPicPr>
          <p:cNvPr descr="g" id="46" name="Google Shape;46;p20"/>
          <p:cNvPicPr preferRelativeResize="0"/>
          <p:nvPr/>
        </p:nvPicPr>
        <p:blipFill rotWithShape="1">
          <a:blip r:embed="rId3">
            <a:alphaModFix/>
          </a:blip>
          <a:srcRect b="0" l="0" r="0" t="0"/>
          <a:stretch/>
        </p:blipFill>
        <p:spPr>
          <a:xfrm>
            <a:off x="0" y="3752850"/>
            <a:ext cx="9144000" cy="3105150"/>
          </a:xfrm>
          <a:prstGeom prst="rect">
            <a:avLst/>
          </a:prstGeom>
          <a:noFill/>
          <a:ln>
            <a:noFill/>
          </a:ln>
        </p:spPr>
      </p:pic>
      <p:pic>
        <p:nvPicPr>
          <p:cNvPr descr="b" id="47" name="Google Shape;47;p20"/>
          <p:cNvPicPr preferRelativeResize="0"/>
          <p:nvPr/>
        </p:nvPicPr>
        <p:blipFill rotWithShape="1">
          <a:blip r:embed="rId4">
            <a:alphaModFix/>
          </a:blip>
          <a:srcRect b="0" l="0" r="0" t="0"/>
          <a:stretch/>
        </p:blipFill>
        <p:spPr>
          <a:xfrm>
            <a:off x="0" y="0"/>
            <a:ext cx="9117013" cy="2339975"/>
          </a:xfrm>
          <a:prstGeom prst="rect">
            <a:avLst/>
          </a:prstGeom>
          <a:noFill/>
          <a:ln>
            <a:noFill/>
          </a:ln>
        </p:spPr>
      </p:pic>
      <p:sp>
        <p:nvSpPr>
          <p:cNvPr id="48" name="Google Shape;48;p20"/>
          <p:cNvSpPr txBox="1"/>
          <p:nvPr/>
        </p:nvSpPr>
        <p:spPr>
          <a:xfrm>
            <a:off x="8164513" y="6400800"/>
            <a:ext cx="903287" cy="3667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Verdana"/>
                <a:ea typeface="Verdana"/>
                <a:cs typeface="Verdana"/>
                <a:sym typeface="Verdana"/>
              </a:rPr>
              <a:t>LOGO</a:t>
            </a:r>
            <a:endParaRPr b="0" i="0" sz="1400" u="none" cap="none" strike="noStrike">
              <a:solidFill>
                <a:srgbClr val="000000"/>
              </a:solidFill>
              <a:latin typeface="Arial"/>
              <a:ea typeface="Arial"/>
              <a:cs typeface="Arial"/>
              <a:sym typeface="Arial"/>
            </a:endParaRPr>
          </a:p>
        </p:txBody>
      </p:sp>
      <p:pic>
        <p:nvPicPr>
          <p:cNvPr descr="e" id="49" name="Google Shape;49;p20"/>
          <p:cNvPicPr preferRelativeResize="0"/>
          <p:nvPr/>
        </p:nvPicPr>
        <p:blipFill rotWithShape="1">
          <a:blip r:embed="rId5">
            <a:alphaModFix/>
          </a:blip>
          <a:srcRect b="0" l="0" r="0" t="0"/>
          <a:stretch/>
        </p:blipFill>
        <p:spPr>
          <a:xfrm>
            <a:off x="1066800" y="0"/>
            <a:ext cx="1662113" cy="1257300"/>
          </a:xfrm>
          <a:prstGeom prst="rect">
            <a:avLst/>
          </a:prstGeom>
          <a:noFill/>
          <a:ln>
            <a:noFill/>
          </a:ln>
        </p:spPr>
      </p:pic>
      <p:pic>
        <p:nvPicPr>
          <p:cNvPr descr="c" id="50" name="Google Shape;50;p20"/>
          <p:cNvPicPr preferRelativeResize="0"/>
          <p:nvPr/>
        </p:nvPicPr>
        <p:blipFill rotWithShape="1">
          <a:blip r:embed="rId6">
            <a:alphaModFix/>
          </a:blip>
          <a:srcRect b="0" l="0" r="0" t="0"/>
          <a:stretch/>
        </p:blipFill>
        <p:spPr>
          <a:xfrm>
            <a:off x="0" y="0"/>
            <a:ext cx="1833563" cy="1503363"/>
          </a:xfrm>
          <a:prstGeom prst="rect">
            <a:avLst/>
          </a:prstGeom>
          <a:noFill/>
          <a:ln>
            <a:noFill/>
          </a:ln>
        </p:spPr>
      </p:pic>
      <p:pic>
        <p:nvPicPr>
          <p:cNvPr descr="06" id="51" name="Google Shape;51;p20"/>
          <p:cNvPicPr preferRelativeResize="0"/>
          <p:nvPr/>
        </p:nvPicPr>
        <p:blipFill rotWithShape="1">
          <a:blip r:embed="rId7">
            <a:alphaModFix/>
          </a:blip>
          <a:srcRect b="0" l="0" r="0" t="0"/>
          <a:stretch/>
        </p:blipFill>
        <p:spPr>
          <a:xfrm>
            <a:off x="6858000" y="152400"/>
            <a:ext cx="1762125" cy="1885950"/>
          </a:xfrm>
          <a:prstGeom prst="rect">
            <a:avLst/>
          </a:prstGeom>
          <a:noFill/>
          <a:ln>
            <a:noFill/>
          </a:ln>
        </p:spPr>
      </p:pic>
      <p:pic>
        <p:nvPicPr>
          <p:cNvPr descr="d" id="52" name="Google Shape;52;p20"/>
          <p:cNvPicPr preferRelativeResize="0"/>
          <p:nvPr/>
        </p:nvPicPr>
        <p:blipFill rotWithShape="1">
          <a:blip r:embed="rId8">
            <a:alphaModFix/>
          </a:blip>
          <a:srcRect b="0" l="0" r="0" t="0"/>
          <a:stretch/>
        </p:blipFill>
        <p:spPr>
          <a:xfrm>
            <a:off x="8096250" y="0"/>
            <a:ext cx="1047750" cy="1611313"/>
          </a:xfrm>
          <a:prstGeom prst="rect">
            <a:avLst/>
          </a:prstGeom>
          <a:noFill/>
          <a:ln>
            <a:noFill/>
          </a:ln>
        </p:spPr>
      </p:pic>
      <p:pic>
        <p:nvPicPr>
          <p:cNvPr descr="i" id="53" name="Google Shape;53;p20"/>
          <p:cNvPicPr preferRelativeResize="0"/>
          <p:nvPr/>
        </p:nvPicPr>
        <p:blipFill rotWithShape="1">
          <a:blip r:embed="rId9">
            <a:alphaModFix/>
          </a:blip>
          <a:srcRect b="0" l="0" r="0" t="0"/>
          <a:stretch/>
        </p:blipFill>
        <p:spPr>
          <a:xfrm>
            <a:off x="7924800" y="152400"/>
            <a:ext cx="361950" cy="365125"/>
          </a:xfrm>
          <a:prstGeom prst="rect">
            <a:avLst/>
          </a:prstGeom>
          <a:noFill/>
          <a:ln>
            <a:noFill/>
          </a:ln>
        </p:spPr>
      </p:pic>
      <p:sp>
        <p:nvSpPr>
          <p:cNvPr id="54" name="Google Shape;54;p20"/>
          <p:cNvSpPr txBox="1"/>
          <p:nvPr>
            <p:ph type="ctrTitle"/>
          </p:nvPr>
        </p:nvSpPr>
        <p:spPr>
          <a:xfrm>
            <a:off x="685800" y="2130425"/>
            <a:ext cx="8153400" cy="129857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0"/>
          <p:cNvSpPr txBox="1"/>
          <p:nvPr>
            <p:ph idx="1" type="subTitle"/>
          </p:nvPr>
        </p:nvSpPr>
        <p:spPr>
          <a:xfrm>
            <a:off x="1600200" y="3505200"/>
            <a:ext cx="7239000" cy="762000"/>
          </a:xfrm>
          <a:prstGeom prst="rect">
            <a:avLst/>
          </a:prstGeom>
          <a:noFill/>
          <a:ln>
            <a:noFill/>
          </a:ln>
        </p:spPr>
        <p:txBody>
          <a:bodyPr anchorCtr="0" anchor="t" bIns="45700" lIns="91425" spcFirstLastPara="1" rIns="91425" wrap="square" tIns="45700">
            <a:noAutofit/>
          </a:bodyPr>
          <a:lstStyle>
            <a:lvl1pPr lvl="0" algn="r">
              <a:lnSpc>
                <a:spcPct val="100000"/>
              </a:lnSpc>
              <a:spcBef>
                <a:spcPts val="480"/>
              </a:spcBef>
              <a:spcAft>
                <a:spcPts val="0"/>
              </a:spcAft>
              <a:buSzPts val="2400"/>
              <a:buFont typeface="Noto Sans Symbols"/>
              <a:buNone/>
              <a:defRPr b="1" sz="2400"/>
            </a:lvl1pPr>
            <a:lvl2pPr lvl="1" algn="l">
              <a:lnSpc>
                <a:spcPct val="100000"/>
              </a:lnSpc>
              <a:spcBef>
                <a:spcPts val="360"/>
              </a:spcBef>
              <a:spcAft>
                <a:spcPts val="0"/>
              </a:spcAft>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56" name="Google Shape;56;p20"/>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1" type="ftr"/>
          </p:nvPr>
        </p:nvSpPr>
        <p:spPr>
          <a:xfrm>
            <a:off x="5991225" y="6467475"/>
            <a:ext cx="22860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0"/>
          <p:cNvSpPr txBox="1"/>
          <p:nvPr>
            <p:ph idx="12" type="sldNum"/>
          </p:nvPr>
        </p:nvSpPr>
        <p:spPr>
          <a:xfrm>
            <a:off x="3810000" y="6477000"/>
            <a:ext cx="1676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2000"/>
                                        <p:tgtEl>
                                          <p:spTgt spid="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3"/>
                                        </p:tgtEl>
                                        <p:attrNameLst>
                                          <p:attrName>style.visibility</p:attrName>
                                        </p:attrNameLst>
                                      </p:cBhvr>
                                      <p:to>
                                        <p:strVal val="visible"/>
                                      </p:to>
                                    </p:set>
                                    <p:animEffect filter="fade" transition="in">
                                      <p:cBhvr>
                                        <p:cTn dur="2000"/>
                                        <p:tgtEl>
                                          <p:spTgt spid="43"/>
                                        </p:tgtEl>
                                      </p:cBhvr>
                                    </p:animEffec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2000"/>
                                        <p:tgtEl>
                                          <p:spTgt spid="53"/>
                                        </p:tgtEl>
                                      </p:cBhvr>
                                    </p:animEffect>
                                    <p:set>
                                      <p:cBhvr>
                                        <p:cTn dur="1" fill="hold">
                                          <p:stCondLst>
                                            <p:cond delay="2000"/>
                                          </p:stCondLst>
                                        </p:cTn>
                                        <p:tgtEl>
                                          <p:spTgt spid="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 name="Shape 59"/>
        <p:cNvGrpSpPr/>
        <p:nvPr/>
      </p:nvGrpSpPr>
      <p:grpSpPr>
        <a:xfrm>
          <a:off x="0" y="0"/>
          <a:ext cx="0" cy="0"/>
          <a:chOff x="0" y="0"/>
          <a:chExt cx="0" cy="0"/>
        </a:xfrm>
      </p:grpSpPr>
      <p:sp>
        <p:nvSpPr>
          <p:cNvPr id="60" name="Google Shape;60;p21"/>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1"/>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SzPts val="2400"/>
              <a:buNone/>
              <a:defRPr sz="2400"/>
            </a:lvl1pPr>
            <a:lvl2pPr indent="-228600" lvl="1" marL="914400" algn="l">
              <a:lnSpc>
                <a:spcPct val="100000"/>
              </a:lnSpc>
              <a:spcBef>
                <a:spcPts val="400"/>
              </a:spcBef>
              <a:spcAft>
                <a:spcPts val="0"/>
              </a:spcAft>
              <a:buSzPts val="2000"/>
              <a:buNone/>
              <a:defRPr sz="2000"/>
            </a:lvl2pPr>
            <a:lvl3pPr indent="-228600" lvl="2" marL="1371600" algn="l">
              <a:lnSpc>
                <a:spcPct val="100000"/>
              </a:lnSpc>
              <a:spcBef>
                <a:spcPts val="360"/>
              </a:spcBef>
              <a:spcAft>
                <a:spcPts val="0"/>
              </a:spcAft>
              <a:buClr>
                <a:schemeClr val="dk1"/>
              </a:buClr>
              <a:buSzPts val="1800"/>
              <a:buFont typeface="Arial"/>
              <a:buNone/>
              <a:defRPr sz="1800"/>
            </a:lvl3pPr>
            <a:lvl4pPr indent="-228600" lvl="3" marL="1828800" algn="l">
              <a:lnSpc>
                <a:spcPct val="100000"/>
              </a:lnSpc>
              <a:spcBef>
                <a:spcPts val="320"/>
              </a:spcBef>
              <a:spcAft>
                <a:spcPts val="0"/>
              </a:spcAft>
              <a:buClr>
                <a:schemeClr val="dk1"/>
              </a:buClr>
              <a:buSzPts val="1600"/>
              <a:buFont typeface="Arial"/>
              <a:buNone/>
              <a:defRPr sz="1600"/>
            </a:lvl4pPr>
            <a:lvl5pPr indent="-228600" lvl="4" marL="2286000" algn="l">
              <a:lnSpc>
                <a:spcPct val="100000"/>
              </a:lnSpc>
              <a:spcBef>
                <a:spcPts val="320"/>
              </a:spcBef>
              <a:spcAft>
                <a:spcPts val="0"/>
              </a:spcAft>
              <a:buClr>
                <a:schemeClr val="dk1"/>
              </a:buClr>
              <a:buSzPts val="1600"/>
              <a:buFont typeface="Arial"/>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62" name="Google Shape;62;p21"/>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5" name="Shape 65"/>
        <p:cNvGrpSpPr/>
        <p:nvPr/>
      </p:nvGrpSpPr>
      <p:grpSpPr>
        <a:xfrm>
          <a:off x="0" y="0"/>
          <a:ext cx="0" cy="0"/>
          <a:chOff x="0" y="0"/>
          <a:chExt cx="0" cy="0"/>
        </a:xfrm>
      </p:grpSpPr>
      <p:sp>
        <p:nvSpPr>
          <p:cNvPr id="66" name="Google Shape;66;p22"/>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2400"/>
              <a:buNone/>
              <a:defRPr b="1" sz="2400"/>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22"/>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2"/>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SzPts val="2400"/>
              <a:buNone/>
              <a:defRPr b="1" sz="2400"/>
            </a:lvl1pPr>
            <a:lvl2pPr indent="-228600" lvl="1" marL="914400" algn="l">
              <a:lnSpc>
                <a:spcPct val="100000"/>
              </a:lnSpc>
              <a:spcBef>
                <a:spcPts val="400"/>
              </a:spcBef>
              <a:spcAft>
                <a:spcPts val="0"/>
              </a:spcAft>
              <a:buSzPts val="2000"/>
              <a:buNone/>
              <a:defRPr b="1" sz="2000"/>
            </a:lvl2pPr>
            <a:lvl3pPr indent="-228600" lvl="2" marL="1371600" algn="l">
              <a:lnSpc>
                <a:spcPct val="100000"/>
              </a:lnSpc>
              <a:spcBef>
                <a:spcPts val="360"/>
              </a:spcBef>
              <a:spcAft>
                <a:spcPts val="0"/>
              </a:spcAft>
              <a:buClr>
                <a:schemeClr val="dk1"/>
              </a:buClr>
              <a:buSzPts val="1800"/>
              <a:buFont typeface="Arial"/>
              <a:buNone/>
              <a:defRPr b="1" sz="1800"/>
            </a:lvl3pPr>
            <a:lvl4pPr indent="-228600" lvl="3" marL="1828800" algn="l">
              <a:lnSpc>
                <a:spcPct val="100000"/>
              </a:lnSpc>
              <a:spcBef>
                <a:spcPts val="320"/>
              </a:spcBef>
              <a:spcAft>
                <a:spcPts val="0"/>
              </a:spcAft>
              <a:buClr>
                <a:schemeClr val="dk1"/>
              </a:buClr>
              <a:buSzPts val="1600"/>
              <a:buFont typeface="Arial"/>
              <a:buNone/>
              <a:defRPr b="1" sz="1600"/>
            </a:lvl4pPr>
            <a:lvl5pPr indent="-228600" lvl="4" marL="2286000" algn="l">
              <a:lnSpc>
                <a:spcPct val="100000"/>
              </a:lnSpc>
              <a:spcBef>
                <a:spcPts val="320"/>
              </a:spcBef>
              <a:spcAft>
                <a:spcPts val="0"/>
              </a:spcAft>
              <a:buClr>
                <a:schemeClr val="dk1"/>
              </a:buClr>
              <a:buSzPts val="1600"/>
              <a:buFont typeface="Arial"/>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0" name="Google Shape;70;p22"/>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2"/>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2"/>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2"/>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4" name="Shape 74"/>
        <p:cNvGrpSpPr/>
        <p:nvPr/>
      </p:nvGrpSpPr>
      <p:grpSpPr>
        <a:xfrm>
          <a:off x="0" y="0"/>
          <a:ext cx="0" cy="0"/>
          <a:chOff x="0" y="0"/>
          <a:chExt cx="0" cy="0"/>
        </a:xfrm>
      </p:grpSpPr>
      <p:sp>
        <p:nvSpPr>
          <p:cNvPr id="75" name="Google Shape;75;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3"/>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24"/>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4"/>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3" name="Shape 83"/>
        <p:cNvGrpSpPr/>
        <p:nvPr/>
      </p:nvGrpSpPr>
      <p:grpSpPr>
        <a:xfrm>
          <a:off x="0" y="0"/>
          <a:ext cx="0" cy="0"/>
          <a:chOff x="0" y="0"/>
          <a:chExt cx="0" cy="0"/>
        </a:xfrm>
      </p:grpSpPr>
      <p:sp>
        <p:nvSpPr>
          <p:cNvPr id="84" name="Google Shape;84;p25"/>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SzPts val="3200"/>
              <a:buChar char="❖"/>
              <a:defRPr sz="3200"/>
            </a:lvl1pPr>
            <a:lvl2pPr indent="-406400" lvl="1" marL="914400" algn="l">
              <a:lnSpc>
                <a:spcPct val="100000"/>
              </a:lnSpc>
              <a:spcBef>
                <a:spcPts val="560"/>
              </a:spcBef>
              <a:spcAft>
                <a:spcPts val="0"/>
              </a:spcAft>
              <a:buSzPts val="2800"/>
              <a:buChar char="▪"/>
              <a:defRPr sz="2800"/>
            </a:lvl2pPr>
            <a:lvl3pPr indent="-381000" lvl="2" marL="1371600" algn="l">
              <a:lnSpc>
                <a:spcPct val="100000"/>
              </a:lnSpc>
              <a:spcBef>
                <a:spcPts val="480"/>
              </a:spcBef>
              <a:spcAft>
                <a:spcPts val="0"/>
              </a:spcAft>
              <a:buClr>
                <a:schemeClr val="dk1"/>
              </a:buClr>
              <a:buSzPts val="2400"/>
              <a:buFont typeface="Arial"/>
              <a:buChar char="•"/>
              <a:defRPr sz="2400"/>
            </a:lvl3pPr>
            <a:lvl4pPr indent="-355600" lvl="3" marL="1828800" algn="l">
              <a:lnSpc>
                <a:spcPct val="100000"/>
              </a:lnSpc>
              <a:spcBef>
                <a:spcPts val="400"/>
              </a:spcBef>
              <a:spcAft>
                <a:spcPts val="0"/>
              </a:spcAft>
              <a:buClr>
                <a:schemeClr val="dk1"/>
              </a:buClr>
              <a:buSzPts val="2000"/>
              <a:buFont typeface="Arial"/>
              <a:buChar char="–"/>
              <a:defRPr sz="2000"/>
            </a:lvl4pPr>
            <a:lvl5pPr indent="-355600" lvl="4" marL="2286000" algn="l">
              <a:lnSpc>
                <a:spcPct val="100000"/>
              </a:lnSpc>
              <a:spcBef>
                <a:spcPts val="400"/>
              </a:spcBef>
              <a:spcAft>
                <a:spcPts val="0"/>
              </a:spcAft>
              <a:buClr>
                <a:schemeClr val="dk1"/>
              </a:buClr>
              <a:buSzPts val="2000"/>
              <a:buFont typeface="Arial"/>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6" name="Google Shape;86;p25"/>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SzPts val="1600"/>
              <a:buNone/>
              <a:defRPr sz="1600"/>
            </a:lvl1pPr>
            <a:lvl2pPr indent="-228600" lvl="1" marL="914400" algn="l">
              <a:lnSpc>
                <a:spcPct val="100000"/>
              </a:lnSpc>
              <a:spcBef>
                <a:spcPts val="280"/>
              </a:spcBef>
              <a:spcAft>
                <a:spcPts val="0"/>
              </a:spcAft>
              <a:buSzPts val="1400"/>
              <a:buNone/>
              <a:defRPr sz="1400"/>
            </a:lvl2pPr>
            <a:lvl3pPr indent="-228600" lvl="2" marL="1371600" algn="l">
              <a:lnSpc>
                <a:spcPct val="100000"/>
              </a:lnSpc>
              <a:spcBef>
                <a:spcPts val="240"/>
              </a:spcBef>
              <a:spcAft>
                <a:spcPts val="0"/>
              </a:spcAft>
              <a:buClr>
                <a:schemeClr val="dk1"/>
              </a:buClr>
              <a:buSzPts val="1200"/>
              <a:buFont typeface="Arial"/>
              <a:buNone/>
              <a:defRPr sz="1200"/>
            </a:lvl3pPr>
            <a:lvl4pPr indent="-228600" lvl="3" marL="1828800" algn="l">
              <a:lnSpc>
                <a:spcPct val="100000"/>
              </a:lnSpc>
              <a:spcBef>
                <a:spcPts val="200"/>
              </a:spcBef>
              <a:spcAft>
                <a:spcPts val="0"/>
              </a:spcAft>
              <a:buClr>
                <a:schemeClr val="dk1"/>
              </a:buClr>
              <a:buSzPts val="1000"/>
              <a:buFont typeface="Arial"/>
              <a:buNone/>
              <a:defRPr sz="1000"/>
            </a:lvl4pPr>
            <a:lvl5pPr indent="-228600" lvl="4" marL="2286000" algn="l">
              <a:lnSpc>
                <a:spcPct val="100000"/>
              </a:lnSpc>
              <a:spcBef>
                <a:spcPts val="200"/>
              </a:spcBef>
              <a:spcAft>
                <a:spcPts val="0"/>
              </a:spcAft>
              <a:buClr>
                <a:schemeClr val="dk1"/>
              </a:buClr>
              <a:buSzPts val="1000"/>
              <a:buFont typeface="Arial"/>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25"/>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5"/>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5"/>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2.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2"/>
            </a:gs>
            <a:gs pos="100000">
              <a:schemeClr val="hlink"/>
            </a:gs>
          </a:gsLst>
          <a:lin ang="5400000" scaled="0"/>
        </a:gradFill>
      </p:bgPr>
    </p:bg>
    <p:spTree>
      <p:nvGrpSpPr>
        <p:cNvPr id="9" name="Shape 9"/>
        <p:cNvGrpSpPr/>
        <p:nvPr/>
      </p:nvGrpSpPr>
      <p:grpSpPr>
        <a:xfrm>
          <a:off x="0" y="0"/>
          <a:ext cx="0" cy="0"/>
          <a:chOff x="0" y="0"/>
          <a:chExt cx="0" cy="0"/>
        </a:xfrm>
      </p:grpSpPr>
      <p:grpSp>
        <p:nvGrpSpPr>
          <p:cNvPr id="10" name="Google Shape;10;p16"/>
          <p:cNvGrpSpPr/>
          <p:nvPr/>
        </p:nvGrpSpPr>
        <p:grpSpPr>
          <a:xfrm>
            <a:off x="0" y="0"/>
            <a:ext cx="9144000" cy="6858000"/>
            <a:chOff x="0" y="0"/>
            <a:chExt cx="5760" cy="4320"/>
          </a:xfrm>
        </p:grpSpPr>
        <p:pic>
          <p:nvPicPr>
            <p:cNvPr descr="f" id="11" name="Google Shape;11;p16"/>
            <p:cNvPicPr preferRelativeResize="0"/>
            <p:nvPr/>
          </p:nvPicPr>
          <p:blipFill rotWithShape="1">
            <a:blip r:embed="rId1">
              <a:alphaModFix/>
            </a:blip>
            <a:srcRect b="10891" l="0" r="0" t="0"/>
            <a:stretch/>
          </p:blipFill>
          <p:spPr>
            <a:xfrm>
              <a:off x="0" y="0"/>
              <a:ext cx="5760" cy="4320"/>
            </a:xfrm>
            <a:prstGeom prst="rect">
              <a:avLst/>
            </a:prstGeom>
            <a:noFill/>
            <a:ln>
              <a:noFill/>
            </a:ln>
          </p:spPr>
        </p:pic>
        <p:pic>
          <p:nvPicPr>
            <p:cNvPr descr="f" id="12" name="Google Shape;12;p16"/>
            <p:cNvPicPr preferRelativeResize="0"/>
            <p:nvPr/>
          </p:nvPicPr>
          <p:blipFill rotWithShape="1">
            <a:blip r:embed="rId1">
              <a:alphaModFix/>
            </a:blip>
            <a:srcRect b="12872" l="14546" r="0" t="0"/>
            <a:stretch/>
          </p:blipFill>
          <p:spPr>
            <a:xfrm>
              <a:off x="0" y="96"/>
              <a:ext cx="2256" cy="4224"/>
            </a:xfrm>
            <a:prstGeom prst="rect">
              <a:avLst/>
            </a:prstGeom>
            <a:noFill/>
            <a:ln>
              <a:noFill/>
            </a:ln>
          </p:spPr>
        </p:pic>
      </p:grpSp>
      <p:pic>
        <p:nvPicPr>
          <p:cNvPr descr="g" id="13" name="Google Shape;13;p16"/>
          <p:cNvPicPr preferRelativeResize="0"/>
          <p:nvPr/>
        </p:nvPicPr>
        <p:blipFill rotWithShape="1">
          <a:blip r:embed="rId2">
            <a:alphaModFix/>
          </a:blip>
          <a:srcRect b="0" l="0" r="0" t="0"/>
          <a:stretch/>
        </p:blipFill>
        <p:spPr>
          <a:xfrm>
            <a:off x="6032500" y="6040438"/>
            <a:ext cx="3111500" cy="969962"/>
          </a:xfrm>
          <a:prstGeom prst="rect">
            <a:avLst/>
          </a:prstGeom>
          <a:noFill/>
          <a:ln>
            <a:noFill/>
          </a:ln>
        </p:spPr>
      </p:pic>
      <p:pic>
        <p:nvPicPr>
          <p:cNvPr descr="4_1" id="14" name="Google Shape;14;p16"/>
          <p:cNvPicPr preferRelativeResize="0"/>
          <p:nvPr/>
        </p:nvPicPr>
        <p:blipFill rotWithShape="1">
          <a:blip r:embed="rId3">
            <a:alphaModFix/>
          </a:blip>
          <a:srcRect b="0" l="0" r="0" t="0"/>
          <a:stretch/>
        </p:blipFill>
        <p:spPr>
          <a:xfrm>
            <a:off x="0" y="0"/>
            <a:ext cx="9144000" cy="1943100"/>
          </a:xfrm>
          <a:prstGeom prst="rect">
            <a:avLst/>
          </a:prstGeom>
          <a:noFill/>
          <a:ln>
            <a:noFill/>
          </a:ln>
        </p:spPr>
      </p:pic>
      <p:sp>
        <p:nvSpPr>
          <p:cNvPr id="15" name="Google Shape;15;p16"/>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9pPr>
          </a:lstStyle>
          <a:p/>
        </p:txBody>
      </p:sp>
      <p:sp>
        <p:nvSpPr>
          <p:cNvPr id="16" name="Google Shape;16;p16"/>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Lucida Sans"/>
                <a:ea typeface="Lucida Sans"/>
                <a:cs typeface="Lucida Sans"/>
                <a:sym typeface="Lucida Sans"/>
              </a:defRPr>
            </a:lvl9pPr>
          </a:lstStyle>
          <a:p/>
        </p:txBody>
      </p:sp>
      <p:sp>
        <p:nvSpPr>
          <p:cNvPr id="17" name="Google Shape;17;p16"/>
          <p:cNvSpPr txBox="1"/>
          <p:nvPr>
            <p:ph idx="12" type="sldNum"/>
          </p:nvPr>
        </p:nvSpPr>
        <p:spPr>
          <a:xfrm>
            <a:off x="4114800" y="6477000"/>
            <a:ext cx="914400" cy="244475"/>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descr="d" id="18" name="Google Shape;18;p16"/>
          <p:cNvPicPr preferRelativeResize="0"/>
          <p:nvPr/>
        </p:nvPicPr>
        <p:blipFill rotWithShape="1">
          <a:blip r:embed="rId4">
            <a:alphaModFix/>
          </a:blip>
          <a:srcRect b="0" l="0" r="0" t="0"/>
          <a:stretch/>
        </p:blipFill>
        <p:spPr>
          <a:xfrm>
            <a:off x="8096250" y="0"/>
            <a:ext cx="1047750" cy="1611313"/>
          </a:xfrm>
          <a:prstGeom prst="rect">
            <a:avLst/>
          </a:prstGeom>
          <a:noFill/>
          <a:ln>
            <a:noFill/>
          </a:ln>
        </p:spPr>
      </p:pic>
      <p:sp>
        <p:nvSpPr>
          <p:cNvPr id="19" name="Google Shape;19;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4000" u="none" cap="none" strike="noStrike">
                <a:solidFill>
                  <a:schemeClr val="dk1"/>
                </a:solidFill>
                <a:latin typeface="Arial"/>
                <a:ea typeface="Arial"/>
                <a:cs typeface="Arial"/>
                <a:sym typeface="Arial"/>
              </a:defRPr>
            </a:lvl9pPr>
          </a:lstStyle>
          <a:p/>
        </p:txBody>
      </p:sp>
      <p:sp>
        <p:nvSpPr>
          <p:cNvPr id="20" name="Google Shape;20;p16"/>
          <p:cNvSpPr txBox="1"/>
          <p:nvPr>
            <p:ph idx="1" type="body"/>
          </p:nvPr>
        </p:nvSpPr>
        <p:spPr>
          <a:xfrm>
            <a:off x="457200" y="1600200"/>
            <a:ext cx="8229600" cy="48006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accent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accent2"/>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16"/>
          <p:cNvSpPr txBox="1"/>
          <p:nvPr/>
        </p:nvSpPr>
        <p:spPr>
          <a:xfrm>
            <a:off x="8164513" y="6400800"/>
            <a:ext cx="903287" cy="36671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Verdana"/>
                <a:ea typeface="Verdana"/>
                <a:cs typeface="Verdana"/>
                <a:sym typeface="Verdana"/>
              </a:rPr>
              <a:t>LOGO</a:t>
            </a:r>
            <a:endParaRPr b="0" i="0" sz="1400" u="none" cap="none" strike="noStrike">
              <a:solidFill>
                <a:srgbClr val="000000"/>
              </a:solidFill>
              <a:latin typeface="Arial"/>
              <a:ea typeface="Arial"/>
              <a:cs typeface="Arial"/>
              <a:sym typeface="Arial"/>
            </a:endParaRPr>
          </a:p>
        </p:txBody>
      </p:sp>
      <p:pic>
        <p:nvPicPr>
          <p:cNvPr descr="i" id="22" name="Google Shape;22;p16"/>
          <p:cNvPicPr preferRelativeResize="0"/>
          <p:nvPr/>
        </p:nvPicPr>
        <p:blipFill rotWithShape="1">
          <a:blip r:embed="rId5">
            <a:alphaModFix/>
          </a:blip>
          <a:srcRect b="0" l="0" r="0" t="0"/>
          <a:stretch/>
        </p:blipFill>
        <p:spPr>
          <a:xfrm>
            <a:off x="8858250" y="-457200"/>
            <a:ext cx="361950" cy="3651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Ls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
                                        </p:tgtEl>
                                        <p:attrNameLst>
                                          <p:attrName>style.visibility</p:attrName>
                                        </p:attrNameLst>
                                      </p:cBhvr>
                                      <p:to>
                                        <p:strVal val="visible"/>
                                      </p:to>
                                    </p:set>
                                    <p:animEffect filter="fade" transition="in">
                                      <p:cBhvr>
                                        <p:cTn dur="2000"/>
                                        <p:tgtEl>
                                          <p:spTgt spid="10"/>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2000"/>
                                        <p:tgtEl>
                                          <p:spTgt spid="22"/>
                                        </p:tgtEl>
                                      </p:cBhvr>
                                    </p:animEffect>
                                    <p:set>
                                      <p:cBhvr>
                                        <p:cTn dur="1" fill="hold">
                                          <p:stCondLst>
                                            <p:cond delay="2000"/>
                                          </p:stCondLst>
                                        </p:cTn>
                                        <p:tgtEl>
                                          <p:spTgt spid="22"/>
                                        </p:tgtEl>
                                        <p:attrNameLst>
                                          <p:attrName>style.visibility</p:attrName>
                                        </p:attrNameLst>
                                      </p:cBhvr>
                                      <p:to>
                                        <p:strVal val="hidden"/>
                                      </p:to>
                                    </p:se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9"/>
                                        </p:tgtEl>
                                        <p:attrNameLst>
                                          <p:attrName>style.visibility</p:attrName>
                                        </p:attrNameLst>
                                      </p:cBhvr>
                                      <p:to>
                                        <p:strVal val="visible"/>
                                      </p:to>
                                    </p:set>
                                    <p:animEffect filter="fade" transition="in">
                                      <p:cBhvr>
                                        <p:cTn dur="1000"/>
                                        <p:tgtEl>
                                          <p:spTgt spid="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
        <p:nvSpPr>
          <p:cNvPr id="125" name="Google Shape;125;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HỎI ĐÁP NHANH</a:t>
            </a:r>
            <a:endParaRPr/>
          </a:p>
        </p:txBody>
      </p:sp>
      <p:sp>
        <p:nvSpPr>
          <p:cNvPr id="126" name="Google Shape;126;p1"/>
          <p:cNvSpPr/>
          <p:nvPr/>
        </p:nvSpPr>
        <p:spPr>
          <a:xfrm rot="5400000">
            <a:off x="-2422525" y="1711325"/>
            <a:ext cx="4824412" cy="4770438"/>
          </a:xfrm>
          <a:custGeom>
            <a:rect b="b" l="l" r="r" t="t"/>
            <a:pathLst>
              <a:path extrusionOk="0" h="21600" w="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lnTo>
                  <a:pt x="323" y="10641"/>
                </a:lnTo>
                <a:close/>
              </a:path>
            </a:pathLst>
          </a:custGeom>
          <a:gradFill>
            <a:gsLst>
              <a:gs pos="0">
                <a:srgbClr val="DBE0ED"/>
              </a:gs>
              <a:gs pos="100000">
                <a:srgbClr val="B0BAD8"/>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27" name="Google Shape;127;p1"/>
          <p:cNvSpPr/>
          <p:nvPr/>
        </p:nvSpPr>
        <p:spPr>
          <a:xfrm>
            <a:off x="2627745" y="3641059"/>
            <a:ext cx="6629400" cy="6858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Times New Roman"/>
                <a:ea typeface="Times New Roman"/>
                <a:cs typeface="Times New Roman"/>
                <a:sym typeface="Times New Roman"/>
              </a:rPr>
              <a:t>Nhà thơ bạc mệnh với tiếng thơ lạ, bí ẩn, siêu thực với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Times New Roman"/>
                <a:ea typeface="Times New Roman"/>
                <a:cs typeface="Times New Roman"/>
                <a:sym typeface="Times New Roman"/>
              </a:rPr>
              <a:t>niềm khao khát hạnh phúc đến khắc khoải </a:t>
            </a:r>
            <a:endParaRPr b="0" i="0" sz="1400" u="none" cap="none" strike="noStrike">
              <a:solidFill>
                <a:srgbClr val="000000"/>
              </a:solidFill>
              <a:latin typeface="Arial"/>
              <a:ea typeface="Arial"/>
              <a:cs typeface="Arial"/>
              <a:sym typeface="Arial"/>
            </a:endParaRPr>
          </a:p>
        </p:txBody>
      </p:sp>
      <p:sp>
        <p:nvSpPr>
          <p:cNvPr id="128" name="Google Shape;128;p1"/>
          <p:cNvSpPr/>
          <p:nvPr/>
        </p:nvSpPr>
        <p:spPr>
          <a:xfrm>
            <a:off x="2286000" y="2827338"/>
            <a:ext cx="5334000" cy="5080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Nhà thơ mới nhất trong những nhà thơ mới</a:t>
            </a:r>
            <a:endParaRPr b="1" i="0" sz="1800" u="none" cap="none" strike="noStrike">
              <a:solidFill>
                <a:schemeClr val="dk1"/>
              </a:solidFill>
              <a:latin typeface="Times New Roman"/>
              <a:ea typeface="Times New Roman"/>
              <a:cs typeface="Times New Roman"/>
              <a:sym typeface="Times New Roman"/>
            </a:endParaRPr>
          </a:p>
        </p:txBody>
      </p:sp>
      <p:sp>
        <p:nvSpPr>
          <p:cNvPr id="129" name="Google Shape;129;p1"/>
          <p:cNvSpPr/>
          <p:nvPr/>
        </p:nvSpPr>
        <p:spPr>
          <a:xfrm>
            <a:off x="1765300" y="2057400"/>
            <a:ext cx="5397500" cy="5080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Tên gọi một phong trào thơ diễn ra từ 1930- 1945</a:t>
            </a:r>
            <a:endParaRPr b="1" i="0" sz="1800" u="none" cap="none" strike="noStrike">
              <a:solidFill>
                <a:schemeClr val="dk1"/>
              </a:solidFill>
              <a:latin typeface="Times New Roman"/>
              <a:ea typeface="Times New Roman"/>
              <a:cs typeface="Times New Roman"/>
              <a:sym typeface="Times New Roman"/>
            </a:endParaRPr>
          </a:p>
        </p:txBody>
      </p:sp>
      <p:grpSp>
        <p:nvGrpSpPr>
          <p:cNvPr id="130" name="Google Shape;130;p1"/>
          <p:cNvGrpSpPr/>
          <p:nvPr/>
        </p:nvGrpSpPr>
        <p:grpSpPr>
          <a:xfrm>
            <a:off x="1447800" y="2146300"/>
            <a:ext cx="381000" cy="381000"/>
            <a:chOff x="2078" y="1680"/>
            <a:chExt cx="1615" cy="1615"/>
          </a:xfrm>
        </p:grpSpPr>
        <p:sp>
          <p:nvSpPr>
            <p:cNvPr id="131" name="Google Shape;131;p1"/>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32" name="Google Shape;132;p1"/>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33" name="Google Shape;133;p1"/>
            <p:cNvSpPr/>
            <p:nvPr/>
          </p:nvSpPr>
          <p:spPr>
            <a:xfrm>
              <a:off x="2253" y="1855"/>
              <a:ext cx="1265" cy="1265"/>
            </a:xfrm>
            <a:prstGeom prst="ellipse">
              <a:avLst/>
            </a:prstGeom>
            <a:gradFill>
              <a:gsLst>
                <a:gs pos="0">
                  <a:srgbClr val="FFFFFF"/>
                </a:gs>
                <a:gs pos="50000">
                  <a:schemeClr val="hlink"/>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34" name="Google Shape;134;p1"/>
            <p:cNvSpPr/>
            <p:nvPr/>
          </p:nvSpPr>
          <p:spPr>
            <a:xfrm>
              <a:off x="2253" y="1855"/>
              <a:ext cx="1265" cy="1265"/>
            </a:xfrm>
            <a:prstGeom prst="ellipse">
              <a:avLst/>
            </a:prstGeom>
            <a:gradFill>
              <a:gsLst>
                <a:gs pos="0">
                  <a:srgbClr val="000000"/>
                </a:gs>
                <a:gs pos="100000">
                  <a:schemeClr val="hlink"/>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35" name="Google Shape;135;p1"/>
            <p:cNvSpPr/>
            <p:nvPr/>
          </p:nvSpPr>
          <p:spPr>
            <a:xfrm>
              <a:off x="2334" y="1936"/>
              <a:ext cx="1097" cy="1104"/>
            </a:xfrm>
            <a:prstGeom prst="ellipse">
              <a:avLst/>
            </a:prstGeom>
            <a:gradFill>
              <a:gsLst>
                <a:gs pos="0">
                  <a:srgbClr val="729015"/>
                </a:gs>
                <a:gs pos="50000">
                  <a:schemeClr val="hlink"/>
                </a:gs>
                <a:gs pos="100000">
                  <a:srgbClr val="729015"/>
                </a:gs>
              </a:gsLst>
              <a:lin ang="189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36" name="Google Shape;136;p1"/>
            <p:cNvSpPr/>
            <p:nvPr/>
          </p:nvSpPr>
          <p:spPr>
            <a:xfrm>
              <a:off x="2334" y="1936"/>
              <a:ext cx="1097" cy="1104"/>
            </a:xfrm>
            <a:prstGeom prst="ellipse">
              <a:avLst/>
            </a:prstGeom>
            <a:gradFill>
              <a:gsLst>
                <a:gs pos="0">
                  <a:schemeClr val="hlink"/>
                </a:gs>
                <a:gs pos="100000">
                  <a:srgbClr val="6D8914"/>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grpSp>
        <p:nvGrpSpPr>
          <p:cNvPr id="137" name="Google Shape;137;p1"/>
          <p:cNvGrpSpPr/>
          <p:nvPr/>
        </p:nvGrpSpPr>
        <p:grpSpPr>
          <a:xfrm>
            <a:off x="1981200" y="2933700"/>
            <a:ext cx="381000" cy="381000"/>
            <a:chOff x="2078" y="1680"/>
            <a:chExt cx="1615" cy="1615"/>
          </a:xfrm>
        </p:grpSpPr>
        <p:sp>
          <p:nvSpPr>
            <p:cNvPr id="138" name="Google Shape;138;p1"/>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39" name="Google Shape;139;p1"/>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40" name="Google Shape;140;p1"/>
            <p:cNvSpPr/>
            <p:nvPr/>
          </p:nvSpPr>
          <p:spPr>
            <a:xfrm>
              <a:off x="2253" y="1855"/>
              <a:ext cx="1265" cy="1265"/>
            </a:xfrm>
            <a:prstGeom prst="ellipse">
              <a:avLst/>
            </a:prstGeom>
            <a:gradFill>
              <a:gsLst>
                <a:gs pos="0">
                  <a:srgbClr val="FFFFFF"/>
                </a:gs>
                <a:gs pos="50000">
                  <a:schemeClr val="hlink"/>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41" name="Google Shape;141;p1"/>
            <p:cNvSpPr/>
            <p:nvPr/>
          </p:nvSpPr>
          <p:spPr>
            <a:xfrm>
              <a:off x="2253" y="1855"/>
              <a:ext cx="1265" cy="1265"/>
            </a:xfrm>
            <a:prstGeom prst="ellipse">
              <a:avLst/>
            </a:prstGeom>
            <a:gradFill>
              <a:gsLst>
                <a:gs pos="0">
                  <a:srgbClr val="000000"/>
                </a:gs>
                <a:gs pos="100000">
                  <a:schemeClr val="accent2"/>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42" name="Google Shape;142;p1"/>
            <p:cNvSpPr/>
            <p:nvPr/>
          </p:nvSpPr>
          <p:spPr>
            <a:xfrm>
              <a:off x="2334" y="1936"/>
              <a:ext cx="1097" cy="1104"/>
            </a:xfrm>
            <a:prstGeom prst="ellipse">
              <a:avLst/>
            </a:prstGeom>
            <a:gradFill>
              <a:gsLst>
                <a:gs pos="0">
                  <a:srgbClr val="729015"/>
                </a:gs>
                <a:gs pos="50000">
                  <a:schemeClr val="hlink"/>
                </a:gs>
                <a:gs pos="100000">
                  <a:srgbClr val="729015"/>
                </a:gs>
              </a:gsLst>
              <a:lin ang="189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43" name="Google Shape;143;p1"/>
            <p:cNvSpPr/>
            <p:nvPr/>
          </p:nvSpPr>
          <p:spPr>
            <a:xfrm>
              <a:off x="2334" y="1936"/>
              <a:ext cx="1097" cy="1104"/>
            </a:xfrm>
            <a:prstGeom prst="ellipse">
              <a:avLst/>
            </a:prstGeom>
            <a:gradFill>
              <a:gsLst>
                <a:gs pos="0">
                  <a:schemeClr val="accent2"/>
                </a:gs>
                <a:gs pos="100000">
                  <a:srgbClr val="137E8C"/>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grpSp>
        <p:nvGrpSpPr>
          <p:cNvPr id="144" name="Google Shape;144;p1"/>
          <p:cNvGrpSpPr/>
          <p:nvPr/>
        </p:nvGrpSpPr>
        <p:grpSpPr>
          <a:xfrm>
            <a:off x="2286000" y="3793341"/>
            <a:ext cx="355600" cy="381000"/>
            <a:chOff x="2078" y="1680"/>
            <a:chExt cx="1615" cy="1615"/>
          </a:xfrm>
        </p:grpSpPr>
        <p:sp>
          <p:nvSpPr>
            <p:cNvPr id="145" name="Google Shape;145;p1"/>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46" name="Google Shape;146;p1"/>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47" name="Google Shape;147;p1"/>
            <p:cNvSpPr/>
            <p:nvPr/>
          </p:nvSpPr>
          <p:spPr>
            <a:xfrm>
              <a:off x="2251" y="1855"/>
              <a:ext cx="1262" cy="1265"/>
            </a:xfrm>
            <a:prstGeom prst="ellipse">
              <a:avLst/>
            </a:prstGeom>
            <a:gradFill>
              <a:gsLst>
                <a:gs pos="0">
                  <a:srgbClr val="FFFFFF"/>
                </a:gs>
                <a:gs pos="50000">
                  <a:schemeClr val="hlink"/>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48" name="Google Shape;148;p1"/>
            <p:cNvSpPr/>
            <p:nvPr/>
          </p:nvSpPr>
          <p:spPr>
            <a:xfrm>
              <a:off x="2254" y="1856"/>
              <a:ext cx="1262" cy="1264"/>
            </a:xfrm>
            <a:prstGeom prst="ellipse">
              <a:avLst/>
            </a:prstGeom>
            <a:gradFill>
              <a:gsLst>
                <a:gs pos="0">
                  <a:srgbClr val="000000"/>
                </a:gs>
                <a:gs pos="100000">
                  <a:srgbClr val="E35E23"/>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49" name="Google Shape;149;p1"/>
            <p:cNvSpPr/>
            <p:nvPr/>
          </p:nvSpPr>
          <p:spPr>
            <a:xfrm>
              <a:off x="2338" y="1936"/>
              <a:ext cx="1096" cy="1104"/>
            </a:xfrm>
            <a:prstGeom prst="ellipse">
              <a:avLst/>
            </a:prstGeom>
            <a:gradFill>
              <a:gsLst>
                <a:gs pos="0">
                  <a:srgbClr val="729015"/>
                </a:gs>
                <a:gs pos="50000">
                  <a:schemeClr val="hlink"/>
                </a:gs>
                <a:gs pos="100000">
                  <a:srgbClr val="729015"/>
                </a:gs>
              </a:gsLst>
              <a:lin ang="189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50" name="Google Shape;150;p1"/>
            <p:cNvSpPr/>
            <p:nvPr/>
          </p:nvSpPr>
          <p:spPr>
            <a:xfrm>
              <a:off x="2337" y="1939"/>
              <a:ext cx="1096" cy="1098"/>
            </a:xfrm>
            <a:prstGeom prst="ellipse">
              <a:avLst/>
            </a:prstGeom>
            <a:gradFill>
              <a:gsLst>
                <a:gs pos="0">
                  <a:srgbClr val="E35E23"/>
                </a:gs>
                <a:gs pos="100000">
                  <a:srgbClr val="6E2E11"/>
                </a:gs>
              </a:gsLst>
              <a:lin ang="270000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sp>
        <p:nvSpPr>
          <p:cNvPr id="151" name="Google Shape;151;p1"/>
          <p:cNvSpPr txBox="1"/>
          <p:nvPr/>
        </p:nvSpPr>
        <p:spPr>
          <a:xfrm>
            <a:off x="76200" y="3506788"/>
            <a:ext cx="1673225"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80808"/>
                </a:solidFill>
                <a:latin typeface="Arial"/>
                <a:ea typeface="Arial"/>
                <a:cs typeface="Arial"/>
                <a:sym typeface="Arial"/>
              </a:rPr>
              <a:t> </a:t>
            </a:r>
            <a:r>
              <a:rPr b="1" i="0" lang="en-US" sz="2800" u="none" cap="none" strike="noStrike">
                <a:solidFill>
                  <a:srgbClr val="080808"/>
                </a:solidFill>
                <a:latin typeface="Times New Roman"/>
                <a:ea typeface="Times New Roman"/>
                <a:cs typeface="Times New Roman"/>
                <a:sym typeface="Times New Roman"/>
              </a:rPr>
              <a:t>KHỞI ĐỘNG</a:t>
            </a:r>
            <a:endParaRPr b="1" i="0" sz="2800" u="none" cap="none" strike="noStrike">
              <a:solidFill>
                <a:srgbClr val="080808"/>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0"/>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
        <p:nvSpPr>
          <p:cNvPr id="247" name="Google Shape;247;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3200">
                <a:latin typeface="Times New Roman"/>
                <a:ea typeface="Times New Roman"/>
                <a:cs typeface="Times New Roman"/>
                <a:sym typeface="Times New Roman"/>
              </a:rPr>
              <a:t>II. ĐỌC- HIỂU</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1. Khung cảnh thôn Vĩ tươi sáng trong nắng mai</a:t>
            </a:r>
            <a:br>
              <a:rPr lang="en-US" sz="3200">
                <a:latin typeface="Times New Roman"/>
                <a:ea typeface="Times New Roman"/>
                <a:cs typeface="Times New Roman"/>
                <a:sym typeface="Times New Roman"/>
              </a:rPr>
            </a:br>
            <a:r>
              <a:rPr lang="en-US" sz="3200">
                <a:latin typeface="Times New Roman"/>
                <a:ea typeface="Times New Roman"/>
                <a:cs typeface="Times New Roman"/>
                <a:sym typeface="Times New Roman"/>
              </a:rPr>
              <a:t> </a:t>
            </a:r>
            <a:endParaRPr sz="3200">
              <a:latin typeface="Times New Roman"/>
              <a:ea typeface="Times New Roman"/>
              <a:cs typeface="Times New Roman"/>
              <a:sym typeface="Times New Roman"/>
            </a:endParaRPr>
          </a:p>
        </p:txBody>
      </p:sp>
      <p:sp>
        <p:nvSpPr>
          <p:cNvPr id="248" name="Google Shape;248;p10"/>
          <p:cNvSpPr/>
          <p:nvPr/>
        </p:nvSpPr>
        <p:spPr>
          <a:xfrm>
            <a:off x="1371600" y="1662113"/>
            <a:ext cx="6324600" cy="1323975"/>
          </a:xfrm>
          <a:prstGeom prst="roundRect">
            <a:avLst>
              <a:gd fmla="val 10889" name="adj"/>
            </a:avLst>
          </a:prstGeom>
          <a:gradFill>
            <a:gsLst>
              <a:gs pos="0">
                <a:srgbClr val="EEEEEE"/>
              </a:gs>
              <a:gs pos="100000">
                <a:srgbClr val="DDDDDD"/>
              </a:gs>
            </a:gsLst>
            <a:lin ang="2700000" scaled="0"/>
          </a:gradFill>
          <a:ln cap="flat" cmpd="sng" w="38100">
            <a:solidFill>
              <a:srgbClr val="FFFFFF"/>
            </a:solidFill>
            <a:prstDash val="solid"/>
            <a:round/>
            <a:headEnd len="sm" w="sm" type="none"/>
            <a:tailEnd len="sm" w="sm" type="none"/>
          </a:ln>
          <a:effectLst>
            <a:outerShdw rotWithShape="0" algn="ctr" dir="2928844" dist="135003">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49" name="Google Shape;249;p10"/>
          <p:cNvSpPr/>
          <p:nvPr/>
        </p:nvSpPr>
        <p:spPr>
          <a:xfrm>
            <a:off x="1509713" y="1733550"/>
            <a:ext cx="1219200" cy="1184275"/>
          </a:xfrm>
          <a:prstGeom prst="roundRect">
            <a:avLst>
              <a:gd fmla="val 11921" name="adj"/>
            </a:avLst>
          </a:prstGeom>
          <a:gradFill>
            <a:gsLst>
              <a:gs pos="0">
                <a:schemeClr val="accent2"/>
              </a:gs>
              <a:gs pos="100000">
                <a:srgbClr val="1694A5"/>
              </a:gs>
            </a:gsLst>
            <a:lin ang="5400000" scaled="0"/>
          </a:gradFill>
          <a:ln cap="flat" cmpd="sng" w="38100">
            <a:solidFill>
              <a:srgbClr val="FEFEF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imes New Roman"/>
                <a:ea typeface="Times New Roman"/>
                <a:cs typeface="Times New Roman"/>
                <a:sym typeface="Times New Roman"/>
              </a:rPr>
              <a:t>Nhóm 1</a:t>
            </a:r>
            <a:endParaRPr b="0" i="0" sz="2400" u="none" cap="none" strike="noStrike">
              <a:solidFill>
                <a:schemeClr val="dk1"/>
              </a:solidFill>
              <a:latin typeface="Times New Roman"/>
              <a:ea typeface="Times New Roman"/>
              <a:cs typeface="Times New Roman"/>
              <a:sym typeface="Times New Roman"/>
            </a:endParaRPr>
          </a:p>
        </p:txBody>
      </p:sp>
      <p:sp>
        <p:nvSpPr>
          <p:cNvPr id="250" name="Google Shape;250;p10"/>
          <p:cNvSpPr/>
          <p:nvPr/>
        </p:nvSpPr>
        <p:spPr>
          <a:xfrm>
            <a:off x="1585913" y="1809750"/>
            <a:ext cx="608012" cy="592138"/>
          </a:xfrm>
          <a:custGeom>
            <a:rect b="b" l="l" r="r" t="t"/>
            <a:pathLst>
              <a:path extrusionOk="0" h="598" w="596">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B3D8E1"/>
              </a:gs>
              <a:gs pos="50000">
                <a:srgbClr val="1BAFC3">
                  <a:alpha val="0"/>
                </a:srgbClr>
              </a:gs>
              <a:gs pos="100000">
                <a:srgbClr val="B3D8E1"/>
              </a:gs>
            </a:gsLst>
            <a:lin ang="270000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51" name="Google Shape;251;p10"/>
          <p:cNvSpPr/>
          <p:nvPr/>
        </p:nvSpPr>
        <p:spPr>
          <a:xfrm>
            <a:off x="1371600" y="3262313"/>
            <a:ext cx="6324600" cy="1323975"/>
          </a:xfrm>
          <a:prstGeom prst="roundRect">
            <a:avLst>
              <a:gd fmla="val 10889" name="adj"/>
            </a:avLst>
          </a:prstGeom>
          <a:gradFill>
            <a:gsLst>
              <a:gs pos="0">
                <a:srgbClr val="EEEEEE"/>
              </a:gs>
              <a:gs pos="100000">
                <a:srgbClr val="DDDDDD"/>
              </a:gs>
            </a:gsLst>
            <a:lin ang="2700000" scaled="0"/>
          </a:gradFill>
          <a:ln cap="flat" cmpd="sng" w="38100">
            <a:solidFill>
              <a:srgbClr val="FFFFFF"/>
            </a:solidFill>
            <a:prstDash val="solid"/>
            <a:round/>
            <a:headEnd len="sm" w="sm" type="none"/>
            <a:tailEnd len="sm" w="sm" type="none"/>
          </a:ln>
          <a:effectLst>
            <a:outerShdw rotWithShape="0" algn="ctr" dir="2928844" dist="135003">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52" name="Google Shape;252;p10"/>
          <p:cNvSpPr/>
          <p:nvPr/>
        </p:nvSpPr>
        <p:spPr>
          <a:xfrm>
            <a:off x="1509713" y="3333750"/>
            <a:ext cx="1219200" cy="1184275"/>
          </a:xfrm>
          <a:prstGeom prst="roundRect">
            <a:avLst>
              <a:gd fmla="val 11921" name="adj"/>
            </a:avLst>
          </a:prstGeom>
          <a:gradFill>
            <a:gsLst>
              <a:gs pos="0">
                <a:schemeClr val="accent1"/>
              </a:gs>
              <a:gs pos="100000">
                <a:srgbClr val="545ABC"/>
              </a:gs>
            </a:gsLst>
            <a:lin ang="5400000" scaled="0"/>
          </a:gradFill>
          <a:ln cap="flat" cmpd="sng" w="38100">
            <a:solidFill>
              <a:srgbClr val="FEFEF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53" name="Google Shape;253;p10"/>
          <p:cNvSpPr txBox="1"/>
          <p:nvPr/>
        </p:nvSpPr>
        <p:spPr>
          <a:xfrm>
            <a:off x="1524000" y="3657600"/>
            <a:ext cx="122020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Times New Roman"/>
                <a:ea typeface="Times New Roman"/>
                <a:cs typeface="Times New Roman"/>
                <a:sym typeface="Times New Roman"/>
              </a:rPr>
              <a:t>Nhóm 2</a:t>
            </a:r>
            <a:endParaRPr b="1" i="0" sz="2400" u="none" cap="none" strike="noStrike">
              <a:solidFill>
                <a:srgbClr val="FFFFFF"/>
              </a:solidFill>
              <a:latin typeface="Times New Roman"/>
              <a:ea typeface="Times New Roman"/>
              <a:cs typeface="Times New Roman"/>
              <a:sym typeface="Times New Roman"/>
            </a:endParaRPr>
          </a:p>
        </p:txBody>
      </p:sp>
      <p:sp>
        <p:nvSpPr>
          <p:cNvPr id="254" name="Google Shape;254;p10"/>
          <p:cNvSpPr txBox="1"/>
          <p:nvPr/>
        </p:nvSpPr>
        <p:spPr>
          <a:xfrm>
            <a:off x="2895600" y="3397250"/>
            <a:ext cx="46482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Times New Roman"/>
                <a:ea typeface="Times New Roman"/>
                <a:cs typeface="Times New Roman"/>
                <a:sym typeface="Times New Roman"/>
              </a:rPr>
              <a:t>Vẻ đẹp của khung cảnh thôn Vĩ </a:t>
            </a:r>
            <a:endParaRPr b="0" i="0" sz="1600" u="none" cap="none" strike="noStrike">
              <a:solidFill>
                <a:srgbClr val="000000"/>
              </a:solidFill>
              <a:latin typeface="Times New Roman"/>
              <a:ea typeface="Times New Roman"/>
              <a:cs typeface="Times New Roman"/>
              <a:sym typeface="Times New Roman"/>
            </a:endParaRPr>
          </a:p>
        </p:txBody>
      </p:sp>
      <p:sp>
        <p:nvSpPr>
          <p:cNvPr id="255" name="Google Shape;255;p10"/>
          <p:cNvSpPr/>
          <p:nvPr/>
        </p:nvSpPr>
        <p:spPr>
          <a:xfrm>
            <a:off x="1447800" y="4953000"/>
            <a:ext cx="6324600" cy="1323975"/>
          </a:xfrm>
          <a:prstGeom prst="roundRect">
            <a:avLst>
              <a:gd fmla="val 10889" name="adj"/>
            </a:avLst>
          </a:prstGeom>
          <a:gradFill>
            <a:gsLst>
              <a:gs pos="0">
                <a:srgbClr val="EEEEEE"/>
              </a:gs>
              <a:gs pos="100000">
                <a:srgbClr val="DDDDDD"/>
              </a:gs>
            </a:gsLst>
            <a:lin ang="2700000" scaled="0"/>
          </a:gradFill>
          <a:ln cap="flat" cmpd="sng" w="38100">
            <a:solidFill>
              <a:srgbClr val="FFFFFF"/>
            </a:solidFill>
            <a:prstDash val="solid"/>
            <a:round/>
            <a:headEnd len="sm" w="sm" type="none"/>
            <a:tailEnd len="sm" w="sm" type="none"/>
          </a:ln>
          <a:effectLst>
            <a:outerShdw rotWithShape="0" algn="ctr" dir="2928844" dist="135003">
              <a:srgbClr val="00000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56" name="Google Shape;256;p10"/>
          <p:cNvSpPr/>
          <p:nvPr/>
        </p:nvSpPr>
        <p:spPr>
          <a:xfrm>
            <a:off x="1509713" y="4953000"/>
            <a:ext cx="1219200" cy="1184275"/>
          </a:xfrm>
          <a:prstGeom prst="roundRect">
            <a:avLst>
              <a:gd fmla="val 11921" name="adj"/>
            </a:avLst>
          </a:prstGeom>
          <a:gradFill>
            <a:gsLst>
              <a:gs pos="0">
                <a:schemeClr val="hlink"/>
              </a:gs>
              <a:gs pos="100000">
                <a:srgbClr val="81A218"/>
              </a:gs>
            </a:gsLst>
            <a:lin ang="5400000" scaled="0"/>
          </a:gradFill>
          <a:ln cap="flat" cmpd="sng" w="38100">
            <a:solidFill>
              <a:srgbClr val="FEFEF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57" name="Google Shape;257;p10"/>
          <p:cNvSpPr txBox="1"/>
          <p:nvPr/>
        </p:nvSpPr>
        <p:spPr>
          <a:xfrm>
            <a:off x="1524000" y="5334000"/>
            <a:ext cx="122020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Times New Roman"/>
                <a:ea typeface="Times New Roman"/>
                <a:cs typeface="Times New Roman"/>
                <a:sym typeface="Times New Roman"/>
              </a:rPr>
              <a:t>Nhóm 3</a:t>
            </a:r>
            <a:endParaRPr b="1" i="0" sz="2400" u="none" cap="none" strike="noStrike">
              <a:solidFill>
                <a:srgbClr val="FFFFFF"/>
              </a:solidFill>
              <a:latin typeface="Times New Roman"/>
              <a:ea typeface="Times New Roman"/>
              <a:cs typeface="Times New Roman"/>
              <a:sym typeface="Times New Roman"/>
            </a:endParaRPr>
          </a:p>
        </p:txBody>
      </p:sp>
      <p:sp>
        <p:nvSpPr>
          <p:cNvPr id="258" name="Google Shape;258;p10"/>
          <p:cNvSpPr/>
          <p:nvPr/>
        </p:nvSpPr>
        <p:spPr>
          <a:xfrm>
            <a:off x="1585913" y="3417888"/>
            <a:ext cx="608012" cy="592137"/>
          </a:xfrm>
          <a:custGeom>
            <a:rect b="b" l="l" r="r" t="t"/>
            <a:pathLst>
              <a:path extrusionOk="0" h="598" w="596">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BEC0EE"/>
              </a:gs>
              <a:gs pos="50000">
                <a:srgbClr val="646ADE">
                  <a:alpha val="0"/>
                </a:srgbClr>
              </a:gs>
              <a:gs pos="100000">
                <a:srgbClr val="BEC0EE"/>
              </a:gs>
            </a:gsLst>
            <a:lin ang="270000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59" name="Google Shape;259;p10"/>
          <p:cNvSpPr/>
          <p:nvPr/>
        </p:nvSpPr>
        <p:spPr>
          <a:xfrm>
            <a:off x="1585913" y="5037138"/>
            <a:ext cx="608012" cy="592137"/>
          </a:xfrm>
          <a:custGeom>
            <a:rect b="b" l="l" r="r" t="t"/>
            <a:pathLst>
              <a:path extrusionOk="0" h="598" w="596">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a:gsLst>
              <a:gs pos="0">
                <a:srgbClr val="CFDFB3"/>
              </a:gs>
              <a:gs pos="50000">
                <a:srgbClr val="98BF1D">
                  <a:alpha val="0"/>
                </a:srgbClr>
              </a:gs>
              <a:gs pos="100000">
                <a:srgbClr val="CFDFB3"/>
              </a:gs>
            </a:gsLst>
            <a:lin ang="270000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60" name="Google Shape;260;p10"/>
          <p:cNvSpPr txBox="1"/>
          <p:nvPr/>
        </p:nvSpPr>
        <p:spPr>
          <a:xfrm>
            <a:off x="2971800" y="1828800"/>
            <a:ext cx="441960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Nhận xét cấu trúc câu, thanh điệu và ý nghĩa của câu thơ mở đầu</a:t>
            </a:r>
            <a:endParaRPr b="1" i="0" sz="2400" u="none" cap="none" strike="noStrike">
              <a:solidFill>
                <a:schemeClr val="dk1"/>
              </a:solidFill>
              <a:latin typeface="Times New Roman"/>
              <a:ea typeface="Times New Roman"/>
              <a:cs typeface="Times New Roman"/>
              <a:sym typeface="Times New Roman"/>
            </a:endParaRPr>
          </a:p>
        </p:txBody>
      </p:sp>
      <p:sp>
        <p:nvSpPr>
          <p:cNvPr id="261" name="Google Shape;261;p10"/>
          <p:cNvSpPr txBox="1"/>
          <p:nvPr/>
        </p:nvSpPr>
        <p:spPr>
          <a:xfrm>
            <a:off x="2971800" y="5257800"/>
            <a:ext cx="47244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Hình ảnh con người thôn Vĩ </a:t>
            </a:r>
            <a:endParaRPr b="1" i="0" sz="24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2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
        <p:nvSpPr>
          <p:cNvPr id="267" name="Google Shape;267;p11"/>
          <p:cNvSpPr/>
          <p:nvPr/>
        </p:nvSpPr>
        <p:spPr>
          <a:xfrm rot="10800000">
            <a:off x="762000" y="4913312"/>
            <a:ext cx="7607300" cy="1944688"/>
          </a:xfrm>
          <a:custGeom>
            <a:rect b="b" l="l" r="r" t="t"/>
            <a:pathLst>
              <a:path extrusionOk="0" h="816" w="379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a:gsLst>
              <a:gs pos="0">
                <a:srgbClr val="B6D74D"/>
              </a:gs>
              <a:gs pos="100000">
                <a:srgbClr val="546324"/>
              </a:gs>
            </a:gsLst>
            <a:lin ang="5400000" scaled="0"/>
          </a:gradFill>
          <a:ln>
            <a:noFill/>
          </a:ln>
          <a:effectLst>
            <a:outerShdw rotWithShape="0" algn="ctr" dir="2700000" dist="35921">
              <a:schemeClr val="lt2"/>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68" name="Google Shape;268;p11"/>
          <p:cNvSpPr/>
          <p:nvPr/>
        </p:nvSpPr>
        <p:spPr>
          <a:xfrm>
            <a:off x="685800" y="1371600"/>
            <a:ext cx="7607300" cy="2117725"/>
          </a:xfrm>
          <a:custGeom>
            <a:rect b="b" l="l" r="r" t="t"/>
            <a:pathLst>
              <a:path extrusionOk="0" h="816" w="379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a:gsLst>
              <a:gs pos="0">
                <a:srgbClr val="5295D2"/>
              </a:gs>
              <a:gs pos="100000">
                <a:srgbClr val="264561"/>
              </a:gs>
            </a:gsLst>
            <a:lin ang="5400000" scaled="0"/>
          </a:gradFill>
          <a:ln>
            <a:noFill/>
          </a:ln>
          <a:effectLst>
            <a:outerShdw rotWithShape="0" algn="ctr" dir="2700000" dist="35921">
              <a:schemeClr val="lt2"/>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69" name="Google Shape;269;p11"/>
          <p:cNvSpPr/>
          <p:nvPr/>
        </p:nvSpPr>
        <p:spPr>
          <a:xfrm>
            <a:off x="914400" y="2667000"/>
            <a:ext cx="1905000" cy="2286000"/>
          </a:xfrm>
          <a:prstGeom prst="rect">
            <a:avLst/>
          </a:prstGeom>
          <a:gradFill>
            <a:gsLst>
              <a:gs pos="0">
                <a:srgbClr val="FFFFFF"/>
              </a:gs>
              <a:gs pos="100000">
                <a:srgbClr val="DAE9FA"/>
              </a:gs>
            </a:gsLst>
            <a:lin ang="5400000" scaled="0"/>
          </a:gradFill>
          <a:ln cap="flat" cmpd="sng" w="9525">
            <a:solidFill>
              <a:srgbClr val="F8F8F8"/>
            </a:solidFill>
            <a:prstDash val="solid"/>
            <a:miter lim="800000"/>
            <a:headEnd len="sm" w="sm" type="none"/>
            <a:tailEnd len="sm" w="sm" type="none"/>
          </a:ln>
          <a:effectLst>
            <a:outerShdw rotWithShape="0" algn="ctr" dir="2700000" dist="35921">
              <a:srgbClr val="08080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70" name="Google Shape;270;p11"/>
          <p:cNvSpPr/>
          <p:nvPr/>
        </p:nvSpPr>
        <p:spPr>
          <a:xfrm>
            <a:off x="3352800" y="2667000"/>
            <a:ext cx="1981200" cy="2286000"/>
          </a:xfrm>
          <a:prstGeom prst="rect">
            <a:avLst/>
          </a:prstGeom>
          <a:gradFill>
            <a:gsLst>
              <a:gs pos="0">
                <a:srgbClr val="FFFFFF"/>
              </a:gs>
              <a:gs pos="100000">
                <a:srgbClr val="DAE9FA"/>
              </a:gs>
            </a:gsLst>
            <a:lin ang="5400000" scaled="0"/>
          </a:gradFill>
          <a:ln cap="flat" cmpd="sng" w="9525">
            <a:solidFill>
              <a:srgbClr val="F8F8F8"/>
            </a:solidFill>
            <a:prstDash val="solid"/>
            <a:miter lim="800000"/>
            <a:headEnd len="sm" w="sm" type="none"/>
            <a:tailEnd len="sm" w="sm" type="none"/>
          </a:ln>
          <a:effectLst>
            <a:outerShdw rotWithShape="0" algn="ctr" dir="2700000" dist="35921">
              <a:srgbClr val="08080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71" name="Google Shape;271;p11"/>
          <p:cNvSpPr/>
          <p:nvPr/>
        </p:nvSpPr>
        <p:spPr>
          <a:xfrm>
            <a:off x="5791200" y="2667000"/>
            <a:ext cx="2057400" cy="2286000"/>
          </a:xfrm>
          <a:prstGeom prst="rect">
            <a:avLst/>
          </a:prstGeom>
          <a:gradFill>
            <a:gsLst>
              <a:gs pos="0">
                <a:srgbClr val="FFFFFF"/>
              </a:gs>
              <a:gs pos="100000">
                <a:srgbClr val="DAE9FA"/>
              </a:gs>
            </a:gsLst>
            <a:lin ang="5400000" scaled="0"/>
          </a:gradFill>
          <a:ln cap="flat" cmpd="sng" w="9525">
            <a:solidFill>
              <a:srgbClr val="F8F8F8"/>
            </a:solidFill>
            <a:prstDash val="solid"/>
            <a:miter lim="800000"/>
            <a:headEnd len="sm" w="sm" type="none"/>
            <a:tailEnd len="sm" w="sm" type="none"/>
          </a:ln>
          <a:effectLst>
            <a:outerShdw rotWithShape="0" algn="ctr" dir="2700000" dist="35921">
              <a:srgbClr val="080808">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72" name="Google Shape;272;p11"/>
          <p:cNvSpPr/>
          <p:nvPr/>
        </p:nvSpPr>
        <p:spPr>
          <a:xfrm>
            <a:off x="685800" y="1752600"/>
            <a:ext cx="2219325" cy="830997"/>
          </a:xfrm>
          <a:prstGeom prst="rect">
            <a:avLst/>
          </a:prstGeom>
          <a:noFill/>
          <a:ln>
            <a:noFill/>
          </a:ln>
          <a:effectLst>
            <a:outerShdw rotWithShape="0" algn="ctr" dir="2700000" dist="35921">
              <a:srgbClr val="333333">
                <a:alpha val="49411"/>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rgbClr val="F8F8F8"/>
                </a:solidFill>
                <a:latin typeface="Arial"/>
                <a:ea typeface="Arial"/>
                <a:cs typeface="Arial"/>
                <a:sym typeface="Arial"/>
              </a:rPr>
              <a:t> Câu thơ mở đầu</a:t>
            </a:r>
            <a:endParaRPr b="1" i="1" sz="2400" u="none" cap="none" strike="noStrike">
              <a:solidFill>
                <a:srgbClr val="F8F8F8"/>
              </a:solidFill>
              <a:latin typeface="Arial"/>
              <a:ea typeface="Arial"/>
              <a:cs typeface="Arial"/>
              <a:sym typeface="Arial"/>
            </a:endParaRPr>
          </a:p>
        </p:txBody>
      </p:sp>
      <p:sp>
        <p:nvSpPr>
          <p:cNvPr id="273" name="Google Shape;273;p11"/>
          <p:cNvSpPr/>
          <p:nvPr/>
        </p:nvSpPr>
        <p:spPr>
          <a:xfrm>
            <a:off x="914400" y="3276600"/>
            <a:ext cx="1635125" cy="133882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80808"/>
              </a:buClr>
              <a:buSzPts val="1800"/>
              <a:buFont typeface="Times New Roman"/>
              <a:buChar char="-"/>
            </a:pPr>
            <a:r>
              <a:rPr b="0" i="0" lang="en-US" sz="1800" u="none" cap="none" strike="noStrike">
                <a:solidFill>
                  <a:srgbClr val="080808"/>
                </a:solidFill>
                <a:latin typeface="Times New Roman"/>
                <a:ea typeface="Times New Roman"/>
                <a:cs typeface="Times New Roman"/>
                <a:sym typeface="Times New Roman"/>
              </a:rPr>
              <a:t>Câu hỏi tu từ</a:t>
            </a:r>
            <a:endParaRPr b="0" i="0" sz="1800" u="none" cap="none" strike="noStrike">
              <a:solidFill>
                <a:srgbClr val="080808"/>
              </a:solidFill>
              <a:latin typeface="Times New Roman"/>
              <a:ea typeface="Times New Roman"/>
              <a:cs typeface="Times New Roman"/>
              <a:sym typeface="Times New Roman"/>
            </a:endParaRPr>
          </a:p>
          <a:p>
            <a:pPr indent="0" lvl="0" marL="0" marR="0" rtl="0" algn="just">
              <a:lnSpc>
                <a:spcPct val="100000"/>
              </a:lnSpc>
              <a:spcBef>
                <a:spcPts val="900"/>
              </a:spcBef>
              <a:spcAft>
                <a:spcPts val="0"/>
              </a:spcAft>
              <a:buClr>
                <a:srgbClr val="080808"/>
              </a:buClr>
              <a:buSzPts val="1800"/>
              <a:buFont typeface="Times New Roman"/>
              <a:buChar char="-"/>
            </a:pPr>
            <a:r>
              <a:rPr b="0" i="0" lang="en-US" sz="1800" u="none" cap="none" strike="noStrike">
                <a:solidFill>
                  <a:srgbClr val="080808"/>
                </a:solidFill>
                <a:latin typeface="Times New Roman"/>
                <a:ea typeface="Times New Roman"/>
                <a:cs typeface="Times New Roman"/>
                <a:sym typeface="Times New Roman"/>
              </a:rPr>
              <a:t>Số thanh bằng nhiền hơn thanh trắc</a:t>
            </a:r>
            <a:endParaRPr b="0" i="0" sz="1800" u="none" cap="none" strike="noStrike">
              <a:solidFill>
                <a:srgbClr val="080808"/>
              </a:solidFill>
              <a:latin typeface="Times New Roman"/>
              <a:ea typeface="Times New Roman"/>
              <a:cs typeface="Times New Roman"/>
              <a:sym typeface="Times New Roman"/>
            </a:endParaRPr>
          </a:p>
        </p:txBody>
      </p:sp>
      <p:sp>
        <p:nvSpPr>
          <p:cNvPr id="274" name="Google Shape;274;p11"/>
          <p:cNvSpPr/>
          <p:nvPr/>
        </p:nvSpPr>
        <p:spPr>
          <a:xfrm>
            <a:off x="6019800" y="2971800"/>
            <a:ext cx="1635125"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80808"/>
              </a:buClr>
              <a:buSzPts val="1800"/>
              <a:buFont typeface="Times New Roman"/>
              <a:buChar char="-"/>
            </a:pPr>
            <a:r>
              <a:rPr b="0" i="0" lang="en-US" sz="1800" u="none" cap="none" strike="noStrike">
                <a:solidFill>
                  <a:srgbClr val="080808"/>
                </a:solidFill>
                <a:latin typeface="Times New Roman"/>
                <a:ea typeface="Times New Roman"/>
                <a:cs typeface="Times New Roman"/>
                <a:sym typeface="Times New Roman"/>
              </a:rPr>
              <a:t>Từ“về”→miền đất gắn bó</a:t>
            </a:r>
            <a:endParaRPr b="0" i="0" sz="1800" u="none" cap="none" strike="noStrike">
              <a:solidFill>
                <a:srgbClr val="080808"/>
              </a:solidFill>
              <a:latin typeface="Times New Roman"/>
              <a:ea typeface="Times New Roman"/>
              <a:cs typeface="Times New Roman"/>
              <a:sym typeface="Times New Roman"/>
            </a:endParaRPr>
          </a:p>
          <a:p>
            <a:pPr indent="0" lvl="0" marL="0" marR="0" rtl="0" algn="l">
              <a:lnSpc>
                <a:spcPct val="100000"/>
              </a:lnSpc>
              <a:spcBef>
                <a:spcPts val="900"/>
              </a:spcBef>
              <a:spcAft>
                <a:spcPts val="0"/>
              </a:spcAft>
              <a:buClr>
                <a:srgbClr val="080808"/>
              </a:buClr>
              <a:buSzPts val="1800"/>
              <a:buFont typeface="Times New Roman"/>
              <a:buChar char="-"/>
            </a:pPr>
            <a:r>
              <a:rPr b="0" i="0" lang="en-US" sz="1800" u="none" cap="none" strike="noStrike">
                <a:solidFill>
                  <a:srgbClr val="080808"/>
                </a:solidFill>
                <a:latin typeface="Times New Roman"/>
                <a:ea typeface="Times New Roman"/>
                <a:cs typeface="Times New Roman"/>
                <a:sym typeface="Times New Roman"/>
              </a:rPr>
              <a:t>“ Không về”→Dự cảm sự chia li</a:t>
            </a:r>
            <a:endParaRPr b="0" i="0" sz="1800" u="none" cap="none" strike="noStrike">
              <a:solidFill>
                <a:srgbClr val="080808"/>
              </a:solidFill>
              <a:latin typeface="Times New Roman"/>
              <a:ea typeface="Times New Roman"/>
              <a:cs typeface="Times New Roman"/>
              <a:sym typeface="Times New Roman"/>
            </a:endParaRPr>
          </a:p>
          <a:p>
            <a:pPr indent="0" lvl="0" marL="0" marR="0" rtl="0" algn="l">
              <a:lnSpc>
                <a:spcPct val="100000"/>
              </a:lnSpc>
              <a:spcBef>
                <a:spcPts val="900"/>
              </a:spcBef>
              <a:spcAft>
                <a:spcPts val="0"/>
              </a:spcAft>
              <a:buClr>
                <a:schemeClr val="dk1"/>
              </a:buClr>
              <a:buSzPts val="1800"/>
              <a:buFont typeface="Lucida Sans"/>
              <a:buNone/>
            </a:pPr>
            <a:r>
              <a:t/>
            </a:r>
            <a:endParaRPr b="0" i="0" sz="1800" u="none" cap="none" strike="noStrike">
              <a:solidFill>
                <a:srgbClr val="080808"/>
              </a:solidFill>
              <a:latin typeface="Times New Roman"/>
              <a:ea typeface="Times New Roman"/>
              <a:cs typeface="Times New Roman"/>
              <a:sym typeface="Times New Roman"/>
            </a:endParaRPr>
          </a:p>
        </p:txBody>
      </p:sp>
      <p:sp>
        <p:nvSpPr>
          <p:cNvPr id="275" name="Google Shape;275;p11"/>
          <p:cNvSpPr/>
          <p:nvPr/>
        </p:nvSpPr>
        <p:spPr>
          <a:xfrm>
            <a:off x="914400" y="2743200"/>
            <a:ext cx="164660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295D2"/>
                </a:solidFill>
                <a:latin typeface="Arial"/>
                <a:ea typeface="Arial"/>
                <a:cs typeface="Arial"/>
                <a:sym typeface="Arial"/>
              </a:rPr>
              <a:t> Cấu trúc câu</a:t>
            </a:r>
            <a:endParaRPr b="1" i="0" sz="1800" u="none" cap="none" strike="noStrike">
              <a:solidFill>
                <a:srgbClr val="5295D2"/>
              </a:solidFill>
              <a:latin typeface="Arial"/>
              <a:ea typeface="Arial"/>
              <a:cs typeface="Arial"/>
              <a:sym typeface="Arial"/>
            </a:endParaRPr>
          </a:p>
        </p:txBody>
      </p:sp>
      <p:sp>
        <p:nvSpPr>
          <p:cNvPr id="276" name="Google Shape;276;p11"/>
          <p:cNvSpPr/>
          <p:nvPr/>
        </p:nvSpPr>
        <p:spPr>
          <a:xfrm>
            <a:off x="3810000" y="2667000"/>
            <a:ext cx="130997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295D2"/>
                </a:solidFill>
                <a:latin typeface="Arial"/>
                <a:ea typeface="Arial"/>
                <a:cs typeface="Arial"/>
                <a:sym typeface="Arial"/>
              </a:rPr>
              <a:t>Đối tượng</a:t>
            </a:r>
            <a:endParaRPr b="1" i="0" sz="1800" u="none" cap="none" strike="noStrike">
              <a:solidFill>
                <a:srgbClr val="5295D2"/>
              </a:solidFill>
              <a:latin typeface="Arial"/>
              <a:ea typeface="Arial"/>
              <a:cs typeface="Arial"/>
              <a:sym typeface="Arial"/>
            </a:endParaRPr>
          </a:p>
        </p:txBody>
      </p:sp>
      <p:sp>
        <p:nvSpPr>
          <p:cNvPr id="277" name="Google Shape;277;p11"/>
          <p:cNvSpPr/>
          <p:nvPr/>
        </p:nvSpPr>
        <p:spPr>
          <a:xfrm>
            <a:off x="6248400" y="2667000"/>
            <a:ext cx="100540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295D2"/>
                </a:solidFill>
                <a:latin typeface="Arial"/>
                <a:ea typeface="Arial"/>
                <a:cs typeface="Arial"/>
                <a:sym typeface="Arial"/>
              </a:rPr>
              <a:t>Từ ngữ</a:t>
            </a:r>
            <a:endParaRPr b="1" i="0" sz="1800" u="none" cap="none" strike="noStrike">
              <a:solidFill>
                <a:srgbClr val="5295D2"/>
              </a:solidFill>
              <a:latin typeface="Arial"/>
              <a:ea typeface="Arial"/>
              <a:cs typeface="Arial"/>
              <a:sym typeface="Arial"/>
            </a:endParaRPr>
          </a:p>
        </p:txBody>
      </p:sp>
      <p:sp>
        <p:nvSpPr>
          <p:cNvPr id="278" name="Google Shape;278;p11"/>
          <p:cNvSpPr txBox="1"/>
          <p:nvPr/>
        </p:nvSpPr>
        <p:spPr>
          <a:xfrm>
            <a:off x="3657600" y="2971800"/>
            <a:ext cx="1524000" cy="21075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 Lời của cô gái trách móc, hờ dỗi nhẹ  nhàng</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 Lời của tác giả tự hỏi, hồi tưởng lại</a:t>
            </a:r>
            <a:endParaRPr b="0" i="0" sz="1800" u="none" cap="none" strike="noStrike">
              <a:solidFill>
                <a:schemeClr val="dk1"/>
              </a:solidFill>
              <a:latin typeface="Times New Roman"/>
              <a:ea typeface="Times New Roman"/>
              <a:cs typeface="Times New Roman"/>
              <a:sym typeface="Times New Roman"/>
            </a:endParaRPr>
          </a:p>
        </p:txBody>
      </p:sp>
      <p:sp>
        <p:nvSpPr>
          <p:cNvPr id="279" name="Google Shape;279;p11"/>
          <p:cNvSpPr txBox="1"/>
          <p:nvPr/>
        </p:nvSpPr>
        <p:spPr>
          <a:xfrm>
            <a:off x="1066800" y="5105400"/>
            <a:ext cx="69342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0" name="Google Shape;280;p11"/>
          <p:cNvSpPr txBox="1"/>
          <p:nvPr/>
        </p:nvSpPr>
        <p:spPr>
          <a:xfrm>
            <a:off x="1143000" y="5105400"/>
            <a:ext cx="716280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Câu thơ mang âm hưởng trầm nhẹ, là tiếng lòng với nỗi niềm mong mỏi khát khao trở về đặt trong sự hoài niệm của một người bất lực đứng ngoài lề cuộc sống</a:t>
            </a:r>
            <a:endParaRPr b="0" i="0" sz="2000" u="none" cap="none" strike="noStrike">
              <a:solidFill>
                <a:schemeClr val="dk1"/>
              </a:solidFill>
              <a:latin typeface="Times New Roman"/>
              <a:ea typeface="Times New Roman"/>
              <a:cs typeface="Times New Roman"/>
              <a:sym typeface="Times New Roman"/>
            </a:endParaRPr>
          </a:p>
        </p:txBody>
      </p:sp>
      <p:sp>
        <p:nvSpPr>
          <p:cNvPr id="281" name="Google Shape;281;p11"/>
          <p:cNvSpPr/>
          <p:nvPr/>
        </p:nvSpPr>
        <p:spPr>
          <a:xfrm>
            <a:off x="609600" y="5181600"/>
            <a:ext cx="533400" cy="228600"/>
          </a:xfrm>
          <a:prstGeom prs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Lucida Sans"/>
              <a:buNone/>
            </a:pPr>
            <a:r>
              <a:t/>
            </a:r>
            <a:endParaRPr b="0" i="0" sz="1800" u="none" cap="none" strike="noStrike">
              <a:solidFill>
                <a:schemeClr val="dk1"/>
              </a:solidFill>
              <a:latin typeface="Lucida Sans"/>
              <a:ea typeface="Lucida Sans"/>
              <a:cs typeface="Lucida Sans"/>
              <a:sym typeface="Lucid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5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2"/>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grpSp>
        <p:nvGrpSpPr>
          <p:cNvPr id="287" name="Google Shape;287;p12"/>
          <p:cNvGrpSpPr/>
          <p:nvPr/>
        </p:nvGrpSpPr>
        <p:grpSpPr>
          <a:xfrm>
            <a:off x="2070100" y="2441575"/>
            <a:ext cx="5238750" cy="1404938"/>
            <a:chOff x="1304" y="1329"/>
            <a:chExt cx="3300" cy="885"/>
          </a:xfrm>
        </p:grpSpPr>
        <p:cxnSp>
          <p:nvCxnSpPr>
            <p:cNvPr id="288" name="Google Shape;288;p12"/>
            <p:cNvCxnSpPr>
              <a:stCxn id="289" idx="2"/>
            </p:cNvCxnSpPr>
            <p:nvPr/>
          </p:nvCxnSpPr>
          <p:spPr>
            <a:xfrm>
              <a:off x="2924" y="1329"/>
              <a:ext cx="0" cy="300"/>
            </a:xfrm>
            <a:prstGeom prst="straightConnector1">
              <a:avLst/>
            </a:prstGeom>
            <a:noFill/>
            <a:ln cap="flat" cmpd="sng" w="19050">
              <a:solidFill>
                <a:schemeClr val="dk1"/>
              </a:solidFill>
              <a:prstDash val="solid"/>
              <a:round/>
              <a:headEnd len="sm" w="sm" type="none"/>
              <a:tailEnd len="sm" w="sm" type="none"/>
            </a:ln>
          </p:spPr>
        </p:cxnSp>
        <p:cxnSp>
          <p:nvCxnSpPr>
            <p:cNvPr id="290" name="Google Shape;290;p12"/>
            <p:cNvCxnSpPr/>
            <p:nvPr/>
          </p:nvCxnSpPr>
          <p:spPr>
            <a:xfrm>
              <a:off x="2880" y="1878"/>
              <a:ext cx="0" cy="336"/>
            </a:xfrm>
            <a:prstGeom prst="straightConnector1">
              <a:avLst/>
            </a:prstGeom>
            <a:noFill/>
            <a:ln cap="flat" cmpd="sng" w="19050">
              <a:solidFill>
                <a:schemeClr val="dk1"/>
              </a:solidFill>
              <a:prstDash val="solid"/>
              <a:round/>
              <a:headEnd len="sm" w="sm" type="none"/>
              <a:tailEnd len="sm" w="sm" type="none"/>
            </a:ln>
          </p:spPr>
        </p:cxnSp>
        <p:cxnSp>
          <p:nvCxnSpPr>
            <p:cNvPr id="291" name="Google Shape;291;p12"/>
            <p:cNvCxnSpPr>
              <a:stCxn id="292" idx="0"/>
              <a:endCxn id="293" idx="0"/>
            </p:cNvCxnSpPr>
            <p:nvPr/>
          </p:nvCxnSpPr>
          <p:spPr>
            <a:xfrm rot="10800000">
              <a:off x="2954" y="548"/>
              <a:ext cx="0" cy="3300"/>
            </a:xfrm>
            <a:prstGeom prst="bentConnector3">
              <a:avLst>
                <a:gd fmla="val -240020906" name="adj1"/>
              </a:avLst>
            </a:prstGeom>
            <a:noFill/>
            <a:ln cap="flat" cmpd="sng" w="19050">
              <a:solidFill>
                <a:schemeClr val="dk1"/>
              </a:solidFill>
              <a:prstDash val="solid"/>
              <a:miter lim="800000"/>
              <a:headEnd len="sm" w="sm" type="none"/>
              <a:tailEnd len="sm" w="sm" type="none"/>
            </a:ln>
          </p:spPr>
        </p:cxnSp>
      </p:grpSp>
      <p:sp>
        <p:nvSpPr>
          <p:cNvPr id="294" name="Google Shape;294;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1. Khung cảnh thôn Vĩ tương sáng trong nắng mai</a:t>
            </a:r>
            <a:endParaRPr>
              <a:latin typeface="Times New Roman"/>
              <a:ea typeface="Times New Roman"/>
              <a:cs typeface="Times New Roman"/>
              <a:sym typeface="Times New Roman"/>
            </a:endParaRPr>
          </a:p>
        </p:txBody>
      </p:sp>
      <p:sp>
        <p:nvSpPr>
          <p:cNvPr id="295" name="Google Shape;295;p12"/>
          <p:cNvSpPr/>
          <p:nvPr/>
        </p:nvSpPr>
        <p:spPr>
          <a:xfrm>
            <a:off x="7159625" y="4603750"/>
            <a:ext cx="1085850" cy="1263650"/>
          </a:xfrm>
          <a:prstGeom prst="rect">
            <a:avLst/>
          </a:prstGeom>
          <a:gradFill>
            <a:gsLst>
              <a:gs pos="0">
                <a:schemeClr val="accent2"/>
              </a:gs>
              <a:gs pos="100000">
                <a:srgbClr val="1797A8"/>
              </a:gs>
            </a:gsLst>
            <a:lin ang="5400000" scaled="0"/>
          </a:gradFill>
          <a:ln cap="flat" cmpd="sng" w="9525">
            <a:solidFill>
              <a:srgbClr val="FFFFFF"/>
            </a:solidFill>
            <a:prstDash val="solid"/>
            <a:miter lim="800000"/>
            <a:headEnd len="sm" w="sm" type="none"/>
            <a:tailEnd len="sm" w="sm" type="none"/>
          </a:ln>
          <a:effectLst>
            <a:outerShdw kx="2453608" rotWithShape="0" sy="50000">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96" name="Google Shape;296;p12"/>
          <p:cNvSpPr/>
          <p:nvPr/>
        </p:nvSpPr>
        <p:spPr>
          <a:xfrm>
            <a:off x="5995988" y="4603750"/>
            <a:ext cx="1085850" cy="1263650"/>
          </a:xfrm>
          <a:prstGeom prst="rect">
            <a:avLst/>
          </a:prstGeom>
          <a:gradFill>
            <a:gsLst>
              <a:gs pos="0">
                <a:schemeClr val="accent2"/>
              </a:gs>
              <a:gs pos="100000">
                <a:srgbClr val="1797A8"/>
              </a:gs>
            </a:gsLst>
            <a:lin ang="5400000" scaled="0"/>
          </a:gradFill>
          <a:ln cap="flat" cmpd="sng" w="9525">
            <a:solidFill>
              <a:srgbClr val="FFFFFF"/>
            </a:solidFill>
            <a:prstDash val="solid"/>
            <a:miter lim="800000"/>
            <a:headEnd len="sm" w="sm" type="none"/>
            <a:tailEnd len="sm" w="sm" type="none"/>
          </a:ln>
          <a:effectLst>
            <a:outerShdw kx="2453608" rotWithShape="0" sy="50000">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nvGrpSpPr>
          <p:cNvPr id="297" name="Google Shape;297;p12"/>
          <p:cNvGrpSpPr/>
          <p:nvPr/>
        </p:nvGrpSpPr>
        <p:grpSpPr>
          <a:xfrm>
            <a:off x="933450" y="3821113"/>
            <a:ext cx="2273300" cy="536575"/>
            <a:chOff x="3964" y="2071"/>
            <a:chExt cx="1484" cy="330"/>
          </a:xfrm>
        </p:grpSpPr>
        <p:sp>
          <p:nvSpPr>
            <p:cNvPr id="292" name="Google Shape;292;p12"/>
            <p:cNvSpPr/>
            <p:nvPr/>
          </p:nvSpPr>
          <p:spPr>
            <a:xfrm>
              <a:off x="3964" y="2071"/>
              <a:ext cx="1484" cy="330"/>
            </a:xfrm>
            <a:prstGeom prst="roundRect">
              <a:avLst>
                <a:gd fmla="val 16667" name="adj"/>
              </a:avLst>
            </a:prstGeom>
            <a:solidFill>
              <a:schemeClr val="folHlink"/>
            </a:solidFill>
            <a:ln cap="flat" cmpd="sng" w="12700">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98" name="Google Shape;298;p12"/>
            <p:cNvSpPr/>
            <p:nvPr/>
          </p:nvSpPr>
          <p:spPr>
            <a:xfrm>
              <a:off x="3987" y="2091"/>
              <a:ext cx="1432" cy="134"/>
            </a:xfrm>
            <a:prstGeom prst="roundRect">
              <a:avLst>
                <a:gd fmla="val 28356" name="adj"/>
              </a:avLst>
            </a:prstGeom>
            <a:gradFill>
              <a:gsLst>
                <a:gs pos="0">
                  <a:srgbClr val="FFFFFF">
                    <a:alpha val="69411"/>
                  </a:srgbClr>
                </a:gs>
                <a:gs pos="100000">
                  <a:srgbClr val="90A8B0">
                    <a:alpha val="69411"/>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grpSp>
        <p:nvGrpSpPr>
          <p:cNvPr id="299" name="Google Shape;299;p12"/>
          <p:cNvGrpSpPr/>
          <p:nvPr/>
        </p:nvGrpSpPr>
        <p:grpSpPr>
          <a:xfrm>
            <a:off x="5978525" y="3821113"/>
            <a:ext cx="2273300" cy="536575"/>
            <a:chOff x="3964" y="2071"/>
            <a:chExt cx="1484" cy="330"/>
          </a:xfrm>
        </p:grpSpPr>
        <p:sp>
          <p:nvSpPr>
            <p:cNvPr id="293" name="Google Shape;293;p12"/>
            <p:cNvSpPr/>
            <p:nvPr/>
          </p:nvSpPr>
          <p:spPr>
            <a:xfrm>
              <a:off x="3964" y="2071"/>
              <a:ext cx="1484" cy="330"/>
            </a:xfrm>
            <a:prstGeom prst="roundRect">
              <a:avLst>
                <a:gd fmla="val 16667" name="adj"/>
              </a:avLst>
            </a:prstGeom>
            <a:solidFill>
              <a:schemeClr val="accent2"/>
            </a:solidFill>
            <a:ln cap="flat" cmpd="sng" w="12700">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00" name="Google Shape;300;p12"/>
            <p:cNvSpPr/>
            <p:nvPr/>
          </p:nvSpPr>
          <p:spPr>
            <a:xfrm>
              <a:off x="3987" y="2091"/>
              <a:ext cx="1432" cy="134"/>
            </a:xfrm>
            <a:prstGeom prst="roundRect">
              <a:avLst>
                <a:gd fmla="val 28356" name="adj"/>
              </a:avLst>
            </a:prstGeom>
            <a:gradFill>
              <a:gsLst>
                <a:gs pos="0">
                  <a:srgbClr val="FFFFFF">
                    <a:alpha val="69411"/>
                  </a:srgbClr>
                </a:gs>
                <a:gs pos="100000">
                  <a:srgbClr val="1BAFC3">
                    <a:alpha val="69411"/>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grpSp>
        <p:nvGrpSpPr>
          <p:cNvPr id="301" name="Google Shape;301;p12"/>
          <p:cNvGrpSpPr/>
          <p:nvPr/>
        </p:nvGrpSpPr>
        <p:grpSpPr>
          <a:xfrm>
            <a:off x="3452813" y="3830638"/>
            <a:ext cx="2273300" cy="536575"/>
            <a:chOff x="3964" y="2071"/>
            <a:chExt cx="1484" cy="330"/>
          </a:xfrm>
        </p:grpSpPr>
        <p:sp>
          <p:nvSpPr>
            <p:cNvPr id="302" name="Google Shape;302;p12"/>
            <p:cNvSpPr/>
            <p:nvPr/>
          </p:nvSpPr>
          <p:spPr>
            <a:xfrm>
              <a:off x="3964" y="2071"/>
              <a:ext cx="1484" cy="330"/>
            </a:xfrm>
            <a:prstGeom prst="roundRect">
              <a:avLst>
                <a:gd fmla="val 16667" name="adj"/>
              </a:avLst>
            </a:prstGeom>
            <a:solidFill>
              <a:schemeClr val="accent1"/>
            </a:solidFill>
            <a:ln cap="flat" cmpd="sng" w="12700">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03" name="Google Shape;303;p12"/>
            <p:cNvSpPr/>
            <p:nvPr/>
          </p:nvSpPr>
          <p:spPr>
            <a:xfrm>
              <a:off x="3987" y="2091"/>
              <a:ext cx="1432" cy="248"/>
            </a:xfrm>
            <a:prstGeom prst="roundRect">
              <a:avLst>
                <a:gd fmla="val 28356" name="adj"/>
              </a:avLst>
            </a:prstGeom>
            <a:gradFill>
              <a:gsLst>
                <a:gs pos="0">
                  <a:srgbClr val="FFFFFF">
                    <a:alpha val="69411"/>
                  </a:srgbClr>
                </a:gs>
                <a:gs pos="100000">
                  <a:srgbClr val="646ADE">
                    <a:alpha val="69411"/>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Vườn thôn Vĩ</a:t>
              </a:r>
              <a:endParaRPr b="0" i="0" sz="1800" u="none" cap="none" strike="noStrike">
                <a:solidFill>
                  <a:schemeClr val="dk1"/>
                </a:solidFill>
                <a:latin typeface="Times New Roman"/>
                <a:ea typeface="Times New Roman"/>
                <a:cs typeface="Times New Roman"/>
                <a:sym typeface="Times New Roman"/>
              </a:endParaRPr>
            </a:p>
          </p:txBody>
        </p:sp>
      </p:grpSp>
      <p:sp>
        <p:nvSpPr>
          <p:cNvPr id="304" name="Google Shape;304;p12"/>
          <p:cNvSpPr/>
          <p:nvPr/>
        </p:nvSpPr>
        <p:spPr>
          <a:xfrm>
            <a:off x="952500" y="4603750"/>
            <a:ext cx="1085850" cy="1263650"/>
          </a:xfrm>
          <a:prstGeom prst="rect">
            <a:avLst/>
          </a:prstGeom>
          <a:gradFill>
            <a:gsLst>
              <a:gs pos="0">
                <a:schemeClr val="folHlink"/>
              </a:gs>
              <a:gs pos="100000">
                <a:srgbClr val="7C9198"/>
              </a:gs>
            </a:gsLst>
            <a:lin ang="5400000" scaled="0"/>
          </a:gradFill>
          <a:ln cap="flat" cmpd="sng" w="9525">
            <a:solidFill>
              <a:srgbClr val="FFFFFF"/>
            </a:solidFill>
            <a:prstDash val="solid"/>
            <a:miter lim="800000"/>
            <a:headEnd len="sm" w="sm" type="none"/>
            <a:tailEnd len="sm" w="sm" type="none"/>
          </a:ln>
          <a:effectLst>
            <a:outerShdw kx="-2453608" rotWithShape="0" sy="50000">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05" name="Google Shape;305;p12"/>
          <p:cNvSpPr/>
          <p:nvPr/>
        </p:nvSpPr>
        <p:spPr>
          <a:xfrm>
            <a:off x="2116138" y="4603750"/>
            <a:ext cx="1085850" cy="1263650"/>
          </a:xfrm>
          <a:prstGeom prst="rect">
            <a:avLst/>
          </a:prstGeom>
          <a:gradFill>
            <a:gsLst>
              <a:gs pos="0">
                <a:schemeClr val="folHlink"/>
              </a:gs>
              <a:gs pos="100000">
                <a:srgbClr val="7C9198"/>
              </a:gs>
            </a:gsLst>
            <a:lin ang="5400000" scaled="0"/>
          </a:gradFill>
          <a:ln cap="flat" cmpd="sng" w="9525">
            <a:solidFill>
              <a:srgbClr val="FFFFFF"/>
            </a:solidFill>
            <a:prstDash val="solid"/>
            <a:miter lim="800000"/>
            <a:headEnd len="sm" w="sm" type="none"/>
            <a:tailEnd len="sm" w="sm" type="none"/>
          </a:ln>
          <a:effectLst>
            <a:outerShdw kx="-2453608" rotWithShape="0" sy="50000">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06" name="Google Shape;306;p12"/>
          <p:cNvSpPr txBox="1"/>
          <p:nvPr/>
        </p:nvSpPr>
        <p:spPr>
          <a:xfrm>
            <a:off x="6019800" y="3911600"/>
            <a:ext cx="2200275" cy="3667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Times New Roman"/>
                <a:ea typeface="Times New Roman"/>
                <a:cs typeface="Times New Roman"/>
                <a:sym typeface="Times New Roman"/>
              </a:rPr>
              <a:t>Người thôn Vĩ</a:t>
            </a:r>
            <a:endParaRPr b="1" i="0" sz="1800" u="none" cap="none" strike="noStrike">
              <a:solidFill>
                <a:schemeClr val="lt1"/>
              </a:solidFill>
              <a:latin typeface="Times New Roman"/>
              <a:ea typeface="Times New Roman"/>
              <a:cs typeface="Times New Roman"/>
              <a:sym typeface="Times New Roman"/>
            </a:endParaRPr>
          </a:p>
        </p:txBody>
      </p:sp>
      <p:sp>
        <p:nvSpPr>
          <p:cNvPr id="307" name="Google Shape;307;p12"/>
          <p:cNvSpPr txBox="1"/>
          <p:nvPr/>
        </p:nvSpPr>
        <p:spPr>
          <a:xfrm>
            <a:off x="960438" y="3902075"/>
            <a:ext cx="2200275" cy="3667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Hình ảnh nắng</a:t>
            </a:r>
            <a:endParaRPr b="1" i="0" sz="1800" u="none" cap="none" strike="noStrike">
              <a:solidFill>
                <a:schemeClr val="lt1"/>
              </a:solidFill>
              <a:latin typeface="Arial"/>
              <a:ea typeface="Arial"/>
              <a:cs typeface="Arial"/>
              <a:sym typeface="Arial"/>
            </a:endParaRPr>
          </a:p>
        </p:txBody>
      </p:sp>
      <p:sp>
        <p:nvSpPr>
          <p:cNvPr id="308" name="Google Shape;308;p12"/>
          <p:cNvSpPr txBox="1"/>
          <p:nvPr/>
        </p:nvSpPr>
        <p:spPr>
          <a:xfrm>
            <a:off x="838200" y="4648200"/>
            <a:ext cx="1308100" cy="1323439"/>
          </a:xfrm>
          <a:prstGeom prst="rect">
            <a:avLst/>
          </a:prstGeom>
          <a:noFill/>
          <a:ln>
            <a:noFill/>
          </a:ln>
          <a:effectLst>
            <a:outerShdw rotWithShape="0" algn="ctr" dir="2700000" dist="17961">
              <a:srgbClr val="182326"/>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Nắng mới lên→nắng nhẹ, nắng của hoài niệm</a:t>
            </a:r>
            <a:endParaRPr b="1" i="0" sz="1600" u="none" cap="none" strike="noStrike">
              <a:solidFill>
                <a:srgbClr val="FFFFFF"/>
              </a:solidFill>
              <a:latin typeface="Arial"/>
              <a:ea typeface="Arial"/>
              <a:cs typeface="Arial"/>
              <a:sym typeface="Arial"/>
            </a:endParaRPr>
          </a:p>
        </p:txBody>
      </p:sp>
      <p:sp>
        <p:nvSpPr>
          <p:cNvPr id="309" name="Google Shape;309;p12"/>
          <p:cNvSpPr txBox="1"/>
          <p:nvPr/>
        </p:nvSpPr>
        <p:spPr>
          <a:xfrm>
            <a:off x="1981200" y="4724400"/>
            <a:ext cx="1308100" cy="1077218"/>
          </a:xfrm>
          <a:prstGeom prst="rect">
            <a:avLst/>
          </a:prstGeom>
          <a:noFill/>
          <a:ln>
            <a:noFill/>
          </a:ln>
          <a:effectLst>
            <a:outerShdw rotWithShape="0" algn="ctr" dir="2700000" dist="17961">
              <a:srgbClr val="182326"/>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Nắng hàng cau→nắng chảy tinh khiết</a:t>
            </a:r>
            <a:endParaRPr b="1" i="0" sz="1600" u="none" cap="none" strike="noStrike">
              <a:solidFill>
                <a:srgbClr val="FFFFFF"/>
              </a:solidFill>
              <a:latin typeface="Arial"/>
              <a:ea typeface="Arial"/>
              <a:cs typeface="Arial"/>
              <a:sym typeface="Arial"/>
            </a:endParaRPr>
          </a:p>
        </p:txBody>
      </p:sp>
      <p:sp>
        <p:nvSpPr>
          <p:cNvPr id="310" name="Google Shape;310;p12"/>
          <p:cNvSpPr/>
          <p:nvPr/>
        </p:nvSpPr>
        <p:spPr>
          <a:xfrm>
            <a:off x="3470274" y="4572000"/>
            <a:ext cx="1177925" cy="1295400"/>
          </a:xfrm>
          <a:prstGeom prst="rect">
            <a:avLst/>
          </a:prstGeom>
          <a:gradFill>
            <a:gsLst>
              <a:gs pos="0">
                <a:schemeClr val="accent1"/>
              </a:gs>
              <a:gs pos="100000">
                <a:srgbClr val="565BBF"/>
              </a:gs>
            </a:gsLst>
            <a:lin ang="5400000" scaled="0"/>
          </a:gradFill>
          <a:ln cap="flat" cmpd="sng" w="9525">
            <a:solidFill>
              <a:srgbClr val="FFFFFF"/>
            </a:solidFill>
            <a:prstDash val="solid"/>
            <a:miter lim="800000"/>
            <a:headEnd len="sm" w="sm" type="none"/>
            <a:tailEnd len="sm" w="sm" type="none"/>
          </a:ln>
          <a:effectLst>
            <a:outerShdw rotWithShape="0" sy="50000">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11" name="Google Shape;311;p12"/>
          <p:cNvSpPr/>
          <p:nvPr/>
        </p:nvSpPr>
        <p:spPr>
          <a:xfrm>
            <a:off x="4724400" y="4572000"/>
            <a:ext cx="1085850" cy="1263650"/>
          </a:xfrm>
          <a:prstGeom prst="rect">
            <a:avLst/>
          </a:prstGeom>
          <a:gradFill>
            <a:gsLst>
              <a:gs pos="0">
                <a:schemeClr val="accent1"/>
              </a:gs>
              <a:gs pos="100000">
                <a:srgbClr val="565BBF"/>
              </a:gs>
            </a:gsLst>
            <a:lin ang="5400000" scaled="0"/>
          </a:gradFill>
          <a:ln cap="flat" cmpd="sng" w="9525">
            <a:solidFill>
              <a:srgbClr val="FFFFFF"/>
            </a:solidFill>
            <a:prstDash val="solid"/>
            <a:miter lim="800000"/>
            <a:headEnd len="sm" w="sm" type="none"/>
            <a:tailEnd len="sm" w="sm" type="none"/>
          </a:ln>
          <a:effectLst>
            <a:outerShdw rotWithShape="0" sy="50000">
              <a:schemeClr val="lt2">
                <a:alpha val="49411"/>
              </a:scheme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12" name="Google Shape;312;p12"/>
          <p:cNvSpPr txBox="1"/>
          <p:nvPr/>
        </p:nvSpPr>
        <p:spPr>
          <a:xfrm>
            <a:off x="3429000" y="4724400"/>
            <a:ext cx="1308100" cy="923330"/>
          </a:xfrm>
          <a:prstGeom prst="rect">
            <a:avLst/>
          </a:prstGeom>
          <a:noFill/>
          <a:ln>
            <a:noFill/>
          </a:ln>
          <a:effectLst>
            <a:outerShdw rotWithShape="0" algn="ctr" dir="2700000" dist="17961">
              <a:srgbClr val="182326"/>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Tính từ mướt</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Bp so sánh</a:t>
            </a:r>
            <a:endParaRPr b="0" i="0" sz="1800" u="none" cap="none" strike="noStrike">
              <a:solidFill>
                <a:schemeClr val="dk1"/>
              </a:solidFill>
              <a:latin typeface="Times New Roman"/>
              <a:ea typeface="Times New Roman"/>
              <a:cs typeface="Times New Roman"/>
              <a:sym typeface="Times New Roman"/>
            </a:endParaRPr>
          </a:p>
        </p:txBody>
      </p:sp>
      <p:sp>
        <p:nvSpPr>
          <p:cNvPr id="313" name="Google Shape;313;p12"/>
          <p:cNvSpPr txBox="1"/>
          <p:nvPr/>
        </p:nvSpPr>
        <p:spPr>
          <a:xfrm>
            <a:off x="4648200" y="4800600"/>
            <a:ext cx="1308100" cy="923330"/>
          </a:xfrm>
          <a:prstGeom prst="rect">
            <a:avLst/>
          </a:prstGeom>
          <a:noFill/>
          <a:ln>
            <a:noFill/>
          </a:ln>
          <a:effectLst>
            <a:outerShdw rotWithShape="0" algn="ctr" dir="2700000" dist="17961">
              <a:srgbClr val="182326"/>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Đại từ phiếm chỉ ai</a:t>
            </a:r>
            <a:endParaRPr b="0" i="0" sz="1800" u="none" cap="none" strike="noStrike">
              <a:solidFill>
                <a:schemeClr val="dk1"/>
              </a:solidFill>
              <a:latin typeface="Times New Roman"/>
              <a:ea typeface="Times New Roman"/>
              <a:cs typeface="Times New Roman"/>
              <a:sym typeface="Times New Roman"/>
            </a:endParaRPr>
          </a:p>
        </p:txBody>
      </p:sp>
      <p:sp>
        <p:nvSpPr>
          <p:cNvPr id="314" name="Google Shape;314;p12"/>
          <p:cNvSpPr txBox="1"/>
          <p:nvPr/>
        </p:nvSpPr>
        <p:spPr>
          <a:xfrm>
            <a:off x="5867400" y="4724400"/>
            <a:ext cx="1308100" cy="1077218"/>
          </a:xfrm>
          <a:prstGeom prst="rect">
            <a:avLst/>
          </a:prstGeom>
          <a:noFill/>
          <a:ln>
            <a:noFill/>
          </a:ln>
          <a:effectLst>
            <a:outerShdw rotWithShape="0" algn="ctr" dir="2700000" dist="17961">
              <a:srgbClr val="182326"/>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Xuất hiện thấp thoáng sau lá trúc</a:t>
            </a:r>
            <a:endParaRPr b="1" i="0" sz="1600" u="none" cap="none" strike="noStrike">
              <a:solidFill>
                <a:srgbClr val="FFFFFF"/>
              </a:solidFill>
              <a:latin typeface="Arial"/>
              <a:ea typeface="Arial"/>
              <a:cs typeface="Arial"/>
              <a:sym typeface="Arial"/>
            </a:endParaRPr>
          </a:p>
        </p:txBody>
      </p:sp>
      <p:sp>
        <p:nvSpPr>
          <p:cNvPr id="315" name="Google Shape;315;p12"/>
          <p:cNvSpPr txBox="1"/>
          <p:nvPr/>
        </p:nvSpPr>
        <p:spPr>
          <a:xfrm>
            <a:off x="7010400" y="4800600"/>
            <a:ext cx="1308100" cy="877163"/>
          </a:xfrm>
          <a:prstGeom prst="rect">
            <a:avLst/>
          </a:prstGeom>
          <a:noFill/>
          <a:ln>
            <a:noFill/>
          </a:ln>
          <a:effectLst>
            <a:outerShdw rotWithShape="0" algn="ctr" dir="2700000" dist="17961">
              <a:srgbClr val="182326"/>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rgbClr val="FFFFFF"/>
                </a:solidFill>
                <a:latin typeface="Times New Roman"/>
                <a:ea typeface="Times New Roman"/>
                <a:cs typeface="Times New Roman"/>
                <a:sym typeface="Times New Roman"/>
              </a:rPr>
              <a:t>Gương mặt chữ điền phúc hậu</a:t>
            </a:r>
            <a:endParaRPr b="1" i="0" sz="1700" u="none" cap="none" strike="noStrike">
              <a:solidFill>
                <a:srgbClr val="FFFFFF"/>
              </a:solidFill>
              <a:latin typeface="Times New Roman"/>
              <a:ea typeface="Times New Roman"/>
              <a:cs typeface="Times New Roman"/>
              <a:sym typeface="Times New Roman"/>
            </a:endParaRPr>
          </a:p>
        </p:txBody>
      </p:sp>
      <p:grpSp>
        <p:nvGrpSpPr>
          <p:cNvPr id="316" name="Google Shape;316;p12"/>
          <p:cNvGrpSpPr/>
          <p:nvPr/>
        </p:nvGrpSpPr>
        <p:grpSpPr>
          <a:xfrm>
            <a:off x="3459163" y="2819400"/>
            <a:ext cx="2273300" cy="536575"/>
            <a:chOff x="3964" y="2071"/>
            <a:chExt cx="1484" cy="330"/>
          </a:xfrm>
        </p:grpSpPr>
        <p:sp>
          <p:nvSpPr>
            <p:cNvPr id="317" name="Google Shape;317;p12"/>
            <p:cNvSpPr/>
            <p:nvPr/>
          </p:nvSpPr>
          <p:spPr>
            <a:xfrm>
              <a:off x="3964" y="2071"/>
              <a:ext cx="1484" cy="330"/>
            </a:xfrm>
            <a:prstGeom prst="roundRect">
              <a:avLst>
                <a:gd fmla="val 16667" name="adj"/>
              </a:avLst>
            </a:prstGeom>
            <a:solidFill>
              <a:schemeClr val="hlink"/>
            </a:solidFill>
            <a:ln cap="flat" cmpd="sng" w="12700">
              <a:solidFill>
                <a:srgbClr val="8080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18" name="Google Shape;318;p12"/>
            <p:cNvSpPr/>
            <p:nvPr/>
          </p:nvSpPr>
          <p:spPr>
            <a:xfrm>
              <a:off x="3987" y="2091"/>
              <a:ext cx="1432" cy="134"/>
            </a:xfrm>
            <a:prstGeom prst="roundRect">
              <a:avLst>
                <a:gd fmla="val 28356" name="adj"/>
              </a:avLst>
            </a:prstGeom>
            <a:gradFill>
              <a:gsLst>
                <a:gs pos="0">
                  <a:srgbClr val="FFFFFF">
                    <a:alpha val="69411"/>
                  </a:srgbClr>
                </a:gs>
                <a:gs pos="100000">
                  <a:srgbClr val="98BF1D">
                    <a:alpha val="69411"/>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sp>
        <p:nvSpPr>
          <p:cNvPr id="319" name="Google Shape;319;p12"/>
          <p:cNvSpPr txBox="1"/>
          <p:nvPr/>
        </p:nvSpPr>
        <p:spPr>
          <a:xfrm>
            <a:off x="3505200" y="2819400"/>
            <a:ext cx="220027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Khung cảnh thôn Vĩ </a:t>
            </a:r>
            <a:endParaRPr b="1" i="0" sz="1800" u="none" cap="none" strike="noStrike">
              <a:solidFill>
                <a:schemeClr val="lt1"/>
              </a:solidFill>
              <a:latin typeface="Arial"/>
              <a:ea typeface="Arial"/>
              <a:cs typeface="Arial"/>
              <a:sym typeface="Arial"/>
            </a:endParaRPr>
          </a:p>
        </p:txBody>
      </p:sp>
      <p:grpSp>
        <p:nvGrpSpPr>
          <p:cNvPr id="320" name="Google Shape;320;p12"/>
          <p:cNvGrpSpPr/>
          <p:nvPr/>
        </p:nvGrpSpPr>
        <p:grpSpPr>
          <a:xfrm>
            <a:off x="3505200" y="1905000"/>
            <a:ext cx="2273300" cy="536575"/>
            <a:chOff x="3964" y="2071"/>
            <a:chExt cx="1484" cy="330"/>
          </a:xfrm>
        </p:grpSpPr>
        <p:sp>
          <p:nvSpPr>
            <p:cNvPr id="289" name="Google Shape;289;p12"/>
            <p:cNvSpPr/>
            <p:nvPr/>
          </p:nvSpPr>
          <p:spPr>
            <a:xfrm>
              <a:off x="3964" y="2071"/>
              <a:ext cx="1484" cy="330"/>
            </a:xfrm>
            <a:prstGeom prst="roundRect">
              <a:avLst>
                <a:gd fmla="val 16667" name="adj"/>
              </a:avLst>
            </a:prstGeom>
            <a:solidFill>
              <a:schemeClr val="dk2"/>
            </a:solid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321" name="Google Shape;321;p12"/>
            <p:cNvSpPr/>
            <p:nvPr/>
          </p:nvSpPr>
          <p:spPr>
            <a:xfrm>
              <a:off x="3987" y="2091"/>
              <a:ext cx="1432" cy="134"/>
            </a:xfrm>
            <a:prstGeom prst="roundRect">
              <a:avLst>
                <a:gd fmla="val 28356" name="adj"/>
              </a:avLst>
            </a:prstGeom>
            <a:gradFill>
              <a:gsLst>
                <a:gs pos="0">
                  <a:srgbClr val="FFFFFF">
                    <a:alpha val="69411"/>
                  </a:srgbClr>
                </a:gs>
                <a:gs pos="100000">
                  <a:srgbClr val="51944E">
                    <a:alpha val="69411"/>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sp>
        <p:nvSpPr>
          <p:cNvPr id="322" name="Google Shape;322;p12"/>
          <p:cNvSpPr txBox="1"/>
          <p:nvPr/>
        </p:nvSpPr>
        <p:spPr>
          <a:xfrm>
            <a:off x="3481388" y="2057400"/>
            <a:ext cx="2200275" cy="3667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Đây thôn Vĩ Dạ</a:t>
            </a:r>
            <a:endParaRPr b="1"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3"/>
          <p:cNvSpPr txBox="1"/>
          <p:nvPr/>
        </p:nvSpPr>
        <p:spPr>
          <a:xfrm>
            <a:off x="609600" y="381000"/>
            <a:ext cx="1828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FFFFCC"/>
                </a:solidFill>
                <a:latin typeface="Lucida Sans"/>
                <a:ea typeface="Lucida Sans"/>
                <a:cs typeface="Lucida Sans"/>
                <a:sym typeface="Lucida Sans"/>
              </a:rPr>
              <a:t>Bài tập</a:t>
            </a:r>
            <a:endParaRPr b="0" i="0" sz="1400" u="none" cap="none" strike="noStrike">
              <a:solidFill>
                <a:srgbClr val="000000"/>
              </a:solidFill>
              <a:latin typeface="Arial"/>
              <a:ea typeface="Arial"/>
              <a:cs typeface="Arial"/>
              <a:sym typeface="Arial"/>
            </a:endParaRPr>
          </a:p>
        </p:txBody>
      </p:sp>
      <p:sp>
        <p:nvSpPr>
          <p:cNvPr id="328" name="Google Shape;328;p13"/>
          <p:cNvSpPr txBox="1"/>
          <p:nvPr/>
        </p:nvSpPr>
        <p:spPr>
          <a:xfrm>
            <a:off x="609600" y="914400"/>
            <a:ext cx="7772400"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1" lang="en-US" sz="2000" u="sng" cap="none" strike="noStrike">
                <a:solidFill>
                  <a:srgbClr val="000000"/>
                </a:solidFill>
                <a:latin typeface="Times New Roman"/>
                <a:ea typeface="Times New Roman"/>
                <a:cs typeface="Times New Roman"/>
                <a:sym typeface="Times New Roman"/>
              </a:rPr>
              <a:t>1.Nhận xét nào đúng với cách miêu tả người thôn Vĩ</a:t>
            </a:r>
            <a:endParaRPr b="1" i="1" sz="2000" u="sng"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rgbClr val="000000"/>
              </a:buClr>
              <a:buSzPts val="2000"/>
              <a:buFont typeface="Arial"/>
              <a:buNone/>
            </a:pPr>
            <a:r>
              <a:rPr b="1" i="1" lang="en-US" sz="2000" u="none" cap="none" strike="noStrike">
                <a:solidFill>
                  <a:srgbClr val="000000"/>
                </a:solidFill>
                <a:latin typeface="Times New Roman"/>
                <a:ea typeface="Times New Roman"/>
                <a:cs typeface="Times New Roman"/>
                <a:sym typeface="Times New Roman"/>
              </a:rPr>
              <a:t>A: Chi tiết, cụ thể, rõ nét</a:t>
            </a:r>
            <a:endParaRPr b="1" i="1"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rgbClr val="000000"/>
              </a:buClr>
              <a:buSzPts val="2000"/>
              <a:buFont typeface="Arial"/>
              <a:buNone/>
            </a:pPr>
            <a:r>
              <a:rPr b="1" i="1" lang="en-US" sz="2000" u="none" cap="none" strike="noStrike">
                <a:solidFill>
                  <a:srgbClr val="000000"/>
                </a:solidFill>
                <a:latin typeface="Times New Roman"/>
                <a:ea typeface="Times New Roman"/>
                <a:cs typeface="Times New Roman"/>
                <a:sym typeface="Times New Roman"/>
              </a:rPr>
              <a:t>B: Tập trung, miêu tả hình dáng</a:t>
            </a:r>
            <a:endParaRPr b="1" i="1"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rgbClr val="000000"/>
              </a:buClr>
              <a:buSzPts val="2000"/>
              <a:buFont typeface="Arial"/>
              <a:buNone/>
            </a:pPr>
            <a:r>
              <a:rPr b="1" i="1" lang="en-US" sz="2000" u="none" cap="none" strike="noStrike">
                <a:solidFill>
                  <a:srgbClr val="000000"/>
                </a:solidFill>
                <a:latin typeface="Times New Roman"/>
                <a:ea typeface="Times New Roman"/>
                <a:cs typeface="Times New Roman"/>
                <a:sym typeface="Times New Roman"/>
              </a:rPr>
              <a:t>C: Khắc họa nét thần thái</a:t>
            </a:r>
            <a:endParaRPr b="1" i="1"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1000"/>
              </a:spcBef>
              <a:spcAft>
                <a:spcPts val="0"/>
              </a:spcAft>
              <a:buClr>
                <a:srgbClr val="000000"/>
              </a:buClr>
              <a:buSzPts val="2000"/>
              <a:buFont typeface="Arial"/>
              <a:buNone/>
            </a:pPr>
            <a:r>
              <a:rPr b="1" i="1" lang="en-US" sz="2000" u="none" cap="none" strike="noStrike">
                <a:solidFill>
                  <a:srgbClr val="000000"/>
                </a:solidFill>
                <a:latin typeface="Times New Roman"/>
                <a:ea typeface="Times New Roman"/>
                <a:cs typeface="Times New Roman"/>
                <a:sym typeface="Times New Roman"/>
              </a:rPr>
              <a:t>D: Khắc họa rõ nét tính cách</a:t>
            </a:r>
            <a:endParaRPr b="1" i="1" sz="2000" u="none" cap="none" strike="noStrike">
              <a:solidFill>
                <a:srgbClr val="000000"/>
              </a:solidFill>
              <a:latin typeface="Times New Roman"/>
              <a:ea typeface="Times New Roman"/>
              <a:cs typeface="Times New Roman"/>
              <a:sym typeface="Times New Roman"/>
            </a:endParaRPr>
          </a:p>
        </p:txBody>
      </p:sp>
      <p:sp>
        <p:nvSpPr>
          <p:cNvPr id="329" name="Google Shape;329;p13"/>
          <p:cNvSpPr txBox="1"/>
          <p:nvPr/>
        </p:nvSpPr>
        <p:spPr>
          <a:xfrm>
            <a:off x="609600" y="3276600"/>
            <a:ext cx="7543800"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1" lang="en-US" sz="2000" u="sng" cap="none" strike="noStrike">
                <a:solidFill>
                  <a:srgbClr val="000000"/>
                </a:solidFill>
                <a:latin typeface="Times New Roman"/>
                <a:ea typeface="Times New Roman"/>
                <a:cs typeface="Times New Roman"/>
                <a:sym typeface="Times New Roman"/>
              </a:rPr>
              <a:t>2. Một trong những nỗi niềm mà thi nhân gửi gắm qua khổ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000000"/>
                </a:solidFill>
                <a:latin typeface="Times New Roman"/>
                <a:ea typeface="Times New Roman"/>
                <a:cs typeface="Times New Roman"/>
                <a:sym typeface="Times New Roman"/>
              </a:rPr>
              <a:t>A: Nỗi nhớ da diết người yêu</a:t>
            </a:r>
            <a:endParaRPr b="1" i="1"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000000"/>
                </a:solidFill>
                <a:latin typeface="Times New Roman"/>
                <a:ea typeface="Times New Roman"/>
                <a:cs typeface="Times New Roman"/>
                <a:sym typeface="Times New Roman"/>
              </a:rPr>
              <a:t>B: Khao khát trở về, tắm mình trong vẻ đẹp thôn Vĩ</a:t>
            </a:r>
            <a:endParaRPr b="1" i="1"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000000"/>
                </a:solidFill>
                <a:latin typeface="Times New Roman"/>
                <a:ea typeface="Times New Roman"/>
                <a:cs typeface="Times New Roman"/>
                <a:sym typeface="Times New Roman"/>
              </a:rPr>
              <a:t>C: Thể hiện tâm trạng tiếc nuối những gì đã qua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Lucida Sans"/>
              <a:ea typeface="Lucida Sans"/>
              <a:cs typeface="Lucida Sans"/>
              <a:sym typeface="Lucida Sans"/>
            </a:endParaRPr>
          </a:p>
        </p:txBody>
      </p:sp>
      <p:sp>
        <p:nvSpPr>
          <p:cNvPr id="330" name="Google Shape;330;p13"/>
          <p:cNvSpPr txBox="1"/>
          <p:nvPr/>
        </p:nvSpPr>
        <p:spPr>
          <a:xfrm>
            <a:off x="685800" y="4953000"/>
            <a:ext cx="6096000"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1" lang="en-US" sz="2000" u="sng" cap="none" strike="noStrike">
                <a:solidFill>
                  <a:srgbClr val="000000"/>
                </a:solidFill>
                <a:latin typeface="Times New Roman"/>
                <a:ea typeface="Times New Roman"/>
                <a:cs typeface="Times New Roman"/>
                <a:sym typeface="Times New Roman"/>
              </a:rPr>
              <a:t>3.Những hình ảnh trong khổ đầu có đặc điểm gì?</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000000"/>
                </a:solidFill>
                <a:latin typeface="Times New Roman"/>
                <a:ea typeface="Times New Roman"/>
                <a:cs typeface="Times New Roman"/>
                <a:sym typeface="Times New Roman"/>
              </a:rPr>
              <a:t>A: Giản dị, gần gũi, đậm chất dân gian</a:t>
            </a:r>
            <a:endParaRPr b="1" i="1"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000000"/>
                </a:solidFill>
                <a:latin typeface="Times New Roman"/>
                <a:ea typeface="Times New Roman"/>
                <a:cs typeface="Times New Roman"/>
                <a:sym typeface="Times New Roman"/>
              </a:rPr>
              <a:t>B: Táo bạo, hiện đại, tạo cảm giác mạnh</a:t>
            </a:r>
            <a:endParaRPr b="1" i="1"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000000"/>
                </a:solidFill>
                <a:latin typeface="Times New Roman"/>
                <a:ea typeface="Times New Roman"/>
                <a:cs typeface="Times New Roman"/>
                <a:sym typeface="Times New Roman"/>
              </a:rPr>
              <a:t>C: Trang trọng, hàm súc, mang đậm màu sắc cổ điẻn</a:t>
            </a:r>
            <a:endParaRPr b="1" i="1"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1" lang="en-US" sz="2000" u="none" cap="none" strike="noStrike">
                <a:solidFill>
                  <a:srgbClr val="000000"/>
                </a:solidFill>
                <a:latin typeface="Times New Roman"/>
                <a:ea typeface="Times New Roman"/>
                <a:cs typeface="Times New Roman"/>
                <a:sym typeface="Times New Roman"/>
              </a:rPr>
              <a:t>D: Giàu sức gợi, mang màu sắc tượng trưng</a:t>
            </a:r>
            <a:endParaRPr b="1" i="1" sz="20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3200">
                <a:latin typeface="Times New Roman"/>
                <a:ea typeface="Times New Roman"/>
                <a:cs typeface="Times New Roman"/>
                <a:sym typeface="Times New Roman"/>
              </a:rPr>
              <a:t>LIÊN HỆ </a:t>
            </a:r>
            <a:endParaRPr sz="3200">
              <a:latin typeface="Times New Roman"/>
              <a:ea typeface="Times New Roman"/>
              <a:cs typeface="Times New Roman"/>
              <a:sym typeface="Times New Roman"/>
            </a:endParaRPr>
          </a:p>
        </p:txBody>
      </p:sp>
      <p:sp>
        <p:nvSpPr>
          <p:cNvPr id="336" name="Google Shape;336;p14"/>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
        <p:nvSpPr>
          <p:cNvPr id="337" name="Google Shape;337;p14"/>
          <p:cNvSpPr/>
          <p:nvPr>
            <p:ph idx="1" type="body"/>
          </p:nvPr>
        </p:nvSpPr>
        <p:spPr>
          <a:xfrm>
            <a:off x="457200" y="1600200"/>
            <a:ext cx="8153400" cy="4800600"/>
          </a:xfrm>
          <a:prstGeom prst="horizontalScroll">
            <a:avLst>
              <a:gd fmla="val 12500" name="adj"/>
            </a:avLst>
          </a:prstGeom>
          <a:solidFill>
            <a:srgbClr val="33996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342900" lvl="0" marL="342900" rtl="0" algn="ctr">
              <a:lnSpc>
                <a:spcPct val="100000"/>
              </a:lnSpc>
              <a:spcBef>
                <a:spcPts val="0"/>
              </a:spcBef>
              <a:spcAft>
                <a:spcPts val="0"/>
              </a:spcAft>
              <a:buSzPts val="2400"/>
              <a:buNone/>
            </a:pPr>
            <a:r>
              <a:rPr lang="en-US" sz="2400">
                <a:solidFill>
                  <a:srgbClr val="FFFF99"/>
                </a:solidFill>
              </a:rPr>
              <a:t>Ở khổ thơ đầu, từ </a:t>
            </a:r>
            <a:r>
              <a:rPr b="1" lang="en-US" sz="2400">
                <a:solidFill>
                  <a:srgbClr val="FFFF99"/>
                </a:solidFill>
              </a:rPr>
              <a:t>vẻ đẹp Vĩ Dạ</a:t>
            </a:r>
            <a:r>
              <a:rPr lang="en-US" sz="2400">
                <a:solidFill>
                  <a:srgbClr val="FFFF99"/>
                </a:solidFill>
              </a:rPr>
              <a:t> đến </a:t>
            </a:r>
            <a:r>
              <a:rPr b="1" lang="en-US" sz="2400">
                <a:solidFill>
                  <a:srgbClr val="FFFF99"/>
                </a:solidFill>
              </a:rPr>
              <a:t>tâm trạng,</a:t>
            </a:r>
            <a:endParaRPr/>
          </a:p>
          <a:p>
            <a:pPr indent="-342900" lvl="0" marL="342900" rtl="0" algn="ctr">
              <a:lnSpc>
                <a:spcPct val="100000"/>
              </a:lnSpc>
              <a:spcBef>
                <a:spcPts val="1200"/>
              </a:spcBef>
              <a:spcAft>
                <a:spcPts val="0"/>
              </a:spcAft>
              <a:buSzPts val="2400"/>
              <a:buNone/>
            </a:pPr>
            <a:r>
              <a:rPr b="1" lang="en-US" sz="2400">
                <a:solidFill>
                  <a:srgbClr val="FFFF99"/>
                </a:solidFill>
              </a:rPr>
              <a:t>cảnh ngộ</a:t>
            </a:r>
            <a:r>
              <a:rPr lang="en-US" sz="2400">
                <a:solidFill>
                  <a:srgbClr val="FFFF99"/>
                </a:solidFill>
              </a:rPr>
              <a:t> thi sĩ Hàn Mặc Tử, chúng ta nhận ra</a:t>
            </a:r>
            <a:endParaRPr sz="2400">
              <a:solidFill>
                <a:srgbClr val="FFFF99"/>
              </a:solidFill>
            </a:endParaRPr>
          </a:p>
          <a:p>
            <a:pPr indent="-342900" lvl="0" marL="342900" rtl="0" algn="ctr">
              <a:lnSpc>
                <a:spcPct val="100000"/>
              </a:lnSpc>
              <a:spcBef>
                <a:spcPts val="1200"/>
              </a:spcBef>
              <a:spcAft>
                <a:spcPts val="0"/>
              </a:spcAft>
              <a:buSzPts val="2400"/>
              <a:buChar char="❖"/>
            </a:pPr>
            <a:r>
              <a:rPr lang="en-US" sz="2400">
                <a:solidFill>
                  <a:srgbClr val="FFFF99"/>
                </a:solidFill>
              </a:rPr>
              <a:t> </a:t>
            </a:r>
            <a:r>
              <a:rPr b="1" lang="en-US" sz="2400">
                <a:solidFill>
                  <a:srgbClr val="FFFF99"/>
                </a:solidFill>
              </a:rPr>
              <a:t>bài học</a:t>
            </a:r>
            <a:r>
              <a:rPr lang="en-US" sz="2400">
                <a:solidFill>
                  <a:srgbClr val="FFFF99"/>
                </a:solidFill>
              </a:rPr>
              <a:t> gì về </a:t>
            </a:r>
            <a:r>
              <a:rPr b="1" lang="en-US" sz="2400">
                <a:solidFill>
                  <a:srgbClr val="FFFF99"/>
                </a:solidFill>
              </a:rPr>
              <a:t>lẽ sống</a:t>
            </a:r>
            <a:r>
              <a:rPr lang="en-US" sz="2400">
                <a:solidFill>
                  <a:srgbClr val="FFFF99"/>
                </a:solidFill>
              </a:rPr>
              <a:t> của mỗi người trong </a:t>
            </a:r>
            <a:r>
              <a:rPr b="1" lang="en-US" sz="2400">
                <a:solidFill>
                  <a:srgbClr val="FFFF99"/>
                </a:solidFill>
              </a:rPr>
              <a:t>cuộc đời</a:t>
            </a:r>
            <a:r>
              <a:rPr lang="en-US" sz="2400">
                <a:solidFill>
                  <a:srgbClr val="FFFF99"/>
                </a:solidFill>
              </a:rPr>
              <a:t>?</a:t>
            </a:r>
            <a:endParaRPr/>
          </a:p>
          <a:p>
            <a:pPr indent="-152400" lvl="0" marL="342900" rtl="0" algn="ctr">
              <a:lnSpc>
                <a:spcPct val="100000"/>
              </a:lnSpc>
              <a:spcBef>
                <a:spcPts val="600"/>
              </a:spcBef>
              <a:spcAft>
                <a:spcPts val="0"/>
              </a:spcAft>
              <a:buSzPts val="3000"/>
              <a:buNone/>
            </a:pPr>
            <a:r>
              <a:t/>
            </a:r>
            <a:endParaRPr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5"/>
          <p:cNvSpPr txBox="1"/>
          <p:nvPr>
            <p:ph idx="11" type="ftr"/>
          </p:nvPr>
        </p:nvSpPr>
        <p:spPr>
          <a:xfrm>
            <a:off x="5991225" y="6467475"/>
            <a:ext cx="22860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
        <p:nvSpPr>
          <p:cNvPr id="343" name="Google Shape;343;p15"/>
          <p:cNvSpPr txBox="1"/>
          <p:nvPr>
            <p:ph type="ctrTitle"/>
          </p:nvPr>
        </p:nvSpPr>
        <p:spPr>
          <a:xfrm>
            <a:off x="762000" y="2286000"/>
            <a:ext cx="7772400" cy="129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sz="6200"/>
              <a:t>Cảm ơn các thầy cô và các em học sinh!</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
        <p:nvSpPr>
          <p:cNvPr id="157" name="Google Shape;157;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latin typeface="Times New Roman"/>
                <a:ea typeface="Times New Roman"/>
                <a:cs typeface="Times New Roman"/>
                <a:sym typeface="Times New Roman"/>
              </a:rPr>
              <a:t>HÀN MẶC TỬ</a:t>
            </a:r>
            <a:endParaRPr/>
          </a:p>
        </p:txBody>
      </p:sp>
      <p:pic>
        <p:nvPicPr>
          <p:cNvPr descr="hmt" id="158" name="Google Shape;158;p2"/>
          <p:cNvPicPr preferRelativeResize="0"/>
          <p:nvPr/>
        </p:nvPicPr>
        <p:blipFill rotWithShape="1">
          <a:blip r:embed="rId3">
            <a:alphaModFix/>
          </a:blip>
          <a:srcRect b="0" l="0" r="0" t="0"/>
          <a:stretch/>
        </p:blipFill>
        <p:spPr>
          <a:xfrm>
            <a:off x="2362200" y="1371600"/>
            <a:ext cx="5029200" cy="5181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
          <p:cNvSpPr txBox="1"/>
          <p:nvPr>
            <p:ph idx="10" type="dt"/>
          </p:nvPr>
        </p:nvSpPr>
        <p:spPr>
          <a:xfrm>
            <a:off x="457200" y="6477000"/>
            <a:ext cx="2133600" cy="2444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www.Thuyettrinhvideo.com</a:t>
            </a:r>
            <a:endParaRPr/>
          </a:p>
        </p:txBody>
      </p:sp>
      <p:sp>
        <p:nvSpPr>
          <p:cNvPr id="164" name="Google Shape;164;p3"/>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latin typeface="Arial"/>
                <a:ea typeface="Arial"/>
                <a:cs typeface="Arial"/>
                <a:sym typeface="Arial"/>
              </a:rPr>
              <a:t>LOGO</a:t>
            </a:r>
            <a:endParaRPr/>
          </a:p>
        </p:txBody>
      </p:sp>
      <p:sp>
        <p:nvSpPr>
          <p:cNvPr id="165" name="Google Shape;165;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3600">
                <a:latin typeface="Times New Roman"/>
                <a:ea typeface="Times New Roman"/>
                <a:cs typeface="Times New Roman"/>
                <a:sym typeface="Times New Roman"/>
              </a:rPr>
              <a:t>I. TÌM HIỂU CHUNG</a:t>
            </a:r>
            <a:br>
              <a:rPr lang="en-US" sz="3600">
                <a:latin typeface="Times New Roman"/>
                <a:ea typeface="Times New Roman"/>
                <a:cs typeface="Times New Roman"/>
                <a:sym typeface="Times New Roman"/>
              </a:rPr>
            </a:br>
            <a:r>
              <a:rPr lang="en-US" sz="3600">
                <a:latin typeface="Times New Roman"/>
                <a:ea typeface="Times New Roman"/>
                <a:cs typeface="Times New Roman"/>
                <a:sym typeface="Times New Roman"/>
              </a:rPr>
              <a:t>1. Tác giả</a:t>
            </a:r>
            <a:endParaRPr sz="2000">
              <a:latin typeface="Times New Roman"/>
              <a:ea typeface="Times New Roman"/>
              <a:cs typeface="Times New Roman"/>
              <a:sym typeface="Times New Roman"/>
            </a:endParaRPr>
          </a:p>
        </p:txBody>
      </p:sp>
      <p:grpSp>
        <p:nvGrpSpPr>
          <p:cNvPr id="166" name="Google Shape;166;p3"/>
          <p:cNvGrpSpPr/>
          <p:nvPr/>
        </p:nvGrpSpPr>
        <p:grpSpPr>
          <a:xfrm>
            <a:off x="1143000" y="3171825"/>
            <a:ext cx="2286000" cy="2667000"/>
            <a:chOff x="720" y="1998"/>
            <a:chExt cx="1440" cy="1680"/>
          </a:xfrm>
        </p:grpSpPr>
        <p:sp>
          <p:nvSpPr>
            <p:cNvPr id="167" name="Google Shape;167;p3"/>
            <p:cNvSpPr/>
            <p:nvPr/>
          </p:nvSpPr>
          <p:spPr>
            <a:xfrm>
              <a:off x="720" y="1998"/>
              <a:ext cx="1440" cy="168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68" name="Google Shape;168;p3"/>
            <p:cNvSpPr txBox="1"/>
            <p:nvPr/>
          </p:nvSpPr>
          <p:spPr>
            <a:xfrm>
              <a:off x="780" y="2124"/>
              <a:ext cx="1284" cy="83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Times New Roman"/>
                  <a:ea typeface="Times New Roman"/>
                  <a:cs typeface="Times New Roman"/>
                  <a:sym typeface="Times New Roman"/>
                </a:rPr>
                <a:t>Nhóm 1: Nêu những thông tin cơ bản về tác giả   Hàn Mặc Tử</a:t>
              </a:r>
              <a:endParaRPr b="0" i="0" sz="1400" u="none" cap="none" strike="noStrike">
                <a:solidFill>
                  <a:srgbClr val="000000"/>
                </a:solidFill>
                <a:latin typeface="Times New Roman"/>
                <a:ea typeface="Times New Roman"/>
                <a:cs typeface="Times New Roman"/>
                <a:sym typeface="Times New Roman"/>
              </a:endParaRPr>
            </a:p>
          </p:txBody>
        </p:sp>
      </p:grpSp>
      <p:sp>
        <p:nvSpPr>
          <p:cNvPr id="169" name="Google Shape;169;p3"/>
          <p:cNvSpPr/>
          <p:nvPr/>
        </p:nvSpPr>
        <p:spPr>
          <a:xfrm>
            <a:off x="3222625" y="3074988"/>
            <a:ext cx="903288" cy="1241425"/>
          </a:xfrm>
          <a:custGeom>
            <a:rect b="b" l="l" r="r" t="t"/>
            <a:pathLst>
              <a:path extrusionOk="0" h="798" w="580">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chemeClr val="accent2"/>
              </a:gs>
              <a:gs pos="100000">
                <a:srgbClr val="A2D1DB"/>
              </a:gs>
            </a:gsLst>
            <a:lin ang="0" scaled="0"/>
          </a:gra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0" name="Google Shape;170;p3"/>
          <p:cNvSpPr/>
          <p:nvPr/>
        </p:nvSpPr>
        <p:spPr>
          <a:xfrm flipH="1">
            <a:off x="4868863" y="3071813"/>
            <a:ext cx="909637" cy="1244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nvGrpSpPr>
          <p:cNvPr id="171" name="Google Shape;171;p3"/>
          <p:cNvGrpSpPr/>
          <p:nvPr/>
        </p:nvGrpSpPr>
        <p:grpSpPr>
          <a:xfrm>
            <a:off x="5562600" y="3171825"/>
            <a:ext cx="2286000" cy="2667000"/>
            <a:chOff x="3504" y="1998"/>
            <a:chExt cx="1440" cy="1680"/>
          </a:xfrm>
        </p:grpSpPr>
        <p:sp>
          <p:nvSpPr>
            <p:cNvPr id="172" name="Google Shape;172;p3"/>
            <p:cNvSpPr/>
            <p:nvPr/>
          </p:nvSpPr>
          <p:spPr>
            <a:xfrm>
              <a:off x="3504" y="1998"/>
              <a:ext cx="1440" cy="1680"/>
            </a:xfrm>
            <a:prstGeom prst="roundRect">
              <a:avLst>
                <a:gd fmla="val 16667" name="adj"/>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
          <p:nvSpPr>
            <p:cNvPr id="173" name="Google Shape;173;p3"/>
            <p:cNvSpPr txBox="1"/>
            <p:nvPr/>
          </p:nvSpPr>
          <p:spPr>
            <a:xfrm>
              <a:off x="3600" y="2124"/>
              <a:ext cx="1284" cy="10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Times New Roman"/>
                  <a:ea typeface="Times New Roman"/>
                  <a:cs typeface="Times New Roman"/>
                  <a:sym typeface="Times New Roman"/>
                </a:rPr>
                <a:t>Nhóm 2: Trình bày những thông tin khái quát về tác phẩm Đây thôn Vĩ Dạ</a:t>
              </a:r>
              <a:endParaRPr b="0" i="0" sz="1400" u="none" cap="none" strike="noStrike">
                <a:solidFill>
                  <a:srgbClr val="000000"/>
                </a:solidFill>
                <a:latin typeface="Times New Roman"/>
                <a:ea typeface="Times New Roman"/>
                <a:cs typeface="Times New Roman"/>
                <a:sym typeface="Times New Roman"/>
              </a:endParaRPr>
            </a:p>
          </p:txBody>
        </p:sp>
      </p:grpSp>
      <p:sp>
        <p:nvSpPr>
          <p:cNvPr id="174" name="Google Shape;174;p3"/>
          <p:cNvSpPr/>
          <p:nvPr/>
        </p:nvSpPr>
        <p:spPr>
          <a:xfrm flipH="1">
            <a:off x="4875213" y="3074988"/>
            <a:ext cx="903287" cy="1241425"/>
          </a:xfrm>
          <a:custGeom>
            <a:rect b="b" l="l" r="r" t="t"/>
            <a:pathLst>
              <a:path extrusionOk="0" h="798" w="580">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a:gsLst>
              <a:gs pos="0">
                <a:schemeClr val="hlink"/>
              </a:gs>
              <a:gs pos="100000">
                <a:srgbClr val="E4EDD7"/>
              </a:gs>
            </a:gsLst>
            <a:lin ang="0" scaled="0"/>
          </a:grad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5" name="Google Shape;175;p3"/>
          <p:cNvSpPr txBox="1"/>
          <p:nvPr/>
        </p:nvSpPr>
        <p:spPr>
          <a:xfrm>
            <a:off x="2971800" y="1524000"/>
            <a:ext cx="2819400"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HOẠT ĐỘNG NHÓM</a:t>
            </a:r>
            <a:endParaRPr b="1" i="0" sz="36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
          <p:cNvSpPr txBox="1"/>
          <p:nvPr>
            <p:ph type="title"/>
          </p:nvPr>
        </p:nvSpPr>
        <p:spPr>
          <a:xfrm>
            <a:off x="457200" y="0"/>
            <a:ext cx="8229600" cy="141763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1. Tác giả</a:t>
            </a:r>
            <a:br>
              <a:rPr lang="en-US">
                <a:latin typeface="Times New Roman"/>
                <a:ea typeface="Times New Roman"/>
                <a:cs typeface="Times New Roman"/>
                <a:sym typeface="Times New Roman"/>
              </a:rPr>
            </a:br>
            <a:r>
              <a:rPr lang="en-US" sz="2400">
                <a:latin typeface="Times New Roman"/>
                <a:ea typeface="Times New Roman"/>
                <a:cs typeface="Times New Roman"/>
                <a:sym typeface="Times New Roman"/>
              </a:rPr>
              <a:t>a. Cuộc đời</a:t>
            </a:r>
            <a:br>
              <a:rPr lang="en-US">
                <a:latin typeface="Times New Roman"/>
                <a:ea typeface="Times New Roman"/>
                <a:cs typeface="Times New Roman"/>
                <a:sym typeface="Times New Roman"/>
              </a:rPr>
            </a:br>
            <a:endParaRPr>
              <a:latin typeface="Times New Roman"/>
              <a:ea typeface="Times New Roman"/>
              <a:cs typeface="Times New Roman"/>
              <a:sym typeface="Times New Roman"/>
            </a:endParaRPr>
          </a:p>
        </p:txBody>
      </p:sp>
      <p:sp>
        <p:nvSpPr>
          <p:cNvPr id="181" name="Google Shape;181;p4"/>
          <p:cNvSpPr txBox="1"/>
          <p:nvPr>
            <p:ph idx="1" type="body"/>
          </p:nvPr>
        </p:nvSpPr>
        <p:spPr>
          <a:xfrm>
            <a:off x="457200" y="990600"/>
            <a:ext cx="8305800" cy="7543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3200"/>
              <a:buFont typeface="Times New Roman"/>
              <a:buChar char="-"/>
            </a:pPr>
            <a:r>
              <a:rPr b="1" lang="en-US">
                <a:latin typeface="Times New Roman"/>
                <a:ea typeface="Times New Roman"/>
                <a:cs typeface="Times New Roman"/>
                <a:sym typeface="Times New Roman"/>
              </a:rPr>
              <a:t>Tên khai sinh: Nguyễn Trọng Trí</a:t>
            </a:r>
            <a:endParaRPr b="1">
              <a:latin typeface="Times New Roman"/>
              <a:ea typeface="Times New Roman"/>
              <a:cs typeface="Times New Roman"/>
              <a:sym typeface="Times New Roman"/>
            </a:endParaRPr>
          </a:p>
          <a:p>
            <a:pPr indent="-342900" lvl="0" marL="342900" rtl="0" algn="l">
              <a:lnSpc>
                <a:spcPct val="100000"/>
              </a:lnSpc>
              <a:spcBef>
                <a:spcPts val="1600"/>
              </a:spcBef>
              <a:spcAft>
                <a:spcPts val="0"/>
              </a:spcAft>
              <a:buSzPts val="3200"/>
              <a:buFont typeface="Times New Roman"/>
              <a:buChar char="-"/>
            </a:pPr>
            <a:r>
              <a:rPr b="1" lang="en-US">
                <a:latin typeface="Times New Roman"/>
                <a:ea typeface="Times New Roman"/>
                <a:cs typeface="Times New Roman"/>
                <a:sym typeface="Times New Roman"/>
              </a:rPr>
              <a:t> Quê: Đồng Hới (</a:t>
            </a:r>
            <a:r>
              <a:rPr b="1" lang="en-US">
                <a:solidFill>
                  <a:srgbClr val="FFFF00"/>
                </a:solidFill>
                <a:latin typeface="Times New Roman"/>
                <a:ea typeface="Times New Roman"/>
                <a:cs typeface="Times New Roman"/>
                <a:sym typeface="Times New Roman"/>
              </a:rPr>
              <a:t>Quảng Bình</a:t>
            </a:r>
            <a:r>
              <a:rPr b="1" lang="en-US">
                <a:latin typeface="Times New Roman"/>
                <a:ea typeface="Times New Roman"/>
                <a:cs typeface="Times New Roman"/>
                <a:sym typeface="Times New Roman"/>
              </a:rPr>
              <a:t>)</a:t>
            </a:r>
            <a:endParaRPr/>
          </a:p>
          <a:p>
            <a:pPr indent="-342900" lvl="0" marL="342900" rtl="0" algn="l">
              <a:lnSpc>
                <a:spcPct val="100000"/>
              </a:lnSpc>
              <a:spcBef>
                <a:spcPts val="1600"/>
              </a:spcBef>
              <a:spcAft>
                <a:spcPts val="0"/>
              </a:spcAft>
              <a:buSzPts val="3200"/>
              <a:buFont typeface="Times New Roman"/>
              <a:buChar char="-"/>
            </a:pPr>
            <a:r>
              <a:rPr b="1" lang="en-US">
                <a:latin typeface="Times New Roman"/>
                <a:ea typeface="Times New Roman"/>
                <a:cs typeface="Times New Roman"/>
                <a:sym typeface="Times New Roman"/>
              </a:rPr>
              <a:t> Hoàn cảnh: Gia đình viên chức nghèo theo đạo Thiên Chúa</a:t>
            </a:r>
            <a:endParaRPr b="1">
              <a:latin typeface="Times New Roman"/>
              <a:ea typeface="Times New Roman"/>
              <a:cs typeface="Times New Roman"/>
              <a:sym typeface="Times New Roman"/>
            </a:endParaRPr>
          </a:p>
          <a:p>
            <a:pPr indent="-342900" lvl="0" marL="342900" rtl="0" algn="l">
              <a:lnSpc>
                <a:spcPct val="100000"/>
              </a:lnSpc>
              <a:spcBef>
                <a:spcPts val="1600"/>
              </a:spcBef>
              <a:spcAft>
                <a:spcPts val="0"/>
              </a:spcAft>
              <a:buSzPts val="3200"/>
              <a:buFont typeface="Times New Roman"/>
              <a:buChar char="-"/>
            </a:pPr>
            <a:r>
              <a:rPr b="1" lang="en-US">
                <a:latin typeface="Times New Roman"/>
                <a:ea typeface="Times New Roman"/>
                <a:cs typeface="Times New Roman"/>
                <a:sym typeface="Times New Roman"/>
              </a:rPr>
              <a:t> Cuộc sống:</a:t>
            </a:r>
            <a:endParaRPr/>
          </a:p>
          <a:p>
            <a:pPr indent="-342900" lvl="0" marL="342900" rtl="0" algn="l">
              <a:lnSpc>
                <a:spcPct val="100000"/>
              </a:lnSpc>
              <a:spcBef>
                <a:spcPts val="1600"/>
              </a:spcBef>
              <a:spcAft>
                <a:spcPts val="0"/>
              </a:spcAft>
              <a:buSzPts val="3200"/>
              <a:buChar char="❖"/>
            </a:pPr>
            <a:r>
              <a:rPr b="1" lang="en-US">
                <a:latin typeface="Times New Roman"/>
                <a:ea typeface="Times New Roman"/>
                <a:cs typeface="Times New Roman"/>
                <a:sym typeface="Times New Roman"/>
              </a:rPr>
              <a:t>* Học ở </a:t>
            </a:r>
            <a:r>
              <a:rPr b="1" lang="en-US">
                <a:solidFill>
                  <a:srgbClr val="FFFF66"/>
                </a:solidFill>
                <a:latin typeface="Times New Roman"/>
                <a:ea typeface="Times New Roman"/>
                <a:cs typeface="Times New Roman"/>
                <a:sym typeface="Times New Roman"/>
              </a:rPr>
              <a:t>Huế</a:t>
            </a:r>
            <a:r>
              <a:rPr b="1" lang="en-US">
                <a:latin typeface="Times New Roman"/>
                <a:ea typeface="Times New Roman"/>
                <a:cs typeface="Times New Roman"/>
                <a:sym typeface="Times New Roman"/>
              </a:rPr>
              <a:t>, làm công chức ở </a:t>
            </a:r>
            <a:r>
              <a:rPr b="1" lang="en-US">
                <a:solidFill>
                  <a:srgbClr val="FFFF00"/>
                </a:solidFill>
                <a:latin typeface="Times New Roman"/>
                <a:ea typeface="Times New Roman"/>
                <a:cs typeface="Times New Roman"/>
                <a:sym typeface="Times New Roman"/>
              </a:rPr>
              <a:t>Bình Định</a:t>
            </a:r>
            <a:r>
              <a:rPr b="1" lang="en-US">
                <a:latin typeface="Times New Roman"/>
                <a:ea typeface="Times New Roman"/>
                <a:cs typeface="Times New Roman"/>
                <a:sym typeface="Times New Roman"/>
              </a:rPr>
              <a:t>, vào Sài Gòn làm báo.</a:t>
            </a:r>
            <a:endParaRPr/>
          </a:p>
          <a:p>
            <a:pPr indent="-342900" lvl="0" marL="342900" rtl="0" algn="l">
              <a:lnSpc>
                <a:spcPct val="100000"/>
              </a:lnSpc>
              <a:spcBef>
                <a:spcPts val="1600"/>
              </a:spcBef>
              <a:spcAft>
                <a:spcPts val="0"/>
              </a:spcAft>
              <a:buSzPts val="3200"/>
              <a:buChar char="❖"/>
            </a:pPr>
            <a:r>
              <a:rPr b="1" lang="en-US">
                <a:latin typeface="Times New Roman"/>
                <a:ea typeface="Times New Roman"/>
                <a:cs typeface="Times New Roman"/>
                <a:sym typeface="Times New Roman"/>
              </a:rPr>
              <a:t>* 1936 →1940: mắc </a:t>
            </a:r>
            <a:r>
              <a:rPr b="1" lang="en-US">
                <a:solidFill>
                  <a:srgbClr val="FFFFCC"/>
                </a:solidFill>
                <a:latin typeface="Times New Roman"/>
                <a:ea typeface="Times New Roman"/>
                <a:cs typeface="Times New Roman"/>
                <a:sym typeface="Times New Roman"/>
              </a:rPr>
              <a:t>bệnh phong</a:t>
            </a:r>
            <a:r>
              <a:rPr b="1" lang="en-US">
                <a:latin typeface="Times New Roman"/>
                <a:ea typeface="Times New Roman"/>
                <a:cs typeface="Times New Roman"/>
                <a:sym typeface="Times New Roman"/>
              </a:rPr>
              <a:t>, trị bệnh và mất tại </a:t>
            </a:r>
            <a:r>
              <a:rPr b="1" lang="en-US">
                <a:solidFill>
                  <a:srgbClr val="FFFF00"/>
                </a:solidFill>
                <a:latin typeface="Times New Roman"/>
                <a:ea typeface="Times New Roman"/>
                <a:cs typeface="Times New Roman"/>
                <a:sym typeface="Times New Roman"/>
              </a:rPr>
              <a:t>Quy Nhơn</a:t>
            </a:r>
            <a:r>
              <a:rPr b="1" lang="en-US">
                <a:latin typeface="Times New Roman"/>
                <a:ea typeface="Times New Roman"/>
                <a:cs typeface="Times New Roman"/>
                <a:sym typeface="Times New Roman"/>
              </a:rPr>
              <a:t>. </a:t>
            </a:r>
            <a:endParaRPr/>
          </a:p>
          <a:p>
            <a:pPr indent="-514350" lvl="0" marL="514350" rtl="0" algn="l">
              <a:lnSpc>
                <a:spcPct val="100000"/>
              </a:lnSpc>
              <a:spcBef>
                <a:spcPts val="640"/>
              </a:spcBef>
              <a:spcAft>
                <a:spcPts val="0"/>
              </a:spcAft>
              <a:buSzPts val="3200"/>
              <a:buNone/>
            </a:pPr>
            <a:r>
              <a:t/>
            </a:r>
            <a:endParaRPr>
              <a:latin typeface="Times New Roman"/>
              <a:ea typeface="Times New Roman"/>
              <a:cs typeface="Times New Roman"/>
              <a:sym typeface="Times New Roman"/>
            </a:endParaRPr>
          </a:p>
        </p:txBody>
      </p:sp>
      <p:sp>
        <p:nvSpPr>
          <p:cNvPr id="182" name="Google Shape;182;p4"/>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500"/>
                                        <p:tgtEl>
                                          <p:spTgt spid="1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500"/>
                                        <p:tgtEl>
                                          <p:spTgt spid="1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Effect filter="fade" transition="in">
                                      <p:cBhvr>
                                        <p:cTn dur="500"/>
                                        <p:tgtEl>
                                          <p:spTgt spid="1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Effect filter="fade" transition="in">
                                      <p:cBhvr>
                                        <p:cTn dur="500"/>
                                        <p:tgtEl>
                                          <p:spTgt spid="1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animEffect filter="fade" transition="in">
                                      <p:cBhvr>
                                        <p:cTn dur="500"/>
                                        <p:tgtEl>
                                          <p:spTgt spid="18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6" st="6"/>
                                            </p:txEl>
                                          </p:spTgt>
                                        </p:tgtEl>
                                        <p:attrNameLst>
                                          <p:attrName>style.visibility</p:attrName>
                                        </p:attrNameLst>
                                      </p:cBhvr>
                                      <p:to>
                                        <p:strVal val="visible"/>
                                      </p:to>
                                    </p:set>
                                    <p:animEffect filter="fade" transition="in">
                                      <p:cBhvr>
                                        <p:cTn dur="500"/>
                                        <p:tgtEl>
                                          <p:spTgt spid="18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3200">
                <a:latin typeface="Times New Roman"/>
                <a:ea typeface="Times New Roman"/>
                <a:cs typeface="Times New Roman"/>
                <a:sym typeface="Times New Roman"/>
              </a:rPr>
              <a:t>b. Sự nghiệp </a:t>
            </a:r>
            <a:endParaRPr sz="3200">
              <a:latin typeface="Times New Roman"/>
              <a:ea typeface="Times New Roman"/>
              <a:cs typeface="Times New Roman"/>
              <a:sym typeface="Times New Roman"/>
            </a:endParaRPr>
          </a:p>
        </p:txBody>
      </p:sp>
      <p:sp>
        <p:nvSpPr>
          <p:cNvPr id="188" name="Google Shape;188;p5"/>
          <p:cNvSpPr txBox="1"/>
          <p:nvPr>
            <p:ph idx="1" type="body"/>
          </p:nvPr>
        </p:nvSpPr>
        <p:spPr>
          <a:xfrm>
            <a:off x="457200" y="1600200"/>
            <a:ext cx="8229600" cy="4800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800"/>
              <a:buFont typeface="Times New Roman"/>
              <a:buChar char="-"/>
            </a:pPr>
            <a:r>
              <a:rPr lang="en-US" sz="2800">
                <a:latin typeface="Times New Roman"/>
                <a:ea typeface="Times New Roman"/>
                <a:cs typeface="Times New Roman"/>
                <a:sym typeface="Times New Roman"/>
              </a:rPr>
              <a:t>Là nhà thơ có sức sáng tạo mạnh mẽ</a:t>
            </a:r>
            <a:endParaRPr sz="2800">
              <a:latin typeface="Times New Roman"/>
              <a:ea typeface="Times New Roman"/>
              <a:cs typeface="Times New Roman"/>
              <a:sym typeface="Times New Roman"/>
            </a:endParaRPr>
          </a:p>
          <a:p>
            <a:pPr indent="-342900" lvl="0" marL="342900" rtl="0" algn="l">
              <a:lnSpc>
                <a:spcPct val="100000"/>
              </a:lnSpc>
              <a:spcBef>
                <a:spcPts val="560"/>
              </a:spcBef>
              <a:spcAft>
                <a:spcPts val="0"/>
              </a:spcAft>
              <a:buSzPts val="2800"/>
              <a:buFont typeface="Times New Roman"/>
              <a:buChar char="-"/>
            </a:pPr>
            <a:r>
              <a:rPr lang="en-US" sz="2800">
                <a:latin typeface="Times New Roman"/>
                <a:ea typeface="Times New Roman"/>
                <a:cs typeface="Times New Roman"/>
                <a:sym typeface="Times New Roman"/>
              </a:rPr>
              <a:t>Tác phẩm tiêu biểu: SGK</a:t>
            </a:r>
            <a:endParaRPr/>
          </a:p>
          <a:p>
            <a:pPr indent="-342900" lvl="0" marL="342900" rtl="0" algn="l">
              <a:lnSpc>
                <a:spcPct val="100000"/>
              </a:lnSpc>
              <a:spcBef>
                <a:spcPts val="560"/>
              </a:spcBef>
              <a:spcAft>
                <a:spcPts val="0"/>
              </a:spcAft>
              <a:buSzPts val="2800"/>
              <a:buFont typeface="Times New Roman"/>
              <a:buChar char="-"/>
            </a:pPr>
            <a:r>
              <a:rPr lang="en-US" sz="2800">
                <a:latin typeface="Times New Roman"/>
                <a:ea typeface="Times New Roman"/>
                <a:cs typeface="Times New Roman"/>
                <a:sym typeface="Times New Roman"/>
              </a:rPr>
              <a:t>Đặc điểm thơ:</a:t>
            </a:r>
            <a:endParaRPr/>
          </a:p>
          <a:p>
            <a:pPr indent="-342900" lvl="0" marL="342900" rtl="0" algn="l">
              <a:lnSpc>
                <a:spcPct val="100000"/>
              </a:lnSpc>
              <a:spcBef>
                <a:spcPts val="560"/>
              </a:spcBef>
              <a:spcAft>
                <a:spcPts val="0"/>
              </a:spcAft>
              <a:buSzPts val="2800"/>
              <a:buChar char="❖"/>
            </a:pPr>
            <a:r>
              <a:rPr lang="en-US" sz="2800">
                <a:latin typeface="Times New Roman"/>
                <a:ea typeface="Times New Roman"/>
                <a:cs typeface="Times New Roman"/>
                <a:sym typeface="Times New Roman"/>
              </a:rPr>
              <a:t>+ Hồn thơ vừa trong trẻo, tinh khiết, vừa đau đớn hướng về cuộc đời trần thế.</a:t>
            </a:r>
            <a:endParaRPr/>
          </a:p>
          <a:p>
            <a:pPr indent="-342900" lvl="0" marL="342900" rtl="0" algn="l">
              <a:lnSpc>
                <a:spcPct val="100000"/>
              </a:lnSpc>
              <a:spcBef>
                <a:spcPts val="560"/>
              </a:spcBef>
              <a:spcAft>
                <a:spcPts val="0"/>
              </a:spcAft>
              <a:buSzPts val="2800"/>
              <a:buChar char="❖"/>
            </a:pPr>
            <a:r>
              <a:rPr lang="en-US" sz="2800">
                <a:latin typeface="Times New Roman"/>
                <a:ea typeface="Times New Roman"/>
                <a:cs typeface="Times New Roman"/>
                <a:sym typeface="Times New Roman"/>
              </a:rPr>
              <a:t>Diện mạo thơ đầy phức tạp, bí ẩn</a:t>
            </a:r>
            <a:endParaRPr sz="2800">
              <a:latin typeface="Times New Roman"/>
              <a:ea typeface="Times New Roman"/>
              <a:cs typeface="Times New Roman"/>
              <a:sym typeface="Times New Roman"/>
            </a:endParaRPr>
          </a:p>
          <a:p>
            <a:pPr indent="-342900" lvl="0" marL="342900" rtl="0" algn="l">
              <a:lnSpc>
                <a:spcPct val="100000"/>
              </a:lnSpc>
              <a:spcBef>
                <a:spcPts val="560"/>
              </a:spcBef>
              <a:spcAft>
                <a:spcPts val="0"/>
              </a:spcAft>
              <a:buSzPts val="2800"/>
              <a:buNone/>
            </a:pPr>
            <a:r>
              <a:t/>
            </a:r>
            <a:endParaRPr sz="2800">
              <a:latin typeface="Times New Roman"/>
              <a:ea typeface="Times New Roman"/>
              <a:cs typeface="Times New Roman"/>
              <a:sym typeface="Times New Roman"/>
            </a:endParaRPr>
          </a:p>
        </p:txBody>
      </p:sp>
      <p:sp>
        <p:nvSpPr>
          <p:cNvPr id="189" name="Google Shape;189;p5"/>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5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5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5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5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4" st="4"/>
                                            </p:txEl>
                                          </p:spTgt>
                                        </p:tgtEl>
                                        <p:attrNameLst>
                                          <p:attrName>style.visibility</p:attrName>
                                        </p:attrNameLst>
                                      </p:cBhvr>
                                      <p:to>
                                        <p:strVal val="visible"/>
                                      </p:to>
                                    </p:set>
                                    <p:animEffect filter="fade" transition="in">
                                      <p:cBhvr>
                                        <p:cTn dur="500"/>
                                        <p:tgtEl>
                                          <p:spTgt spid="1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5" st="5"/>
                                            </p:txEl>
                                          </p:spTgt>
                                        </p:tgtEl>
                                        <p:attrNameLst>
                                          <p:attrName>style.visibility</p:attrName>
                                        </p:attrNameLst>
                                      </p:cBhvr>
                                      <p:to>
                                        <p:strVal val="visible"/>
                                      </p:to>
                                    </p:set>
                                    <p:animEffect filter="fade" transition="in">
                                      <p:cBhvr>
                                        <p:cTn dur="500"/>
                                        <p:tgtEl>
                                          <p:spTgt spid="188">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
        <p:nvSpPr>
          <p:cNvPr id="195" name="Google Shape;19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3200">
                <a:latin typeface="Times New Roman"/>
                <a:ea typeface="Times New Roman"/>
                <a:cs typeface="Times New Roman"/>
                <a:sym typeface="Times New Roman"/>
              </a:rPr>
              <a:t>2. Tác phẩm</a:t>
            </a:r>
            <a:endParaRPr sz="3200">
              <a:latin typeface="Times New Roman"/>
              <a:ea typeface="Times New Roman"/>
              <a:cs typeface="Times New Roman"/>
              <a:sym typeface="Times New Roman"/>
            </a:endParaRPr>
          </a:p>
        </p:txBody>
      </p:sp>
      <p:sp>
        <p:nvSpPr>
          <p:cNvPr id="196" name="Google Shape;196;p6"/>
          <p:cNvSpPr/>
          <p:nvPr/>
        </p:nvSpPr>
        <p:spPr>
          <a:xfrm>
            <a:off x="304800" y="2438400"/>
            <a:ext cx="6653212" cy="1144587"/>
          </a:xfrm>
          <a:prstGeom prst="roundRect">
            <a:avLst>
              <a:gd fmla="val 11921" name="adj"/>
            </a:avLst>
          </a:prstGeom>
          <a:gradFill>
            <a:gsLst>
              <a:gs pos="0">
                <a:schemeClr val="accent2"/>
              </a:gs>
              <a:gs pos="100000">
                <a:srgbClr val="1694A5"/>
              </a:gs>
            </a:gsLst>
            <a:lin ang="5400000" scaled="0"/>
          </a:gradFill>
          <a:ln cap="flat" cmpd="sng" w="25400">
            <a:solidFill>
              <a:srgbClr val="FEFEFE"/>
            </a:solidFill>
            <a:prstDash val="solid"/>
            <a:round/>
            <a:headEnd len="sm" w="sm" type="none"/>
            <a:tailEnd len="sm" w="sm" type="none"/>
          </a:ln>
          <a:effectLst>
            <a:outerShdw rotWithShape="0" algn="ctr" dir="2700000" dist="53882">
              <a:srgbClr val="000000">
                <a:alpha val="49411"/>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In trong tập thơ Điên ( 1938)- sau đổi thành</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đau thương </a:t>
            </a:r>
            <a:endParaRPr b="0" i="0" sz="2800" u="none" cap="none" strike="noStrike">
              <a:solidFill>
                <a:schemeClr val="dk1"/>
              </a:solidFill>
              <a:latin typeface="Times New Roman"/>
              <a:ea typeface="Times New Roman"/>
              <a:cs typeface="Times New Roman"/>
              <a:sym typeface="Times New Roman"/>
            </a:endParaRPr>
          </a:p>
        </p:txBody>
      </p:sp>
      <p:sp>
        <p:nvSpPr>
          <p:cNvPr id="197" name="Google Shape;197;p6"/>
          <p:cNvSpPr/>
          <p:nvPr/>
        </p:nvSpPr>
        <p:spPr>
          <a:xfrm>
            <a:off x="609600" y="4724400"/>
            <a:ext cx="8305800" cy="1447800"/>
          </a:xfrm>
          <a:prstGeom prst="roundRect">
            <a:avLst>
              <a:gd fmla="val 11921" name="adj"/>
            </a:avLst>
          </a:prstGeom>
          <a:gradFill>
            <a:gsLst>
              <a:gs pos="0">
                <a:schemeClr val="folHlink"/>
              </a:gs>
              <a:gs pos="100000">
                <a:srgbClr val="7A8E95"/>
              </a:gs>
            </a:gsLst>
            <a:lin ang="5400000" scaled="0"/>
          </a:gradFill>
          <a:ln cap="flat" cmpd="sng" w="25400">
            <a:solidFill>
              <a:srgbClr val="FEFEFE"/>
            </a:solidFill>
            <a:prstDash val="solid"/>
            <a:round/>
            <a:headEnd len="sm" w="sm" type="none"/>
            <a:tailEnd len="sm" w="sm" type="none"/>
          </a:ln>
          <a:effectLst>
            <a:outerShdw rotWithShape="0" algn="ctr" dir="2700000" dist="53882">
              <a:srgbClr val="000000">
                <a:alpha val="49411"/>
              </a:srgbClr>
            </a:outerShdw>
          </a:effectLst>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Viết trong thời gian lâm bệnh</a:t>
            </a:r>
            <a:endParaRPr b="0" i="0" sz="28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Khơi nguồn cảm hứng từ mối tình đầu với cô gái xứ Huế</a:t>
            </a:r>
            <a:endParaRPr b="0" i="0" sz="2800" u="none" cap="none" strike="noStrike">
              <a:solidFill>
                <a:schemeClr val="dk1"/>
              </a:solidFill>
              <a:latin typeface="Times New Roman"/>
              <a:ea typeface="Times New Roman"/>
              <a:cs typeface="Times New Roman"/>
              <a:sym typeface="Times New Roman"/>
            </a:endParaRPr>
          </a:p>
        </p:txBody>
      </p:sp>
      <p:sp>
        <p:nvSpPr>
          <p:cNvPr id="198" name="Google Shape;198;p6"/>
          <p:cNvSpPr/>
          <p:nvPr/>
        </p:nvSpPr>
        <p:spPr>
          <a:xfrm flipH="1" rot="10800000">
            <a:off x="1439863" y="3190875"/>
            <a:ext cx="6397625" cy="361950"/>
          </a:xfrm>
          <a:custGeom>
            <a:rect b="b" l="l" r="r" t="t"/>
            <a:pathLst>
              <a:path extrusionOk="0" h="21600" w="21600">
                <a:moveTo>
                  <a:pt x="0" y="0"/>
                </a:moveTo>
                <a:lnTo>
                  <a:pt x="3813" y="21600"/>
                </a:lnTo>
                <a:lnTo>
                  <a:pt x="17787" y="21600"/>
                </a:lnTo>
                <a:lnTo>
                  <a:pt x="21600" y="0"/>
                </a:lnTo>
                <a:close/>
              </a:path>
            </a:pathLst>
          </a:custGeom>
          <a:gradFill>
            <a:gsLst>
              <a:gs pos="0">
                <a:srgbClr val="90A8B0">
                  <a:alpha val="39215"/>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199" name="Google Shape;199;p6"/>
          <p:cNvSpPr/>
          <p:nvPr/>
        </p:nvSpPr>
        <p:spPr>
          <a:xfrm flipH="1" rot="10800000">
            <a:off x="1343025" y="1600200"/>
            <a:ext cx="6502400" cy="363538"/>
          </a:xfrm>
          <a:custGeom>
            <a:rect b="b" l="l" r="r" t="t"/>
            <a:pathLst>
              <a:path extrusionOk="0" h="21600" w="21600">
                <a:moveTo>
                  <a:pt x="0" y="0"/>
                </a:moveTo>
                <a:lnTo>
                  <a:pt x="3813" y="21600"/>
                </a:lnTo>
                <a:lnTo>
                  <a:pt x="17787" y="21600"/>
                </a:lnTo>
                <a:lnTo>
                  <a:pt x="21600" y="0"/>
                </a:lnTo>
                <a:close/>
              </a:path>
            </a:pathLst>
          </a:custGeom>
          <a:gradFill>
            <a:gsLst>
              <a:gs pos="0">
                <a:srgbClr val="1BAFC3">
                  <a:alpha val="39215"/>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pic>
        <p:nvPicPr>
          <p:cNvPr descr="Picture4" id="200" name="Google Shape;200;p6"/>
          <p:cNvPicPr preferRelativeResize="0"/>
          <p:nvPr/>
        </p:nvPicPr>
        <p:blipFill rotWithShape="1">
          <a:blip r:embed="rId3">
            <a:alphaModFix/>
          </a:blip>
          <a:srcRect b="0" l="0" r="0" t="0"/>
          <a:stretch/>
        </p:blipFill>
        <p:spPr>
          <a:xfrm>
            <a:off x="1295400" y="1752600"/>
            <a:ext cx="674687" cy="574675"/>
          </a:xfrm>
          <a:prstGeom prst="rect">
            <a:avLst/>
          </a:prstGeom>
          <a:noFill/>
          <a:ln>
            <a:noFill/>
          </a:ln>
        </p:spPr>
      </p:pic>
      <p:pic>
        <p:nvPicPr>
          <p:cNvPr descr="Picture4" id="201" name="Google Shape;201;p6"/>
          <p:cNvPicPr preferRelativeResize="0"/>
          <p:nvPr/>
        </p:nvPicPr>
        <p:blipFill rotWithShape="1">
          <a:blip r:embed="rId4">
            <a:alphaModFix/>
          </a:blip>
          <a:srcRect b="0" l="0" r="0" t="0"/>
          <a:stretch/>
        </p:blipFill>
        <p:spPr>
          <a:xfrm>
            <a:off x="1319213" y="3606800"/>
            <a:ext cx="676275" cy="573088"/>
          </a:xfrm>
          <a:prstGeom prst="rect">
            <a:avLst/>
          </a:prstGeom>
          <a:noFill/>
          <a:ln>
            <a:noFill/>
          </a:ln>
        </p:spPr>
      </p:pic>
      <p:pic>
        <p:nvPicPr>
          <p:cNvPr descr="Picture4" id="202" name="Google Shape;202;p6"/>
          <p:cNvPicPr preferRelativeResize="0"/>
          <p:nvPr/>
        </p:nvPicPr>
        <p:blipFill rotWithShape="1">
          <a:blip r:embed="rId5">
            <a:alphaModFix/>
          </a:blip>
          <a:srcRect b="0" l="0" r="0" t="0"/>
          <a:stretch/>
        </p:blipFill>
        <p:spPr>
          <a:xfrm>
            <a:off x="1323975" y="5118100"/>
            <a:ext cx="674688" cy="573088"/>
          </a:xfrm>
          <a:prstGeom prst="rect">
            <a:avLst/>
          </a:prstGeom>
          <a:noFill/>
          <a:ln>
            <a:noFill/>
          </a:ln>
        </p:spPr>
      </p:pic>
      <p:sp>
        <p:nvSpPr>
          <p:cNvPr id="203" name="Google Shape;203;p6"/>
          <p:cNvSpPr/>
          <p:nvPr/>
        </p:nvSpPr>
        <p:spPr>
          <a:xfrm>
            <a:off x="304800" y="1981200"/>
            <a:ext cx="5791200" cy="457200"/>
          </a:xfrm>
          <a:prstGeom prst="roundRect">
            <a:avLst>
              <a:gd fmla="val 16667" name="adj"/>
            </a:avLst>
          </a:prstGeom>
          <a:solidFill>
            <a:srgbClr val="FEFFFF"/>
          </a:solidFill>
          <a:ln cap="flat" cmpd="sng" w="285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Xuất xứ</a:t>
            </a:r>
            <a:endParaRPr b="1" i="0" sz="2800" u="none" cap="none" strike="noStrike">
              <a:solidFill>
                <a:srgbClr val="FF0000"/>
              </a:solidFill>
              <a:latin typeface="Times New Roman"/>
              <a:ea typeface="Times New Roman"/>
              <a:cs typeface="Times New Roman"/>
              <a:sym typeface="Times New Roman"/>
            </a:endParaRPr>
          </a:p>
        </p:txBody>
      </p:sp>
      <p:sp>
        <p:nvSpPr>
          <p:cNvPr id="204" name="Google Shape;204;p6"/>
          <p:cNvSpPr/>
          <p:nvPr/>
        </p:nvSpPr>
        <p:spPr>
          <a:xfrm>
            <a:off x="990600" y="4267200"/>
            <a:ext cx="5791200" cy="457200"/>
          </a:xfrm>
          <a:prstGeom prst="roundRect">
            <a:avLst>
              <a:gd fmla="val 16667" name="adj"/>
            </a:avLst>
          </a:prstGeom>
          <a:solidFill>
            <a:srgbClr val="FEFFFF"/>
          </a:solidFill>
          <a:ln cap="flat" cmpd="sng" w="28575">
            <a:solidFill>
              <a:schemeClr val="folHlink"/>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05" name="Google Shape;205;p6"/>
          <p:cNvSpPr/>
          <p:nvPr/>
        </p:nvSpPr>
        <p:spPr>
          <a:xfrm>
            <a:off x="1676400" y="4114800"/>
            <a:ext cx="5029200" cy="564257"/>
          </a:xfrm>
          <a:prstGeom prst="rect">
            <a:avLst/>
          </a:prstGeom>
          <a:noFill/>
          <a:ln>
            <a:noFill/>
          </a:ln>
          <a:effectLst>
            <a:outerShdw rotWithShape="0" algn="ctr" dir="2700000" dist="17961">
              <a:srgbClr val="080808">
                <a:alpha val="49411"/>
              </a:srgbClr>
            </a:outerShdw>
          </a:effectLst>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000000"/>
              </a:buClr>
              <a:buSzPts val="2800"/>
              <a:buFont typeface="Arial"/>
              <a:buNone/>
            </a:pPr>
            <a:r>
              <a:rPr b="1" i="0" lang="en-US" sz="2800" u="none" cap="none" strike="noStrike">
                <a:solidFill>
                  <a:srgbClr val="7030A0"/>
                </a:solidFill>
                <a:latin typeface="Times New Roman"/>
                <a:ea typeface="Times New Roman"/>
                <a:cs typeface="Times New Roman"/>
                <a:sym typeface="Times New Roman"/>
              </a:rPr>
              <a:t>Hoàn cảnh sáng tác</a:t>
            </a:r>
            <a:endParaRPr b="1" i="0" sz="2800" u="none" cap="none" strike="noStrike">
              <a:solidFill>
                <a:srgbClr val="7030A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
        <p:nvSpPr>
          <p:cNvPr id="211" name="Google Shape;21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               BỐ CỤC BÀI THƠ</a:t>
            </a:r>
            <a:endParaRPr/>
          </a:p>
        </p:txBody>
      </p:sp>
      <p:sp>
        <p:nvSpPr>
          <p:cNvPr id="212" name="Google Shape;212;p7"/>
          <p:cNvSpPr/>
          <p:nvPr/>
        </p:nvSpPr>
        <p:spPr>
          <a:xfrm>
            <a:off x="1017588" y="2633663"/>
            <a:ext cx="6750050" cy="3386137"/>
          </a:xfrm>
          <a:prstGeom prst="roundRect">
            <a:avLst>
              <a:gd fmla="val 16667" name="adj"/>
            </a:avLst>
          </a:prstGeom>
          <a:solidFill>
            <a:schemeClr val="folHlink">
              <a:alpha val="4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grpSp>
        <p:nvGrpSpPr>
          <p:cNvPr id="213" name="Google Shape;213;p7"/>
          <p:cNvGrpSpPr/>
          <p:nvPr/>
        </p:nvGrpSpPr>
        <p:grpSpPr>
          <a:xfrm>
            <a:off x="788988" y="2362200"/>
            <a:ext cx="1838325" cy="3309938"/>
            <a:chOff x="528" y="1392"/>
            <a:chExt cx="1158" cy="2085"/>
          </a:xfrm>
        </p:grpSpPr>
        <p:sp>
          <p:nvSpPr>
            <p:cNvPr id="214" name="Google Shape;214;p7"/>
            <p:cNvSpPr/>
            <p:nvPr/>
          </p:nvSpPr>
          <p:spPr>
            <a:xfrm>
              <a:off x="528" y="1392"/>
              <a:ext cx="1158" cy="2085"/>
            </a:xfrm>
            <a:prstGeom prst="roundRect">
              <a:avLst>
                <a:gd fmla="val 16667" name="adj"/>
              </a:avLst>
            </a:prstGeom>
            <a:gradFill>
              <a:gsLst>
                <a:gs pos="0">
                  <a:schemeClr val="accent1"/>
                </a:gs>
                <a:gs pos="100000">
                  <a:srgbClr val="CCCDF1"/>
                </a:gs>
              </a:gsLst>
              <a:lin ang="5400000" scaled="0"/>
            </a:gradFill>
            <a:ln cap="flat" cmpd="sng" w="38100">
              <a:solidFill>
                <a:schemeClr val="lt1"/>
              </a:solidFill>
              <a:prstDash val="solid"/>
              <a:round/>
              <a:headEnd len="sm" w="sm" type="none"/>
              <a:tailEnd len="sm" w="sm" type="none"/>
            </a:ln>
            <a:effectLst>
              <a:outerShdw rotWithShape="0" algn="ctr" dir="2700000" dist="107763">
                <a:srgbClr val="80808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sp>
          <p:nvSpPr>
            <p:cNvPr id="215" name="Google Shape;215;p7"/>
            <p:cNvSpPr/>
            <p:nvPr/>
          </p:nvSpPr>
          <p:spPr>
            <a:xfrm>
              <a:off x="576" y="1416"/>
              <a:ext cx="1063" cy="288"/>
            </a:xfrm>
            <a:prstGeom prst="roundRect">
              <a:avLst>
                <a:gd fmla="val 50000" name="adj"/>
              </a:avLst>
            </a:prstGeom>
            <a:gradFill>
              <a:gsLst>
                <a:gs pos="0">
                  <a:schemeClr val="lt1"/>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Phần 1: Khổ 1</a:t>
              </a:r>
              <a:endParaRPr b="0" i="0" sz="1800" u="none" cap="none" strike="noStrike">
                <a:solidFill>
                  <a:schemeClr val="dk1"/>
                </a:solidFill>
                <a:latin typeface="Times New Roman"/>
                <a:ea typeface="Times New Roman"/>
                <a:cs typeface="Times New Roman"/>
                <a:sym typeface="Times New Roman"/>
              </a:endParaRPr>
            </a:p>
          </p:txBody>
        </p:sp>
      </p:grpSp>
      <p:grpSp>
        <p:nvGrpSpPr>
          <p:cNvPr id="216" name="Google Shape;216;p7"/>
          <p:cNvGrpSpPr/>
          <p:nvPr/>
        </p:nvGrpSpPr>
        <p:grpSpPr>
          <a:xfrm>
            <a:off x="3581400" y="2362200"/>
            <a:ext cx="1838325" cy="3309938"/>
            <a:chOff x="2287" y="1392"/>
            <a:chExt cx="1158" cy="2085"/>
          </a:xfrm>
        </p:grpSpPr>
        <p:sp>
          <p:nvSpPr>
            <p:cNvPr id="217" name="Google Shape;217;p7"/>
            <p:cNvSpPr/>
            <p:nvPr/>
          </p:nvSpPr>
          <p:spPr>
            <a:xfrm>
              <a:off x="2287" y="1392"/>
              <a:ext cx="1158" cy="2085"/>
            </a:xfrm>
            <a:prstGeom prst="roundRect">
              <a:avLst>
                <a:gd fmla="val 16667" name="adj"/>
              </a:avLst>
            </a:prstGeom>
            <a:gradFill>
              <a:gsLst>
                <a:gs pos="0">
                  <a:schemeClr val="accent2"/>
                </a:gs>
                <a:gs pos="100000">
                  <a:srgbClr val="A1D0DB"/>
                </a:gs>
              </a:gsLst>
              <a:lin ang="5400000" scaled="0"/>
            </a:gradFill>
            <a:ln cap="flat" cmpd="sng" w="38100">
              <a:solidFill>
                <a:schemeClr val="lt1"/>
              </a:solidFill>
              <a:prstDash val="solid"/>
              <a:round/>
              <a:headEnd len="sm" w="sm" type="none"/>
              <a:tailEnd len="sm" w="sm" type="none"/>
            </a:ln>
            <a:effectLst>
              <a:outerShdw rotWithShape="0" algn="ctr" dir="2700000" dist="107763">
                <a:srgbClr val="80808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18" name="Google Shape;218;p7"/>
            <p:cNvSpPr/>
            <p:nvPr/>
          </p:nvSpPr>
          <p:spPr>
            <a:xfrm>
              <a:off x="2333" y="1416"/>
              <a:ext cx="1063" cy="288"/>
            </a:xfrm>
            <a:prstGeom prst="roundRect">
              <a:avLst>
                <a:gd fmla="val 50000" name="adj"/>
              </a:avLst>
            </a:prstGeom>
            <a:gradFill>
              <a:gsLst>
                <a:gs pos="0">
                  <a:schemeClr val="lt1"/>
                </a:gs>
                <a:gs pos="100000">
                  <a:schemeClr val="accent2"/>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Phần 2: Khổ 2</a:t>
              </a:r>
              <a:endParaRPr b="0" i="0" sz="1800" u="none" cap="none" strike="noStrike">
                <a:solidFill>
                  <a:schemeClr val="dk1"/>
                </a:solidFill>
                <a:latin typeface="Times New Roman"/>
                <a:ea typeface="Times New Roman"/>
                <a:cs typeface="Times New Roman"/>
                <a:sym typeface="Times New Roman"/>
              </a:endParaRPr>
            </a:p>
          </p:txBody>
        </p:sp>
      </p:grpSp>
      <p:grpSp>
        <p:nvGrpSpPr>
          <p:cNvPr id="219" name="Google Shape;219;p7"/>
          <p:cNvGrpSpPr/>
          <p:nvPr/>
        </p:nvGrpSpPr>
        <p:grpSpPr>
          <a:xfrm>
            <a:off x="6418263" y="2362200"/>
            <a:ext cx="1838325" cy="3309938"/>
            <a:chOff x="4074" y="1392"/>
            <a:chExt cx="1158" cy="2085"/>
          </a:xfrm>
        </p:grpSpPr>
        <p:sp>
          <p:nvSpPr>
            <p:cNvPr id="220" name="Google Shape;220;p7"/>
            <p:cNvSpPr/>
            <p:nvPr/>
          </p:nvSpPr>
          <p:spPr>
            <a:xfrm>
              <a:off x="4074" y="1392"/>
              <a:ext cx="1158" cy="2085"/>
            </a:xfrm>
            <a:prstGeom prst="roundRect">
              <a:avLst>
                <a:gd fmla="val 16667" name="adj"/>
              </a:avLst>
            </a:prstGeom>
            <a:gradFill>
              <a:gsLst>
                <a:gs pos="0">
                  <a:schemeClr val="accent1"/>
                </a:gs>
                <a:gs pos="100000">
                  <a:srgbClr val="CCCDF1"/>
                </a:gs>
              </a:gsLst>
              <a:lin ang="5400000" scaled="0"/>
            </a:gradFill>
            <a:ln cap="flat" cmpd="sng" w="38100">
              <a:solidFill>
                <a:schemeClr val="lt1"/>
              </a:solidFill>
              <a:prstDash val="solid"/>
              <a:round/>
              <a:headEnd len="sm" w="sm" type="none"/>
              <a:tailEnd len="sm" w="sm" type="none"/>
            </a:ln>
            <a:effectLst>
              <a:outerShdw rotWithShape="0" algn="ctr" dir="2700000" dist="107763">
                <a:srgbClr val="808080">
                  <a:alpha val="4941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ucida Sans"/>
                <a:ea typeface="Lucida Sans"/>
                <a:cs typeface="Lucida Sans"/>
                <a:sym typeface="Lucida Sans"/>
              </a:endParaRPr>
            </a:p>
          </p:txBody>
        </p:sp>
        <p:sp>
          <p:nvSpPr>
            <p:cNvPr id="221" name="Google Shape;221;p7"/>
            <p:cNvSpPr/>
            <p:nvPr/>
          </p:nvSpPr>
          <p:spPr>
            <a:xfrm>
              <a:off x="4122" y="1422"/>
              <a:ext cx="1063" cy="288"/>
            </a:xfrm>
            <a:prstGeom prst="roundRect">
              <a:avLst>
                <a:gd fmla="val 50000" name="adj"/>
              </a:avLst>
            </a:prstGeom>
            <a:gradFill>
              <a:gsLst>
                <a:gs pos="0">
                  <a:schemeClr val="lt1"/>
                </a:gs>
                <a:gs pos="100000">
                  <a:schemeClr val="accen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Phần 3: Khổ 3</a:t>
              </a:r>
              <a:endParaRPr b="0" i="0" sz="1800" u="none" cap="none" strike="noStrike">
                <a:solidFill>
                  <a:schemeClr val="dk1"/>
                </a:solidFill>
                <a:latin typeface="Times New Roman"/>
                <a:ea typeface="Times New Roman"/>
                <a:cs typeface="Times New Roman"/>
                <a:sym typeface="Times New Roman"/>
              </a:endParaRPr>
            </a:p>
          </p:txBody>
        </p:sp>
      </p:grpSp>
      <p:sp>
        <p:nvSpPr>
          <p:cNvPr id="222" name="Google Shape;222;p7"/>
          <p:cNvSpPr txBox="1"/>
          <p:nvPr/>
        </p:nvSpPr>
        <p:spPr>
          <a:xfrm>
            <a:off x="1066800" y="2743200"/>
            <a:ext cx="1371600"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Khung cảnh thôn Vĩ tươi sáng trong nắng mai</a:t>
            </a:r>
            <a:endParaRPr b="1" i="0" sz="2400" u="none" cap="none" strike="noStrike">
              <a:solidFill>
                <a:schemeClr val="dk1"/>
              </a:solidFill>
              <a:latin typeface="Times New Roman"/>
              <a:ea typeface="Times New Roman"/>
              <a:cs typeface="Times New Roman"/>
              <a:sym typeface="Times New Roman"/>
            </a:endParaRPr>
          </a:p>
        </p:txBody>
      </p:sp>
      <p:sp>
        <p:nvSpPr>
          <p:cNvPr id="223" name="Google Shape;223;p7"/>
          <p:cNvSpPr txBox="1"/>
          <p:nvPr/>
        </p:nvSpPr>
        <p:spPr>
          <a:xfrm>
            <a:off x="3886200" y="3048000"/>
            <a:ext cx="1371600"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Cảnh sông nước đêm trăng huyền ảo</a:t>
            </a:r>
            <a:endParaRPr b="1" i="0" sz="2400" u="none" cap="none" strike="noStrike">
              <a:solidFill>
                <a:schemeClr val="dk1"/>
              </a:solidFill>
              <a:latin typeface="Times New Roman"/>
              <a:ea typeface="Times New Roman"/>
              <a:cs typeface="Times New Roman"/>
              <a:sym typeface="Times New Roman"/>
            </a:endParaRPr>
          </a:p>
        </p:txBody>
      </p:sp>
      <p:sp>
        <p:nvSpPr>
          <p:cNvPr id="224" name="Google Shape;224;p7"/>
          <p:cNvSpPr txBox="1"/>
          <p:nvPr/>
        </p:nvSpPr>
        <p:spPr>
          <a:xfrm>
            <a:off x="6629400" y="2667000"/>
            <a:ext cx="1447800" cy="30469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imes New Roman"/>
                <a:ea typeface="Times New Roman"/>
                <a:cs typeface="Times New Roman"/>
                <a:sym typeface="Times New Roman"/>
              </a:rPr>
              <a:t>Hình bóng khách đường xa trong khói sương mờ ảo</a:t>
            </a:r>
            <a:endParaRPr b="1" i="0" sz="2400" u="none" cap="none" strike="noStrike">
              <a:solidFill>
                <a:schemeClr val="dk1"/>
              </a:solidFill>
              <a:latin typeface="Times New Roman"/>
              <a:ea typeface="Times New Roman"/>
              <a:cs typeface="Times New Roman"/>
              <a:sym typeface="Times New Roman"/>
            </a:endParaRPr>
          </a:p>
        </p:txBody>
      </p:sp>
      <p:sp>
        <p:nvSpPr>
          <p:cNvPr id="225" name="Google Shape;225;p7"/>
          <p:cNvSpPr/>
          <p:nvPr/>
        </p:nvSpPr>
        <p:spPr>
          <a:xfrm>
            <a:off x="2667000" y="3886200"/>
            <a:ext cx="902208" cy="484632"/>
          </a:xfrm>
          <a:prstGeom prs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Lucida Sans"/>
              <a:buNone/>
            </a:pPr>
            <a:r>
              <a:t/>
            </a:r>
            <a:endParaRPr b="0" i="0" sz="1800" u="none" cap="none" strike="noStrike">
              <a:solidFill>
                <a:schemeClr val="dk1"/>
              </a:solidFill>
              <a:latin typeface="Lucida Sans"/>
              <a:ea typeface="Lucida Sans"/>
              <a:cs typeface="Lucida Sans"/>
              <a:sym typeface="Lucida Sans"/>
            </a:endParaRPr>
          </a:p>
        </p:txBody>
      </p:sp>
      <p:sp>
        <p:nvSpPr>
          <p:cNvPr id="226" name="Google Shape;226;p7"/>
          <p:cNvSpPr/>
          <p:nvPr/>
        </p:nvSpPr>
        <p:spPr>
          <a:xfrm>
            <a:off x="5486400" y="3962400"/>
            <a:ext cx="902208" cy="484632"/>
          </a:xfrm>
          <a:prstGeom prs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Lucida Sans"/>
              <a:buNone/>
            </a:pPr>
            <a:r>
              <a:t/>
            </a:r>
            <a:endParaRPr b="0" i="0" sz="1800" u="none" cap="none" strike="noStrike">
              <a:solidFill>
                <a:schemeClr val="dk1"/>
              </a:solidFill>
              <a:latin typeface="Lucida Sans"/>
              <a:ea typeface="Lucida Sans"/>
              <a:cs typeface="Lucida Sans"/>
              <a:sym typeface="Lucid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sz="3200">
                <a:latin typeface="Times New Roman"/>
                <a:ea typeface="Times New Roman"/>
                <a:cs typeface="Times New Roman"/>
                <a:sym typeface="Times New Roman"/>
              </a:rPr>
              <a:t>II. Đọc hiểu</a:t>
            </a:r>
            <a:endParaRPr sz="3200">
              <a:latin typeface="Times New Roman"/>
              <a:ea typeface="Times New Roman"/>
              <a:cs typeface="Times New Roman"/>
              <a:sym typeface="Times New Roman"/>
            </a:endParaRPr>
          </a:p>
        </p:txBody>
      </p:sp>
      <p:sp>
        <p:nvSpPr>
          <p:cNvPr id="232" name="Google Shape;232;p8"/>
          <p:cNvSpPr txBox="1"/>
          <p:nvPr>
            <p:ph idx="1" type="body"/>
          </p:nvPr>
        </p:nvSpPr>
        <p:spPr>
          <a:xfrm>
            <a:off x="381000" y="1066800"/>
            <a:ext cx="8229600" cy="4800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800"/>
              <a:buChar char="❖"/>
            </a:pPr>
            <a:r>
              <a:rPr lang="en-US" sz="2800">
                <a:latin typeface="Times New Roman"/>
                <a:ea typeface="Times New Roman"/>
                <a:cs typeface="Times New Roman"/>
                <a:sym typeface="Times New Roman"/>
              </a:rPr>
              <a:t>Nhan đề” Đây thôn Vĩ Dạ</a:t>
            </a:r>
            <a:endParaRPr sz="2800">
              <a:latin typeface="Times New Roman"/>
              <a:ea typeface="Times New Roman"/>
              <a:cs typeface="Times New Roman"/>
              <a:sym typeface="Times New Roman"/>
            </a:endParaRPr>
          </a:p>
          <a:p>
            <a:pPr indent="-342900" lvl="0" marL="342900" rtl="0" algn="l">
              <a:lnSpc>
                <a:spcPct val="100000"/>
              </a:lnSpc>
              <a:spcBef>
                <a:spcPts val="560"/>
              </a:spcBef>
              <a:spcAft>
                <a:spcPts val="0"/>
              </a:spcAft>
              <a:buSzPts val="2800"/>
              <a:buFont typeface="Times New Roman"/>
              <a:buChar char="-"/>
            </a:pPr>
            <a:r>
              <a:rPr lang="en-US" sz="2800">
                <a:latin typeface="Times New Roman"/>
                <a:ea typeface="Times New Roman"/>
                <a:cs typeface="Times New Roman"/>
                <a:sym typeface="Times New Roman"/>
              </a:rPr>
              <a:t>Từ “Đây” </a:t>
            </a:r>
            <a:endParaRPr/>
          </a:p>
          <a:p>
            <a:pPr indent="-342900" lvl="0" marL="342900" rtl="0" algn="l">
              <a:lnSpc>
                <a:spcPct val="100000"/>
              </a:lnSpc>
              <a:spcBef>
                <a:spcPts val="560"/>
              </a:spcBef>
              <a:spcAft>
                <a:spcPts val="0"/>
              </a:spcAft>
              <a:buSzPts val="2800"/>
              <a:buNone/>
            </a:pPr>
            <a:r>
              <a:rPr lang="en-US" sz="2800">
                <a:latin typeface="Times New Roman"/>
                <a:ea typeface="Times New Roman"/>
                <a:cs typeface="Times New Roman"/>
                <a:sym typeface="Times New Roman"/>
              </a:rPr>
              <a:t>      + Đại từ chỉ định→Xác định về mặt không gian chỉ thuộc về Vĩ Dạ</a:t>
            </a:r>
            <a:endParaRPr sz="2800">
              <a:latin typeface="Times New Roman"/>
              <a:ea typeface="Times New Roman"/>
              <a:cs typeface="Times New Roman"/>
              <a:sym typeface="Times New Roman"/>
            </a:endParaRPr>
          </a:p>
          <a:p>
            <a:pPr indent="-342900" lvl="0" marL="342900" rtl="0" algn="l">
              <a:lnSpc>
                <a:spcPct val="100000"/>
              </a:lnSpc>
              <a:spcBef>
                <a:spcPts val="560"/>
              </a:spcBef>
              <a:spcAft>
                <a:spcPts val="0"/>
              </a:spcAft>
              <a:buSzPts val="2800"/>
              <a:buNone/>
            </a:pPr>
            <a:r>
              <a:rPr lang="en-US" sz="2800">
                <a:latin typeface="Times New Roman"/>
                <a:ea typeface="Times New Roman"/>
                <a:cs typeface="Times New Roman"/>
                <a:sym typeface="Times New Roman"/>
              </a:rPr>
              <a:t>      + Tiếng reo mang theo cả khát vọng trở về trong niềm khao khát sống</a:t>
            </a:r>
            <a:endParaRPr sz="2800">
              <a:latin typeface="Times New Roman"/>
              <a:ea typeface="Times New Roman"/>
              <a:cs typeface="Times New Roman"/>
              <a:sym typeface="Times New Roman"/>
            </a:endParaRPr>
          </a:p>
          <a:p>
            <a:pPr indent="-342900" lvl="0" marL="342900" rtl="0" algn="l">
              <a:lnSpc>
                <a:spcPct val="100000"/>
              </a:lnSpc>
              <a:spcBef>
                <a:spcPts val="560"/>
              </a:spcBef>
              <a:spcAft>
                <a:spcPts val="0"/>
              </a:spcAft>
              <a:buSzPts val="2800"/>
              <a:buFont typeface="Times New Roman"/>
              <a:buChar char="-"/>
            </a:pPr>
            <a:r>
              <a:rPr lang="en-US" sz="2800">
                <a:latin typeface="Times New Roman"/>
                <a:ea typeface="Times New Roman"/>
                <a:cs typeface="Times New Roman"/>
                <a:sym typeface="Times New Roman"/>
              </a:rPr>
              <a:t>Thôn Vĩ Dạ: Địa danh thực ở Huế, cũng là hình ảnh của thế giới mà nhà thơ khao khát trở về</a:t>
            </a:r>
            <a:endParaRPr sz="2800">
              <a:latin typeface="Times New Roman"/>
              <a:ea typeface="Times New Roman"/>
              <a:cs typeface="Times New Roman"/>
              <a:sym typeface="Times New Roman"/>
            </a:endParaRPr>
          </a:p>
          <a:p>
            <a:pPr indent="-165100" lvl="0" marL="342900" rtl="0" algn="l">
              <a:lnSpc>
                <a:spcPct val="100000"/>
              </a:lnSpc>
              <a:spcBef>
                <a:spcPts val="560"/>
              </a:spcBef>
              <a:spcAft>
                <a:spcPts val="0"/>
              </a:spcAft>
              <a:buSzPts val="2800"/>
              <a:buFont typeface="Arial"/>
              <a:buNone/>
            </a:pPr>
            <a:r>
              <a:t/>
            </a:r>
            <a:endParaRPr sz="2800">
              <a:latin typeface="Times New Roman"/>
              <a:ea typeface="Times New Roman"/>
              <a:cs typeface="Times New Roman"/>
              <a:sym typeface="Times New Roman"/>
            </a:endParaRPr>
          </a:p>
        </p:txBody>
      </p:sp>
      <p:sp>
        <p:nvSpPr>
          <p:cNvPr id="233" name="Google Shape;233;p8"/>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500"/>
                                        <p:tgtEl>
                                          <p:spTgt spid="2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animEffect filter="fade" transition="in">
                                      <p:cBhvr>
                                        <p:cTn dur="500"/>
                                        <p:tgtEl>
                                          <p:spTgt spid="2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2" st="2"/>
                                            </p:txEl>
                                          </p:spTgt>
                                        </p:tgtEl>
                                        <p:attrNameLst>
                                          <p:attrName>style.visibility</p:attrName>
                                        </p:attrNameLst>
                                      </p:cBhvr>
                                      <p:to>
                                        <p:strVal val="visible"/>
                                      </p:to>
                                    </p:set>
                                    <p:animEffect filter="fade" transition="in">
                                      <p:cBhvr>
                                        <p:cTn dur="500"/>
                                        <p:tgtEl>
                                          <p:spTgt spid="2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3" st="3"/>
                                            </p:txEl>
                                          </p:spTgt>
                                        </p:tgtEl>
                                        <p:attrNameLst>
                                          <p:attrName>style.visibility</p:attrName>
                                        </p:attrNameLst>
                                      </p:cBhvr>
                                      <p:to>
                                        <p:strVal val="visible"/>
                                      </p:to>
                                    </p:set>
                                    <p:animEffect filter="fade" transition="in">
                                      <p:cBhvr>
                                        <p:cTn dur="500"/>
                                        <p:tgtEl>
                                          <p:spTgt spid="2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4" st="4"/>
                                            </p:txEl>
                                          </p:spTgt>
                                        </p:tgtEl>
                                        <p:attrNameLst>
                                          <p:attrName>style.visibility</p:attrName>
                                        </p:attrNameLst>
                                      </p:cBhvr>
                                      <p:to>
                                        <p:strVal val="visible"/>
                                      </p:to>
                                    </p:set>
                                    <p:animEffect filter="fade" transition="in">
                                      <p:cBhvr>
                                        <p:cTn dur="500"/>
                                        <p:tgtEl>
                                          <p:spTgt spid="23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5" st="5"/>
                                            </p:txEl>
                                          </p:spTgt>
                                        </p:tgtEl>
                                        <p:attrNameLst>
                                          <p:attrName>style.visibility</p:attrName>
                                        </p:attrNameLst>
                                      </p:cBhvr>
                                      <p:to>
                                        <p:strVal val="visible"/>
                                      </p:to>
                                    </p:set>
                                    <p:animEffect filter="fade" transition="in">
                                      <p:cBhvr>
                                        <p:cTn dur="500"/>
                                        <p:tgtEl>
                                          <p:spTgt spid="23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Times New Roman"/>
                <a:ea typeface="Times New Roman"/>
                <a:cs typeface="Times New Roman"/>
                <a:sym typeface="Times New Roman"/>
              </a:rPr>
              <a:t>Hình ảnh về nhà vườn Huế</a:t>
            </a:r>
            <a:endParaRPr>
              <a:latin typeface="Times New Roman"/>
              <a:ea typeface="Times New Roman"/>
              <a:cs typeface="Times New Roman"/>
              <a:sym typeface="Times New Roman"/>
            </a:endParaRPr>
          </a:p>
        </p:txBody>
      </p:sp>
      <p:pic>
        <p:nvPicPr>
          <p:cNvPr descr="nha-vuon-hue-xua-va-nay.jpg" id="239" name="Google Shape;239;p9"/>
          <p:cNvPicPr preferRelativeResize="0"/>
          <p:nvPr>
            <p:ph idx="1" type="body"/>
          </p:nvPr>
        </p:nvPicPr>
        <p:blipFill rotWithShape="1">
          <a:blip r:embed="rId3">
            <a:alphaModFix/>
          </a:blip>
          <a:srcRect b="0" l="0" r="0" t="0"/>
          <a:stretch/>
        </p:blipFill>
        <p:spPr>
          <a:xfrm>
            <a:off x="457200" y="1752600"/>
            <a:ext cx="4130064" cy="3657600"/>
          </a:xfrm>
          <a:prstGeom prst="rect">
            <a:avLst/>
          </a:prstGeom>
          <a:noFill/>
          <a:ln>
            <a:noFill/>
          </a:ln>
        </p:spPr>
      </p:pic>
      <p:pic>
        <p:nvPicPr>
          <p:cNvPr descr="vuon-xu-hue.1.png" id="240" name="Google Shape;240;p9"/>
          <p:cNvPicPr preferRelativeResize="0"/>
          <p:nvPr>
            <p:ph idx="2" type="body"/>
          </p:nvPr>
        </p:nvPicPr>
        <p:blipFill rotWithShape="1">
          <a:blip r:embed="rId4">
            <a:alphaModFix/>
          </a:blip>
          <a:srcRect b="0" l="0" r="0" t="0"/>
          <a:stretch/>
        </p:blipFill>
        <p:spPr>
          <a:xfrm>
            <a:off x="4648200" y="1752601"/>
            <a:ext cx="4038600" cy="3597320"/>
          </a:xfrm>
          <a:prstGeom prst="rect">
            <a:avLst/>
          </a:prstGeom>
          <a:noFill/>
          <a:ln>
            <a:noFill/>
          </a:ln>
        </p:spPr>
      </p:pic>
      <p:sp>
        <p:nvSpPr>
          <p:cNvPr id="241" name="Google Shape;241;p9"/>
          <p:cNvSpPr txBox="1"/>
          <p:nvPr>
            <p:ph idx="11" type="ftr"/>
          </p:nvPr>
        </p:nvSpPr>
        <p:spPr>
          <a:xfrm>
            <a:off x="5410200" y="6461125"/>
            <a:ext cx="2895600" cy="24447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a:t>www.Thuyettrinhvideo.com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07TGp_natural_light_ani">
  <a:themeElements>
    <a:clrScheme name="Default Design 2">
      <a:dk1>
        <a:srgbClr val="000000"/>
      </a:dk1>
      <a:lt1>
        <a:srgbClr val="FFFFFF"/>
      </a:lt1>
      <a:dk2>
        <a:srgbClr val="51944E"/>
      </a:dk2>
      <a:lt2>
        <a:srgbClr val="B2B2B2"/>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2018-10-07T16:15:29Z</dcterms:created>
  <dc:creator>Admin</dc:creator>
</cp:coreProperties>
</file>