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44" r:id="rId3"/>
    <p:sldId id="408" r:id="rId4"/>
    <p:sldId id="445" r:id="rId5"/>
    <p:sldId id="441" r:id="rId6"/>
    <p:sldId id="442" r:id="rId7"/>
    <p:sldId id="443" r:id="rId8"/>
    <p:sldId id="446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3" d="100"/>
          <a:sy n="53" d="100"/>
        </p:scale>
        <p:origin x="126" y="10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TRAO ĐỔI: NÓI VỀ CẢNH ĐẸP NON SÔNG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C7460F-E695-6CC7-6DDE-B891A31012A7}"/>
              </a:ext>
            </a:extLst>
          </p:cNvPr>
          <p:cNvSpPr txBox="1"/>
          <p:nvPr/>
        </p:nvSpPr>
        <p:spPr>
          <a:xfrm>
            <a:off x="4617134" y="149573"/>
            <a:ext cx="7013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1D4938-7BCF-1057-A39E-93EF2B33F70C}"/>
              </a:ext>
            </a:extLst>
          </p:cNvPr>
          <p:cNvCxnSpPr/>
          <p:nvPr/>
        </p:nvCxnSpPr>
        <p:spPr>
          <a:xfrm>
            <a:off x="6943392" y="1227595"/>
            <a:ext cx="223222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D2A047D-881A-5238-87E6-AF9F676A900F}"/>
              </a:ext>
            </a:extLst>
          </p:cNvPr>
          <p:cNvSpPr txBox="1"/>
          <p:nvPr/>
        </p:nvSpPr>
        <p:spPr>
          <a:xfrm>
            <a:off x="6765268" y="682143"/>
            <a:ext cx="2608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65453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645920"/>
            <a:ext cx="60624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8577" y="2480846"/>
            <a:ext cx="61189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178497" y="999589"/>
            <a:ext cx="7391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NÓI VỀ CẢNH ĐẸP NON SÔNG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CDEF28-0842-9C00-44E5-B28224EB2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65" y="2411369"/>
            <a:ext cx="1567315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CAEA3C-A956-3528-D364-CBE14F4A41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6319" y="3411568"/>
            <a:ext cx="7911677" cy="55649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D3962B-36FA-3CD6-7489-CEB2881D9FCE}"/>
              </a:ext>
            </a:extLst>
          </p:cNvPr>
          <p:cNvSpPr txBox="1"/>
          <p:nvPr/>
        </p:nvSpPr>
        <p:spPr>
          <a:xfrm>
            <a:off x="289720" y="3723889"/>
            <a:ext cx="75178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88577" y="2480846"/>
            <a:ext cx="61189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178497" y="999589"/>
            <a:ext cx="7391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NÓI VỀ CẢNH ĐẸP NON SÔNG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76020-9324-4778-EA08-FA0D49501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3" r="1042"/>
          <a:stretch/>
        </p:blipFill>
        <p:spPr>
          <a:xfrm>
            <a:off x="823119" y="1522809"/>
            <a:ext cx="14478000" cy="74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96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28393" y="1842819"/>
            <a:ext cx="1143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178497" y="999589"/>
            <a:ext cx="7391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NÓI VỀ CẢNH ĐẸP NON SÔNG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9319" y="2519927"/>
            <a:ext cx="151774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8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8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1039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796020"/>
            <a:ext cx="1143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6519" y="2610182"/>
            <a:ext cx="1386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178497" y="999589"/>
            <a:ext cx="7391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NÓI VỀ CẢNH ĐẸP NON SÔNG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0216" y="4878424"/>
            <a:ext cx="99579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56519" y="5977116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5925" y="1844980"/>
            <a:ext cx="6093422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178497" y="1076980"/>
            <a:ext cx="7391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NÓI VỀ CẢNH ĐẸP NON SÔNG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CF5DE-5D58-35DB-DE7E-756D528F3861}"/>
              </a:ext>
            </a:extLst>
          </p:cNvPr>
          <p:cNvSpPr txBox="1"/>
          <p:nvPr/>
        </p:nvSpPr>
        <p:spPr>
          <a:xfrm>
            <a:off x="213519" y="2766868"/>
            <a:ext cx="78457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xanh,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lòe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đăng,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thông xanh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Sơn.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Quê hương,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tươi </a:t>
            </a:r>
            <a:r>
              <a:rPr lang="vi-VN" sz="400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vi-VN" sz="400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C55AB-FC89-AD94-18D0-5AD60693D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511" y="2414336"/>
            <a:ext cx="7616407" cy="61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51262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42120" y="1629979"/>
            <a:ext cx="5647058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178497" y="1076980"/>
            <a:ext cx="7391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NÓI VỀ CẢNH ĐẸP NON SÔNG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CF5DE-5D58-35DB-DE7E-756D528F3861}"/>
              </a:ext>
            </a:extLst>
          </p:cNvPr>
          <p:cNvSpPr txBox="1"/>
          <p:nvPr/>
        </p:nvSpPr>
        <p:spPr>
          <a:xfrm>
            <a:off x="213519" y="2368748"/>
            <a:ext cx="96012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Vinh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hơn 15km,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ăn ngon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Ở đây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nơi đây,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40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D8C00-3A5E-79A3-2436-B132099F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461" y="2277011"/>
            <a:ext cx="5647058" cy="61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03188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9853</TotalTime>
  <Words>616</Words>
  <Application>Microsoft Office PowerPoint</Application>
  <PresentationFormat>Custom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Dương Thị Lan</cp:lastModifiedBy>
  <cp:revision>1083</cp:revision>
  <dcterms:created xsi:type="dcterms:W3CDTF">2008-09-09T22:52:10Z</dcterms:created>
  <dcterms:modified xsi:type="dcterms:W3CDTF">2022-07-31T14:31:25Z</dcterms:modified>
</cp:coreProperties>
</file>