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265" r:id="rId21"/>
    <p:sldId id="286" r:id="rId22"/>
    <p:sldId id="266" r:id="rId23"/>
    <p:sldId id="287" r:id="rId24"/>
    <p:sldId id="267" r:id="rId25"/>
    <p:sldId id="268" r:id="rId26"/>
    <p:sldId id="279" r:id="rId27"/>
    <p:sldId id="302" r:id="rId28"/>
    <p:sldId id="295"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6" autoAdjust="0"/>
    <p:restoredTop sz="84954" autoAdjust="0"/>
  </p:normalViewPr>
  <p:slideViewPr>
    <p:cSldViewPr snapToGrid="0">
      <p:cViewPr varScale="1">
        <p:scale>
          <a:sx n="49" d="100"/>
          <a:sy n="49" d="100"/>
        </p:scale>
        <p:origin x="-57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8/19/2021</a:t>
            </a:fld>
            <a:endParaRPr lang="en-US"/>
          </a:p>
        </p:txBody>
      </p:sp>
      <p:sp>
        <p:nvSpPr>
          <p:cNvPr id="6" name="Footer Placeholder 4">
            <a:extLst>
              <a:ext uri="{FF2B5EF4-FFF2-40B4-BE49-F238E27FC236}">
                <a16:creationId xmlns:a16="http://schemas.microsoft.com/office/drawing/2014/main" xmlns=""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8/19/2021</a:t>
            </a:fld>
            <a:endParaRPr lang="en-US"/>
          </a:p>
        </p:txBody>
      </p:sp>
      <p:sp>
        <p:nvSpPr>
          <p:cNvPr id="8" name="Footer Placeholder 4">
            <a:extLst>
              <a:ext uri="{FF2B5EF4-FFF2-40B4-BE49-F238E27FC236}">
                <a16:creationId xmlns:a16="http://schemas.microsoft.com/office/drawing/2014/main" xmlns=""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8/19/2021</a:t>
            </a:fld>
            <a:endParaRPr lang="en-US"/>
          </a:p>
        </p:txBody>
      </p:sp>
      <p:sp>
        <p:nvSpPr>
          <p:cNvPr id="4" name="Footer Placeholder 4">
            <a:extLst>
              <a:ext uri="{FF2B5EF4-FFF2-40B4-BE49-F238E27FC236}">
                <a16:creationId xmlns:a16="http://schemas.microsoft.com/office/drawing/2014/main" xmlns=""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8/19/2021</a:t>
            </a:fld>
            <a:endParaRPr lang="en-US"/>
          </a:p>
        </p:txBody>
      </p:sp>
      <p:sp>
        <p:nvSpPr>
          <p:cNvPr id="3" name="Footer Placeholder 4">
            <a:extLst>
              <a:ext uri="{FF2B5EF4-FFF2-40B4-BE49-F238E27FC236}">
                <a16:creationId xmlns:a16="http://schemas.microsoft.com/office/drawing/2014/main" xmlns=""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8/19/2021</a:t>
            </a:fld>
            <a:endParaRPr lang="en-US"/>
          </a:p>
        </p:txBody>
      </p:sp>
      <p:sp>
        <p:nvSpPr>
          <p:cNvPr id="6" name="Footer Placeholder 4">
            <a:extLst>
              <a:ext uri="{FF2B5EF4-FFF2-40B4-BE49-F238E27FC236}">
                <a16:creationId xmlns:a16="http://schemas.microsoft.com/office/drawing/2014/main" xmlns=""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8/19/2021</a:t>
            </a:fld>
            <a:endParaRPr lang="en-US"/>
          </a:p>
        </p:txBody>
      </p:sp>
      <p:sp>
        <p:nvSpPr>
          <p:cNvPr id="6" name="Footer Placeholder 4">
            <a:extLst>
              <a:ext uri="{FF2B5EF4-FFF2-40B4-BE49-F238E27FC236}">
                <a16:creationId xmlns:a16="http://schemas.microsoft.com/office/drawing/2014/main" xmlns=""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6.png"/><Relationship Id="rId5" Type="http://schemas.openxmlformats.org/officeDocument/2006/relationships/image" Target="../media/image11.gif"/><Relationship Id="rId10" Type="http://schemas.openxmlformats.org/officeDocument/2006/relationships/image" Target="../media/image19.gif"/><Relationship Id="rId4" Type="http://schemas.openxmlformats.org/officeDocument/2006/relationships/image" Target="../media/image10.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gif"/><Relationship Id="rId11" Type="http://schemas.openxmlformats.org/officeDocument/2006/relationships/image" Target="../media/image27.gif"/><Relationship Id="rId5" Type="http://schemas.openxmlformats.org/officeDocument/2006/relationships/image" Target="../media/image23.gif"/><Relationship Id="rId10" Type="http://schemas.openxmlformats.org/officeDocument/2006/relationships/image" Target="../media/image19.gif"/><Relationship Id="rId4" Type="http://schemas.openxmlformats.org/officeDocument/2006/relationships/image" Target="../media/image22.gif"/><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xmlns=""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xmlns=""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xmlns=""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xmlns=""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xmlns=""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xmlns=""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xmlns=""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xmlns=""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xmlns=""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xmlns=""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xmlns=""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xmlns=""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xmlns=""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xmlns=""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xmlns=""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xmlns=""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xmlns=""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xmlns=""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xmlns=""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xmlns=""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xmlns=""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xmlns=""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xmlns=""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xmlns=""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xmlns=""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xmlns=""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xmlns=""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xmlns=""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xmlns=""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xmlns=""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xmlns=""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xmlns=""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xmlns=""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xmlns=""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xmlns=""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xmlns=""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xmlns=""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xmlns=""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xmlns=""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xmlns=""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xmlns=""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xmlns=""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xmlns=""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xmlns=""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xmlns=""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xmlns=""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xmlns=""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xmlns=""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xmlns=""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xmlns=""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xmlns=""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xmlns=""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xmlns=""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xmlns=""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xmlns=""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xmlns=""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xmlns=""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xmlns=""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xmlns=""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xmlns=""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xmlns=""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xmlns=""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xmlns=""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xmlns=""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xmlns=""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xmlns=""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xmlns=""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xmlns=""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xmlns=""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xmlns=""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xmlns=""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xmlns=""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xmlns=""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xmlns=""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xmlns=""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xmlns=""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xmlns=""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xmlns=""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xmlns=""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xmlns=""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xmlns=""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xmlns=""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xmlns=""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xmlns=""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xmlns=""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xmlns=""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xmlns=""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xmlns=""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xmlns=""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xmlns=""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xmlns=""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xmlns=""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xmlns=""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xmlns=""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xmlns=""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xmlns=""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xmlns=""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xmlns=""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1499</TotalTime>
  <Words>1153</Words>
  <PresentationFormat>Custom</PresentationFormat>
  <Paragraphs>152</Paragraphs>
  <Slides>25</Slides>
  <Notes>11</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2021-06-07T13:44:30Z</dcterms:created>
  <dcterms:modified xsi:type="dcterms:W3CDTF">2021-08-19T11:47:19Z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