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7" r:id="rId3"/>
    <p:sldId id="356" r:id="rId4"/>
    <p:sldId id="374" r:id="rId5"/>
    <p:sldId id="375" r:id="rId6"/>
    <p:sldId id="376" r:id="rId7"/>
    <p:sldId id="377" r:id="rId8"/>
    <p:sldId id="345" r:id="rId9"/>
    <p:sldId id="361" r:id="rId10"/>
    <p:sldId id="378" r:id="rId11"/>
    <p:sldId id="366" r:id="rId12"/>
    <p:sldId id="369" r:id="rId13"/>
    <p:sldId id="380" r:id="rId14"/>
    <p:sldId id="381" r:id="rId15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6600"/>
    <a:srgbClr val="EAEAEA"/>
    <a:srgbClr val="FFFFFF"/>
    <a:srgbClr val="008000"/>
    <a:srgbClr val="3333FF"/>
    <a:srgbClr val="0000CC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5" d="100"/>
          <a:sy n="35" d="100"/>
        </p:scale>
        <p:origin x="246" y="3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ch</a:t>
            </a:r>
            <a:r>
              <a:rPr lang="vi-VN"/>
              <a:t>ư</a:t>
            </a:r>
            <a:r>
              <a:rPr lang="en-US"/>
              <a:t>a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hợp</a:t>
            </a:r>
            <a:r>
              <a:rPr lang="en-US"/>
              <a:t> </a:t>
            </a:r>
            <a:r>
              <a:rPr lang="en-US" err="1"/>
              <a:t>lí</a:t>
            </a:r>
            <a:r>
              <a:rPr lang="en-US"/>
              <a:t>. </a:t>
            </a:r>
            <a:r>
              <a:rPr lang="en-US" err="1"/>
              <a:t>Nên</a:t>
            </a:r>
            <a:r>
              <a:rPr lang="en-US"/>
              <a:t> </a:t>
            </a:r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khung</a:t>
            </a:r>
            <a:r>
              <a:rPr lang="en-US"/>
              <a:t> </a:t>
            </a:r>
            <a:r>
              <a:rPr lang="en-US" err="1"/>
              <a:t>xuất</a:t>
            </a:r>
            <a:r>
              <a:rPr lang="en-US"/>
              <a:t> </a:t>
            </a:r>
            <a:r>
              <a:rPr lang="en-US" err="1"/>
              <a:t>hiện</a:t>
            </a:r>
            <a:r>
              <a:rPr lang="en-US"/>
              <a:t> tr</a:t>
            </a:r>
            <a:r>
              <a:rPr lang="vi-VN"/>
              <a:t>ư</a:t>
            </a:r>
            <a:r>
              <a:rPr lang="en-US" err="1"/>
              <a:t>ớc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51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8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9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2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4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6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5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00328" y="3359573"/>
            <a:ext cx="343226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343400"/>
            <a:ext cx="18288000" cy="223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err="1">
                <a:solidFill>
                  <a:srgbClr val="0000FF"/>
                </a:solidFill>
                <a:latin typeface="Tahoma" panose="020B0604030504040204" pitchFamily="34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0000FF"/>
                </a:solidFill>
                <a:latin typeface="Tahoma" panose="020B0604030504040204" pitchFamily="34" charset="0"/>
                <a:ea typeface="Tahoma" pitchFamily="34" charset="0"/>
                <a:cs typeface="Chu Van An" panose="02020603050405020304" pitchFamily="18" charset="0"/>
              </a:rPr>
              <a:t> II: ĐƯỜNG THẲNG VÀ MẶT PHẲNG TRONG KHÔNG GIAN. QUAN HỆ SONG SONG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524000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606467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2066" y="10573211"/>
            <a:ext cx="18305455" cy="953816"/>
            <a:chOff x="7483861" y="7543801"/>
            <a:chExt cx="18224541" cy="953941"/>
          </a:xfrm>
        </p:grpSpPr>
        <p:sp>
          <p:nvSpPr>
            <p:cNvPr id="44" name="TextBox 43"/>
            <p:cNvSpPr txBox="1"/>
            <p:nvPr/>
          </p:nvSpPr>
          <p:spPr>
            <a:xfrm>
              <a:off x="10204809" y="7637644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ba đường thẳng đồng quy 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2508391" cy="953941"/>
              <a:chOff x="7483860" y="7543801"/>
              <a:chExt cx="2508391" cy="953941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626823" y="7724441"/>
                <a:ext cx="2365428" cy="773301"/>
                <a:chOff x="7626823" y="7724441"/>
                <a:chExt cx="2365428" cy="773301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8443777" y="6907487"/>
                  <a:ext cx="731520" cy="236542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792157" y="7743591"/>
                  <a:ext cx="215800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</a:t>
                  </a:r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28979" y="9393309"/>
            <a:ext cx="15974610" cy="902664"/>
            <a:chOff x="7264642" y="7543799"/>
            <a:chExt cx="15976691" cy="902783"/>
          </a:xfrm>
        </p:grpSpPr>
        <p:sp>
          <p:nvSpPr>
            <p:cNvPr id="28" name="TextBox 27"/>
            <p:cNvSpPr txBox="1"/>
            <p:nvPr/>
          </p:nvSpPr>
          <p:spPr>
            <a:xfrm>
              <a:off x="9923778" y="7636279"/>
              <a:ext cx="13317555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ba điểm thẳng hàng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264642" y="7543799"/>
              <a:ext cx="2570818" cy="902783"/>
              <a:chOff x="7264641" y="7543800"/>
              <a:chExt cx="2570818" cy="90278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264641" y="7685127"/>
                <a:ext cx="2570818" cy="761456"/>
                <a:chOff x="7264641" y="7685127"/>
                <a:chExt cx="2570818" cy="761456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8286562" y="6867750"/>
                  <a:ext cx="731520" cy="2366274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264641" y="7692432"/>
                  <a:ext cx="2502820" cy="754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</a:t>
                  </a:r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IV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04930" y="6858000"/>
            <a:ext cx="23303089" cy="1938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LUYỆN TẬP: </a:t>
            </a:r>
            <a:r>
              <a:rPr lang="en-US" sz="6000" b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ĐẠI CƯƠNG VỀ ĐƯỜNG THẲNG VÀ MẶT PHẲNG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 (</a:t>
            </a:r>
            <a:r>
              <a:rPr lang="en-US" sz="6000" b="1" err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tt</a:t>
            </a:r>
            <a:r>
              <a:rPr lang="en-US" sz="6000" b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)</a:t>
            </a:r>
            <a:r>
              <a:rPr lang="vi-VN" sz="6000" b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 </a:t>
            </a:r>
            <a:endParaRPr lang="en-US" sz="6000" b="1">
              <a:solidFill>
                <a:srgbClr val="FF0000"/>
              </a:solidFill>
              <a:latin typeface="Tahoma" panose="020B0604030504040204" pitchFamily="34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800871"/>
            <a:ext cx="19013083" cy="467650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422047" y="11765043"/>
            <a:ext cx="13282086" cy="942951"/>
            <a:chOff x="739068" y="1515168"/>
            <a:chExt cx="9473319" cy="1037381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 củng cố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38200" y="6629400"/>
            <a:ext cx="23164800" cy="693420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26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8" name="Rounded Rectangle 133">
            <a:extLst>
              <a:ext uri="{FF2B5EF4-FFF2-40B4-BE49-F238E27FC236}">
                <a16:creationId xmlns:a16="http://schemas.microsoft.com/office/drawing/2014/main" id="{111E7190-24D8-4234-AF3C-53A1763F985F}"/>
              </a:ext>
            </a:extLst>
          </p:cNvPr>
          <p:cNvSpPr/>
          <p:nvPr/>
        </p:nvSpPr>
        <p:spPr bwMode="auto">
          <a:xfrm>
            <a:off x="771204" y="2491888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EA6239-28C4-45AF-9C34-9D3AC71A2076}"/>
                  </a:ext>
                </a:extLst>
              </p:cNvPr>
              <p:cNvSpPr txBox="1"/>
              <p:nvPr/>
            </p:nvSpPr>
            <p:spPr>
              <a:xfrm>
                <a:off x="1191890" y="2644288"/>
                <a:ext cx="21515709" cy="3588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3</a:t>
                </a: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song song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giao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quy.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EA6239-28C4-45AF-9C34-9D3AC71A2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0" y="2644288"/>
                <a:ext cx="21515709" cy="3588098"/>
              </a:xfrm>
              <a:prstGeom prst="rect">
                <a:avLst/>
              </a:prstGeom>
              <a:blipFill>
                <a:blip r:embed="rId3"/>
                <a:stretch>
                  <a:fillRect l="-1162" t="-850" r="-1133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26">
            <a:extLst>
              <a:ext uri="{FF2B5EF4-FFF2-40B4-BE49-F238E27FC236}">
                <a16:creationId xmlns:a16="http://schemas.microsoft.com/office/drawing/2014/main" id="{3FBFB015-E494-4AB8-BC8B-05DE0DFDDDD3}"/>
              </a:ext>
            </a:extLst>
          </p:cNvPr>
          <p:cNvGrpSpPr/>
          <p:nvPr/>
        </p:nvGrpSpPr>
        <p:grpSpPr>
          <a:xfrm>
            <a:off x="609600" y="1450157"/>
            <a:ext cx="18559521" cy="964372"/>
            <a:chOff x="7483861" y="7543801"/>
            <a:chExt cx="18477484" cy="96449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A7FF98B-EE2E-4397-90B8-79A9ED4E87BC}"/>
                </a:ext>
              </a:extLst>
            </p:cNvPr>
            <p:cNvSpPr txBox="1"/>
            <p:nvPr/>
          </p:nvSpPr>
          <p:spPr>
            <a:xfrm>
              <a:off x="10457752" y="7686418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 minh ba đường thẳng đồng quy</a:t>
              </a:r>
            </a:p>
          </p:txBody>
        </p:sp>
        <p:grpSp>
          <p:nvGrpSpPr>
            <p:cNvPr id="80" name="Group 27">
              <a:extLst>
                <a:ext uri="{FF2B5EF4-FFF2-40B4-BE49-F238E27FC236}">
                  <a16:creationId xmlns:a16="http://schemas.microsoft.com/office/drawing/2014/main" id="{52D892E9-3EE3-4534-8D0E-619AD5D6B013}"/>
                </a:ext>
              </a:extLst>
            </p:cNvPr>
            <p:cNvGrpSpPr/>
            <p:nvPr/>
          </p:nvGrpSpPr>
          <p:grpSpPr>
            <a:xfrm>
              <a:off x="7483861" y="7543801"/>
              <a:ext cx="2973889" cy="964499"/>
              <a:chOff x="7483860" y="7543801"/>
              <a:chExt cx="2973889" cy="964499"/>
            </a:xfrm>
          </p:grpSpPr>
          <p:sp>
            <p:nvSpPr>
              <p:cNvPr id="81" name="Isosceles Triangle 44">
                <a:extLst>
                  <a:ext uri="{FF2B5EF4-FFF2-40B4-BE49-F238E27FC236}">
                    <a16:creationId xmlns:a16="http://schemas.microsoft.com/office/drawing/2014/main" id="{6F5A1C00-08D8-4381-988C-83809ABF63F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2" name="Group 29">
                <a:extLst>
                  <a:ext uri="{FF2B5EF4-FFF2-40B4-BE49-F238E27FC236}">
                    <a16:creationId xmlns:a16="http://schemas.microsoft.com/office/drawing/2014/main" id="{2A4B734A-E187-4E43-833D-1602102F4BC8}"/>
                  </a:ext>
                </a:extLst>
              </p:cNvPr>
              <p:cNvGrpSpPr/>
              <p:nvPr/>
            </p:nvGrpSpPr>
            <p:grpSpPr>
              <a:xfrm>
                <a:off x="7626823" y="7724440"/>
                <a:ext cx="2830926" cy="783860"/>
                <a:chOff x="7626823" y="7724440"/>
                <a:chExt cx="2830926" cy="783860"/>
              </a:xfrm>
            </p:grpSpPr>
            <p:sp>
              <p:nvSpPr>
                <p:cNvPr id="83" name="Round Same Side Corner Rectangle 47">
                  <a:extLst>
                    <a:ext uri="{FF2B5EF4-FFF2-40B4-BE49-F238E27FC236}">
                      <a16:creationId xmlns:a16="http://schemas.microsoft.com/office/drawing/2014/main" id="{532604E5-EED6-4BC4-AFBC-90FF43111F82}"/>
                    </a:ext>
                  </a:extLst>
                </p:cNvPr>
                <p:cNvSpPr/>
                <p:nvPr/>
              </p:nvSpPr>
              <p:spPr>
                <a:xfrm rot="5400000">
                  <a:off x="8676526" y="6674737"/>
                  <a:ext cx="731520" cy="283092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A051223-CC46-40EF-8157-5B74F8A5BB67}"/>
                    </a:ext>
                  </a:extLst>
                </p:cNvPr>
                <p:cNvSpPr txBox="1"/>
                <p:nvPr/>
              </p:nvSpPr>
              <p:spPr>
                <a:xfrm>
                  <a:off x="7892672" y="7738758"/>
                  <a:ext cx="2204281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V</a:t>
                  </a:r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2192194-64A2-4A11-964A-C21C26728B09}"/>
              </a:ext>
            </a:extLst>
          </p:cNvPr>
          <p:cNvGrpSpPr/>
          <p:nvPr/>
        </p:nvGrpSpPr>
        <p:grpSpPr>
          <a:xfrm>
            <a:off x="17969003" y="6672671"/>
            <a:ext cx="6095809" cy="6203295"/>
            <a:chOff x="13459207" y="6284482"/>
            <a:chExt cx="7698271" cy="7683706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8F90707-B79B-47EB-91BF-863DF9D951D2}"/>
                </a:ext>
              </a:extLst>
            </p:cNvPr>
            <p:cNvGrpSpPr/>
            <p:nvPr/>
          </p:nvGrpSpPr>
          <p:grpSpPr>
            <a:xfrm>
              <a:off x="13459207" y="6284482"/>
              <a:ext cx="7698271" cy="7683706"/>
              <a:chOff x="13563600" y="5655267"/>
              <a:chExt cx="7475294" cy="7960357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24DE82C6-011F-4CE7-9F29-19B295E0F3D1}"/>
                  </a:ext>
                </a:extLst>
              </p:cNvPr>
              <p:cNvGrpSpPr/>
              <p:nvPr/>
            </p:nvGrpSpPr>
            <p:grpSpPr>
              <a:xfrm>
                <a:off x="14054441" y="6248400"/>
                <a:ext cx="6255096" cy="6553348"/>
                <a:chOff x="14054441" y="5181599"/>
                <a:chExt cx="6255096" cy="6553348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8D20BC6C-2336-420A-9F0A-87439FE08BD7}"/>
                    </a:ext>
                  </a:extLst>
                </p:cNvPr>
                <p:cNvGrpSpPr/>
                <p:nvPr/>
              </p:nvGrpSpPr>
              <p:grpSpPr>
                <a:xfrm>
                  <a:off x="14054441" y="9103300"/>
                  <a:ext cx="6235589" cy="2631647"/>
                  <a:chOff x="14054441" y="9103300"/>
                  <a:chExt cx="6235589" cy="2631647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44B5B709-7F54-463B-AE27-C40DF3AA8D7F}"/>
                      </a:ext>
                    </a:extLst>
                  </p:cNvPr>
                  <p:cNvCxnSpPr>
                    <a:cxnSpLocks/>
                    <a:stCxn id="91" idx="3"/>
                    <a:endCxn id="92" idx="4"/>
                  </p:cNvCxnSpPr>
                  <p:nvPr/>
                </p:nvCxnSpPr>
                <p:spPr>
                  <a:xfrm>
                    <a:off x="14054441" y="9187943"/>
                    <a:ext cx="2207683" cy="254700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24B91EA9-2D26-4F14-88A5-D1F865A6813B}"/>
                      </a:ext>
                    </a:extLst>
                  </p:cNvPr>
                  <p:cNvCxnSpPr>
                    <a:cxnSpLocks/>
                    <a:endCxn id="90" idx="5"/>
                  </p:cNvCxnSpPr>
                  <p:nvPr/>
                </p:nvCxnSpPr>
                <p:spPr>
                  <a:xfrm>
                    <a:off x="14097000" y="9103300"/>
                    <a:ext cx="6193030" cy="84645"/>
                  </a:xfrm>
                  <a:prstGeom prst="line">
                    <a:avLst/>
                  </a:prstGeom>
                  <a:ln w="38100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700678D0-8B94-470F-A538-97D19D5256E4}"/>
                      </a:ext>
                    </a:extLst>
                  </p:cNvPr>
                  <p:cNvCxnSpPr>
                    <a:cxnSpLocks/>
                    <a:endCxn id="93" idx="6"/>
                  </p:cNvCxnSpPr>
                  <p:nvPr/>
                </p:nvCxnSpPr>
                <p:spPr>
                  <a:xfrm flipV="1">
                    <a:off x="16230600" y="10936051"/>
                    <a:ext cx="2525084" cy="757335"/>
                  </a:xfrm>
                  <a:prstGeom prst="line">
                    <a:avLst/>
                  </a:prstGeom>
                  <a:ln w="28575"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D8925C74-2775-47CB-BFC5-7A220CD755E1}"/>
                      </a:ext>
                    </a:extLst>
                  </p:cNvPr>
                  <p:cNvCxnSpPr>
                    <a:cxnSpLocks/>
                    <a:stCxn id="93" idx="7"/>
                    <a:endCxn id="90" idx="4"/>
                  </p:cNvCxnSpPr>
                  <p:nvPr/>
                </p:nvCxnSpPr>
                <p:spPr>
                  <a:xfrm flipV="1">
                    <a:off x="18736180" y="9208753"/>
                    <a:ext cx="1506763" cy="1678165"/>
                  </a:xfrm>
                  <a:prstGeom prst="line">
                    <a:avLst/>
                  </a:prstGeom>
                  <a:ln w="38100"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84EDBB5C-B860-467A-B8C1-F4C1545544D3}"/>
                    </a:ext>
                  </a:extLst>
                </p:cNvPr>
                <p:cNvCxnSpPr/>
                <p:nvPr/>
              </p:nvCxnSpPr>
              <p:spPr>
                <a:xfrm flipV="1">
                  <a:off x="14097000" y="5181600"/>
                  <a:ext cx="2667000" cy="39217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D855F1D8-71F7-46F9-8DD1-12E9B10C9D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30600" y="5181599"/>
                  <a:ext cx="533400" cy="651178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148B57B-25E9-4E80-8CE1-FA08B2D0FB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764000" y="5181600"/>
                  <a:ext cx="1943100" cy="57912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A2DA8EAE-3431-43BD-AA9B-B5A681F8727A}"/>
                    </a:ext>
                  </a:extLst>
                </p:cNvPr>
                <p:cNvCxnSpPr>
                  <a:cxnSpLocks/>
                  <a:stCxn id="90" idx="6"/>
                </p:cNvCxnSpPr>
                <p:nvPr/>
              </p:nvCxnSpPr>
              <p:spPr>
                <a:xfrm flipH="1" flipV="1">
                  <a:off x="16830601" y="5319574"/>
                  <a:ext cx="3478936" cy="38181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2C15F9D-8A1E-4340-88D0-0038829D0E78}"/>
                  </a:ext>
                </a:extLst>
              </p:cNvPr>
              <p:cNvSpPr txBox="1"/>
              <p:nvPr/>
            </p:nvSpPr>
            <p:spPr>
              <a:xfrm>
                <a:off x="16840201" y="5655267"/>
                <a:ext cx="664822" cy="987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A69BD8-D67C-4E8C-94BE-4DC62926852C}"/>
                  </a:ext>
                </a:extLst>
              </p:cNvPr>
              <p:cNvSpPr txBox="1"/>
              <p:nvPr/>
            </p:nvSpPr>
            <p:spPr>
              <a:xfrm>
                <a:off x="13563600" y="9990147"/>
                <a:ext cx="700205" cy="987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603E9F6-C94F-4458-ABCF-42C10FB12486}"/>
                  </a:ext>
                </a:extLst>
              </p:cNvPr>
              <p:cNvSpPr txBox="1"/>
              <p:nvPr/>
            </p:nvSpPr>
            <p:spPr>
              <a:xfrm>
                <a:off x="15810768" y="12628242"/>
                <a:ext cx="973041" cy="98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64F10A5-3B90-4E7D-9362-394E22304D23}"/>
                  </a:ext>
                </a:extLst>
              </p:cNvPr>
              <p:cNvSpPr txBox="1"/>
              <p:nvPr/>
            </p:nvSpPr>
            <p:spPr>
              <a:xfrm>
                <a:off x="18622499" y="12006131"/>
                <a:ext cx="688411" cy="987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25B5A53-6F04-48FC-ADBC-D2DEC0BBC5F0}"/>
                  </a:ext>
                </a:extLst>
              </p:cNvPr>
              <p:cNvSpPr txBox="1"/>
              <p:nvPr/>
            </p:nvSpPr>
            <p:spPr>
              <a:xfrm>
                <a:off x="20287579" y="9880835"/>
                <a:ext cx="751315" cy="987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EAAAC08-968A-40BB-A0F5-D927CA3D9941}"/>
                </a:ext>
              </a:extLst>
            </p:cNvPr>
            <p:cNvGrpSpPr/>
            <p:nvPr/>
          </p:nvGrpSpPr>
          <p:grpSpPr>
            <a:xfrm>
              <a:off x="13944601" y="6857998"/>
              <a:ext cx="6461760" cy="6324598"/>
              <a:chOff x="13944600" y="6858000"/>
              <a:chExt cx="6461760" cy="6324600"/>
            </a:xfrm>
          </p:grpSpPr>
          <p:sp>
            <p:nvSpPr>
              <p:cNvPr id="89" name="Flowchart: Connector 88">
                <a:extLst>
                  <a:ext uri="{FF2B5EF4-FFF2-40B4-BE49-F238E27FC236}">
                    <a16:creationId xmlns:a16="http://schemas.microsoft.com/office/drawing/2014/main" id="{BB952ECE-3F2C-4A2E-8996-FE37C189D513}"/>
                  </a:ext>
                </a:extLst>
              </p:cNvPr>
              <p:cNvSpPr/>
              <p:nvPr/>
            </p:nvSpPr>
            <p:spPr>
              <a:xfrm>
                <a:off x="16687800" y="685800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lowchart: Connector 89">
                <a:extLst>
                  <a:ext uri="{FF2B5EF4-FFF2-40B4-BE49-F238E27FC236}">
                    <a16:creationId xmlns:a16="http://schemas.microsoft.com/office/drawing/2014/main" id="{77FD4E26-94CB-42D6-8F95-D258DAE733ED}"/>
                  </a:ext>
                </a:extLst>
              </p:cNvPr>
              <p:cNvSpPr/>
              <p:nvPr/>
            </p:nvSpPr>
            <p:spPr>
              <a:xfrm>
                <a:off x="202692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DC9EAED6-FB75-4815-BB25-251C6437F188}"/>
                  </a:ext>
                </a:extLst>
              </p:cNvPr>
              <p:cNvSpPr/>
              <p:nvPr/>
            </p:nvSpPr>
            <p:spPr>
              <a:xfrm>
                <a:off x="139446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lowchart: Connector 91">
                <a:extLst>
                  <a:ext uri="{FF2B5EF4-FFF2-40B4-BE49-F238E27FC236}">
                    <a16:creationId xmlns:a16="http://schemas.microsoft.com/office/drawing/2014/main" id="{FE348CF1-E3B4-4F27-8993-91D3AF221FBD}"/>
                  </a:ext>
                </a:extLst>
              </p:cNvPr>
              <p:cNvSpPr/>
              <p:nvPr/>
            </p:nvSpPr>
            <p:spPr>
              <a:xfrm>
                <a:off x="16169640" y="130454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lowchart: Connector 92">
                <a:extLst>
                  <a:ext uri="{FF2B5EF4-FFF2-40B4-BE49-F238E27FC236}">
                    <a16:creationId xmlns:a16="http://schemas.microsoft.com/office/drawing/2014/main" id="{BC89D425-5B68-40E5-BF2E-7A5E33377060}"/>
                  </a:ext>
                </a:extLst>
              </p:cNvPr>
              <p:cNvSpPr/>
              <p:nvPr/>
            </p:nvSpPr>
            <p:spPr>
              <a:xfrm>
                <a:off x="18669000" y="12344400"/>
                <a:ext cx="137160" cy="134133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DD716CF-1BA2-410F-A3B2-B79C373E5AAF}"/>
              </a:ext>
            </a:extLst>
          </p:cNvPr>
          <p:cNvCxnSpPr>
            <a:cxnSpLocks/>
          </p:cNvCxnSpPr>
          <p:nvPr/>
        </p:nvCxnSpPr>
        <p:spPr>
          <a:xfrm flipH="1">
            <a:off x="20120846" y="9509760"/>
            <a:ext cx="1194187" cy="280956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A683D9-D029-4D50-8FFE-B4EAD0E80979}"/>
              </a:ext>
            </a:extLst>
          </p:cNvPr>
          <p:cNvCxnSpPr>
            <a:cxnSpLocks/>
          </p:cNvCxnSpPr>
          <p:nvPr/>
        </p:nvCxnSpPr>
        <p:spPr>
          <a:xfrm flipH="1">
            <a:off x="20805895" y="8134042"/>
            <a:ext cx="758705" cy="48047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8F6B395-1124-4D0A-B686-D365C577C3C3}"/>
              </a:ext>
            </a:extLst>
          </p:cNvPr>
          <p:cNvSpPr txBox="1"/>
          <p:nvPr/>
        </p:nvSpPr>
        <p:spPr>
          <a:xfrm>
            <a:off x="21012942" y="1259721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FBDF8D4-D806-4040-AC2F-21A21F916E4E}"/>
              </a:ext>
            </a:extLst>
          </p:cNvPr>
          <p:cNvSpPr txBox="1"/>
          <p:nvPr/>
        </p:nvSpPr>
        <p:spPr>
          <a:xfrm>
            <a:off x="21619540" y="7273434"/>
            <a:ext cx="704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FAFBC00C-1328-4651-8305-4D878027703B}"/>
              </a:ext>
            </a:extLst>
          </p:cNvPr>
          <p:cNvSpPr/>
          <p:nvPr/>
        </p:nvSpPr>
        <p:spPr>
          <a:xfrm>
            <a:off x="20764319" y="12801600"/>
            <a:ext cx="137160" cy="1371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9656C2A5-8DFD-4F0C-939F-FB7458E91995}"/>
              </a:ext>
            </a:extLst>
          </p:cNvPr>
          <p:cNvSpPr/>
          <p:nvPr/>
        </p:nvSpPr>
        <p:spPr>
          <a:xfrm>
            <a:off x="21259800" y="9372600"/>
            <a:ext cx="137160" cy="1371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801BCF-0FE8-4495-AEFC-A8841CE25F8F}"/>
                  </a:ext>
                </a:extLst>
              </p:cNvPr>
              <p:cNvSpPr txBox="1"/>
              <p:nvPr/>
            </p:nvSpPr>
            <p:spPr>
              <a:xfrm>
                <a:off x="1264024" y="12745104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tỏ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𝐵𝑁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quy tại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801BCF-0FE8-4495-AEFC-A8841CE25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4" y="12745104"/>
                <a:ext cx="12223376" cy="769441"/>
              </a:xfrm>
              <a:prstGeom prst="rect">
                <a:avLst/>
              </a:prstGeom>
              <a:blipFill>
                <a:blip r:embed="rId4"/>
                <a:stretch>
                  <a:fillRect l="-54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D3B7663-272D-4EED-83C3-B25668107748}"/>
                  </a:ext>
                </a:extLst>
              </p:cNvPr>
              <p:cNvSpPr txBox="1"/>
              <p:nvPr/>
            </p:nvSpPr>
            <p:spPr>
              <a:xfrm>
                <a:off x="4540464" y="6601036"/>
                <a:ext cx="10590925" cy="876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b)Chứng minh </a:t>
                </a:r>
                <a14:m>
                  <m:oMath xmlns:m="http://schemas.openxmlformats.org/officeDocument/2006/math">
                    <m:r>
                      <a:rPr lang="en-US" sz="4400" b="1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𝑺𝑶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𝑩𝑵</m:t>
                    </m:r>
                  </m:oMath>
                </a14:m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quy</a:t>
                </a:r>
                <a:endParaRPr lang="en-US" sz="4400" b="1" i="1" u="sng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D3B7663-272D-4EED-83C3-B25668107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464" y="6601036"/>
                <a:ext cx="10590925" cy="876137"/>
              </a:xfrm>
              <a:prstGeom prst="rect">
                <a:avLst/>
              </a:prstGeom>
              <a:blipFill>
                <a:blip r:embed="rId5"/>
                <a:stretch>
                  <a:fillRect l="-2360" t="-347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4A1D6C2-034B-43CC-9BED-0494D161ECF5}"/>
                  </a:ext>
                </a:extLst>
              </p:cNvPr>
              <p:cNvSpPr txBox="1"/>
              <p:nvPr/>
            </p:nvSpPr>
            <p:spPr>
              <a:xfrm>
                <a:off x="1219200" y="10027080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(3)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(4)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4A1D6C2-034B-43CC-9BED-0494D161E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027080"/>
                <a:ext cx="12223376" cy="769441"/>
              </a:xfrm>
              <a:prstGeom prst="rect">
                <a:avLst/>
              </a:prstGeom>
              <a:blipFill>
                <a:blip r:embed="rId6"/>
                <a:stretch>
                  <a:fillRect l="-199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F51BF6-7129-4855-B681-B02CDE53BC7D}"/>
              </a:ext>
            </a:extLst>
          </p:cNvPr>
          <p:cNvCxnSpPr>
            <a:cxnSpLocks/>
            <a:stCxn id="93" idx="3"/>
          </p:cNvCxnSpPr>
          <p:nvPr/>
        </p:nvCxnSpPr>
        <p:spPr>
          <a:xfrm flipH="1">
            <a:off x="20896054" y="11657461"/>
            <a:ext cx="1214186" cy="12162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D9F7B-A35A-43E8-8F4D-52C34C9447CF}"/>
              </a:ext>
            </a:extLst>
          </p:cNvPr>
          <p:cNvCxnSpPr>
            <a:cxnSpLocks/>
            <a:endCxn id="92" idx="2"/>
          </p:cNvCxnSpPr>
          <p:nvPr/>
        </p:nvCxnSpPr>
        <p:spPr>
          <a:xfrm flipH="1" flipV="1">
            <a:off x="20115239" y="12186368"/>
            <a:ext cx="740868" cy="8001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1638CF9-12F1-4B64-8B8E-DB9E1C928293}"/>
                  </a:ext>
                </a:extLst>
              </p:cNvPr>
              <p:cNvSpPr txBox="1"/>
              <p:nvPr/>
            </p:nvSpPr>
            <p:spPr>
              <a:xfrm>
                <a:off x="5850931" y="8319094"/>
                <a:ext cx="550486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1638CF9-12F1-4B64-8B8E-DB9E1C928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931" y="8319094"/>
                <a:ext cx="5504864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6ABFB14-939A-46CC-ABFE-1184F96F5007}"/>
                  </a:ext>
                </a:extLst>
              </p:cNvPr>
              <p:cNvSpPr txBox="1"/>
              <p:nvPr/>
            </p:nvSpPr>
            <p:spPr>
              <a:xfrm>
                <a:off x="1219200" y="8707009"/>
                <a:ext cx="78217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6ABFB14-939A-46CC-ABFE-1184F96F5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8707009"/>
                <a:ext cx="7821706" cy="769441"/>
              </a:xfrm>
              <a:prstGeom prst="rect">
                <a:avLst/>
              </a:prstGeom>
              <a:blipFill>
                <a:blip r:embed="rId8"/>
                <a:stretch>
                  <a:fillRect l="-311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07AB36D-6596-4E01-BD3B-07E7DDB66772}"/>
                  </a:ext>
                </a:extLst>
              </p:cNvPr>
              <p:cNvSpPr txBox="1"/>
              <p:nvPr/>
            </p:nvSpPr>
            <p:spPr>
              <a:xfrm>
                <a:off x="11152542" y="8646115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(4)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07AB36D-6596-4E01-BD3B-07E7DDB66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542" y="8646115"/>
                <a:ext cx="12317506" cy="769441"/>
              </a:xfrm>
              <a:prstGeom prst="rect">
                <a:avLst/>
              </a:prstGeom>
              <a:blipFill>
                <a:blip r:embed="rId9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3CBFEB-E63C-42A2-9071-DBF1AA806EB6}"/>
                  </a:ext>
                </a:extLst>
              </p:cNvPr>
              <p:cNvSpPr txBox="1"/>
              <p:nvPr/>
            </p:nvSpPr>
            <p:spPr>
              <a:xfrm>
                <a:off x="1066800" y="10972800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𝐵𝑁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3CBFEB-E63C-42A2-9071-DBF1AA80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0972800"/>
                <a:ext cx="12223376" cy="769441"/>
              </a:xfrm>
              <a:prstGeom prst="rect">
                <a:avLst/>
              </a:prstGeom>
              <a:blipFill>
                <a:blip r:embed="rId10"/>
                <a:stretch>
                  <a:fillRect l="-54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4ADC83F-EC3C-417F-99A3-A8A2C1D2A3D3}"/>
                  </a:ext>
                </a:extLst>
              </p:cNvPr>
              <p:cNvSpPr txBox="1"/>
              <p:nvPr/>
            </p:nvSpPr>
            <p:spPr>
              <a:xfrm>
                <a:off x="8798046" y="10593352"/>
                <a:ext cx="550486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𝐵𝑁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4ADC83F-EC3C-417F-99A3-A8A2C1D2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046" y="10593352"/>
                <a:ext cx="5504864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54F127F-E36E-48FA-A346-2FAFF92F7410}"/>
                  </a:ext>
                </a:extLst>
              </p:cNvPr>
              <p:cNvSpPr txBox="1"/>
              <p:nvPr/>
            </p:nvSpPr>
            <p:spPr>
              <a:xfrm>
                <a:off x="9151176" y="12166623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𝑆𝐴𝐶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𝑆𝑂</m:t>
                    </m:r>
                  </m:oMath>
                </a14:m>
                <a:endParaRPr lang="en-US" sz="440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54F127F-E36E-48FA-A346-2FAFF92F7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176" y="12166623"/>
                <a:ext cx="12317506" cy="769441"/>
              </a:xfrm>
              <a:prstGeom prst="rect">
                <a:avLst/>
              </a:prstGeom>
              <a:blipFill>
                <a:blip r:embed="rId12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CDA069-C8C7-40F3-B38C-09A71E75ADDA}"/>
              </a:ext>
            </a:extLst>
          </p:cNvPr>
          <p:cNvCxnSpPr>
            <a:cxnSpLocks/>
            <a:endCxn id="93" idx="7"/>
          </p:cNvCxnSpPr>
          <p:nvPr/>
        </p:nvCxnSpPr>
        <p:spPr>
          <a:xfrm>
            <a:off x="18353360" y="10235273"/>
            <a:ext cx="3833679" cy="134561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F1F7CA-97CD-4F3C-A933-B8028C194C79}"/>
              </a:ext>
            </a:extLst>
          </p:cNvPr>
          <p:cNvCxnSpPr>
            <a:cxnSpLocks/>
            <a:stCxn id="92" idx="0"/>
            <a:endCxn id="90" idx="3"/>
          </p:cNvCxnSpPr>
          <p:nvPr/>
        </p:nvCxnSpPr>
        <p:spPr>
          <a:xfrm flipV="1">
            <a:off x="20169543" y="10256921"/>
            <a:ext cx="3207801" cy="187407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43434345-DCF2-4AD6-9A08-4CC609774DBE}"/>
              </a:ext>
            </a:extLst>
          </p:cNvPr>
          <p:cNvSpPr/>
          <p:nvPr/>
        </p:nvSpPr>
        <p:spPr>
          <a:xfrm>
            <a:off x="21412200" y="112166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9D675C6-561D-4FFF-B8AB-863858D44106}"/>
              </a:ext>
            </a:extLst>
          </p:cNvPr>
          <p:cNvSpPr txBox="1"/>
          <p:nvPr/>
        </p:nvSpPr>
        <p:spPr>
          <a:xfrm>
            <a:off x="21412200" y="10523547"/>
            <a:ext cx="724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A9F9A5B-1914-4FAD-A0A9-EA86D3E6EC5E}"/>
              </a:ext>
            </a:extLst>
          </p:cNvPr>
          <p:cNvSpPr/>
          <p:nvPr/>
        </p:nvSpPr>
        <p:spPr>
          <a:xfrm>
            <a:off x="21537596" y="8174202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E3B121-1EEC-4C12-A4F9-4EA4D0EE9998}"/>
              </a:ext>
            </a:extLst>
          </p:cNvPr>
          <p:cNvSpPr txBox="1"/>
          <p:nvPr/>
        </p:nvSpPr>
        <p:spPr>
          <a:xfrm>
            <a:off x="21510810" y="9053425"/>
            <a:ext cx="724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DCFDB9-4188-4CA5-9827-D377887DC4B2}"/>
              </a:ext>
            </a:extLst>
          </p:cNvPr>
          <p:cNvCxnSpPr>
            <a:cxnSpLocks/>
            <a:stCxn id="89" idx="7"/>
            <a:endCxn id="112" idx="4"/>
          </p:cNvCxnSpPr>
          <p:nvPr/>
        </p:nvCxnSpPr>
        <p:spPr>
          <a:xfrm>
            <a:off x="20618242" y="7151905"/>
            <a:ext cx="862538" cy="420189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ECA758-1227-4F45-9EB7-DE4C7265B0C3}"/>
              </a:ext>
            </a:extLst>
          </p:cNvPr>
          <p:cNvCxnSpPr>
            <a:cxnSpLocks/>
          </p:cNvCxnSpPr>
          <p:nvPr/>
        </p:nvCxnSpPr>
        <p:spPr>
          <a:xfrm flipV="1">
            <a:off x="20116800" y="8174202"/>
            <a:ext cx="1398234" cy="405131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3AC73E1B-793F-4DC1-BBFB-128B0DBA0917}"/>
              </a:ext>
            </a:extLst>
          </p:cNvPr>
          <p:cNvSpPr/>
          <p:nvPr/>
        </p:nvSpPr>
        <p:spPr>
          <a:xfrm>
            <a:off x="20955000" y="94640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B6C6A58-F8C6-4C5C-A440-80E530931AF6}"/>
              </a:ext>
            </a:extLst>
          </p:cNvPr>
          <p:cNvSpPr txBox="1"/>
          <p:nvPr/>
        </p:nvSpPr>
        <p:spPr>
          <a:xfrm>
            <a:off x="20421600" y="8915400"/>
            <a:ext cx="724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6A5EF1B-3D38-4ED5-8238-F3C8E37E4141}"/>
              </a:ext>
            </a:extLst>
          </p:cNvPr>
          <p:cNvCxnSpPr>
            <a:cxnSpLocks/>
          </p:cNvCxnSpPr>
          <p:nvPr/>
        </p:nvCxnSpPr>
        <p:spPr>
          <a:xfrm flipH="1">
            <a:off x="18310934" y="9448800"/>
            <a:ext cx="3146980" cy="72530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71F9C78-C8BD-4DEA-AF78-DA507DAFB6F4}"/>
                  </a:ext>
                </a:extLst>
              </p:cNvPr>
              <p:cNvSpPr txBox="1"/>
              <p:nvPr/>
            </p:nvSpPr>
            <p:spPr>
              <a:xfrm>
                <a:off x="1219200" y="7612559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71F9C78-C8BD-4DEA-AF78-DA507DAFB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612559"/>
                <a:ext cx="12317506" cy="769441"/>
              </a:xfrm>
              <a:prstGeom prst="rect">
                <a:avLst/>
              </a:prstGeom>
              <a:blipFill>
                <a:blip r:embed="rId13"/>
                <a:stretch>
                  <a:fillRect l="-197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9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49" grpId="0"/>
      <p:bldP spid="67" grpId="0"/>
      <p:bldP spid="69" grpId="0"/>
      <p:bldP spid="70" grpId="0"/>
      <p:bldP spid="71" grpId="0"/>
      <p:bldP spid="72" grpId="0"/>
      <p:bldP spid="73" grpId="0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3613497-A95C-4ED1-9D85-1D564B1C34D5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103" name="Freeform 71">
              <a:extLst>
                <a:ext uri="{FF2B5EF4-FFF2-40B4-BE49-F238E27FC236}">
                  <a16:creationId xmlns:a16="http://schemas.microsoft.com/office/drawing/2014/main" id="{4893F92A-1CA0-4EDE-B809-76F6159263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E0FC986-A7F4-447C-B5C1-71949E99332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A802F597-91A8-4771-8C92-53C8A42B5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Oval 72">
                <a:extLst>
                  <a:ext uri="{FF2B5EF4-FFF2-40B4-BE49-F238E27FC236}">
                    <a16:creationId xmlns:a16="http://schemas.microsoft.com/office/drawing/2014/main" id="{FC45D648-53A1-45FA-B7DD-6C2BD3161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ECC47E98-7D69-4990-8833-2E409DF89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6439D922-058E-4596-B653-D5A2B5EA7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8E091BF2-60FD-4E1E-9FC8-AA3251C27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7982B6B4-CC22-471E-94E4-C260D5BA5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493BFBA3-5E21-48CE-9FDD-C86E927D3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48EE634A-BBC0-4072-BDD6-6BEE3ADD1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D38A48D1-1CF3-4E07-8F8A-1E042FE67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AF18B1E2-0AE8-4B39-A9EE-394C87678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1602984C-573F-4D20-96C7-A91DBA617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B278511C-AC2C-406A-B4E5-C073739B5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D7F99CD-D9E2-48E6-B436-42995B38787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475827-6EE0-433D-818F-F0E8981EBAEA}"/>
              </a:ext>
            </a:extLst>
          </p:cNvPr>
          <p:cNvGrpSpPr/>
          <p:nvPr/>
        </p:nvGrpSpPr>
        <p:grpSpPr>
          <a:xfrm>
            <a:off x="533400" y="6720498"/>
            <a:ext cx="23231796" cy="6819191"/>
            <a:chOff x="1205494" y="6941416"/>
            <a:chExt cx="22139783" cy="6545984"/>
          </a:xfrm>
        </p:grpSpPr>
        <p:sp>
          <p:nvSpPr>
            <p:cNvPr id="19" name="Rounded Rectangle 124">
              <a:extLst>
                <a:ext uri="{FF2B5EF4-FFF2-40B4-BE49-F238E27FC236}">
                  <a16:creationId xmlns:a16="http://schemas.microsoft.com/office/drawing/2014/main" id="{4CBBA769-C70E-42C8-A551-6D3CE192A540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4D8BF3F-D439-43C0-94B3-904A3A714A58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97704"/>
              <a:chOff x="1205494" y="6941416"/>
              <a:chExt cx="3493741" cy="797704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786F8BA-C59D-4BE7-9163-7E39AB40B61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85DE87-5DC6-49BE-BC4B-86471A81A23F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79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ound Diagonal Corner Rectangle 128">
                <a:extLst>
                  <a:ext uri="{FF2B5EF4-FFF2-40B4-BE49-F238E27FC236}">
                    <a16:creationId xmlns:a16="http://schemas.microsoft.com/office/drawing/2014/main" id="{859E5F8F-0CEE-4CDF-B90B-FE3077C7CE9A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0C7DCCD1-C259-4056-A238-717B11D886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382FFD-5845-422A-A62D-3A6A4C8C373B}"/>
              </a:ext>
            </a:extLst>
          </p:cNvPr>
          <p:cNvGrpSpPr/>
          <p:nvPr/>
        </p:nvGrpSpPr>
        <p:grpSpPr>
          <a:xfrm>
            <a:off x="496029" y="2444027"/>
            <a:ext cx="23391942" cy="4087555"/>
            <a:chOff x="992187" y="2564544"/>
            <a:chExt cx="22353091" cy="4088087"/>
          </a:xfrm>
        </p:grpSpPr>
        <p:sp>
          <p:nvSpPr>
            <p:cNvPr id="26" name="Rounded Rectangle 133">
              <a:extLst>
                <a:ext uri="{FF2B5EF4-FFF2-40B4-BE49-F238E27FC236}">
                  <a16:creationId xmlns:a16="http://schemas.microsoft.com/office/drawing/2014/main" id="{EDBF78E0-0AFF-4847-983D-D9BF8CCF5183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DE0AF84-FB1D-4514-A6FA-57CC251BCE92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8" name="Isosceles Triangle 44">
                <a:extLst>
                  <a:ext uri="{FF2B5EF4-FFF2-40B4-BE49-F238E27FC236}">
                    <a16:creationId xmlns:a16="http://schemas.microsoft.com/office/drawing/2014/main" id="{880006E2-31EF-4783-BDAC-5D2F0FC05313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Pentagon 136">
                <a:extLst>
                  <a:ext uri="{FF2B5EF4-FFF2-40B4-BE49-F238E27FC236}">
                    <a16:creationId xmlns:a16="http://schemas.microsoft.com/office/drawing/2014/main" id="{11583EEC-F6B9-4159-95B2-B5A8295F9002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0" name="Group 11">
                <a:extLst>
                  <a:ext uri="{FF2B5EF4-FFF2-40B4-BE49-F238E27FC236}">
                    <a16:creationId xmlns:a16="http://schemas.microsoft.com/office/drawing/2014/main" id="{582197D2-8F60-453F-B051-8E6E4540266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3" name="Freeform 140">
                  <a:extLst>
                    <a:ext uri="{FF2B5EF4-FFF2-40B4-BE49-F238E27FC236}">
                      <a16:creationId xmlns:a16="http://schemas.microsoft.com/office/drawing/2014/main" id="{98639518-09BB-4BE6-9BA3-EF2E8328E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141">
                  <a:extLst>
                    <a:ext uri="{FF2B5EF4-FFF2-40B4-BE49-F238E27FC236}">
                      <a16:creationId xmlns:a16="http://schemas.microsoft.com/office/drawing/2014/main" id="{D39DFC56-2041-431A-8CE3-04A4B45ECB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142">
                  <a:extLst>
                    <a:ext uri="{FF2B5EF4-FFF2-40B4-BE49-F238E27FC236}">
                      <a16:creationId xmlns:a16="http://schemas.microsoft.com/office/drawing/2014/main" id="{14AB26A7-6303-40D8-8269-161713A29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08F16EC-7BDF-417B-9A36-EB85E329B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4A00D1D-354A-423B-94A7-9EBC17534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30F9904-245F-4486-8D0E-A4F812D73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189324C-B7A5-4BD7-A47F-50AE8C7E4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1" name="Chevron 138">
                <a:extLst>
                  <a:ext uri="{FF2B5EF4-FFF2-40B4-BE49-F238E27FC236}">
                    <a16:creationId xmlns:a16="http://schemas.microsoft.com/office/drawing/2014/main" id="{BF11D90D-BE1D-4F5F-A23C-12B5C8A233F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AD1AF1E7-219B-4C37-880C-72F213C7D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23F8F7-32F8-44BB-A50A-68247F108796}"/>
                  </a:ext>
                </a:extLst>
              </p:cNvPr>
              <p:cNvSpPr txBox="1"/>
              <p:nvPr/>
            </p:nvSpPr>
            <p:spPr>
              <a:xfrm>
                <a:off x="762000" y="3200400"/>
                <a:ext cx="22707600" cy="2450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lần lượt là trung điểm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𝐶𝐷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cắt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 </a:t>
                </a:r>
                <a:r>
                  <a:rPr lang="en-US" sz="4400" spc="-2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spc="-2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spc="-2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spc="-2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spc="-2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spc="-2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hàng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? </a:t>
                </a:r>
              </a:p>
              <a:p>
                <a:pPr marL="629920" marR="0" indent="-62992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23F8F7-32F8-44BB-A50A-68247F108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00400"/>
                <a:ext cx="22707600" cy="2450414"/>
              </a:xfrm>
              <a:prstGeom prst="rect">
                <a:avLst/>
              </a:prstGeom>
              <a:blipFill>
                <a:blip r:embed="rId3"/>
                <a:stretch>
                  <a:fillRect l="-1074" t="-2985" r="-1074" b="-10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38850C5-404C-4892-9724-9F142853B2E0}"/>
              </a:ext>
            </a:extLst>
          </p:cNvPr>
          <p:cNvSpPr txBox="1"/>
          <p:nvPr/>
        </p:nvSpPr>
        <p:spPr>
          <a:xfrm>
            <a:off x="13792200" y="9303603"/>
            <a:ext cx="256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5E07464-96B2-49CC-B73F-CEA14D2B8D84}"/>
              </a:ext>
            </a:extLst>
          </p:cNvPr>
          <p:cNvSpPr/>
          <p:nvPr/>
        </p:nvSpPr>
        <p:spPr>
          <a:xfrm>
            <a:off x="5374640" y="4732957"/>
            <a:ext cx="1143000" cy="11430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61" name="Rectangle 33">
            <a:extLst>
              <a:ext uri="{FF2B5EF4-FFF2-40B4-BE49-F238E27FC236}">
                <a16:creationId xmlns:a16="http://schemas.microsoft.com/office/drawing/2014/main" id="{1AB3DB54-B834-42DE-BFB5-DCABCEBC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5B158316-3351-427E-AB0C-76E540D7EA3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490" y="7133790"/>
            <a:ext cx="6096000" cy="5896409"/>
          </a:xfrm>
          <a:prstGeom prst="rect">
            <a:avLst/>
          </a:prstGeom>
          <a:noFill/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AF65295-B068-4D67-83EB-3BD8A0BDA4EA}"/>
              </a:ext>
            </a:extLst>
          </p:cNvPr>
          <p:cNvSpPr txBox="1"/>
          <p:nvPr/>
        </p:nvSpPr>
        <p:spPr>
          <a:xfrm>
            <a:off x="1021689" y="8862935"/>
            <a:ext cx="1151685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E5C272-843B-40DB-9231-A2B762FC9868}"/>
                  </a:ext>
                </a:extLst>
              </p:cNvPr>
              <p:cNvSpPr txBox="1"/>
              <p:nvPr/>
            </p:nvSpPr>
            <p:spPr>
              <a:xfrm>
                <a:off x="640934" y="7779198"/>
                <a:ext cx="12196287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cắt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𝑀𝑃</m:t>
                            </m:r>
                          </m:e>
                          <m:e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𝑁𝑄</m:t>
                            </m:r>
                          </m:e>
                        </m:eqArr>
                      </m:e>
                    </m:d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𝐴𝐵𝐷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𝐶𝐵𝐷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E5C272-843B-40DB-9231-A2B762FC9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34" y="7779198"/>
                <a:ext cx="12196287" cy="1602683"/>
              </a:xfrm>
              <a:prstGeom prst="rect">
                <a:avLst/>
              </a:prstGeom>
              <a:blipFill>
                <a:blip r:embed="rId5"/>
                <a:stretch>
                  <a:fillRect l="-1999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47E7A4-CA02-40D2-AF0E-E0A365181D97}"/>
                  </a:ext>
                </a:extLst>
              </p:cNvPr>
              <p:cNvSpPr txBox="1"/>
              <p:nvPr/>
            </p:nvSpPr>
            <p:spPr>
              <a:xfrm>
                <a:off x="905603" y="10053880"/>
                <a:ext cx="571964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𝐴𝐵𝐷</m:t>
                        </m:r>
                      </m:e>
                    </m:d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𝐶𝐵𝐷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47E7A4-CA02-40D2-AF0E-E0A365181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03" y="10053880"/>
                <a:ext cx="5719643" cy="769441"/>
              </a:xfrm>
              <a:prstGeom prst="rect">
                <a:avLst/>
              </a:prstGeom>
              <a:blipFill>
                <a:blip r:embed="rId6"/>
                <a:stretch>
                  <a:fillRect t="-16667" r="-330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66D6503-88F6-4A75-BB80-0A37EB3856E2}"/>
                  </a:ext>
                </a:extLst>
              </p:cNvPr>
              <p:cNvSpPr txBox="1"/>
              <p:nvPr/>
            </p:nvSpPr>
            <p:spPr>
              <a:xfrm>
                <a:off x="914400" y="11260213"/>
                <a:ext cx="2675348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66D6503-88F6-4A75-BB80-0A37EB385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260213"/>
                <a:ext cx="2675348" cy="769441"/>
              </a:xfrm>
              <a:prstGeom prst="rect">
                <a:avLst/>
              </a:prstGeom>
              <a:blipFill>
                <a:blip r:embed="rId7"/>
                <a:stretch>
                  <a:fillRect t="-16667" r="-820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570EF44-E1DF-4A22-A5A7-0A43BEC5BB6B}"/>
                  </a:ext>
                </a:extLst>
              </p:cNvPr>
              <p:cNvSpPr txBox="1"/>
              <p:nvPr/>
            </p:nvSpPr>
            <p:spPr>
              <a:xfrm>
                <a:off x="978635" y="12216825"/>
                <a:ext cx="618297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hàng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570EF44-E1DF-4A22-A5A7-0A43BEC5B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35" y="12216825"/>
                <a:ext cx="6182975" cy="769441"/>
              </a:xfrm>
              <a:prstGeom prst="rect">
                <a:avLst/>
              </a:prstGeom>
              <a:blipFill>
                <a:blip r:embed="rId8"/>
                <a:stretch>
                  <a:fillRect l="-4043" t="-16667" r="-305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  <p:bldP spid="11" grpId="0" animBg="1"/>
      <p:bldP spid="58" grpId="0"/>
      <p:bldP spid="59" grpId="0"/>
      <p:bldP spid="60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C1487-64B9-48DF-9A76-51C1391BCA1E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02AAC908-BA22-4C5D-85AC-84B384596E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BA8ABB-730B-4305-91B0-36124D5CC8E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EBCAC819-33C6-409E-BC2B-43DE82353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009EFD15-4EA8-4443-AF8F-021025B7E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450691BB-F465-4C20-B636-5D0126AD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CA823EA9-4DCB-4639-AE05-56D331BE6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76D9D7C1-126F-4B88-BB57-FD6CFADB4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74CF2EAA-22D2-4B40-974D-AFC137DE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80A5B761-6149-4C94-9587-CFD9D350D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CCFD92D4-5518-48A2-A732-A931D49C4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AB1E9AAB-F61E-434D-9C35-818B983C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id="{673674A1-908D-400B-925A-583BBB0F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id="{D5ABBD77-FEDE-4536-819B-537736F1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30B14E79-B1C2-4C0F-B31A-564C1AAB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3FDC36-DE15-489F-82A5-34D3164D15A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0DCFAF-D079-41E9-BAB8-B458EA4C8C34}"/>
              </a:ext>
            </a:extLst>
          </p:cNvPr>
          <p:cNvGrpSpPr/>
          <p:nvPr/>
        </p:nvGrpSpPr>
        <p:grpSpPr>
          <a:xfrm>
            <a:off x="340566" y="2129097"/>
            <a:ext cx="23702868" cy="6551548"/>
            <a:chOff x="992187" y="2564544"/>
            <a:chExt cx="22461370" cy="3805716"/>
          </a:xfrm>
        </p:grpSpPr>
        <p:sp>
          <p:nvSpPr>
            <p:cNvPr id="72" name="Rounded Rectangle 133">
              <a:extLst>
                <a:ext uri="{FF2B5EF4-FFF2-40B4-BE49-F238E27FC236}">
                  <a16:creationId xmlns:a16="http://schemas.microsoft.com/office/drawing/2014/main" id="{19811424-EE97-4B46-96CF-5A99D50963FE}"/>
                </a:ext>
              </a:extLst>
            </p:cNvPr>
            <p:cNvSpPr/>
            <p:nvPr/>
          </p:nvSpPr>
          <p:spPr bwMode="auto">
            <a:xfrm>
              <a:off x="1145221" y="2667000"/>
              <a:ext cx="22308336" cy="370326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8D2B0CE-7866-4DF5-BF89-06A0C5297D08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F1E1E607-08E9-4648-97B5-30FE4055EB1D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Pentagon 136">
                <a:extLst>
                  <a:ext uri="{FF2B5EF4-FFF2-40B4-BE49-F238E27FC236}">
                    <a16:creationId xmlns:a16="http://schemas.microsoft.com/office/drawing/2014/main" id="{102BB70C-B799-4A1F-ADF0-67C65C23F6D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8" name="Group 11">
                <a:extLst>
                  <a:ext uri="{FF2B5EF4-FFF2-40B4-BE49-F238E27FC236}">
                    <a16:creationId xmlns:a16="http://schemas.microsoft.com/office/drawing/2014/main" id="{43930DB2-C979-47FF-8357-28FF46EAF53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1" name="Freeform 140">
                  <a:extLst>
                    <a:ext uri="{FF2B5EF4-FFF2-40B4-BE49-F238E27FC236}">
                      <a16:creationId xmlns:a16="http://schemas.microsoft.com/office/drawing/2014/main" id="{5A9991F1-B1AA-4C50-90C0-A3C19555DE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2" name="Freeform 141">
                  <a:extLst>
                    <a:ext uri="{FF2B5EF4-FFF2-40B4-BE49-F238E27FC236}">
                      <a16:creationId xmlns:a16="http://schemas.microsoft.com/office/drawing/2014/main" id="{E56F2987-49B2-40AA-8D98-11F2771DE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3" name="Freeform 142">
                  <a:extLst>
                    <a:ext uri="{FF2B5EF4-FFF2-40B4-BE49-F238E27FC236}">
                      <a16:creationId xmlns:a16="http://schemas.microsoft.com/office/drawing/2014/main" id="{745BD6E4-53C4-41AD-85C7-56FF2FF5E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357CD8A-A51E-4577-80AB-BC6C50550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985512C-A5BF-47D4-88E3-EF1104721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1B927DC-D577-43FC-A933-74D257CE7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01DE5F6-596B-4EAE-BAF2-F3E8FC5F7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9" name="Chevron 138">
                <a:extLst>
                  <a:ext uri="{FF2B5EF4-FFF2-40B4-BE49-F238E27FC236}">
                    <a16:creationId xmlns:a16="http://schemas.microsoft.com/office/drawing/2014/main" id="{F75512B3-60B0-4669-98C6-BD98A1317FB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TextBox 13">
                <a:extLst>
                  <a:ext uri="{FF2B5EF4-FFF2-40B4-BE49-F238E27FC236}">
                    <a16:creationId xmlns:a16="http://schemas.microsoft.com/office/drawing/2014/main" id="{EB258A09-2731-4560-958C-D3EF3E045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974396-4301-46CD-801F-E9A5CDEFB74C}"/>
                  </a:ext>
                </a:extLst>
              </p:cNvPr>
              <p:cNvSpPr txBox="1"/>
              <p:nvPr/>
            </p:nvSpPr>
            <p:spPr>
              <a:xfrm>
                <a:off x="1176304" y="3396480"/>
                <a:ext cx="22164894" cy="5375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diện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𝑆𝐴𝐵𝐶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lần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lượt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cắt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𝑆𝐸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lần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lượt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cắt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𝑆𝐷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ứng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𝐷𝑁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𝐽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𝐵𝑃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𝐸𝑄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? </a:t>
                </a: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dirty="0" err="1"/>
                  <a:t>Bốn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thẳng </a:t>
                </a:r>
                <a:r>
                  <a:rPr lang="en-US" dirty="0" err="1"/>
                  <a:t>hàng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/>
                  <a:t>Bốn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không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thẳng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hàng</a:t>
                </a:r>
                <a:r>
                  <a:rPr lang="en-US" sz="48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C.</a:t>
                </a:r>
                <a:r>
                  <a:rPr lang="en-US" sz="4400" dirty="0"/>
                  <a:t> Ba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          </a:t>
                </a:r>
                <a:r>
                  <a:rPr lang="en-US" sz="4400" dirty="0" err="1"/>
                  <a:t>thẳng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4000" dirty="0"/>
                  <a:t>Ba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hàng</a:t>
                </a:r>
                <a:endParaRPr lang="en-US" sz="4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974396-4301-46CD-801F-E9A5CDEFB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04" y="3396480"/>
                <a:ext cx="22164894" cy="5375767"/>
              </a:xfrm>
              <a:prstGeom prst="rect">
                <a:avLst/>
              </a:prstGeom>
              <a:blipFill>
                <a:blip r:embed="rId3"/>
                <a:stretch>
                  <a:fillRect l="-1128" t="-454" r="-1100" b="-4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1FE9AB99-9994-49F4-A379-42DE946D9BB6}"/>
              </a:ext>
            </a:extLst>
          </p:cNvPr>
          <p:cNvSpPr/>
          <p:nvPr/>
        </p:nvSpPr>
        <p:spPr>
          <a:xfrm>
            <a:off x="1752600" y="6858000"/>
            <a:ext cx="1143000" cy="1143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7C2E94B-60B1-4090-A964-53D0F3E4DF1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521625" y="8756894"/>
            <a:ext cx="7585224" cy="5550569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80DEE1D-7FBE-4AB4-8140-43008F8AD012}"/>
              </a:ext>
            </a:extLst>
          </p:cNvPr>
          <p:cNvSpPr txBox="1"/>
          <p:nvPr/>
        </p:nvSpPr>
        <p:spPr>
          <a:xfrm>
            <a:off x="6203731" y="6488291"/>
            <a:ext cx="184731" cy="7540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90BBA56-D537-474B-A952-8B891B66D965}"/>
                  </a:ext>
                </a:extLst>
              </p:cNvPr>
              <p:cNvSpPr txBox="1"/>
              <p:nvPr/>
            </p:nvSpPr>
            <p:spPr>
              <a:xfrm>
                <a:off x="4533386" y="7920223"/>
                <a:ext cx="1522661" cy="754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90BBA56-D537-474B-A952-8B891B66D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386" y="7920223"/>
                <a:ext cx="1522661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4" grpId="1"/>
      <p:bldP spid="114" grpId="2"/>
      <p:bldP spid="1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C1487-64B9-48DF-9A76-51C1391BCA1E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02AAC908-BA22-4C5D-85AC-84B384596E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BA8ABB-730B-4305-91B0-36124D5CC8E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EBCAC819-33C6-409E-BC2B-43DE82353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009EFD15-4EA8-4443-AF8F-021025B7E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450691BB-F465-4C20-B636-5D0126AD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CA823EA9-4DCB-4639-AE05-56D331BE6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76D9D7C1-126F-4B88-BB57-FD6CFADB4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74CF2EAA-22D2-4B40-974D-AFC137DE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80A5B761-6149-4C94-9587-CFD9D350D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CCFD92D4-5518-48A2-A732-A931D49C4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AB1E9AAB-F61E-434D-9C35-818B983C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id="{673674A1-908D-400B-925A-583BBB0F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id="{D5ABBD77-FEDE-4536-819B-537736F1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30B14E79-B1C2-4C0F-B31A-564C1AAB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3FDC36-DE15-489F-82A5-34D3164D15A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4D8F25-CB75-4D51-B69A-7307C6521365}"/>
              </a:ext>
            </a:extLst>
          </p:cNvPr>
          <p:cNvGrpSpPr/>
          <p:nvPr/>
        </p:nvGrpSpPr>
        <p:grpSpPr>
          <a:xfrm>
            <a:off x="201430" y="2595612"/>
            <a:ext cx="23801570" cy="10879592"/>
            <a:chOff x="1205494" y="6941416"/>
            <a:chExt cx="22139783" cy="6545984"/>
          </a:xfrm>
        </p:grpSpPr>
        <p:sp>
          <p:nvSpPr>
            <p:cNvPr id="65" name="Rounded Rectangle 124">
              <a:extLst>
                <a:ext uri="{FF2B5EF4-FFF2-40B4-BE49-F238E27FC236}">
                  <a16:creationId xmlns:a16="http://schemas.microsoft.com/office/drawing/2014/main" id="{4D261915-4F75-4831-98D3-B5077A26EDB1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309F842-B850-48D9-B9B2-198A3683813A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A81DC1A1-7026-41C4-B979-38D5ACD5BD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13F456B-52E2-48B2-A9AA-15F88ADDA54E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128">
                <a:extLst>
                  <a:ext uri="{FF2B5EF4-FFF2-40B4-BE49-F238E27FC236}">
                    <a16:creationId xmlns:a16="http://schemas.microsoft.com/office/drawing/2014/main" id="{543F8813-2F66-4409-B4EC-DAE02B0ED1D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375487A1-6C8E-4FB4-BF6C-0D21B480C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FF874E91-2C83-4172-B268-08F387B687F4}"/>
              </a:ext>
            </a:extLst>
          </p:cNvPr>
          <p:cNvSpPr txBox="1"/>
          <p:nvPr/>
        </p:nvSpPr>
        <p:spPr>
          <a:xfrm>
            <a:off x="14919355" y="11778926"/>
            <a:ext cx="256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7C2E94B-60B1-4090-A964-53D0F3E4DF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973800" y="8357317"/>
            <a:ext cx="7585224" cy="5550569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80DEE1D-7FBE-4AB4-8140-43008F8AD012}"/>
              </a:ext>
            </a:extLst>
          </p:cNvPr>
          <p:cNvSpPr txBox="1"/>
          <p:nvPr/>
        </p:nvSpPr>
        <p:spPr>
          <a:xfrm>
            <a:off x="6203731" y="6488291"/>
            <a:ext cx="18473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n-US" sz="44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BBE7CE-B02E-426A-B1DF-1D76CA283AA4}"/>
                  </a:ext>
                </a:extLst>
              </p:cNvPr>
              <p:cNvSpPr txBox="1"/>
              <p:nvPr/>
            </p:nvSpPr>
            <p:spPr>
              <a:xfrm>
                <a:off x="1531296" y="3834385"/>
                <a:ext cx="7408246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𝑆𝐴𝐸</m:t>
                        </m:r>
                      </m:e>
                    </m:d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(1)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BBE7CE-B02E-426A-B1DF-1D76CA283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96" y="3834385"/>
                <a:ext cx="7408246" cy="769441"/>
              </a:xfrm>
              <a:prstGeom prst="rect">
                <a:avLst/>
              </a:prstGeom>
              <a:blipFill>
                <a:blip r:embed="rId4"/>
                <a:stretch>
                  <a:fillRect l="-3292" t="-16667" r="-238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818351-7B1C-4F66-8C49-F44C69F54CD9}"/>
                  </a:ext>
                </a:extLst>
              </p:cNvPr>
              <p:cNvSpPr txBox="1"/>
              <p:nvPr/>
            </p:nvSpPr>
            <p:spPr>
              <a:xfrm>
                <a:off x="1465407" y="5069336"/>
                <a:ext cx="362240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𝐴𝐸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818351-7B1C-4F66-8C49-F44C69F54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07" y="5069336"/>
                <a:ext cx="362240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8A9F15-2F74-414D-AA50-3A2C6E7A5ACC}"/>
                  </a:ext>
                </a:extLst>
              </p:cNvPr>
              <p:cNvSpPr txBox="1"/>
              <p:nvPr/>
            </p:nvSpPr>
            <p:spPr>
              <a:xfrm>
                <a:off x="1388129" y="6496407"/>
                <a:ext cx="363330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𝐷𝑁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8A9F15-2F74-414D-AA50-3A2C6E7A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9" y="6496407"/>
                <a:ext cx="363330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7DDB45-927B-4E69-9D11-0D74AF7579E9}"/>
                  </a:ext>
                </a:extLst>
              </p:cNvPr>
              <p:cNvSpPr txBox="1"/>
              <p:nvPr/>
            </p:nvSpPr>
            <p:spPr>
              <a:xfrm>
                <a:off x="1366449" y="8041006"/>
                <a:ext cx="3441648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𝐵𝑃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𝐸𝑄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7DDB45-927B-4E69-9D11-0D74AF757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49" y="8041006"/>
                <a:ext cx="344164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D2A42C4-E35F-491C-99C1-D991F40AD17B}"/>
                  </a:ext>
                </a:extLst>
              </p:cNvPr>
              <p:cNvSpPr txBox="1"/>
              <p:nvPr/>
            </p:nvSpPr>
            <p:spPr>
              <a:xfrm>
                <a:off x="1418609" y="9689749"/>
                <a:ext cx="1192576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(1),(2),(3)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(4)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𝐽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hàng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D2A42C4-E35F-491C-99C1-D991F40AD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09" y="9689749"/>
                <a:ext cx="11925765" cy="769441"/>
              </a:xfrm>
              <a:prstGeom prst="rect">
                <a:avLst/>
              </a:prstGeom>
              <a:blipFill>
                <a:blip r:embed="rId8"/>
                <a:stretch>
                  <a:fillRect l="-2096" t="-17460" r="-107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963D786-C160-449D-9D2E-DDD8481E0E4D}"/>
                  </a:ext>
                </a:extLst>
              </p:cNvPr>
              <p:cNvSpPr txBox="1"/>
              <p:nvPr/>
            </p:nvSpPr>
            <p:spPr>
              <a:xfrm>
                <a:off x="4847974" y="4692825"/>
                <a:ext cx="15640757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𝐴𝐸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𝑆𝐴𝐸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𝑆𝐴𝐸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𝑆𝐴𝐸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∩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963D786-C160-449D-9D2E-DDD8481E0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74" y="4692825"/>
                <a:ext cx="15640757" cy="1602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A77ED6-5F63-4CAC-8AD2-BCB4729E7B99}"/>
                  </a:ext>
                </a:extLst>
              </p:cNvPr>
              <p:cNvSpPr txBox="1"/>
              <p:nvPr/>
            </p:nvSpPr>
            <p:spPr>
              <a:xfrm>
                <a:off x="4808097" y="6169717"/>
                <a:ext cx="15232503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𝐷𝑁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𝐴𝑀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𝑆𝐴𝐸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𝑆𝐴𝐸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∩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𝑆𝐴𝐸</m:t>
                          </m:r>
                        </m:e>
                      </m:d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A77ED6-5F63-4CAC-8AD2-BCB4729E7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97" y="6169717"/>
                <a:ext cx="15232503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BC9854B-BFE6-4CDE-972B-8A9604102EC9}"/>
                  </a:ext>
                </a:extLst>
              </p:cNvPr>
              <p:cNvSpPr txBox="1"/>
              <p:nvPr/>
            </p:nvSpPr>
            <p:spPr>
              <a:xfrm>
                <a:off x="4674163" y="7733364"/>
                <a:ext cx="15214037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𝐵𝑃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𝐸𝑄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𝑆𝐴𝐸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𝑆𝐴𝐸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∩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𝑆𝐴𝐸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BC9854B-BFE6-4CDE-972B-8A9604102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163" y="7733364"/>
                <a:ext cx="15214037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849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utoUpdateAnimBg="0"/>
      <p:bldP spid="42" grpId="0" autoUpdateAnimBg="0"/>
      <p:bldP spid="43" grpId="0"/>
      <p:bldP spid="44" grpId="0"/>
      <p:bldP spid="45" grpId="0"/>
      <p:bldP spid="46" grpId="0"/>
      <p:bldP spid="47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C1487-64B9-48DF-9A76-51C1391BCA1E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02AAC908-BA22-4C5D-85AC-84B384596E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BA8ABB-730B-4305-91B0-36124D5CC8E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EBCAC819-33C6-409E-BC2B-43DE82353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009EFD15-4EA8-4443-AF8F-021025B7E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450691BB-F465-4C20-B636-5D0126AD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CA823EA9-4DCB-4639-AE05-56D331BE6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76D9D7C1-126F-4B88-BB57-FD6CFADB4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74CF2EAA-22D2-4B40-974D-AFC137DE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80A5B761-6149-4C94-9587-CFD9D350D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CCFD92D4-5518-48A2-A732-A931D49C4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AB1E9AAB-F61E-434D-9C35-818B983C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id="{673674A1-908D-400B-925A-583BBB0F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id="{D5ABBD77-FEDE-4536-819B-537736F1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30B14E79-B1C2-4C0F-B31A-564C1AAB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3FDC36-DE15-489F-82A5-34D3164D15A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0DCFAF-D079-41E9-BAB8-B458EA4C8C34}"/>
              </a:ext>
            </a:extLst>
          </p:cNvPr>
          <p:cNvGrpSpPr/>
          <p:nvPr/>
        </p:nvGrpSpPr>
        <p:grpSpPr>
          <a:xfrm>
            <a:off x="340566" y="2129097"/>
            <a:ext cx="24043434" cy="6263368"/>
            <a:chOff x="992187" y="2564544"/>
            <a:chExt cx="22461370" cy="3805716"/>
          </a:xfrm>
        </p:grpSpPr>
        <p:sp>
          <p:nvSpPr>
            <p:cNvPr id="72" name="Rounded Rectangle 133">
              <a:extLst>
                <a:ext uri="{FF2B5EF4-FFF2-40B4-BE49-F238E27FC236}">
                  <a16:creationId xmlns:a16="http://schemas.microsoft.com/office/drawing/2014/main" id="{19811424-EE97-4B46-96CF-5A99D50963FE}"/>
                </a:ext>
              </a:extLst>
            </p:cNvPr>
            <p:cNvSpPr/>
            <p:nvPr/>
          </p:nvSpPr>
          <p:spPr bwMode="auto">
            <a:xfrm>
              <a:off x="1145221" y="2667000"/>
              <a:ext cx="22308336" cy="370326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8D2B0CE-7866-4DF5-BF89-06A0C5297D08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F1E1E607-08E9-4648-97B5-30FE4055EB1D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Pentagon 136">
                <a:extLst>
                  <a:ext uri="{FF2B5EF4-FFF2-40B4-BE49-F238E27FC236}">
                    <a16:creationId xmlns:a16="http://schemas.microsoft.com/office/drawing/2014/main" id="{102BB70C-B799-4A1F-ADF0-67C65C23F6D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8" name="Group 11">
                <a:extLst>
                  <a:ext uri="{FF2B5EF4-FFF2-40B4-BE49-F238E27FC236}">
                    <a16:creationId xmlns:a16="http://schemas.microsoft.com/office/drawing/2014/main" id="{43930DB2-C979-47FF-8357-28FF46EAF53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1" name="Freeform 140">
                  <a:extLst>
                    <a:ext uri="{FF2B5EF4-FFF2-40B4-BE49-F238E27FC236}">
                      <a16:creationId xmlns:a16="http://schemas.microsoft.com/office/drawing/2014/main" id="{5A9991F1-B1AA-4C50-90C0-A3C19555DE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2" name="Freeform 141">
                  <a:extLst>
                    <a:ext uri="{FF2B5EF4-FFF2-40B4-BE49-F238E27FC236}">
                      <a16:creationId xmlns:a16="http://schemas.microsoft.com/office/drawing/2014/main" id="{E56F2987-49B2-40AA-8D98-11F2771DE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3" name="Freeform 142">
                  <a:extLst>
                    <a:ext uri="{FF2B5EF4-FFF2-40B4-BE49-F238E27FC236}">
                      <a16:creationId xmlns:a16="http://schemas.microsoft.com/office/drawing/2014/main" id="{745BD6E4-53C4-41AD-85C7-56FF2FF5E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357CD8A-A51E-4577-80AB-BC6C50550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985512C-A5BF-47D4-88E3-EF1104721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1B927DC-D577-43FC-A933-74D257CE7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01DE5F6-596B-4EAE-BAF2-F3E8FC5F7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9" name="Chevron 138">
                <a:extLst>
                  <a:ext uri="{FF2B5EF4-FFF2-40B4-BE49-F238E27FC236}">
                    <a16:creationId xmlns:a16="http://schemas.microsoft.com/office/drawing/2014/main" id="{F75512B3-60B0-4669-98C6-BD98A1317FB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TextBox 13">
                <a:extLst>
                  <a:ext uri="{FF2B5EF4-FFF2-40B4-BE49-F238E27FC236}">
                    <a16:creationId xmlns:a16="http://schemas.microsoft.com/office/drawing/2014/main" id="{EB258A09-2731-4560-958C-D3EF3E045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7" cy="47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974396-4301-46CD-801F-E9A5CDEFB74C}"/>
                  </a:ext>
                </a:extLst>
              </p:cNvPr>
              <p:cNvSpPr txBox="1"/>
              <p:nvPr/>
            </p:nvSpPr>
            <p:spPr>
              <a:xfrm>
                <a:off x="1176304" y="3396480"/>
                <a:ext cx="22164894" cy="703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𝑆𝐷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tư</a:t>
                </a:r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974396-4301-46CD-801F-E9A5CDEFB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04" y="3396480"/>
                <a:ext cx="22164894" cy="7030066"/>
              </a:xfrm>
              <a:prstGeom prst="rect">
                <a:avLst/>
              </a:prstGeom>
              <a:blipFill>
                <a:blip r:embed="rId3"/>
                <a:stretch>
                  <a:fillRect l="-1128" t="-347" r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1FE9AB99-9994-49F4-A379-42DE946D9BB6}"/>
              </a:ext>
            </a:extLst>
          </p:cNvPr>
          <p:cNvSpPr/>
          <p:nvPr/>
        </p:nvSpPr>
        <p:spPr>
          <a:xfrm>
            <a:off x="522898" y="5675047"/>
            <a:ext cx="1143000" cy="160390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0DEE1D-7FBE-4AB4-8140-43008F8AD012}"/>
              </a:ext>
            </a:extLst>
          </p:cNvPr>
          <p:cNvSpPr txBox="1"/>
          <p:nvPr/>
        </p:nvSpPr>
        <p:spPr>
          <a:xfrm>
            <a:off x="6203731" y="6488291"/>
            <a:ext cx="184731" cy="7540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C07A010-9A30-4180-80A3-C789A89BBDD8}"/>
                  </a:ext>
                </a:extLst>
              </p:cNvPr>
              <p:cNvSpPr txBox="1"/>
              <p:nvPr/>
            </p:nvSpPr>
            <p:spPr>
              <a:xfrm>
                <a:off x="802190" y="6096000"/>
                <a:ext cx="11137921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C07A010-9A30-4180-80A3-C789A89BB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90" y="6096000"/>
                <a:ext cx="11137921" cy="769441"/>
              </a:xfrm>
              <a:prstGeom prst="rect">
                <a:avLst/>
              </a:prstGeom>
              <a:blipFill>
                <a:blip r:embed="rId4"/>
                <a:stretch>
                  <a:fillRect l="-224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21D71F-F371-4E1F-A41D-138143217C4B}"/>
                  </a:ext>
                </a:extLst>
              </p:cNvPr>
              <p:cNvSpPr txBox="1"/>
              <p:nvPr/>
            </p:nvSpPr>
            <p:spPr>
              <a:xfrm>
                <a:off x="12571012" y="6096000"/>
                <a:ext cx="11203388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21D71F-F371-4E1F-A41D-138143217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1012" y="6096000"/>
                <a:ext cx="11203388" cy="769441"/>
              </a:xfrm>
              <a:prstGeom prst="rect">
                <a:avLst/>
              </a:prstGeom>
              <a:blipFill>
                <a:blip r:embed="rId5"/>
                <a:stretch>
                  <a:fillRect l="-2176" t="-16667" r="-16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9B17F04-3B24-4292-AF39-E062F9824FD2}"/>
                  </a:ext>
                </a:extLst>
              </p:cNvPr>
              <p:cNvSpPr txBox="1"/>
              <p:nvPr/>
            </p:nvSpPr>
            <p:spPr>
              <a:xfrm>
                <a:off x="838200" y="7239000"/>
                <a:ext cx="11168250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dirty="0">
                    <a:latin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9B17F04-3B24-4292-AF39-E062F9824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239000"/>
                <a:ext cx="11168250" cy="769441"/>
              </a:xfrm>
              <a:prstGeom prst="rect">
                <a:avLst/>
              </a:prstGeom>
              <a:blipFill>
                <a:blip r:embed="rId6"/>
                <a:stretch>
                  <a:fillRect l="-2238" t="-17460" r="-10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9FF60E-AE7F-4C36-AAA9-D187393BE800}"/>
                  </a:ext>
                </a:extLst>
              </p:cNvPr>
              <p:cNvSpPr txBox="1"/>
              <p:nvPr/>
            </p:nvSpPr>
            <p:spPr>
              <a:xfrm>
                <a:off x="12623167" y="7239000"/>
                <a:ext cx="1122743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9FF60E-AE7F-4C36-AAA9-D187393B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167" y="7239000"/>
                <a:ext cx="11227433" cy="769441"/>
              </a:xfrm>
              <a:prstGeom prst="rect">
                <a:avLst/>
              </a:prstGeom>
              <a:blipFill>
                <a:blip r:embed="rId7"/>
                <a:stretch>
                  <a:fillRect l="-2226" t="-17460" r="-162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4A98F3E1-5D12-49F8-AC21-70D7A759F073}"/>
              </a:ext>
            </a:extLst>
          </p:cNvPr>
          <p:cNvGrpSpPr/>
          <p:nvPr/>
        </p:nvGrpSpPr>
        <p:grpSpPr>
          <a:xfrm>
            <a:off x="533400" y="7963609"/>
            <a:ext cx="24010617" cy="6819191"/>
            <a:chOff x="1205494" y="6941416"/>
            <a:chExt cx="22139783" cy="6545984"/>
          </a:xfrm>
        </p:grpSpPr>
        <p:sp>
          <p:nvSpPr>
            <p:cNvPr id="82" name="Rounded Rectangle 124">
              <a:extLst>
                <a:ext uri="{FF2B5EF4-FFF2-40B4-BE49-F238E27FC236}">
                  <a16:creationId xmlns:a16="http://schemas.microsoft.com/office/drawing/2014/main" id="{241B0184-35AF-4CD0-9232-C355AA1E7A84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9D1AE7A-26B6-42D1-B14C-94BD13CFBEEA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85" name="Freeform 20">
                <a:extLst>
                  <a:ext uri="{FF2B5EF4-FFF2-40B4-BE49-F238E27FC236}">
                    <a16:creationId xmlns:a16="http://schemas.microsoft.com/office/drawing/2014/main" id="{22ECCD73-8E10-48CB-B7D8-866E8E4D924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4F9AFD3-0517-426A-8F8F-6BA303D961DB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73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ound Diagonal Corner Rectangle 128">
                <a:extLst>
                  <a:ext uri="{FF2B5EF4-FFF2-40B4-BE49-F238E27FC236}">
                    <a16:creationId xmlns:a16="http://schemas.microsoft.com/office/drawing/2014/main" id="{737974E6-C5B0-4F14-A4E3-32622F6BF02B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id="{16CB7958-2241-4D6E-8187-BBA85762B5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131C28E-86EE-4C43-83E4-4BBA1C1A5FCA}"/>
                  </a:ext>
                </a:extLst>
              </p:cNvPr>
              <p:cNvSpPr txBox="1"/>
              <p:nvPr/>
            </p:nvSpPr>
            <p:spPr>
              <a:xfrm>
                <a:off x="838200" y="9010154"/>
                <a:ext cx="11274561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𝑀𝑁𝑃𝑄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131C28E-86EE-4C43-83E4-4BBA1C1A5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010154"/>
                <a:ext cx="11274561" cy="769441"/>
              </a:xfrm>
              <a:prstGeom prst="rect">
                <a:avLst/>
              </a:prstGeom>
              <a:blipFill>
                <a:blip r:embed="rId8"/>
                <a:stretch>
                  <a:fillRect l="-2217" t="-16667" r="-124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7A81E2B-28CF-452E-99C6-6EA85274B165}"/>
                  </a:ext>
                </a:extLst>
              </p:cNvPr>
              <p:cNvSpPr txBox="1"/>
              <p:nvPr/>
            </p:nvSpPr>
            <p:spPr>
              <a:xfrm>
                <a:off x="838200" y="9804995"/>
                <a:ext cx="653621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sẽ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7A81E2B-28CF-452E-99C6-6EA85274B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04995"/>
                <a:ext cx="6536213" cy="769441"/>
              </a:xfrm>
              <a:prstGeom prst="rect">
                <a:avLst/>
              </a:prstGeom>
              <a:blipFill>
                <a:blip r:embed="rId9"/>
                <a:stretch>
                  <a:fillRect l="-3825" t="-16535" r="-2799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EAA393-7F83-4209-B528-62776BBE2A0A}"/>
                  </a:ext>
                </a:extLst>
              </p:cNvPr>
              <p:cNvSpPr txBox="1"/>
              <p:nvPr/>
            </p:nvSpPr>
            <p:spPr>
              <a:xfrm>
                <a:off x="838200" y="10599835"/>
                <a:ext cx="7562840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Dễ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𝑆𝐴𝐶</m:t>
                        </m:r>
                      </m:e>
                    </m:d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EAA393-7F83-4209-B528-62776BBE2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599835"/>
                <a:ext cx="7562840" cy="769441"/>
              </a:xfrm>
              <a:prstGeom prst="rect">
                <a:avLst/>
              </a:prstGeom>
              <a:blipFill>
                <a:blip r:embed="rId10"/>
                <a:stretch>
                  <a:fillRect l="-3306" t="-17460" r="-233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1AE3ABA-B6A2-422B-B5F8-673CDB3AD6A0}"/>
                  </a:ext>
                </a:extLst>
              </p:cNvPr>
              <p:cNvSpPr txBox="1"/>
              <p:nvPr/>
            </p:nvSpPr>
            <p:spPr>
              <a:xfrm>
                <a:off x="838200" y="11394677"/>
                <a:ext cx="4628703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𝑁𝑄</m:t>
                              </m:r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1AE3ABA-B6A2-422B-B5F8-673CDB3AD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394677"/>
                <a:ext cx="4628703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97DB58C-BFB0-4A0A-8DA8-1706103F1004}"/>
                  </a:ext>
                </a:extLst>
              </p:cNvPr>
              <p:cNvSpPr txBox="1"/>
              <p:nvPr/>
            </p:nvSpPr>
            <p:spPr>
              <a:xfrm>
                <a:off x="5339903" y="11394677"/>
                <a:ext cx="6119047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𝑆𝑂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97DB58C-BFB0-4A0A-8DA8-1706103F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903" y="11394677"/>
                <a:ext cx="6119047" cy="1602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8D3AA6A-DE40-41C3-9AE2-B461D1E86C66}"/>
                  </a:ext>
                </a:extLst>
              </p:cNvPr>
              <p:cNvSpPr txBox="1"/>
              <p:nvPr/>
            </p:nvSpPr>
            <p:spPr>
              <a:xfrm>
                <a:off x="838200" y="13022759"/>
                <a:ext cx="777655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qui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8D3AA6A-DE40-41C3-9AE2-B461D1E86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022759"/>
                <a:ext cx="7776552" cy="769441"/>
              </a:xfrm>
              <a:prstGeom prst="rect">
                <a:avLst/>
              </a:prstGeom>
              <a:blipFill>
                <a:blip r:embed="rId13"/>
                <a:stretch>
                  <a:fillRect l="-3216" t="-16535" r="-227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0" name="Picture 58">
            <a:extLst>
              <a:ext uri="{FF2B5EF4-FFF2-40B4-BE49-F238E27FC236}">
                <a16:creationId xmlns:a16="http://schemas.microsoft.com/office/drawing/2014/main" id="{46B856C6-4E11-4B80-A388-1ADADAD2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594" y="8401300"/>
            <a:ext cx="6119048" cy="6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AC8204D5-1637-4102-90EE-558F7B0FF74F}"/>
              </a:ext>
            </a:extLst>
          </p:cNvPr>
          <p:cNvSpPr txBox="1"/>
          <p:nvPr/>
        </p:nvSpPr>
        <p:spPr>
          <a:xfrm>
            <a:off x="9161911" y="12997360"/>
            <a:ext cx="256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8498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4" grpId="1"/>
      <p:bldP spid="114" grpId="2"/>
      <p:bldP spid="113" grpId="0" animBg="1"/>
      <p:bldP spid="113" grpId="1" animBg="1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94" grpId="0"/>
      <p:bldP spid="95" grpId="0"/>
      <p:bldP spid="96" grpId="0"/>
      <p:bldP spid="97" grpId="0"/>
      <p:bldP spid="108" grpId="0"/>
      <p:bldP spid="109" grpId="0"/>
      <p:bldP spid="14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40A047-CF13-4C12-89E7-D61D7449728D}"/>
              </a:ext>
            </a:extLst>
          </p:cNvPr>
          <p:cNvGrpSpPr/>
          <p:nvPr/>
        </p:nvGrpSpPr>
        <p:grpSpPr>
          <a:xfrm>
            <a:off x="611108" y="1828800"/>
            <a:ext cx="15309463" cy="923330"/>
            <a:chOff x="611108" y="1828800"/>
            <a:chExt cx="15309463" cy="923330"/>
          </a:xfrm>
        </p:grpSpPr>
        <p:grpSp>
          <p:nvGrpSpPr>
            <p:cNvPr id="41" name="Group 26"/>
            <p:cNvGrpSpPr/>
            <p:nvPr/>
          </p:nvGrpSpPr>
          <p:grpSpPr>
            <a:xfrm>
              <a:off x="611108" y="1828800"/>
              <a:ext cx="12114292" cy="907192"/>
              <a:chOff x="7459670" y="7543799"/>
              <a:chExt cx="20011305" cy="90731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993186" y="7620004"/>
                <a:ext cx="18477789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27"/>
              <p:cNvGrpSpPr/>
              <p:nvPr/>
            </p:nvGrpSpPr>
            <p:grpSpPr>
              <a:xfrm>
                <a:off x="7459670" y="7543799"/>
                <a:ext cx="5097829" cy="872846"/>
                <a:chOff x="7459669" y="7543800"/>
                <a:chExt cx="5097829" cy="872846"/>
              </a:xfrm>
            </p:grpSpPr>
            <p:sp>
              <p:nvSpPr>
                <p:cNvPr id="4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8" name="Group 29"/>
                <p:cNvGrpSpPr/>
                <p:nvPr/>
              </p:nvGrpSpPr>
              <p:grpSpPr>
                <a:xfrm>
                  <a:off x="7469185" y="7650662"/>
                  <a:ext cx="5088313" cy="765984"/>
                  <a:chOff x="7469185" y="7650662"/>
                  <a:chExt cx="5088313" cy="765984"/>
                </a:xfrm>
              </p:grpSpPr>
              <p:sp>
                <p:nvSpPr>
                  <p:cNvPr id="49" name="Round Same Side Corner Rectangle 48"/>
                  <p:cNvSpPr/>
                  <p:nvPr/>
                </p:nvSpPr>
                <p:spPr>
                  <a:xfrm rot="5400000">
                    <a:off x="9647582" y="5506729"/>
                    <a:ext cx="731520" cy="5088313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490043" y="7650662"/>
                    <a:ext cx="4020137" cy="7541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IV</a:t>
                    </a:r>
                  </a:p>
                </p:txBody>
              </p:sp>
            </p:grp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726F0C-42C4-4FB7-B207-450D8F6B9448}"/>
                </a:ext>
              </a:extLst>
            </p:cNvPr>
            <p:cNvSpPr txBox="1"/>
            <p:nvPr/>
          </p:nvSpPr>
          <p:spPr>
            <a:xfrm>
              <a:off x="3697195" y="1828800"/>
              <a:ext cx="1222337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 minh ba điểm thẳng hàng</a:t>
              </a:r>
              <a:endPara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895082-9918-49DE-B2D7-6AC56FED6CB9}"/>
                  </a:ext>
                </a:extLst>
              </p:cNvPr>
              <p:cNvSpPr txBox="1"/>
              <p:nvPr/>
            </p:nvSpPr>
            <p:spPr>
              <a:xfrm>
                <a:off x="1515589" y="2982860"/>
                <a:ext cx="2012521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pháp: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 chứng minh ba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hàng, ta chứng minh ba điểm đó lần lượt thuộc hai mặt phẳng phân biệt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từ đó suy ra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nên chúng thẳng hàng.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895082-9918-49DE-B2D7-6AC56FED6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589" y="2982860"/>
                <a:ext cx="20125211" cy="2123658"/>
              </a:xfrm>
              <a:prstGeom prst="rect">
                <a:avLst/>
              </a:prstGeom>
              <a:blipFill>
                <a:blip r:embed="rId3"/>
                <a:stretch>
                  <a:fillRect l="-1242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89B5FF8-FEEA-4963-B925-95BC1D3C81BE}"/>
                  </a:ext>
                </a:extLst>
              </p:cNvPr>
              <p:cNvSpPr txBox="1"/>
              <p:nvPr/>
            </p:nvSpPr>
            <p:spPr>
              <a:xfrm>
                <a:off x="1287409" y="5715000"/>
                <a:ext cx="13190592" cy="7639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</a:t>
                </a:r>
                <a:r>
                  <a:rPr lang="vi-VN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điểm </a:t>
                </a:r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B, C thẳng hàng </a:t>
                </a:r>
                <a:r>
                  <a:rPr lang="vi-VN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indent="-685800">
                  <a:lnSpc>
                    <a:spcPct val="150000"/>
                  </a:lnSpc>
                  <a:buFontTx/>
                  <a:buChar char="-"/>
                </a:pPr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indent="-685800">
                  <a:lnSpc>
                    <a:spcPct val="150000"/>
                  </a:lnSpc>
                  <a:buFontTx/>
                  <a:buChar char="-"/>
                </a:pPr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ba điểm A, B, C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𝑡h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𝑛𝑔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𝑛𝑔</m:t>
                      </m:r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(Hoặc chứng minh đường thẳng AB đi qua C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𝑡h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ẳ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𝑛𝑔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algn="ctr"/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</a:pP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89B5FF8-FEEA-4963-B925-95BC1D3C8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09" y="5715000"/>
                <a:ext cx="13190592" cy="7639464"/>
              </a:xfrm>
              <a:prstGeom prst="rect">
                <a:avLst/>
              </a:prstGeom>
              <a:blipFill>
                <a:blip r:embed="rId4"/>
                <a:stretch>
                  <a:fillRect l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4152F03-CB62-428C-AD58-9D6C7FA1145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112" y="5898361"/>
            <a:ext cx="8883888" cy="6750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33">
            <a:extLst>
              <a:ext uri="{FF2B5EF4-FFF2-40B4-BE49-F238E27FC236}">
                <a16:creationId xmlns:a16="http://schemas.microsoft.com/office/drawing/2014/main" id="{4D92400C-DA34-4B6D-8F65-0D4DA29FCE99}"/>
              </a:ext>
            </a:extLst>
          </p:cNvPr>
          <p:cNvSpPr/>
          <p:nvPr/>
        </p:nvSpPr>
        <p:spPr bwMode="auto">
          <a:xfrm>
            <a:off x="541146" y="2464642"/>
            <a:ext cx="23231796" cy="7749128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0D8A46-32B4-4B37-8821-5B34CC246519}"/>
              </a:ext>
            </a:extLst>
          </p:cNvPr>
          <p:cNvGrpSpPr/>
          <p:nvPr/>
        </p:nvGrpSpPr>
        <p:grpSpPr>
          <a:xfrm>
            <a:off x="541146" y="7400722"/>
            <a:ext cx="23231796" cy="6966973"/>
            <a:chOff x="1192106" y="6947472"/>
            <a:chExt cx="22135691" cy="7013462"/>
          </a:xfrm>
        </p:grpSpPr>
        <p:sp>
          <p:nvSpPr>
            <p:cNvPr id="32" name="Rounded Rectangle 124">
              <a:extLst>
                <a:ext uri="{FF2B5EF4-FFF2-40B4-BE49-F238E27FC236}">
                  <a16:creationId xmlns:a16="http://schemas.microsoft.com/office/drawing/2014/main" id="{3C69A172-5996-42C9-9B03-7BC2450AC2F3}"/>
                </a:ext>
              </a:extLst>
            </p:cNvPr>
            <p:cNvSpPr/>
            <p:nvPr/>
          </p:nvSpPr>
          <p:spPr>
            <a:xfrm>
              <a:off x="1192106" y="7087972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C701416-3399-4EE4-9316-8C6FD2648B40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30442"/>
              <a:chOff x="1205494" y="6947472"/>
              <a:chExt cx="3440383" cy="830442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DF3F7F5-26F5-4EC2-9EF8-0C96301A2BA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A22A2F-C5F0-418D-83F5-C28E6C89C7BA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77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ound Diagonal Corner Rectangle 128">
                <a:extLst>
                  <a:ext uri="{FF2B5EF4-FFF2-40B4-BE49-F238E27FC236}">
                    <a16:creationId xmlns:a16="http://schemas.microsoft.com/office/drawing/2014/main" id="{75A0D36F-DE28-4B84-BAD2-01372EEBD468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ED3B4042-0A12-41F5-8B9F-982A794C3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/>
              <p:nvPr/>
            </p:nvSpPr>
            <p:spPr>
              <a:xfrm>
                <a:off x="1142999" y="2666999"/>
                <a:ext cx="22712448" cy="4397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𝑃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𝑆𝐴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𝑄𝑀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𝑄𝑃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𝑄𝑁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2666999"/>
                <a:ext cx="22712448" cy="4397101"/>
              </a:xfrm>
              <a:prstGeom prst="rect">
                <a:avLst/>
              </a:prstGeom>
              <a:blipFill>
                <a:blip r:embed="rId3"/>
                <a:stretch>
                  <a:fillRect l="-1074" t="-554" r="-1100" b="-5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B5242-0A4D-40B1-8437-707C75ABBBD8}"/>
              </a:ext>
            </a:extLst>
          </p:cNvPr>
          <p:cNvGrpSpPr/>
          <p:nvPr/>
        </p:nvGrpSpPr>
        <p:grpSpPr>
          <a:xfrm>
            <a:off x="611107" y="1524004"/>
            <a:ext cx="15166775" cy="872733"/>
            <a:chOff x="611107" y="1828804"/>
            <a:chExt cx="15166775" cy="872733"/>
          </a:xfrm>
        </p:grpSpPr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C0CFDD57-DC2B-4B8F-BF8C-49FA80629F54}"/>
                </a:ext>
              </a:extLst>
            </p:cNvPr>
            <p:cNvGrpSpPr/>
            <p:nvPr/>
          </p:nvGrpSpPr>
          <p:grpSpPr>
            <a:xfrm>
              <a:off x="611107" y="1828804"/>
              <a:ext cx="12114292" cy="872733"/>
              <a:chOff x="7459670" y="7543799"/>
              <a:chExt cx="20011305" cy="87284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B8483D-CF17-4476-9646-86A032067337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7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4" name="Group 27">
                <a:extLst>
                  <a:ext uri="{FF2B5EF4-FFF2-40B4-BE49-F238E27FC236}">
                    <a16:creationId xmlns:a16="http://schemas.microsoft.com/office/drawing/2014/main" id="{DA61E995-49B0-40C2-8968-5DC22BC29CA3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364704" cy="872847"/>
                <a:chOff x="7459669" y="7543800"/>
                <a:chExt cx="4364704" cy="872847"/>
              </a:xfrm>
            </p:grpSpPr>
            <p:sp>
              <p:nvSpPr>
                <p:cNvPr id="25" name="Isosceles Triangle 44">
                  <a:extLst>
                    <a:ext uri="{FF2B5EF4-FFF2-40B4-BE49-F238E27FC236}">
                      <a16:creationId xmlns:a16="http://schemas.microsoft.com/office/drawing/2014/main" id="{B7031962-5837-40CA-A36C-DD524156BA7C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9">
                  <a:extLst>
                    <a:ext uri="{FF2B5EF4-FFF2-40B4-BE49-F238E27FC236}">
                      <a16:creationId xmlns:a16="http://schemas.microsoft.com/office/drawing/2014/main" id="{BE9BE391-813C-4EA9-9807-595A01823425}"/>
                    </a:ext>
                  </a:extLst>
                </p:cNvPr>
                <p:cNvGrpSpPr/>
                <p:nvPr/>
              </p:nvGrpSpPr>
              <p:grpSpPr>
                <a:xfrm>
                  <a:off x="7469184" y="7642099"/>
                  <a:ext cx="4355189" cy="774548"/>
                  <a:chOff x="7469184" y="7642099"/>
                  <a:chExt cx="4355189" cy="774548"/>
                </a:xfrm>
              </p:grpSpPr>
              <p:sp>
                <p:nvSpPr>
                  <p:cNvPr id="27" name="Round Same Side Corner Rectangle 48">
                    <a:extLst>
                      <a:ext uri="{FF2B5EF4-FFF2-40B4-BE49-F238E27FC236}">
                        <a16:creationId xmlns:a16="http://schemas.microsoft.com/office/drawing/2014/main" id="{C5158D1C-4E4A-46CC-A0E2-D9F24D2B5E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81019" y="5873292"/>
                    <a:ext cx="731520" cy="4355189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79A6CA5-F50A-4501-BFD4-5EE0904B2629}"/>
                      </a:ext>
                    </a:extLst>
                  </p:cNvPr>
                  <p:cNvSpPr txBox="1"/>
                  <p:nvPr/>
                </p:nvSpPr>
                <p:spPr>
                  <a:xfrm>
                    <a:off x="7651325" y="7642099"/>
                    <a:ext cx="4107520" cy="7695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IV</a:t>
                    </a:r>
                  </a:p>
                </p:txBody>
              </p:sp>
            </p:grp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A94F2D-EBDF-498F-975E-6DE12EBCB1A4}"/>
                </a:ext>
              </a:extLst>
            </p:cNvPr>
            <p:cNvSpPr txBox="1"/>
            <p:nvPr/>
          </p:nvSpPr>
          <p:spPr>
            <a:xfrm>
              <a:off x="3554506" y="1850367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 minh ba điểm thẳng hàng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/>
              <p:nvPr/>
            </p:nvSpPr>
            <p:spPr>
              <a:xfrm>
                <a:off x="4191934" y="7484773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𝑺𝑶</m:t>
                    </m:r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𝑴𝑵𝑷</m:t>
                        </m:r>
                      </m:e>
                    </m:d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u="sng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34" y="7484773"/>
                <a:ext cx="12371294" cy="769441"/>
              </a:xfrm>
              <a:prstGeom prst="rect">
                <a:avLst/>
              </a:prstGeom>
              <a:blipFill>
                <a:blip r:embed="rId4"/>
                <a:stretch>
                  <a:fillRect l="-202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/>
              <p:nvPr/>
            </p:nvSpPr>
            <p:spPr>
              <a:xfrm>
                <a:off x="1524000" y="8755559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755559"/>
                <a:ext cx="12371294" cy="769441"/>
              </a:xfrm>
              <a:prstGeom prst="rect">
                <a:avLst/>
              </a:prstGeom>
              <a:blipFill>
                <a:blip r:embed="rId5"/>
                <a:stretch>
                  <a:fillRect l="-197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/>
              <p:nvPr/>
            </p:nvSpPr>
            <p:spPr>
              <a:xfrm>
                <a:off x="-2258758" y="9541975"/>
                <a:ext cx="1237129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𝑀𝑁𝑃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58758" y="9541975"/>
                <a:ext cx="12371294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/>
              <p:nvPr/>
            </p:nvSpPr>
            <p:spPr>
              <a:xfrm>
                <a:off x="609600" y="11125200"/>
                <a:ext cx="605516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𝑆𝑂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𝑀𝑁𝑃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125200"/>
                <a:ext cx="605516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B3BBAEB-C917-4E5A-94A3-87335F399E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21274" y="7315966"/>
            <a:ext cx="8266926" cy="694868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389FD0E-C435-4B07-9736-C04EDC08FEE7}"/>
              </a:ext>
            </a:extLst>
          </p:cNvPr>
          <p:cNvSpPr txBox="1"/>
          <p:nvPr/>
        </p:nvSpPr>
        <p:spPr>
          <a:xfrm>
            <a:off x="12479317" y="10173435"/>
            <a:ext cx="6478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94375CBC-8161-4A9E-BB61-EE2D83334E70}"/>
              </a:ext>
            </a:extLst>
          </p:cNvPr>
          <p:cNvSpPr/>
          <p:nvPr/>
        </p:nvSpPr>
        <p:spPr>
          <a:xfrm>
            <a:off x="13106400" y="1051560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B891A7D-5540-4349-B3E9-9ED1A3598314}"/>
              </a:ext>
            </a:extLst>
          </p:cNvPr>
          <p:cNvSpPr/>
          <p:nvPr/>
        </p:nvSpPr>
        <p:spPr>
          <a:xfrm>
            <a:off x="16230600" y="960120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E34F2D9-9CD2-4D5E-861B-DF2E5829F785}"/>
              </a:ext>
            </a:extLst>
          </p:cNvPr>
          <p:cNvSpPr txBox="1"/>
          <p:nvPr/>
        </p:nvSpPr>
        <p:spPr>
          <a:xfrm>
            <a:off x="16306800" y="8969514"/>
            <a:ext cx="741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909041-E729-4E04-AF96-2AFDA1F0BDB1}"/>
              </a:ext>
            </a:extLst>
          </p:cNvPr>
          <p:cNvCxnSpPr>
            <a:cxnSpLocks/>
          </p:cNvCxnSpPr>
          <p:nvPr/>
        </p:nvCxnSpPr>
        <p:spPr>
          <a:xfrm>
            <a:off x="13833033" y="8239329"/>
            <a:ext cx="1944849" cy="4028871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1572C15B-D6E8-4D34-AE9C-034C9DD74658}"/>
              </a:ext>
            </a:extLst>
          </p:cNvPr>
          <p:cNvSpPr/>
          <p:nvPr/>
        </p:nvSpPr>
        <p:spPr>
          <a:xfrm>
            <a:off x="16017240" y="115214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E076861-58B6-4770-887C-BF360EFFEEC1}"/>
              </a:ext>
            </a:extLst>
          </p:cNvPr>
          <p:cNvSpPr txBox="1"/>
          <p:nvPr/>
        </p:nvSpPr>
        <p:spPr>
          <a:xfrm>
            <a:off x="16393758" y="11205299"/>
            <a:ext cx="475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83FD46-3708-4D95-B26A-48F6D5A843A8}"/>
              </a:ext>
            </a:extLst>
          </p:cNvPr>
          <p:cNvCxnSpPr>
            <a:cxnSpLocks/>
          </p:cNvCxnSpPr>
          <p:nvPr/>
        </p:nvCxnSpPr>
        <p:spPr>
          <a:xfrm>
            <a:off x="13106400" y="10591800"/>
            <a:ext cx="3007826" cy="110282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9768DA-CB84-4D41-AC3C-91B0D016645B}"/>
              </a:ext>
            </a:extLst>
          </p:cNvPr>
          <p:cNvCxnSpPr>
            <a:cxnSpLocks/>
          </p:cNvCxnSpPr>
          <p:nvPr/>
        </p:nvCxnSpPr>
        <p:spPr>
          <a:xfrm flipH="1">
            <a:off x="16134312" y="9677400"/>
            <a:ext cx="172488" cy="20165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4F4EA4E-EDF6-41B3-89EB-EB6BFF36F505}"/>
              </a:ext>
            </a:extLst>
          </p:cNvPr>
          <p:cNvCxnSpPr>
            <a:cxnSpLocks/>
          </p:cNvCxnSpPr>
          <p:nvPr/>
        </p:nvCxnSpPr>
        <p:spPr>
          <a:xfrm flipV="1">
            <a:off x="13243965" y="9601200"/>
            <a:ext cx="3123795" cy="982980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B5B12376-E947-48A1-88BC-66E77BEC7A33}"/>
              </a:ext>
            </a:extLst>
          </p:cNvPr>
          <p:cNvSpPr/>
          <p:nvPr/>
        </p:nvSpPr>
        <p:spPr>
          <a:xfrm>
            <a:off x="14706600" y="99974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E551B1-677F-4F93-A9C2-01EDF5E3C0C5}"/>
              </a:ext>
            </a:extLst>
          </p:cNvPr>
          <p:cNvSpPr txBox="1"/>
          <p:nvPr/>
        </p:nvSpPr>
        <p:spPr>
          <a:xfrm>
            <a:off x="15032976" y="10009461"/>
            <a:ext cx="5803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/>
      <p:bldP spid="46" grpId="0"/>
      <p:bldP spid="49" grpId="0"/>
      <p:bldP spid="53" grpId="0"/>
      <p:bldP spid="57" grpId="0"/>
      <p:bldP spid="58" grpId="0" animBg="1"/>
      <p:bldP spid="59" grpId="0" animBg="1"/>
      <p:bldP spid="62" grpId="0"/>
      <p:bldP spid="63" grpId="0" animBg="1"/>
      <p:bldP spid="64" grpId="0"/>
      <p:bldP spid="73" grpId="0" animBg="1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33">
            <a:extLst>
              <a:ext uri="{FF2B5EF4-FFF2-40B4-BE49-F238E27FC236}">
                <a16:creationId xmlns:a16="http://schemas.microsoft.com/office/drawing/2014/main" id="{4D92400C-DA34-4B6D-8F65-0D4DA29FCE99}"/>
              </a:ext>
            </a:extLst>
          </p:cNvPr>
          <p:cNvSpPr/>
          <p:nvPr/>
        </p:nvSpPr>
        <p:spPr bwMode="auto">
          <a:xfrm>
            <a:off x="541146" y="2464642"/>
            <a:ext cx="23231796" cy="7749128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0D8A46-32B4-4B37-8821-5B34CC246519}"/>
              </a:ext>
            </a:extLst>
          </p:cNvPr>
          <p:cNvGrpSpPr/>
          <p:nvPr/>
        </p:nvGrpSpPr>
        <p:grpSpPr>
          <a:xfrm>
            <a:off x="541146" y="7400722"/>
            <a:ext cx="23231796" cy="6966973"/>
            <a:chOff x="1192106" y="6947472"/>
            <a:chExt cx="22135691" cy="7013462"/>
          </a:xfrm>
        </p:grpSpPr>
        <p:sp>
          <p:nvSpPr>
            <p:cNvPr id="32" name="Rounded Rectangle 124">
              <a:extLst>
                <a:ext uri="{FF2B5EF4-FFF2-40B4-BE49-F238E27FC236}">
                  <a16:creationId xmlns:a16="http://schemas.microsoft.com/office/drawing/2014/main" id="{3C69A172-5996-42C9-9B03-7BC2450AC2F3}"/>
                </a:ext>
              </a:extLst>
            </p:cNvPr>
            <p:cNvSpPr/>
            <p:nvPr/>
          </p:nvSpPr>
          <p:spPr>
            <a:xfrm>
              <a:off x="1192106" y="7087972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C701416-3399-4EE4-9316-8C6FD2648B40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30442"/>
              <a:chOff x="1205494" y="6947472"/>
              <a:chExt cx="3440383" cy="830442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DF3F7F5-26F5-4EC2-9EF8-0C96301A2BA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A22A2F-C5F0-418D-83F5-C28E6C89C7BA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77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ound Diagonal Corner Rectangle 128">
                <a:extLst>
                  <a:ext uri="{FF2B5EF4-FFF2-40B4-BE49-F238E27FC236}">
                    <a16:creationId xmlns:a16="http://schemas.microsoft.com/office/drawing/2014/main" id="{75A0D36F-DE28-4B84-BAD2-01372EEBD468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ED3B4042-0A12-41F5-8B9F-982A794C3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/>
              <p:nvPr/>
            </p:nvSpPr>
            <p:spPr>
              <a:xfrm>
                <a:off x="1142999" y="2666999"/>
                <a:ext cx="22712448" cy="4397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1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hình bình hành tâm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hai điểm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𝑃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không là trung điểm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giao điểm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𝑆𝑂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Tìm giao điểm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𝑆𝐴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 là giao điểm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𝑄𝑀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𝑄𝑃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𝑄𝑁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𝐴𝐷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ba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2666999"/>
                <a:ext cx="22712448" cy="4397101"/>
              </a:xfrm>
              <a:prstGeom prst="rect">
                <a:avLst/>
              </a:prstGeom>
              <a:blipFill>
                <a:blip r:embed="rId3"/>
                <a:stretch>
                  <a:fillRect l="-1074" t="-554" r="-1100" b="-5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B5242-0A4D-40B1-8437-707C75ABBBD8}"/>
              </a:ext>
            </a:extLst>
          </p:cNvPr>
          <p:cNvGrpSpPr/>
          <p:nvPr/>
        </p:nvGrpSpPr>
        <p:grpSpPr>
          <a:xfrm>
            <a:off x="611107" y="1524004"/>
            <a:ext cx="15166775" cy="872733"/>
            <a:chOff x="611107" y="1828804"/>
            <a:chExt cx="15166775" cy="872733"/>
          </a:xfrm>
        </p:grpSpPr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C0CFDD57-DC2B-4B8F-BF8C-49FA80629F54}"/>
                </a:ext>
              </a:extLst>
            </p:cNvPr>
            <p:cNvGrpSpPr/>
            <p:nvPr/>
          </p:nvGrpSpPr>
          <p:grpSpPr>
            <a:xfrm>
              <a:off x="611107" y="1828804"/>
              <a:ext cx="12114292" cy="872733"/>
              <a:chOff x="7459670" y="7543799"/>
              <a:chExt cx="20011305" cy="87284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B8483D-CF17-4476-9646-86A032067337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7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4" name="Group 27">
                <a:extLst>
                  <a:ext uri="{FF2B5EF4-FFF2-40B4-BE49-F238E27FC236}">
                    <a16:creationId xmlns:a16="http://schemas.microsoft.com/office/drawing/2014/main" id="{DA61E995-49B0-40C2-8968-5DC22BC29CA3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364704" cy="872847"/>
                <a:chOff x="7459669" y="7543800"/>
                <a:chExt cx="4364704" cy="872847"/>
              </a:xfrm>
            </p:grpSpPr>
            <p:sp>
              <p:nvSpPr>
                <p:cNvPr id="25" name="Isosceles Triangle 44">
                  <a:extLst>
                    <a:ext uri="{FF2B5EF4-FFF2-40B4-BE49-F238E27FC236}">
                      <a16:creationId xmlns:a16="http://schemas.microsoft.com/office/drawing/2014/main" id="{B7031962-5837-40CA-A36C-DD524156BA7C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9">
                  <a:extLst>
                    <a:ext uri="{FF2B5EF4-FFF2-40B4-BE49-F238E27FC236}">
                      <a16:creationId xmlns:a16="http://schemas.microsoft.com/office/drawing/2014/main" id="{BE9BE391-813C-4EA9-9807-595A01823425}"/>
                    </a:ext>
                  </a:extLst>
                </p:cNvPr>
                <p:cNvGrpSpPr/>
                <p:nvPr/>
              </p:nvGrpSpPr>
              <p:grpSpPr>
                <a:xfrm>
                  <a:off x="7469184" y="7642099"/>
                  <a:ext cx="4355189" cy="774548"/>
                  <a:chOff x="7469184" y="7642099"/>
                  <a:chExt cx="4355189" cy="774548"/>
                </a:xfrm>
              </p:grpSpPr>
              <p:sp>
                <p:nvSpPr>
                  <p:cNvPr id="27" name="Round Same Side Corner Rectangle 48">
                    <a:extLst>
                      <a:ext uri="{FF2B5EF4-FFF2-40B4-BE49-F238E27FC236}">
                        <a16:creationId xmlns:a16="http://schemas.microsoft.com/office/drawing/2014/main" id="{C5158D1C-4E4A-46CC-A0E2-D9F24D2B5E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81019" y="5873292"/>
                    <a:ext cx="731520" cy="4355189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79A6CA5-F50A-4501-BFD4-5EE0904B2629}"/>
                      </a:ext>
                    </a:extLst>
                  </p:cNvPr>
                  <p:cNvSpPr txBox="1"/>
                  <p:nvPr/>
                </p:nvSpPr>
                <p:spPr>
                  <a:xfrm>
                    <a:off x="7651325" y="7642099"/>
                    <a:ext cx="4107520" cy="7695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IV</a:t>
                    </a:r>
                  </a:p>
                </p:txBody>
              </p:sp>
            </p:grp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A94F2D-EBDF-498F-975E-6DE12EBCB1A4}"/>
                </a:ext>
              </a:extLst>
            </p:cNvPr>
            <p:cNvSpPr txBox="1"/>
            <p:nvPr/>
          </p:nvSpPr>
          <p:spPr>
            <a:xfrm>
              <a:off x="3554506" y="1850367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 minh ba điểm thẳng hàng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/>
              <p:nvPr/>
            </p:nvSpPr>
            <p:spPr>
              <a:xfrm>
                <a:off x="4191934" y="7567375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𝑴𝑵𝑷</m:t>
                        </m:r>
                      </m:e>
                    </m:d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u="sng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34" y="7567375"/>
                <a:ext cx="12371294" cy="769441"/>
              </a:xfrm>
              <a:prstGeom prst="rect">
                <a:avLst/>
              </a:prstGeom>
              <a:blipFill>
                <a:blip r:embed="rId4"/>
                <a:stretch>
                  <a:fillRect l="-202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/>
              <p:nvPr/>
            </p:nvSpPr>
            <p:spPr>
              <a:xfrm>
                <a:off x="1524000" y="8755559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𝑃𝐸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755559"/>
                <a:ext cx="12371294" cy="769441"/>
              </a:xfrm>
              <a:prstGeom prst="rect">
                <a:avLst/>
              </a:prstGeom>
              <a:blipFill>
                <a:blip r:embed="rId5"/>
                <a:stretch>
                  <a:fillRect l="-197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/>
              <p:nvPr/>
            </p:nvSpPr>
            <p:spPr>
              <a:xfrm>
                <a:off x="-2258758" y="9541975"/>
                <a:ext cx="1237129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𝑆𝐴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𝑃𝐸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𝑀𝑁𝑃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58758" y="9541975"/>
                <a:ext cx="12371294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/>
              <p:nvPr/>
            </p:nvSpPr>
            <p:spPr>
              <a:xfrm>
                <a:off x="609600" y="11125200"/>
                <a:ext cx="605516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𝑀𝑁𝑃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125200"/>
                <a:ext cx="605516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8E83D37-35EF-4C32-BDBC-2FE00854D5F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3000" y="7496835"/>
            <a:ext cx="7819761" cy="66001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01D612-AD0C-4179-A4CA-FAAE0FD14AD6}"/>
              </a:ext>
            </a:extLst>
          </p:cNvPr>
          <p:cNvCxnSpPr>
            <a:cxnSpLocks/>
          </p:cNvCxnSpPr>
          <p:nvPr/>
        </p:nvCxnSpPr>
        <p:spPr>
          <a:xfrm flipH="1" flipV="1">
            <a:off x="14859000" y="9222631"/>
            <a:ext cx="1950513" cy="228154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BFF284B-3EB0-4A81-B6CD-2D731E71AB65}"/>
              </a:ext>
            </a:extLst>
          </p:cNvPr>
          <p:cNvSpPr txBox="1"/>
          <p:nvPr/>
        </p:nvSpPr>
        <p:spPr>
          <a:xfrm>
            <a:off x="14325600" y="9212759"/>
            <a:ext cx="475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167C4FC5-8B4A-47F5-AD38-4FEF3A2E4CF4}"/>
              </a:ext>
            </a:extLst>
          </p:cNvPr>
          <p:cNvSpPr/>
          <p:nvPr/>
        </p:nvSpPr>
        <p:spPr>
          <a:xfrm>
            <a:off x="14859000" y="922020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9" grpId="0"/>
      <p:bldP spid="53" grpId="0"/>
      <p:bldP spid="45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33">
            <a:extLst>
              <a:ext uri="{FF2B5EF4-FFF2-40B4-BE49-F238E27FC236}">
                <a16:creationId xmlns:a16="http://schemas.microsoft.com/office/drawing/2014/main" id="{4D92400C-DA34-4B6D-8F65-0D4DA29FCE99}"/>
              </a:ext>
            </a:extLst>
          </p:cNvPr>
          <p:cNvSpPr/>
          <p:nvPr/>
        </p:nvSpPr>
        <p:spPr bwMode="auto">
          <a:xfrm>
            <a:off x="541146" y="2464642"/>
            <a:ext cx="23231796" cy="3101384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0D8A46-32B4-4B37-8821-5B34CC246519}"/>
              </a:ext>
            </a:extLst>
          </p:cNvPr>
          <p:cNvGrpSpPr/>
          <p:nvPr/>
        </p:nvGrpSpPr>
        <p:grpSpPr>
          <a:xfrm>
            <a:off x="539687" y="4253549"/>
            <a:ext cx="23315760" cy="9682080"/>
            <a:chOff x="1192106" y="6947472"/>
            <a:chExt cx="22135693" cy="7013462"/>
          </a:xfrm>
        </p:grpSpPr>
        <p:sp>
          <p:nvSpPr>
            <p:cNvPr id="32" name="Rounded Rectangle 124">
              <a:extLst>
                <a:ext uri="{FF2B5EF4-FFF2-40B4-BE49-F238E27FC236}">
                  <a16:creationId xmlns:a16="http://schemas.microsoft.com/office/drawing/2014/main" id="{3C69A172-5996-42C9-9B03-7BC2450AC2F3}"/>
                </a:ext>
              </a:extLst>
            </p:cNvPr>
            <p:cNvSpPr/>
            <p:nvPr/>
          </p:nvSpPr>
          <p:spPr>
            <a:xfrm>
              <a:off x="1192106" y="7087972"/>
              <a:ext cx="22135693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C701416-3399-4EE4-9316-8C6FD2648B40}"/>
                </a:ext>
              </a:extLst>
            </p:cNvPr>
            <p:cNvGrpSpPr/>
            <p:nvPr/>
          </p:nvGrpSpPr>
          <p:grpSpPr>
            <a:xfrm>
              <a:off x="1205494" y="6947472"/>
              <a:ext cx="3440384" cy="830442"/>
              <a:chOff x="1205494" y="6947472"/>
              <a:chExt cx="3440384" cy="830442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DF3F7F5-26F5-4EC2-9EF8-0C96301A2BA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A22A2F-C5F0-418D-83F5-C28E6C89C7BA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9" cy="557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ound Diagonal Corner Rectangle 128">
                <a:extLst>
                  <a:ext uri="{FF2B5EF4-FFF2-40B4-BE49-F238E27FC236}">
                    <a16:creationId xmlns:a16="http://schemas.microsoft.com/office/drawing/2014/main" id="{75A0D36F-DE28-4B84-BAD2-01372EEBD468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ED3B4042-0A12-41F5-8B9F-982A794C3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8FD4A9-0587-4E90-89EC-71A3A318F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154" y="4724400"/>
            <a:ext cx="7551643" cy="6566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/>
              <p:nvPr/>
            </p:nvSpPr>
            <p:spPr>
              <a:xfrm>
                <a:off x="1142999" y="2666999"/>
                <a:ext cx="22712448" cy="1756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1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 là giao điểm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𝑄𝑀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𝑄𝑃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𝑄𝑁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𝐴𝐷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ba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2666999"/>
                <a:ext cx="22712448" cy="1756378"/>
              </a:xfrm>
              <a:prstGeom prst="rect">
                <a:avLst/>
              </a:prstGeom>
              <a:blipFill>
                <a:blip r:embed="rId4"/>
                <a:stretch>
                  <a:fillRect l="-1074" t="-1384" r="-1100" b="-14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B5242-0A4D-40B1-8437-707C75ABBBD8}"/>
              </a:ext>
            </a:extLst>
          </p:cNvPr>
          <p:cNvGrpSpPr/>
          <p:nvPr/>
        </p:nvGrpSpPr>
        <p:grpSpPr>
          <a:xfrm>
            <a:off x="611107" y="1524004"/>
            <a:ext cx="15166775" cy="872733"/>
            <a:chOff x="611107" y="1828804"/>
            <a:chExt cx="15166775" cy="872733"/>
          </a:xfrm>
        </p:grpSpPr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C0CFDD57-DC2B-4B8F-BF8C-49FA80629F54}"/>
                </a:ext>
              </a:extLst>
            </p:cNvPr>
            <p:cNvGrpSpPr/>
            <p:nvPr/>
          </p:nvGrpSpPr>
          <p:grpSpPr>
            <a:xfrm>
              <a:off x="611107" y="1828804"/>
              <a:ext cx="12114292" cy="872733"/>
              <a:chOff x="7459670" y="7543799"/>
              <a:chExt cx="20011305" cy="87284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B8483D-CF17-4476-9646-86A032067337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7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4" name="Group 27">
                <a:extLst>
                  <a:ext uri="{FF2B5EF4-FFF2-40B4-BE49-F238E27FC236}">
                    <a16:creationId xmlns:a16="http://schemas.microsoft.com/office/drawing/2014/main" id="{DA61E995-49B0-40C2-8968-5DC22BC29CA3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364704" cy="872847"/>
                <a:chOff x="7459669" y="7543800"/>
                <a:chExt cx="4364704" cy="872847"/>
              </a:xfrm>
            </p:grpSpPr>
            <p:sp>
              <p:nvSpPr>
                <p:cNvPr id="25" name="Isosceles Triangle 44">
                  <a:extLst>
                    <a:ext uri="{FF2B5EF4-FFF2-40B4-BE49-F238E27FC236}">
                      <a16:creationId xmlns:a16="http://schemas.microsoft.com/office/drawing/2014/main" id="{B7031962-5837-40CA-A36C-DD524156BA7C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9">
                  <a:extLst>
                    <a:ext uri="{FF2B5EF4-FFF2-40B4-BE49-F238E27FC236}">
                      <a16:creationId xmlns:a16="http://schemas.microsoft.com/office/drawing/2014/main" id="{BE9BE391-813C-4EA9-9807-595A01823425}"/>
                    </a:ext>
                  </a:extLst>
                </p:cNvPr>
                <p:cNvGrpSpPr/>
                <p:nvPr/>
              </p:nvGrpSpPr>
              <p:grpSpPr>
                <a:xfrm>
                  <a:off x="7469184" y="7642099"/>
                  <a:ext cx="4355189" cy="774548"/>
                  <a:chOff x="7469184" y="7642099"/>
                  <a:chExt cx="4355189" cy="774548"/>
                </a:xfrm>
              </p:grpSpPr>
              <p:sp>
                <p:nvSpPr>
                  <p:cNvPr id="27" name="Round Same Side Corner Rectangle 48">
                    <a:extLst>
                      <a:ext uri="{FF2B5EF4-FFF2-40B4-BE49-F238E27FC236}">
                        <a16:creationId xmlns:a16="http://schemas.microsoft.com/office/drawing/2014/main" id="{C5158D1C-4E4A-46CC-A0E2-D9F24D2B5E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81019" y="5873292"/>
                    <a:ext cx="731520" cy="4355189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79A6CA5-F50A-4501-BFD4-5EE0904B2629}"/>
                      </a:ext>
                    </a:extLst>
                  </p:cNvPr>
                  <p:cNvSpPr txBox="1"/>
                  <p:nvPr/>
                </p:nvSpPr>
                <p:spPr>
                  <a:xfrm>
                    <a:off x="7651325" y="7642099"/>
                    <a:ext cx="4107520" cy="7695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IV</a:t>
                    </a:r>
                  </a:p>
                </p:txBody>
              </p:sp>
            </p:grp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A94F2D-EBDF-498F-975E-6DE12EBCB1A4}"/>
                </a:ext>
              </a:extLst>
            </p:cNvPr>
            <p:cNvSpPr txBox="1"/>
            <p:nvPr/>
          </p:nvSpPr>
          <p:spPr>
            <a:xfrm>
              <a:off x="3554506" y="1850367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 minh ba điểm thẳng hàng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/>
              <p:nvPr/>
            </p:nvSpPr>
            <p:spPr>
              <a:xfrm>
                <a:off x="4193625" y="4495800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C/m </a:t>
                </a:r>
                <a14:m>
                  <m:oMath xmlns:m="http://schemas.openxmlformats.org/officeDocument/2006/math">
                    <m:r>
                      <a:rPr lang="en-US" sz="4400" b="1" i="1" u="sng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𝑮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25" y="4495800"/>
                <a:ext cx="12371294" cy="769441"/>
              </a:xfrm>
              <a:prstGeom prst="rect">
                <a:avLst/>
              </a:prstGeom>
              <a:blipFill>
                <a:blip r:embed="rId5"/>
                <a:stretch>
                  <a:fillRect l="-2021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/>
              <p:nvPr/>
            </p:nvSpPr>
            <p:spPr>
              <a:xfrm>
                <a:off x="995943" y="5873034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𝑄𝑀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43" y="5873034"/>
                <a:ext cx="12371294" cy="769441"/>
              </a:xfrm>
              <a:prstGeom prst="rect">
                <a:avLst/>
              </a:prstGeom>
              <a:blipFill>
                <a:blip r:embed="rId6"/>
                <a:stretch>
                  <a:fillRect l="-197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/>
              <p:nvPr/>
            </p:nvSpPr>
            <p:spPr>
              <a:xfrm>
                <a:off x="5491666" y="5473982"/>
                <a:ext cx="631933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𝑄𝑀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𝑀𝑁𝑃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666" y="5473982"/>
                <a:ext cx="6319336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/>
              <p:nvPr/>
            </p:nvSpPr>
            <p:spPr>
              <a:xfrm>
                <a:off x="1752600" y="7162800"/>
                <a:ext cx="755164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)∩(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7162800"/>
                <a:ext cx="7551643" cy="769441"/>
              </a:xfrm>
              <a:prstGeom prst="rect">
                <a:avLst/>
              </a:prstGeom>
              <a:blipFill>
                <a:blip r:embed="rId8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CBFF284B-3EB0-4A81-B6CD-2D731E71AB65}"/>
              </a:ext>
            </a:extLst>
          </p:cNvPr>
          <p:cNvSpPr txBox="1"/>
          <p:nvPr/>
        </p:nvSpPr>
        <p:spPr>
          <a:xfrm>
            <a:off x="8718105" y="13275388"/>
            <a:ext cx="11362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706568-CC47-42AD-9C70-4FEF495EA9BD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8171746" y="7848600"/>
            <a:ext cx="3639256" cy="5618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AE3D60-32A4-4E5F-8F5B-CA9E467405D2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8171746" y="10210800"/>
            <a:ext cx="3242360" cy="325651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C60C85-E623-4765-8EA1-9926FF1B179F}"/>
              </a:ext>
            </a:extLst>
          </p:cNvPr>
          <p:cNvCxnSpPr>
            <a:cxnSpLocks/>
          </p:cNvCxnSpPr>
          <p:nvPr/>
        </p:nvCxnSpPr>
        <p:spPr>
          <a:xfrm>
            <a:off x="14859000" y="6934200"/>
            <a:ext cx="8913942" cy="1609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C0E78D-EDDD-4F53-9A44-C4FE8274DC8F}"/>
              </a:ext>
            </a:extLst>
          </p:cNvPr>
          <p:cNvCxnSpPr>
            <a:cxnSpLocks/>
          </p:cNvCxnSpPr>
          <p:nvPr/>
        </p:nvCxnSpPr>
        <p:spPr>
          <a:xfrm>
            <a:off x="17338372" y="8534400"/>
            <a:ext cx="5975629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EA299E-53F8-48AD-A8B8-6C330D71DAFC}"/>
              </a:ext>
            </a:extLst>
          </p:cNvPr>
          <p:cNvCxnSpPr>
            <a:cxnSpLocks/>
          </p:cNvCxnSpPr>
          <p:nvPr/>
        </p:nvCxnSpPr>
        <p:spPr>
          <a:xfrm flipV="1">
            <a:off x="8229600" y="8544088"/>
            <a:ext cx="15543342" cy="4867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F2EDAEE-CBE9-4927-9E15-169DCC4B2202}"/>
              </a:ext>
            </a:extLst>
          </p:cNvPr>
          <p:cNvCxnSpPr>
            <a:cxnSpLocks/>
          </p:cNvCxnSpPr>
          <p:nvPr/>
        </p:nvCxnSpPr>
        <p:spPr>
          <a:xfrm>
            <a:off x="14630400" y="8839200"/>
            <a:ext cx="1826231" cy="22585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103DF8-8795-47C2-9699-4682E0A6620F}"/>
              </a:ext>
            </a:extLst>
          </p:cNvPr>
          <p:cNvCxnSpPr>
            <a:cxnSpLocks/>
          </p:cNvCxnSpPr>
          <p:nvPr/>
        </p:nvCxnSpPr>
        <p:spPr>
          <a:xfrm>
            <a:off x="15544800" y="10322870"/>
            <a:ext cx="872521" cy="7261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B199D2F-FF11-4A0D-A4D7-74E7A8494A1C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8171746" y="6477000"/>
            <a:ext cx="4551914" cy="699031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F4EE98E-84B8-44A6-9B67-136FA4753BBE}"/>
              </a:ext>
            </a:extLst>
          </p:cNvPr>
          <p:cNvCxnSpPr>
            <a:cxnSpLocks/>
          </p:cNvCxnSpPr>
          <p:nvPr/>
        </p:nvCxnSpPr>
        <p:spPr>
          <a:xfrm>
            <a:off x="12723659" y="6477000"/>
            <a:ext cx="2139251" cy="39259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0A2EECBC-E8D1-4264-8FBB-F5ECB23FB594}"/>
              </a:ext>
            </a:extLst>
          </p:cNvPr>
          <p:cNvSpPr/>
          <p:nvPr/>
        </p:nvSpPr>
        <p:spPr>
          <a:xfrm>
            <a:off x="8151659" y="133502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C650217D-9107-466F-B1B3-69043EA0EEEE}"/>
              </a:ext>
            </a:extLst>
          </p:cNvPr>
          <p:cNvSpPr/>
          <p:nvPr/>
        </p:nvSpPr>
        <p:spPr>
          <a:xfrm>
            <a:off x="16244099" y="108356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9DEF79E8-9338-4BC9-BD71-29C55E6832C1}"/>
              </a:ext>
            </a:extLst>
          </p:cNvPr>
          <p:cNvSpPr/>
          <p:nvPr/>
        </p:nvSpPr>
        <p:spPr>
          <a:xfrm>
            <a:off x="23637240" y="84734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8CADF2C-CC67-4855-A2BA-A7E861AF20C6}"/>
              </a:ext>
            </a:extLst>
          </p:cNvPr>
          <p:cNvSpPr txBox="1"/>
          <p:nvPr/>
        </p:nvSpPr>
        <p:spPr>
          <a:xfrm>
            <a:off x="16287007" y="10972800"/>
            <a:ext cx="475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6FAC63-C1F6-487A-B428-A045EF92B7F9}"/>
              </a:ext>
            </a:extLst>
          </p:cNvPr>
          <p:cNvSpPr txBox="1"/>
          <p:nvPr/>
        </p:nvSpPr>
        <p:spPr>
          <a:xfrm>
            <a:off x="22975237" y="7576475"/>
            <a:ext cx="338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8CE709C-0246-4D3D-B237-8B27D71412B7}"/>
                  </a:ext>
                </a:extLst>
              </p:cNvPr>
              <p:cNvSpPr txBox="1"/>
              <p:nvPr/>
            </p:nvSpPr>
            <p:spPr>
              <a:xfrm>
                <a:off x="906291" y="8301458"/>
                <a:ext cx="1221970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𝑄𝑃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8CE709C-0246-4D3D-B237-8B27D7141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1" y="8301458"/>
                <a:ext cx="12219708" cy="769441"/>
              </a:xfrm>
              <a:prstGeom prst="rect">
                <a:avLst/>
              </a:prstGeom>
              <a:blipFill>
                <a:blip r:embed="rId9"/>
                <a:stretch>
                  <a:fillRect l="-204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543F9E7-A75F-4851-9F10-07F1FE23E238}"/>
                  </a:ext>
                </a:extLst>
              </p:cNvPr>
              <p:cNvSpPr txBox="1"/>
              <p:nvPr/>
            </p:nvSpPr>
            <p:spPr>
              <a:xfrm>
                <a:off x="5144300" y="7916738"/>
                <a:ext cx="631933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𝑄𝑃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𝑀𝑁𝑃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543F9E7-A75F-4851-9F10-07F1FE23E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300" y="7916738"/>
                <a:ext cx="6319336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ACF4B08-8F1D-46F4-8C3E-A5A00D996F63}"/>
                  </a:ext>
                </a:extLst>
              </p:cNvPr>
              <p:cNvSpPr txBox="1"/>
              <p:nvPr/>
            </p:nvSpPr>
            <p:spPr>
              <a:xfrm>
                <a:off x="1828800" y="9304347"/>
                <a:ext cx="755164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)∩(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ACF4B08-8F1D-46F4-8C3E-A5A00D996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9304347"/>
                <a:ext cx="7551643" cy="769441"/>
              </a:xfrm>
              <a:prstGeom prst="rect">
                <a:avLst/>
              </a:prstGeom>
              <a:blipFill>
                <a:blip r:embed="rId11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9227BF8-3881-4893-8971-CFB9905096CE}"/>
                  </a:ext>
                </a:extLst>
              </p:cNvPr>
              <p:cNvSpPr txBox="1"/>
              <p:nvPr/>
            </p:nvSpPr>
            <p:spPr>
              <a:xfrm>
                <a:off x="914400" y="10134600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𝑄𝑁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9227BF8-3881-4893-8971-CFB990509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134600"/>
                <a:ext cx="12371294" cy="769441"/>
              </a:xfrm>
              <a:prstGeom prst="rect">
                <a:avLst/>
              </a:prstGeom>
              <a:blipFill>
                <a:blip r:embed="rId12"/>
                <a:stretch>
                  <a:fillRect l="-1971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B23C026-D9B2-49E2-9D8B-958C0CE2E9C2}"/>
                  </a:ext>
                </a:extLst>
              </p:cNvPr>
              <p:cNvSpPr txBox="1"/>
              <p:nvPr/>
            </p:nvSpPr>
            <p:spPr>
              <a:xfrm>
                <a:off x="5263064" y="9829800"/>
                <a:ext cx="631933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𝑄𝑁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𝑀𝑁𝑃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B23C026-D9B2-49E2-9D8B-958C0CE2E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064" y="9829800"/>
                <a:ext cx="6319336" cy="1602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08788692-4C88-4188-942B-A56D273AC0D9}"/>
                  </a:ext>
                </a:extLst>
              </p:cNvPr>
              <p:cNvSpPr txBox="1"/>
              <p:nvPr/>
            </p:nvSpPr>
            <p:spPr>
              <a:xfrm>
                <a:off x="1820957" y="11285547"/>
                <a:ext cx="755164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)∩(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08788692-4C88-4188-942B-A56D273AC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57" y="11285547"/>
                <a:ext cx="7551643" cy="769441"/>
              </a:xfrm>
              <a:prstGeom prst="rect">
                <a:avLst/>
              </a:prstGeom>
              <a:blipFill>
                <a:blip r:embed="rId14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30DFC25A-64DB-4A65-9D56-B6C36E919ECD}"/>
                  </a:ext>
                </a:extLst>
              </p:cNvPr>
              <p:cNvSpPr txBox="1"/>
              <p:nvPr/>
            </p:nvSpPr>
            <p:spPr>
              <a:xfrm>
                <a:off x="871089" y="12266539"/>
                <a:ext cx="7551643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/>
                  <a:t>Từ </a:t>
                </a:r>
                <a:r>
                  <a:rPr lang="en-US" sz="4400">
                    <a:solidFill>
                      <a:srgbClr val="FF0066"/>
                    </a:solidFill>
                  </a:rPr>
                  <a:t>(1)</a:t>
                </a:r>
                <a:r>
                  <a:rPr lang="en-US" sz="4400"/>
                  <a:t>, </a:t>
                </a:r>
                <a:r>
                  <a:rPr lang="en-US" sz="4400">
                    <a:solidFill>
                      <a:srgbClr val="FF0066"/>
                    </a:solidFill>
                  </a:rPr>
                  <a:t>(2)</a:t>
                </a:r>
                <a:r>
                  <a:rPr lang="en-US" sz="4400"/>
                  <a:t>, </a:t>
                </a:r>
                <a:r>
                  <a:rPr lang="en-US" sz="4400">
                    <a:solidFill>
                      <a:srgbClr val="FF0066"/>
                    </a:solidFill>
                  </a:rPr>
                  <a:t>(3) </a:t>
                </a:r>
              </a:p>
              <a:p>
                <a:r>
                  <a:rPr lang="en-US" sz="4400"/>
                  <a:t>suy ra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 hàng</a:t>
                </a: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30DFC25A-64DB-4A65-9D56-B6C36E919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9" y="12266539"/>
                <a:ext cx="7551643" cy="1446550"/>
              </a:xfrm>
              <a:prstGeom prst="rect">
                <a:avLst/>
              </a:prstGeom>
              <a:blipFill>
                <a:blip r:embed="rId15"/>
                <a:stretch>
                  <a:fillRect l="-3309" t="-840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1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9" grpId="0"/>
      <p:bldP spid="53" grpId="0"/>
      <p:bldP spid="45" grpId="0"/>
      <p:bldP spid="83" grpId="0" animBg="1"/>
      <p:bldP spid="84" grpId="0" animBg="1"/>
      <p:bldP spid="85" grpId="0" animBg="1"/>
      <p:bldP spid="86" grpId="0"/>
      <p:bldP spid="87" grpId="0"/>
      <p:bldP spid="138" grpId="0"/>
      <p:bldP spid="139" grpId="0"/>
      <p:bldP spid="141" grpId="0"/>
      <p:bldP spid="142" grpId="0"/>
      <p:bldP spid="143" grpId="0"/>
      <p:bldP spid="151" grpId="0"/>
      <p:bldP spid="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133">
            <a:extLst>
              <a:ext uri="{FF2B5EF4-FFF2-40B4-BE49-F238E27FC236}">
                <a16:creationId xmlns:a16="http://schemas.microsoft.com/office/drawing/2014/main" id="{BFB51AB5-A9BE-48CD-A526-96C99196E1F1}"/>
              </a:ext>
            </a:extLst>
          </p:cNvPr>
          <p:cNvSpPr/>
          <p:nvPr/>
        </p:nvSpPr>
        <p:spPr bwMode="auto">
          <a:xfrm>
            <a:off x="541146" y="2464643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6B4DE1-F9DC-4D51-9B48-06A2BAFAE221}"/>
              </a:ext>
            </a:extLst>
          </p:cNvPr>
          <p:cNvGrpSpPr/>
          <p:nvPr/>
        </p:nvGrpSpPr>
        <p:grpSpPr>
          <a:xfrm>
            <a:off x="757617" y="6193492"/>
            <a:ext cx="23163342" cy="7522508"/>
            <a:chOff x="1205494" y="6947472"/>
            <a:chExt cx="22200130" cy="7033586"/>
          </a:xfrm>
        </p:grpSpPr>
        <p:sp>
          <p:nvSpPr>
            <p:cNvPr id="16" name="Rounded Rectangle 124">
              <a:extLst>
                <a:ext uri="{FF2B5EF4-FFF2-40B4-BE49-F238E27FC236}">
                  <a16:creationId xmlns:a16="http://schemas.microsoft.com/office/drawing/2014/main" id="{4D3402F2-9BA6-4474-8611-EBD1762B8296}"/>
                </a:ext>
              </a:extLst>
            </p:cNvPr>
            <p:cNvSpPr/>
            <p:nvPr/>
          </p:nvSpPr>
          <p:spPr>
            <a:xfrm>
              <a:off x="1269933" y="7108096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33B839-0147-4D00-B23E-031DD0C8D034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30442"/>
              <a:chOff x="1205494" y="6947472"/>
              <a:chExt cx="3440383" cy="830442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78E45BAF-F150-4728-B69D-0C033EC55F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DE9278-11E0-483C-9EB1-CD5ADC91B1C9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719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ound Diagonal Corner Rectangle 128">
                <a:extLst>
                  <a:ext uri="{FF2B5EF4-FFF2-40B4-BE49-F238E27FC236}">
                    <a16:creationId xmlns:a16="http://schemas.microsoft.com/office/drawing/2014/main" id="{C5F8F1F2-4A55-49BA-ACDA-FE56E475C8B4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50F85976-8C68-4966-B42D-0569F7C35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826788-FD8C-4106-A2D0-B522194D4E9C}"/>
                  </a:ext>
                </a:extLst>
              </p:cNvPr>
              <p:cNvSpPr txBox="1"/>
              <p:nvPr/>
            </p:nvSpPr>
            <p:spPr>
              <a:xfrm>
                <a:off x="1066800" y="2667000"/>
                <a:ext cx="22410380" cy="3588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𝐴𝑀𝐷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826788-FD8C-4106-A2D0-B522194D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67000"/>
                <a:ext cx="22410380" cy="3588098"/>
              </a:xfrm>
              <a:prstGeom prst="rect">
                <a:avLst/>
              </a:prstGeom>
              <a:blipFill>
                <a:blip r:embed="rId3"/>
                <a:stretch>
                  <a:fillRect l="-1088" t="-850" r="-1088" b="-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A4D6E02-8483-47DB-AF26-2860202179AF}"/>
              </a:ext>
            </a:extLst>
          </p:cNvPr>
          <p:cNvGrpSpPr/>
          <p:nvPr/>
        </p:nvGrpSpPr>
        <p:grpSpPr>
          <a:xfrm>
            <a:off x="545220" y="1607412"/>
            <a:ext cx="15162289" cy="872732"/>
            <a:chOff x="545220" y="1828804"/>
            <a:chExt cx="15162289" cy="8727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D55A1FE-F911-4178-AFE9-59E3A5AFAF95}"/>
                </a:ext>
              </a:extLst>
            </p:cNvPr>
            <p:cNvGrpSpPr/>
            <p:nvPr/>
          </p:nvGrpSpPr>
          <p:grpSpPr>
            <a:xfrm>
              <a:off x="545220" y="1828804"/>
              <a:ext cx="12180182" cy="872732"/>
              <a:chOff x="7350830" y="7543799"/>
              <a:chExt cx="20120145" cy="87284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4F37DF-C287-4C71-A754-F71F1F5766E6}"/>
                  </a:ext>
                </a:extLst>
              </p:cNvPr>
              <p:cNvSpPr txBox="1"/>
              <p:nvPr/>
            </p:nvSpPr>
            <p:spPr>
              <a:xfrm>
                <a:off x="8993185" y="7620004"/>
                <a:ext cx="18477790" cy="7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9" name="Group 27">
                <a:extLst>
                  <a:ext uri="{FF2B5EF4-FFF2-40B4-BE49-F238E27FC236}">
                    <a16:creationId xmlns:a16="http://schemas.microsoft.com/office/drawing/2014/main" id="{A50E4E9A-259A-47AF-8F6A-6E3AE7C9A00D}"/>
                  </a:ext>
                </a:extLst>
              </p:cNvPr>
              <p:cNvGrpSpPr/>
              <p:nvPr/>
            </p:nvGrpSpPr>
            <p:grpSpPr>
              <a:xfrm>
                <a:off x="7350830" y="7543799"/>
                <a:ext cx="4854717" cy="872846"/>
                <a:chOff x="7350829" y="7543800"/>
                <a:chExt cx="4854717" cy="872846"/>
              </a:xfrm>
            </p:grpSpPr>
            <p:sp>
              <p:nvSpPr>
                <p:cNvPr id="30" name="Isosceles Triangle 44">
                  <a:extLst>
                    <a:ext uri="{FF2B5EF4-FFF2-40B4-BE49-F238E27FC236}">
                      <a16:creationId xmlns:a16="http://schemas.microsoft.com/office/drawing/2014/main" id="{E3A4FB60-DB30-4A34-A017-FFAD4C7ED0BB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31" name="Group 29">
                  <a:extLst>
                    <a:ext uri="{FF2B5EF4-FFF2-40B4-BE49-F238E27FC236}">
                      <a16:creationId xmlns:a16="http://schemas.microsoft.com/office/drawing/2014/main" id="{81E48DFC-7E31-46A7-9EA9-5885744C3642}"/>
                    </a:ext>
                  </a:extLst>
                </p:cNvPr>
                <p:cNvGrpSpPr/>
                <p:nvPr/>
              </p:nvGrpSpPr>
              <p:grpSpPr>
                <a:xfrm>
                  <a:off x="7350829" y="7640053"/>
                  <a:ext cx="4854717" cy="776593"/>
                  <a:chOff x="7350829" y="7640053"/>
                  <a:chExt cx="4854717" cy="776593"/>
                </a:xfrm>
              </p:grpSpPr>
              <p:sp>
                <p:nvSpPr>
                  <p:cNvPr id="32" name="Round Same Side Corner Rectangle 48">
                    <a:extLst>
                      <a:ext uri="{FF2B5EF4-FFF2-40B4-BE49-F238E27FC236}">
                        <a16:creationId xmlns:a16="http://schemas.microsoft.com/office/drawing/2014/main" id="{1D92FDAB-7C73-4655-978C-DA2D75CDD2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471606" y="5682705"/>
                    <a:ext cx="731520" cy="4736361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24159B7-333F-48CB-B1BB-1D00F653EE7B}"/>
                      </a:ext>
                    </a:extLst>
                  </p:cNvPr>
                  <p:cNvSpPr txBox="1"/>
                  <p:nvPr/>
                </p:nvSpPr>
                <p:spPr>
                  <a:xfrm>
                    <a:off x="7350829" y="7640053"/>
                    <a:ext cx="4107520" cy="7695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IV</a:t>
                    </a:r>
                  </a:p>
                </p:txBody>
              </p:sp>
            </p:grpSp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7D240C-0588-48CE-9A2E-5B17E5FBB2DB}"/>
                </a:ext>
              </a:extLst>
            </p:cNvPr>
            <p:cNvSpPr txBox="1"/>
            <p:nvPr/>
          </p:nvSpPr>
          <p:spPr>
            <a:xfrm>
              <a:off x="3484133" y="1932091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CE6BCB-3DEA-4AB6-A975-7F25A1874810}"/>
                  </a:ext>
                </a:extLst>
              </p:cNvPr>
              <p:cNvSpPr txBox="1"/>
              <p:nvPr/>
            </p:nvSpPr>
            <p:spPr>
              <a:xfrm>
                <a:off x="968207" y="7261033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𝐴𝐵𝐶𝐷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CE6BCB-3DEA-4AB6-A975-7F25A187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07" y="7261033"/>
                <a:ext cx="12371294" cy="769441"/>
              </a:xfrm>
              <a:prstGeom prst="rect">
                <a:avLst/>
              </a:prstGeom>
              <a:blipFill>
                <a:blip r:embed="rId4"/>
                <a:stretch>
                  <a:fillRect l="-591" t="-16667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35D74-B1AB-4624-86AF-A75DA9B4C0CA}"/>
                  </a:ext>
                </a:extLst>
              </p:cNvPr>
              <p:cNvSpPr txBox="1"/>
              <p:nvPr/>
            </p:nvSpPr>
            <p:spPr>
              <a:xfrm>
                <a:off x="4480023" y="6354515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u="sng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𝑨𝑴𝑫</m:t>
                        </m:r>
                      </m:e>
                    </m:d>
                  </m:oMath>
                </a14:m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35D74-B1AB-4624-86AF-A75DA9B4C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023" y="6354515"/>
                <a:ext cx="12371294" cy="769441"/>
              </a:xfrm>
              <a:prstGeom prst="rect">
                <a:avLst/>
              </a:prstGeom>
              <a:blipFill>
                <a:blip r:embed="rId5"/>
                <a:stretch>
                  <a:fillRect l="-2021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8220CBA-2AFE-43A0-9D44-8346C4DCE358}"/>
                  </a:ext>
                </a:extLst>
              </p:cNvPr>
              <p:cNvSpPr txBox="1"/>
              <p:nvPr/>
            </p:nvSpPr>
            <p:spPr>
              <a:xfrm>
                <a:off x="7637604" y="6946923"/>
                <a:ext cx="782170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𝐴𝑀𝐷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𝑆𝐵𝐶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8220CBA-2AFE-43A0-9D44-8346C4DCE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604" y="6946923"/>
                <a:ext cx="7821706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6C93D8-AFC1-49AB-908D-2B2D1F65E7DE}"/>
                  </a:ext>
                </a:extLst>
              </p:cNvPr>
              <p:cNvSpPr txBox="1"/>
              <p:nvPr/>
            </p:nvSpPr>
            <p:spPr>
              <a:xfrm>
                <a:off x="1462902" y="8526760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𝐴𝑀𝐷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6C93D8-AFC1-49AB-908D-2B2D1F65E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902" y="8526760"/>
                <a:ext cx="12317506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B7A95C6-6CED-415B-8455-261BC8C63786}"/>
                  </a:ext>
                </a:extLst>
              </p:cNvPr>
              <p:cNvSpPr txBox="1"/>
              <p:nvPr/>
            </p:nvSpPr>
            <p:spPr>
              <a:xfrm>
                <a:off x="1219200" y="11117759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𝐴𝑀𝐷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B7A95C6-6CED-415B-8455-261BC8C63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117759"/>
                <a:ext cx="12317506" cy="769441"/>
              </a:xfrm>
              <a:prstGeom prst="rect">
                <a:avLst/>
              </a:prstGeom>
              <a:blipFill>
                <a:blip r:embed="rId8"/>
                <a:stretch>
                  <a:fillRect l="-197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2573980-A1C1-47B5-A93A-A444E31F997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71511" y="3807945"/>
            <a:ext cx="7335348" cy="724039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E5CDF4E-BD0D-4857-9FB1-953B7EB90B0B}"/>
              </a:ext>
            </a:extLst>
          </p:cNvPr>
          <p:cNvSpPr txBox="1"/>
          <p:nvPr/>
        </p:nvSpPr>
        <p:spPr>
          <a:xfrm>
            <a:off x="19659018" y="494282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F512F8-29D0-4DCB-9876-D4708E7976A6}"/>
              </a:ext>
            </a:extLst>
          </p:cNvPr>
          <p:cNvSpPr/>
          <p:nvPr/>
        </p:nvSpPr>
        <p:spPr>
          <a:xfrm>
            <a:off x="19507200" y="57302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501BB2-C6F2-4668-95FB-2A3F2B506E62}"/>
              </a:ext>
            </a:extLst>
          </p:cNvPr>
          <p:cNvCxnSpPr>
            <a:cxnSpLocks/>
            <a:stCxn id="64" idx="3"/>
          </p:cNvCxnSpPr>
          <p:nvPr/>
        </p:nvCxnSpPr>
        <p:spPr>
          <a:xfrm flipH="1">
            <a:off x="17526001" y="5847313"/>
            <a:ext cx="2001286" cy="429619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CA332-8EAD-4CA5-9F88-69067FCB62C4}"/>
              </a:ext>
            </a:extLst>
          </p:cNvPr>
          <p:cNvCxnSpPr>
            <a:cxnSpLocks/>
          </p:cNvCxnSpPr>
          <p:nvPr/>
        </p:nvCxnSpPr>
        <p:spPr>
          <a:xfrm flipV="1">
            <a:off x="16002000" y="5730804"/>
            <a:ext cx="3642360" cy="219399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E0800C-7561-4340-8281-449D8DD7AC8A}"/>
              </a:ext>
            </a:extLst>
          </p:cNvPr>
          <p:cNvCxnSpPr>
            <a:cxnSpLocks/>
          </p:cNvCxnSpPr>
          <p:nvPr/>
        </p:nvCxnSpPr>
        <p:spPr>
          <a:xfrm>
            <a:off x="17526001" y="10143506"/>
            <a:ext cx="1290063" cy="18198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69ABDF-2012-43B1-A56E-0D00D8F8D525}"/>
              </a:ext>
            </a:extLst>
          </p:cNvPr>
          <p:cNvCxnSpPr>
            <a:cxnSpLocks/>
          </p:cNvCxnSpPr>
          <p:nvPr/>
        </p:nvCxnSpPr>
        <p:spPr>
          <a:xfrm flipH="1">
            <a:off x="18749807" y="10143506"/>
            <a:ext cx="961789" cy="18198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F0B0C107-87F6-40DF-BF83-D86FD2592341}"/>
              </a:ext>
            </a:extLst>
          </p:cNvPr>
          <p:cNvSpPr/>
          <p:nvPr/>
        </p:nvSpPr>
        <p:spPr>
          <a:xfrm>
            <a:off x="18681227" y="118262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F52DA2D-3ADC-4495-A45F-1BC7B2A9EB86}"/>
              </a:ext>
            </a:extLst>
          </p:cNvPr>
          <p:cNvSpPr txBox="1"/>
          <p:nvPr/>
        </p:nvSpPr>
        <p:spPr>
          <a:xfrm>
            <a:off x="18752617" y="11955808"/>
            <a:ext cx="754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5A0365D-3283-43C2-A6C5-5A856839F656}"/>
              </a:ext>
            </a:extLst>
          </p:cNvPr>
          <p:cNvCxnSpPr>
            <a:stCxn id="64" idx="5"/>
            <a:endCxn id="90" idx="7"/>
          </p:cNvCxnSpPr>
          <p:nvPr/>
        </p:nvCxnSpPr>
        <p:spPr>
          <a:xfrm flipH="1">
            <a:off x="18798300" y="5847313"/>
            <a:ext cx="825973" cy="59990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70BFF717-DDC5-45BB-BA2F-547DFDD0035F}"/>
              </a:ext>
            </a:extLst>
          </p:cNvPr>
          <p:cNvSpPr/>
          <p:nvPr/>
        </p:nvSpPr>
        <p:spPr>
          <a:xfrm>
            <a:off x="19126200" y="83210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77C3023-1FED-4469-9299-14F1147D3AC1}"/>
              </a:ext>
            </a:extLst>
          </p:cNvPr>
          <p:cNvSpPr txBox="1"/>
          <p:nvPr/>
        </p:nvSpPr>
        <p:spPr>
          <a:xfrm>
            <a:off x="19438416" y="7543800"/>
            <a:ext cx="754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BCE3063-4E89-4FD6-B9F6-B2E8CC250D8F}"/>
                  </a:ext>
                </a:extLst>
              </p:cNvPr>
              <p:cNvSpPr txBox="1"/>
              <p:nvPr/>
            </p:nvSpPr>
            <p:spPr>
              <a:xfrm>
                <a:off x="1196529" y="9371891"/>
                <a:ext cx="782170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solidFill>
                      <a:schemeClr val="tx1"/>
                    </a:solidFill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𝐴𝑀𝐷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𝑆𝐵𝐶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BCE3063-4E89-4FD6-B9F6-B2E8CC25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29" y="9371891"/>
                <a:ext cx="7821706" cy="1602683"/>
              </a:xfrm>
              <a:prstGeom prst="rect">
                <a:avLst/>
              </a:prstGeom>
              <a:blipFill>
                <a:blip r:embed="rId10"/>
                <a:stretch>
                  <a:fillRect l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238C8DD-3CD0-485A-BEC9-B4591B41112A}"/>
                  </a:ext>
                </a:extLst>
              </p:cNvPr>
              <p:cNvSpPr txBox="1"/>
              <p:nvPr/>
            </p:nvSpPr>
            <p:spPr>
              <a:xfrm>
                <a:off x="6566649" y="9730349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𝐴𝑀𝐷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238C8DD-3CD0-485A-BEC9-B4591B411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49" y="9730349"/>
                <a:ext cx="12317506" cy="769441"/>
              </a:xfrm>
              <a:prstGeom prst="rect">
                <a:avLst/>
              </a:prstGeom>
              <a:blipFill>
                <a:blip r:embed="rId11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D45892-B09E-4A29-A4D6-47B6D83BA6D8}"/>
                  </a:ext>
                </a:extLst>
              </p:cNvPr>
              <p:cNvSpPr txBox="1"/>
              <p:nvPr/>
            </p:nvSpPr>
            <p:spPr>
              <a:xfrm>
                <a:off x="1170341" y="12252417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0">
                    <a:solidFill>
                      <a:schemeClr val="tx1"/>
                    </a:solidFill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4400" b="0">
                    <a:solidFill>
                      <a:schemeClr val="tx1"/>
                    </a:solidFill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𝑀𝐸</m:t>
                    </m:r>
                  </m:oMath>
                </a14:m>
                <a:endParaRPr lang="en-US" sz="44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D45892-B09E-4A29-A4D6-47B6D83B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41" y="12252417"/>
                <a:ext cx="12317506" cy="769441"/>
              </a:xfrm>
              <a:prstGeom prst="rect">
                <a:avLst/>
              </a:prstGeom>
              <a:blipFill>
                <a:blip r:embed="rId12"/>
                <a:stretch>
                  <a:fillRect l="-2029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F409DF-89FC-4D16-A9D6-8CF9EA7CEE95}"/>
                  </a:ext>
                </a:extLst>
              </p:cNvPr>
              <p:cNvSpPr txBox="1"/>
              <p:nvPr/>
            </p:nvSpPr>
            <p:spPr>
              <a:xfrm>
                <a:off x="6943248" y="11846327"/>
                <a:ext cx="782170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𝑀𝐸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𝐴𝑀𝐷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F409DF-89FC-4D16-A9D6-8CF9EA7CE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248" y="11846327"/>
                <a:ext cx="7821706" cy="1602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A87618-5997-4436-A46E-ECEDCC868E96}"/>
                  </a:ext>
                </a:extLst>
              </p:cNvPr>
              <p:cNvSpPr txBox="1"/>
              <p:nvPr/>
            </p:nvSpPr>
            <p:spPr>
              <a:xfrm>
                <a:off x="12332015" y="12130392"/>
                <a:ext cx="706646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𝑆𝐶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</a:rPr>
                            <m:t>𝐴𝑀𝐷</m:t>
                          </m: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A87618-5997-4436-A46E-ECEDCC868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2015" y="12130392"/>
                <a:ext cx="7066468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9" grpId="0"/>
      <p:bldP spid="70" grpId="0"/>
      <p:bldP spid="71" grpId="0"/>
      <p:bldP spid="85" grpId="0"/>
      <p:bldP spid="64" grpId="0" animBg="1"/>
      <p:bldP spid="90" grpId="0" animBg="1"/>
      <p:bldP spid="91" grpId="0"/>
      <p:bldP spid="92" grpId="0" animBg="1"/>
      <p:bldP spid="93" grpId="0"/>
      <p:bldP spid="97" grpId="0"/>
      <p:bldP spid="98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133">
            <a:extLst>
              <a:ext uri="{FF2B5EF4-FFF2-40B4-BE49-F238E27FC236}">
                <a16:creationId xmlns:a16="http://schemas.microsoft.com/office/drawing/2014/main" id="{BFB51AB5-A9BE-48CD-A526-96C99196E1F1}"/>
              </a:ext>
            </a:extLst>
          </p:cNvPr>
          <p:cNvSpPr/>
          <p:nvPr/>
        </p:nvSpPr>
        <p:spPr bwMode="auto">
          <a:xfrm>
            <a:off x="541146" y="2464643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6B4DE1-F9DC-4D51-9B48-06A2BAFAE221}"/>
              </a:ext>
            </a:extLst>
          </p:cNvPr>
          <p:cNvGrpSpPr/>
          <p:nvPr/>
        </p:nvGrpSpPr>
        <p:grpSpPr>
          <a:xfrm>
            <a:off x="757617" y="6193492"/>
            <a:ext cx="23163342" cy="7522508"/>
            <a:chOff x="1205494" y="6947472"/>
            <a:chExt cx="22200130" cy="7033586"/>
          </a:xfrm>
        </p:grpSpPr>
        <p:sp>
          <p:nvSpPr>
            <p:cNvPr id="16" name="Rounded Rectangle 124">
              <a:extLst>
                <a:ext uri="{FF2B5EF4-FFF2-40B4-BE49-F238E27FC236}">
                  <a16:creationId xmlns:a16="http://schemas.microsoft.com/office/drawing/2014/main" id="{4D3402F2-9BA6-4474-8611-EBD1762B8296}"/>
                </a:ext>
              </a:extLst>
            </p:cNvPr>
            <p:cNvSpPr/>
            <p:nvPr/>
          </p:nvSpPr>
          <p:spPr>
            <a:xfrm>
              <a:off x="1269933" y="7108096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33B839-0147-4D00-B23E-031DD0C8D034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30442"/>
              <a:chOff x="1205494" y="6947472"/>
              <a:chExt cx="3440383" cy="830442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78E45BAF-F150-4728-B69D-0C033EC55F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DE9278-11E0-483C-9EB1-CD5ADC91B1C9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719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ound Diagonal Corner Rectangle 128">
                <a:extLst>
                  <a:ext uri="{FF2B5EF4-FFF2-40B4-BE49-F238E27FC236}">
                    <a16:creationId xmlns:a16="http://schemas.microsoft.com/office/drawing/2014/main" id="{C5F8F1F2-4A55-49BA-ACDA-FE56E475C8B4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50F85976-8C68-4966-B42D-0569F7C35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826788-FD8C-4106-A2D0-B522194D4E9C}"/>
                  </a:ext>
                </a:extLst>
              </p:cNvPr>
              <p:cNvSpPr txBox="1"/>
              <p:nvPr/>
            </p:nvSpPr>
            <p:spPr>
              <a:xfrm>
                <a:off x="1066800" y="2667000"/>
                <a:ext cx="22410380" cy="3588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2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song song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Lấy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giao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𝐴𝑀𝐷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𝐷𝑀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826788-FD8C-4106-A2D0-B522194D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67000"/>
                <a:ext cx="22410380" cy="3588098"/>
              </a:xfrm>
              <a:prstGeom prst="rect">
                <a:avLst/>
              </a:prstGeom>
              <a:blipFill>
                <a:blip r:embed="rId3"/>
                <a:stretch>
                  <a:fillRect l="-1088" t="-850" r="-1088" b="-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A4D6E02-8483-47DB-AF26-2860202179AF}"/>
              </a:ext>
            </a:extLst>
          </p:cNvPr>
          <p:cNvGrpSpPr/>
          <p:nvPr/>
        </p:nvGrpSpPr>
        <p:grpSpPr>
          <a:xfrm>
            <a:off x="545220" y="1607412"/>
            <a:ext cx="15162289" cy="872732"/>
            <a:chOff x="545220" y="1828804"/>
            <a:chExt cx="15162289" cy="8727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D55A1FE-F911-4178-AFE9-59E3A5AFAF95}"/>
                </a:ext>
              </a:extLst>
            </p:cNvPr>
            <p:cNvGrpSpPr/>
            <p:nvPr/>
          </p:nvGrpSpPr>
          <p:grpSpPr>
            <a:xfrm>
              <a:off x="545220" y="1828804"/>
              <a:ext cx="12180182" cy="872732"/>
              <a:chOff x="7350830" y="7543799"/>
              <a:chExt cx="20120145" cy="87284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4F37DF-C287-4C71-A754-F71F1F5766E6}"/>
                  </a:ext>
                </a:extLst>
              </p:cNvPr>
              <p:cNvSpPr txBox="1"/>
              <p:nvPr/>
            </p:nvSpPr>
            <p:spPr>
              <a:xfrm>
                <a:off x="8993185" y="7620004"/>
                <a:ext cx="18477790" cy="7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9" name="Group 27">
                <a:extLst>
                  <a:ext uri="{FF2B5EF4-FFF2-40B4-BE49-F238E27FC236}">
                    <a16:creationId xmlns:a16="http://schemas.microsoft.com/office/drawing/2014/main" id="{A50E4E9A-259A-47AF-8F6A-6E3AE7C9A00D}"/>
                  </a:ext>
                </a:extLst>
              </p:cNvPr>
              <p:cNvGrpSpPr/>
              <p:nvPr/>
            </p:nvGrpSpPr>
            <p:grpSpPr>
              <a:xfrm>
                <a:off x="7350830" y="7543799"/>
                <a:ext cx="4854717" cy="872846"/>
                <a:chOff x="7350829" y="7543800"/>
                <a:chExt cx="4854717" cy="872846"/>
              </a:xfrm>
            </p:grpSpPr>
            <p:sp>
              <p:nvSpPr>
                <p:cNvPr id="30" name="Isosceles Triangle 44">
                  <a:extLst>
                    <a:ext uri="{FF2B5EF4-FFF2-40B4-BE49-F238E27FC236}">
                      <a16:creationId xmlns:a16="http://schemas.microsoft.com/office/drawing/2014/main" id="{E3A4FB60-DB30-4A34-A017-FFAD4C7ED0BB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31" name="Group 29">
                  <a:extLst>
                    <a:ext uri="{FF2B5EF4-FFF2-40B4-BE49-F238E27FC236}">
                      <a16:creationId xmlns:a16="http://schemas.microsoft.com/office/drawing/2014/main" id="{81E48DFC-7E31-46A7-9EA9-5885744C3642}"/>
                    </a:ext>
                  </a:extLst>
                </p:cNvPr>
                <p:cNvGrpSpPr/>
                <p:nvPr/>
              </p:nvGrpSpPr>
              <p:grpSpPr>
                <a:xfrm>
                  <a:off x="7350829" y="7640053"/>
                  <a:ext cx="4854717" cy="776593"/>
                  <a:chOff x="7350829" y="7640053"/>
                  <a:chExt cx="4854717" cy="776593"/>
                </a:xfrm>
              </p:grpSpPr>
              <p:sp>
                <p:nvSpPr>
                  <p:cNvPr id="32" name="Round Same Side Corner Rectangle 48">
                    <a:extLst>
                      <a:ext uri="{FF2B5EF4-FFF2-40B4-BE49-F238E27FC236}">
                        <a16:creationId xmlns:a16="http://schemas.microsoft.com/office/drawing/2014/main" id="{1D92FDAB-7C73-4655-978C-DA2D75CDD2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471606" y="5682705"/>
                    <a:ext cx="731520" cy="4736361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24159B7-333F-48CB-B1BB-1D00F653EE7B}"/>
                      </a:ext>
                    </a:extLst>
                  </p:cNvPr>
                  <p:cNvSpPr txBox="1"/>
                  <p:nvPr/>
                </p:nvSpPr>
                <p:spPr>
                  <a:xfrm>
                    <a:off x="7350829" y="7640053"/>
                    <a:ext cx="4107520" cy="7695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IV</a:t>
                    </a:r>
                  </a:p>
                </p:txBody>
              </p:sp>
            </p:grpSp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7D240C-0588-48CE-9A2E-5B17E5FBB2DB}"/>
                </a:ext>
              </a:extLst>
            </p:cNvPr>
            <p:cNvSpPr txBox="1"/>
            <p:nvPr/>
          </p:nvSpPr>
          <p:spPr>
            <a:xfrm>
              <a:off x="3484133" y="1932091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35D74-B1AB-4624-86AF-A75DA9B4C0CA}"/>
                  </a:ext>
                </a:extLst>
              </p:cNvPr>
              <p:cNvSpPr txBox="1"/>
              <p:nvPr/>
            </p:nvSpPr>
            <p:spPr>
              <a:xfrm>
                <a:off x="4480023" y="6354515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Cm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hàng: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35D74-B1AB-4624-86AF-A75DA9B4C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023" y="6354515"/>
                <a:ext cx="12371294" cy="769441"/>
              </a:xfrm>
              <a:prstGeom prst="rect">
                <a:avLst/>
              </a:prstGeom>
              <a:blipFill>
                <a:blip r:embed="rId4"/>
                <a:stretch>
                  <a:fillRect l="-202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6C93D8-AFC1-49AB-908D-2B2D1F65E7DE}"/>
                  </a:ext>
                </a:extLst>
              </p:cNvPr>
              <p:cNvSpPr txBox="1"/>
              <p:nvPr/>
            </p:nvSpPr>
            <p:spPr>
              <a:xfrm>
                <a:off x="914400" y="7315200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6C93D8-AFC1-49AB-908D-2B2D1F65E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315200"/>
                <a:ext cx="12317506" cy="769441"/>
              </a:xfrm>
              <a:prstGeom prst="rect">
                <a:avLst/>
              </a:prstGeom>
              <a:blipFill>
                <a:blip r:embed="rId5"/>
                <a:stretch>
                  <a:fillRect l="-1979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2573980-A1C1-47B5-A93A-A444E31F997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71511" y="3807945"/>
            <a:ext cx="7335348" cy="724039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E5CDF4E-BD0D-4857-9FB1-953B7EB90B0B}"/>
              </a:ext>
            </a:extLst>
          </p:cNvPr>
          <p:cNvSpPr txBox="1"/>
          <p:nvPr/>
        </p:nvSpPr>
        <p:spPr>
          <a:xfrm>
            <a:off x="19659018" y="494282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F512F8-29D0-4DCB-9876-D4708E7976A6}"/>
              </a:ext>
            </a:extLst>
          </p:cNvPr>
          <p:cNvSpPr/>
          <p:nvPr/>
        </p:nvSpPr>
        <p:spPr>
          <a:xfrm>
            <a:off x="19507200" y="57302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501BB2-C6F2-4668-95FB-2A3F2B506E62}"/>
              </a:ext>
            </a:extLst>
          </p:cNvPr>
          <p:cNvCxnSpPr>
            <a:cxnSpLocks/>
            <a:stCxn id="64" idx="3"/>
          </p:cNvCxnSpPr>
          <p:nvPr/>
        </p:nvCxnSpPr>
        <p:spPr>
          <a:xfrm flipH="1">
            <a:off x="17526001" y="5847313"/>
            <a:ext cx="2001286" cy="429619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CA332-8EAD-4CA5-9F88-69067FCB62C4}"/>
              </a:ext>
            </a:extLst>
          </p:cNvPr>
          <p:cNvCxnSpPr>
            <a:cxnSpLocks/>
          </p:cNvCxnSpPr>
          <p:nvPr/>
        </p:nvCxnSpPr>
        <p:spPr>
          <a:xfrm flipV="1">
            <a:off x="16002000" y="5730804"/>
            <a:ext cx="3642360" cy="219399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E0800C-7561-4340-8281-449D8DD7AC8A}"/>
              </a:ext>
            </a:extLst>
          </p:cNvPr>
          <p:cNvCxnSpPr>
            <a:cxnSpLocks/>
          </p:cNvCxnSpPr>
          <p:nvPr/>
        </p:nvCxnSpPr>
        <p:spPr>
          <a:xfrm>
            <a:off x="17526001" y="10143506"/>
            <a:ext cx="1290063" cy="18198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69ABDF-2012-43B1-A56E-0D00D8F8D525}"/>
              </a:ext>
            </a:extLst>
          </p:cNvPr>
          <p:cNvCxnSpPr>
            <a:cxnSpLocks/>
          </p:cNvCxnSpPr>
          <p:nvPr/>
        </p:nvCxnSpPr>
        <p:spPr>
          <a:xfrm flipH="1">
            <a:off x="18749807" y="10143506"/>
            <a:ext cx="961789" cy="18198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F0B0C107-87F6-40DF-BF83-D86FD2592341}"/>
              </a:ext>
            </a:extLst>
          </p:cNvPr>
          <p:cNvSpPr/>
          <p:nvPr/>
        </p:nvSpPr>
        <p:spPr>
          <a:xfrm>
            <a:off x="18681227" y="118262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F52DA2D-3ADC-4495-A45F-1BC7B2A9EB86}"/>
              </a:ext>
            </a:extLst>
          </p:cNvPr>
          <p:cNvSpPr txBox="1"/>
          <p:nvPr/>
        </p:nvSpPr>
        <p:spPr>
          <a:xfrm>
            <a:off x="18752617" y="11955808"/>
            <a:ext cx="754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5A0365D-3283-43C2-A6C5-5A856839F656}"/>
              </a:ext>
            </a:extLst>
          </p:cNvPr>
          <p:cNvCxnSpPr>
            <a:stCxn id="64" idx="5"/>
            <a:endCxn id="90" idx="7"/>
          </p:cNvCxnSpPr>
          <p:nvPr/>
        </p:nvCxnSpPr>
        <p:spPr>
          <a:xfrm flipH="1">
            <a:off x="18798300" y="5847313"/>
            <a:ext cx="825973" cy="59990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70BFF717-DDC5-45BB-BA2F-547DFDD0035F}"/>
              </a:ext>
            </a:extLst>
          </p:cNvPr>
          <p:cNvSpPr/>
          <p:nvPr/>
        </p:nvSpPr>
        <p:spPr>
          <a:xfrm>
            <a:off x="19126200" y="83210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77C3023-1FED-4469-9299-14F1147D3AC1}"/>
              </a:ext>
            </a:extLst>
          </p:cNvPr>
          <p:cNvSpPr txBox="1"/>
          <p:nvPr/>
        </p:nvSpPr>
        <p:spPr>
          <a:xfrm>
            <a:off x="19438416" y="7543800"/>
            <a:ext cx="754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EB7927-09CA-41E2-86B8-36AAF301D4CE}"/>
              </a:ext>
            </a:extLst>
          </p:cNvPr>
          <p:cNvCxnSpPr>
            <a:cxnSpLocks/>
            <a:stCxn id="92" idx="5"/>
          </p:cNvCxnSpPr>
          <p:nvPr/>
        </p:nvCxnSpPr>
        <p:spPr>
          <a:xfrm flipH="1" flipV="1">
            <a:off x="16002000" y="7924800"/>
            <a:ext cx="3241273" cy="51331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8CF85BBB-907B-47BD-8468-8406296BBF85}"/>
              </a:ext>
            </a:extLst>
          </p:cNvPr>
          <p:cNvSpPr/>
          <p:nvPr/>
        </p:nvSpPr>
        <p:spPr>
          <a:xfrm>
            <a:off x="18364200" y="822960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F2C38B-0386-41A2-9F7C-6CA93AB76FDA}"/>
              </a:ext>
            </a:extLst>
          </p:cNvPr>
          <p:cNvSpPr txBox="1"/>
          <p:nvPr/>
        </p:nvSpPr>
        <p:spPr>
          <a:xfrm>
            <a:off x="18592800" y="747554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719E50-58EF-4E11-93D0-F3D58529EE03}"/>
              </a:ext>
            </a:extLst>
          </p:cNvPr>
          <p:cNvCxnSpPr>
            <a:cxnSpLocks/>
          </p:cNvCxnSpPr>
          <p:nvPr/>
        </p:nvCxnSpPr>
        <p:spPr>
          <a:xfrm>
            <a:off x="18227040" y="4574174"/>
            <a:ext cx="283398" cy="477134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FCE2184-D90E-4120-BC45-147FAD1B09AE}"/>
                  </a:ext>
                </a:extLst>
              </p:cNvPr>
              <p:cNvSpPr txBox="1"/>
              <p:nvPr/>
            </p:nvSpPr>
            <p:spPr>
              <a:xfrm>
                <a:off x="914400" y="8444040"/>
                <a:ext cx="125660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FCE2184-D90E-4120-BC45-147FAD1B0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444040"/>
                <a:ext cx="12566072" cy="769441"/>
              </a:xfrm>
              <a:prstGeom prst="rect">
                <a:avLst/>
              </a:prstGeom>
              <a:blipFill>
                <a:blip r:embed="rId7"/>
                <a:stretch>
                  <a:fillRect l="-1941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1E1BC8-A7AE-4C9B-8FFE-DCE106DC3CCD}"/>
                  </a:ext>
                </a:extLst>
              </p:cNvPr>
              <p:cNvSpPr txBox="1"/>
              <p:nvPr/>
            </p:nvSpPr>
            <p:spPr>
              <a:xfrm>
                <a:off x="5391736" y="8055093"/>
                <a:ext cx="550486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1E1BC8-A7AE-4C9B-8FFE-DCE106DC3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736" y="8055093"/>
                <a:ext cx="5504864" cy="1602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F51C96-3D1E-4666-A7B4-119413AAE06F}"/>
                  </a:ext>
                </a:extLst>
              </p:cNvPr>
              <p:cNvSpPr txBox="1"/>
              <p:nvPr/>
            </p:nvSpPr>
            <p:spPr>
              <a:xfrm>
                <a:off x="5437094" y="9571652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(4)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F51C96-3D1E-4666-A7B4-119413AAE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094" y="9571652"/>
                <a:ext cx="12317506" cy="769441"/>
              </a:xfrm>
              <a:prstGeom prst="rect">
                <a:avLst/>
              </a:prstGeom>
              <a:blipFill>
                <a:blip r:embed="rId9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DADDEBC-8D05-432C-BB2A-4A8253D5DC79}"/>
                  </a:ext>
                </a:extLst>
              </p:cNvPr>
              <p:cNvSpPr txBox="1"/>
              <p:nvPr/>
            </p:nvSpPr>
            <p:spPr>
              <a:xfrm>
                <a:off x="949214" y="10816604"/>
                <a:ext cx="125660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𝐴𝑁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𝐷𝑀</m:t>
                    </m:r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DADDEBC-8D05-432C-BB2A-4A8253D5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14" y="10816604"/>
                <a:ext cx="12566072" cy="769441"/>
              </a:xfrm>
              <a:prstGeom prst="rect">
                <a:avLst/>
              </a:prstGeom>
              <a:blipFill>
                <a:blip r:embed="rId10"/>
                <a:stretch>
                  <a:fillRect l="-1989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0F4D046-A5FE-42D9-9697-EBF7F39801FC}"/>
                  </a:ext>
                </a:extLst>
              </p:cNvPr>
              <p:cNvSpPr txBox="1"/>
              <p:nvPr/>
            </p:nvSpPr>
            <p:spPr>
              <a:xfrm>
                <a:off x="5343422" y="10427657"/>
                <a:ext cx="550486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𝐴𝑁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0F4D046-A5FE-42D9-9697-EBF7F3980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422" y="10427657"/>
                <a:ext cx="5504864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8F3FA7D-5469-4DD6-A741-D86BCC747D64}"/>
                  </a:ext>
                </a:extLst>
              </p:cNvPr>
              <p:cNvSpPr txBox="1"/>
              <p:nvPr/>
            </p:nvSpPr>
            <p:spPr>
              <a:xfrm>
                <a:off x="5438086" y="11944216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(5)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8F3FA7D-5469-4DD6-A741-D86BCC747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086" y="11944216"/>
                <a:ext cx="12317506" cy="769441"/>
              </a:xfrm>
              <a:prstGeom prst="rect">
                <a:avLst/>
              </a:prstGeom>
              <a:blipFill>
                <a:blip r:embed="rId12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9D9899-3F37-417E-8A18-A0D5F1CD180A}"/>
                  </a:ext>
                </a:extLst>
              </p:cNvPr>
              <p:cNvSpPr txBox="1"/>
              <p:nvPr/>
            </p:nvSpPr>
            <p:spPr>
              <a:xfrm>
                <a:off x="1066800" y="12794159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Từ </a:t>
                </a:r>
                <a:r>
                  <a:rPr lang="en-US" sz="4400" b="0">
                    <a:solidFill>
                      <a:srgbClr val="FF0066"/>
                    </a:solidFill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(3), (4), (5) </a:t>
                </a:r>
                <a:r>
                  <a:rPr lang="en-US" sz="4400" b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</a:t>
                </a:r>
                <a:endParaRPr lang="en-US" sz="440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9D9899-3F37-417E-8A18-A0D5F1CD1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2794159"/>
                <a:ext cx="12317506" cy="769441"/>
              </a:xfrm>
              <a:prstGeom prst="rect">
                <a:avLst/>
              </a:prstGeom>
              <a:blipFill>
                <a:blip r:embed="rId13"/>
                <a:stretch>
                  <a:fillRect l="-1979" t="-1984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9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5" grpId="0" animBg="1"/>
      <p:bldP spid="49" grpId="0"/>
      <p:bldP spid="57" grpId="0"/>
      <p:bldP spid="58" grpId="0"/>
      <p:bldP spid="59" grpId="0"/>
      <p:bldP spid="60" grpId="0"/>
      <p:bldP spid="61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26">
            <a:extLst>
              <a:ext uri="{FF2B5EF4-FFF2-40B4-BE49-F238E27FC236}">
                <a16:creationId xmlns:a16="http://schemas.microsoft.com/office/drawing/2014/main" id="{21D447C0-FB7F-4282-93F1-A05FCEC3B706}"/>
              </a:ext>
            </a:extLst>
          </p:cNvPr>
          <p:cNvGrpSpPr/>
          <p:nvPr/>
        </p:nvGrpSpPr>
        <p:grpSpPr>
          <a:xfrm>
            <a:off x="762001" y="1676400"/>
            <a:ext cx="18288001" cy="912042"/>
            <a:chOff x="7483861" y="7543801"/>
            <a:chExt cx="18207161" cy="912162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4887837-8AF8-4AE0-9A43-0C9D5B25333B}"/>
                </a:ext>
              </a:extLst>
            </p:cNvPr>
            <p:cNvSpPr txBox="1"/>
            <p:nvPr/>
          </p:nvSpPr>
          <p:spPr>
            <a:xfrm>
              <a:off x="10187429" y="7686421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Chứng minh ba đường thẳng đồng quy </a:t>
              </a:r>
            </a:p>
          </p:txBody>
        </p:sp>
        <p:grpSp>
          <p:nvGrpSpPr>
            <p:cNvPr id="123" name="Group 27">
              <a:extLst>
                <a:ext uri="{FF2B5EF4-FFF2-40B4-BE49-F238E27FC236}">
                  <a16:creationId xmlns:a16="http://schemas.microsoft.com/office/drawing/2014/main" id="{BACAC6D8-8970-4ECC-B2A0-6FF5FE82F6A6}"/>
                </a:ext>
              </a:extLst>
            </p:cNvPr>
            <p:cNvGrpSpPr/>
            <p:nvPr/>
          </p:nvGrpSpPr>
          <p:grpSpPr>
            <a:xfrm>
              <a:off x="7483861" y="7543801"/>
              <a:ext cx="2703568" cy="912158"/>
              <a:chOff x="7483860" y="7543801"/>
              <a:chExt cx="2703568" cy="912158"/>
            </a:xfrm>
          </p:grpSpPr>
          <p:sp>
            <p:nvSpPr>
              <p:cNvPr id="124" name="Isosceles Triangle 44">
                <a:extLst>
                  <a:ext uri="{FF2B5EF4-FFF2-40B4-BE49-F238E27FC236}">
                    <a16:creationId xmlns:a16="http://schemas.microsoft.com/office/drawing/2014/main" id="{77F61D25-EA1C-4606-B1A9-9692AE318D58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5" name="Group 29">
                <a:extLst>
                  <a:ext uri="{FF2B5EF4-FFF2-40B4-BE49-F238E27FC236}">
                    <a16:creationId xmlns:a16="http://schemas.microsoft.com/office/drawing/2014/main" id="{E828A357-1C50-42CF-A89D-6E7A186263C7}"/>
                  </a:ext>
                </a:extLst>
              </p:cNvPr>
              <p:cNvGrpSpPr/>
              <p:nvPr/>
            </p:nvGrpSpPr>
            <p:grpSpPr>
              <a:xfrm>
                <a:off x="7626824" y="7685786"/>
                <a:ext cx="2560604" cy="770173"/>
                <a:chOff x="7626824" y="7685786"/>
                <a:chExt cx="2560604" cy="770173"/>
              </a:xfrm>
            </p:grpSpPr>
            <p:sp>
              <p:nvSpPr>
                <p:cNvPr id="126" name="Round Same Side Corner Rectangle 47">
                  <a:extLst>
                    <a:ext uri="{FF2B5EF4-FFF2-40B4-BE49-F238E27FC236}">
                      <a16:creationId xmlns:a16="http://schemas.microsoft.com/office/drawing/2014/main" id="{9984116A-8420-4676-B7BD-D31A47AEFCDA}"/>
                    </a:ext>
                  </a:extLst>
                </p:cNvPr>
                <p:cNvSpPr/>
                <p:nvPr/>
              </p:nvSpPr>
              <p:spPr>
                <a:xfrm rot="5400000">
                  <a:off x="8541366" y="6809897"/>
                  <a:ext cx="731520" cy="2560604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5AB2472C-500F-4192-9752-CD5247766E07}"/>
                    </a:ext>
                  </a:extLst>
                </p:cNvPr>
                <p:cNvSpPr txBox="1"/>
                <p:nvPr/>
              </p:nvSpPr>
              <p:spPr>
                <a:xfrm>
                  <a:off x="7726408" y="7685786"/>
                  <a:ext cx="2204281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V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3520D50-7867-46F1-B47A-18694DD44490}"/>
                  </a:ext>
                </a:extLst>
              </p:cNvPr>
              <p:cNvSpPr txBox="1"/>
              <p:nvPr/>
            </p:nvSpPr>
            <p:spPr>
              <a:xfrm>
                <a:off x="1046454" y="3429000"/>
                <a:ext cx="1231750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i="1" u="sng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1: </a:t>
                </a:r>
                <a:r>
                  <a: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mặt phẳng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𝑃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 đường thẳng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3520D50-7867-46F1-B47A-18694DD44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54" y="3429000"/>
                <a:ext cx="12317506" cy="1446550"/>
              </a:xfrm>
              <a:prstGeom prst="rect">
                <a:avLst/>
              </a:prstGeom>
              <a:blipFill>
                <a:blip r:embed="rId3"/>
                <a:stretch>
                  <a:fillRect l="-2030" t="-9283" r="-1634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A29A78A-8624-4B83-9E4E-89F6F1D3EEA2}"/>
                  </a:ext>
                </a:extLst>
              </p:cNvPr>
              <p:cNvSpPr txBox="1"/>
              <p:nvPr/>
            </p:nvSpPr>
            <p:spPr>
              <a:xfrm>
                <a:off x="1046454" y="5181600"/>
                <a:ext cx="12221306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i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2: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một mặt phẳng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đường thẳng a, tìm một phẳng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đường thẳng b sao cho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A29A78A-8624-4B83-9E4E-89F6F1D3E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54" y="5181600"/>
                <a:ext cx="12221306" cy="2123658"/>
              </a:xfrm>
              <a:prstGeom prst="rect">
                <a:avLst/>
              </a:prstGeom>
              <a:blipFill>
                <a:blip r:embed="rId4"/>
                <a:stretch>
                  <a:fillRect l="-2046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C134399-FF73-4C47-BCEB-16554FCAC9AD}"/>
                  </a:ext>
                </a:extLst>
              </p:cNvPr>
              <p:cNvSpPr txBox="1"/>
              <p:nvPr/>
            </p:nvSpPr>
            <p:spPr>
              <a:xfrm>
                <a:off x="1246094" y="7652028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ba đường thẳng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quy tại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C134399-FF73-4C47-BCEB-16554FCAC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94" y="7652028"/>
                <a:ext cx="12317506" cy="769441"/>
              </a:xfrm>
              <a:prstGeom prst="rect">
                <a:avLst/>
              </a:prstGeom>
              <a:blipFill>
                <a:blip r:embed="rId5"/>
                <a:stretch>
                  <a:fillRect l="-197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38D3F19-66B4-41FC-BB62-E293FB0930F5}"/>
                  </a:ext>
                </a:extLst>
              </p:cNvPr>
              <p:cNvSpPr txBox="1"/>
              <p:nvPr/>
            </p:nvSpPr>
            <p:spPr>
              <a:xfrm>
                <a:off x="1246094" y="8799017"/>
                <a:ext cx="12566072" cy="4300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⊂(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quy tại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38D3F19-66B4-41FC-BB62-E293FB09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94" y="8799017"/>
                <a:ext cx="12566072" cy="4300986"/>
              </a:xfrm>
              <a:prstGeom prst="rect">
                <a:avLst/>
              </a:prstGeom>
              <a:blipFill>
                <a:blip r:embed="rId6"/>
                <a:stretch>
                  <a:fillRect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5" name="Picture 134">
            <a:extLst>
              <a:ext uri="{FF2B5EF4-FFF2-40B4-BE49-F238E27FC236}">
                <a16:creationId xmlns:a16="http://schemas.microsoft.com/office/drawing/2014/main" id="{5FE4E13E-7785-4678-83B0-A31A6FC3DF1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898" y="3922187"/>
            <a:ext cx="9858375" cy="8967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0" grpId="0"/>
      <p:bldP spid="131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38200" y="6629400"/>
            <a:ext cx="23164800" cy="693420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26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8" name="Rounded Rectangle 133">
            <a:extLst>
              <a:ext uri="{FF2B5EF4-FFF2-40B4-BE49-F238E27FC236}">
                <a16:creationId xmlns:a16="http://schemas.microsoft.com/office/drawing/2014/main" id="{111E7190-24D8-4234-AF3C-53A1763F985F}"/>
              </a:ext>
            </a:extLst>
          </p:cNvPr>
          <p:cNvSpPr/>
          <p:nvPr/>
        </p:nvSpPr>
        <p:spPr bwMode="auto">
          <a:xfrm>
            <a:off x="771204" y="2491888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EA6239-28C4-45AF-9C34-9D3AC71A2076}"/>
                  </a:ext>
                </a:extLst>
              </p:cNvPr>
              <p:cNvSpPr txBox="1"/>
              <p:nvPr/>
            </p:nvSpPr>
            <p:spPr>
              <a:xfrm>
                <a:off x="1191890" y="2644288"/>
                <a:ext cx="21515709" cy="3588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3</a:t>
                </a: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song song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giao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quy.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EA6239-28C4-45AF-9C34-9D3AC71A2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0" y="2644288"/>
                <a:ext cx="21515709" cy="3588098"/>
              </a:xfrm>
              <a:prstGeom prst="rect">
                <a:avLst/>
              </a:prstGeom>
              <a:blipFill>
                <a:blip r:embed="rId3"/>
                <a:stretch>
                  <a:fillRect l="-1162" t="-850" r="-1133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26">
            <a:extLst>
              <a:ext uri="{FF2B5EF4-FFF2-40B4-BE49-F238E27FC236}">
                <a16:creationId xmlns:a16="http://schemas.microsoft.com/office/drawing/2014/main" id="{3FBFB015-E494-4AB8-BC8B-05DE0DFDDDD3}"/>
              </a:ext>
            </a:extLst>
          </p:cNvPr>
          <p:cNvGrpSpPr/>
          <p:nvPr/>
        </p:nvGrpSpPr>
        <p:grpSpPr>
          <a:xfrm>
            <a:off x="609600" y="1450157"/>
            <a:ext cx="18559521" cy="964372"/>
            <a:chOff x="7483861" y="7543801"/>
            <a:chExt cx="18477484" cy="96449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A7FF98B-EE2E-4397-90B8-79A9ED4E87BC}"/>
                </a:ext>
              </a:extLst>
            </p:cNvPr>
            <p:cNvSpPr txBox="1"/>
            <p:nvPr/>
          </p:nvSpPr>
          <p:spPr>
            <a:xfrm>
              <a:off x="10457752" y="7686418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 minh ba đường thẳng đồng quy</a:t>
              </a:r>
            </a:p>
          </p:txBody>
        </p:sp>
        <p:grpSp>
          <p:nvGrpSpPr>
            <p:cNvPr id="80" name="Group 27">
              <a:extLst>
                <a:ext uri="{FF2B5EF4-FFF2-40B4-BE49-F238E27FC236}">
                  <a16:creationId xmlns:a16="http://schemas.microsoft.com/office/drawing/2014/main" id="{52D892E9-3EE3-4534-8D0E-619AD5D6B013}"/>
                </a:ext>
              </a:extLst>
            </p:cNvPr>
            <p:cNvGrpSpPr/>
            <p:nvPr/>
          </p:nvGrpSpPr>
          <p:grpSpPr>
            <a:xfrm>
              <a:off x="7483861" y="7543801"/>
              <a:ext cx="2973889" cy="964499"/>
              <a:chOff x="7483860" y="7543801"/>
              <a:chExt cx="2973889" cy="964499"/>
            </a:xfrm>
          </p:grpSpPr>
          <p:sp>
            <p:nvSpPr>
              <p:cNvPr id="81" name="Isosceles Triangle 44">
                <a:extLst>
                  <a:ext uri="{FF2B5EF4-FFF2-40B4-BE49-F238E27FC236}">
                    <a16:creationId xmlns:a16="http://schemas.microsoft.com/office/drawing/2014/main" id="{6F5A1C00-08D8-4381-988C-83809ABF63F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2" name="Group 29">
                <a:extLst>
                  <a:ext uri="{FF2B5EF4-FFF2-40B4-BE49-F238E27FC236}">
                    <a16:creationId xmlns:a16="http://schemas.microsoft.com/office/drawing/2014/main" id="{2A4B734A-E187-4E43-833D-1602102F4BC8}"/>
                  </a:ext>
                </a:extLst>
              </p:cNvPr>
              <p:cNvGrpSpPr/>
              <p:nvPr/>
            </p:nvGrpSpPr>
            <p:grpSpPr>
              <a:xfrm>
                <a:off x="7626823" y="7724440"/>
                <a:ext cx="2830926" cy="783860"/>
                <a:chOff x="7626823" y="7724440"/>
                <a:chExt cx="2830926" cy="783860"/>
              </a:xfrm>
            </p:grpSpPr>
            <p:sp>
              <p:nvSpPr>
                <p:cNvPr id="83" name="Round Same Side Corner Rectangle 47">
                  <a:extLst>
                    <a:ext uri="{FF2B5EF4-FFF2-40B4-BE49-F238E27FC236}">
                      <a16:creationId xmlns:a16="http://schemas.microsoft.com/office/drawing/2014/main" id="{532604E5-EED6-4BC4-AFBC-90FF43111F82}"/>
                    </a:ext>
                  </a:extLst>
                </p:cNvPr>
                <p:cNvSpPr/>
                <p:nvPr/>
              </p:nvSpPr>
              <p:spPr>
                <a:xfrm rot="5400000">
                  <a:off x="8676526" y="6674737"/>
                  <a:ext cx="731520" cy="283092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A051223-CC46-40EF-8157-5B74F8A5BB67}"/>
                    </a:ext>
                  </a:extLst>
                </p:cNvPr>
                <p:cNvSpPr txBox="1"/>
                <p:nvPr/>
              </p:nvSpPr>
              <p:spPr>
                <a:xfrm>
                  <a:off x="7892672" y="7738758"/>
                  <a:ext cx="2204281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V</a:t>
                  </a:r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2192194-64A2-4A11-964A-C21C26728B09}"/>
              </a:ext>
            </a:extLst>
          </p:cNvPr>
          <p:cNvGrpSpPr/>
          <p:nvPr/>
        </p:nvGrpSpPr>
        <p:grpSpPr>
          <a:xfrm>
            <a:off x="17969003" y="6672671"/>
            <a:ext cx="6095809" cy="6203295"/>
            <a:chOff x="13459207" y="6284482"/>
            <a:chExt cx="7698271" cy="7683706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8F90707-B79B-47EB-91BF-863DF9D951D2}"/>
                </a:ext>
              </a:extLst>
            </p:cNvPr>
            <p:cNvGrpSpPr/>
            <p:nvPr/>
          </p:nvGrpSpPr>
          <p:grpSpPr>
            <a:xfrm>
              <a:off x="13459207" y="6284482"/>
              <a:ext cx="7698271" cy="7683706"/>
              <a:chOff x="13563600" y="5655267"/>
              <a:chExt cx="7475294" cy="7960357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24DE82C6-011F-4CE7-9F29-19B295E0F3D1}"/>
                  </a:ext>
                </a:extLst>
              </p:cNvPr>
              <p:cNvGrpSpPr/>
              <p:nvPr/>
            </p:nvGrpSpPr>
            <p:grpSpPr>
              <a:xfrm>
                <a:off x="14054441" y="6248400"/>
                <a:ext cx="6255096" cy="6553348"/>
                <a:chOff x="14054441" y="5181599"/>
                <a:chExt cx="6255096" cy="6553348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8D20BC6C-2336-420A-9F0A-87439FE08BD7}"/>
                    </a:ext>
                  </a:extLst>
                </p:cNvPr>
                <p:cNvGrpSpPr/>
                <p:nvPr/>
              </p:nvGrpSpPr>
              <p:grpSpPr>
                <a:xfrm>
                  <a:off x="14054441" y="9103300"/>
                  <a:ext cx="6235589" cy="2631647"/>
                  <a:chOff x="14054441" y="9103300"/>
                  <a:chExt cx="6235589" cy="2631647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44B5B709-7F54-463B-AE27-C40DF3AA8D7F}"/>
                      </a:ext>
                    </a:extLst>
                  </p:cNvPr>
                  <p:cNvCxnSpPr>
                    <a:cxnSpLocks/>
                    <a:stCxn id="91" idx="3"/>
                    <a:endCxn id="92" idx="4"/>
                  </p:cNvCxnSpPr>
                  <p:nvPr/>
                </p:nvCxnSpPr>
                <p:spPr>
                  <a:xfrm>
                    <a:off x="14054441" y="9187943"/>
                    <a:ext cx="2207683" cy="254700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24B91EA9-2D26-4F14-88A5-D1F865A6813B}"/>
                      </a:ext>
                    </a:extLst>
                  </p:cNvPr>
                  <p:cNvCxnSpPr>
                    <a:cxnSpLocks/>
                    <a:endCxn id="90" idx="5"/>
                  </p:cNvCxnSpPr>
                  <p:nvPr/>
                </p:nvCxnSpPr>
                <p:spPr>
                  <a:xfrm>
                    <a:off x="14097000" y="9103300"/>
                    <a:ext cx="6193030" cy="84645"/>
                  </a:xfrm>
                  <a:prstGeom prst="line">
                    <a:avLst/>
                  </a:prstGeom>
                  <a:ln w="38100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700678D0-8B94-470F-A538-97D19D5256E4}"/>
                      </a:ext>
                    </a:extLst>
                  </p:cNvPr>
                  <p:cNvCxnSpPr>
                    <a:cxnSpLocks/>
                    <a:endCxn id="93" idx="6"/>
                  </p:cNvCxnSpPr>
                  <p:nvPr/>
                </p:nvCxnSpPr>
                <p:spPr>
                  <a:xfrm flipV="1">
                    <a:off x="16230600" y="10936051"/>
                    <a:ext cx="2525084" cy="757335"/>
                  </a:xfrm>
                  <a:prstGeom prst="line">
                    <a:avLst/>
                  </a:prstGeom>
                  <a:ln w="28575"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D8925C74-2775-47CB-BFC5-7A220CD755E1}"/>
                      </a:ext>
                    </a:extLst>
                  </p:cNvPr>
                  <p:cNvCxnSpPr>
                    <a:cxnSpLocks/>
                    <a:stCxn id="93" idx="7"/>
                    <a:endCxn id="90" idx="4"/>
                  </p:cNvCxnSpPr>
                  <p:nvPr/>
                </p:nvCxnSpPr>
                <p:spPr>
                  <a:xfrm flipV="1">
                    <a:off x="18736180" y="9208753"/>
                    <a:ext cx="1506763" cy="1678165"/>
                  </a:xfrm>
                  <a:prstGeom prst="line">
                    <a:avLst/>
                  </a:prstGeom>
                  <a:ln w="38100"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84EDBB5C-B860-467A-B8C1-F4C1545544D3}"/>
                    </a:ext>
                  </a:extLst>
                </p:cNvPr>
                <p:cNvCxnSpPr/>
                <p:nvPr/>
              </p:nvCxnSpPr>
              <p:spPr>
                <a:xfrm flipV="1">
                  <a:off x="14097000" y="5181600"/>
                  <a:ext cx="2667000" cy="39217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D855F1D8-71F7-46F9-8DD1-12E9B10C9D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30600" y="5181599"/>
                  <a:ext cx="533400" cy="651178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148B57B-25E9-4E80-8CE1-FA08B2D0FB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764000" y="5181600"/>
                  <a:ext cx="1943100" cy="57912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A2DA8EAE-3431-43BD-AA9B-B5A681F8727A}"/>
                    </a:ext>
                  </a:extLst>
                </p:cNvPr>
                <p:cNvCxnSpPr>
                  <a:cxnSpLocks/>
                  <a:stCxn id="90" idx="6"/>
                </p:cNvCxnSpPr>
                <p:nvPr/>
              </p:nvCxnSpPr>
              <p:spPr>
                <a:xfrm flipH="1" flipV="1">
                  <a:off x="16830601" y="5319574"/>
                  <a:ext cx="3478936" cy="38181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2C15F9D-8A1E-4340-88D0-0038829D0E78}"/>
                  </a:ext>
                </a:extLst>
              </p:cNvPr>
              <p:cNvSpPr txBox="1"/>
              <p:nvPr/>
            </p:nvSpPr>
            <p:spPr>
              <a:xfrm>
                <a:off x="16840201" y="5655267"/>
                <a:ext cx="664822" cy="987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A69BD8-D67C-4E8C-94BE-4DC62926852C}"/>
                  </a:ext>
                </a:extLst>
              </p:cNvPr>
              <p:cNvSpPr txBox="1"/>
              <p:nvPr/>
            </p:nvSpPr>
            <p:spPr>
              <a:xfrm>
                <a:off x="13563600" y="9990147"/>
                <a:ext cx="700205" cy="987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603E9F6-C94F-4458-ABCF-42C10FB12486}"/>
                  </a:ext>
                </a:extLst>
              </p:cNvPr>
              <p:cNvSpPr txBox="1"/>
              <p:nvPr/>
            </p:nvSpPr>
            <p:spPr>
              <a:xfrm>
                <a:off x="15810768" y="12628242"/>
                <a:ext cx="973041" cy="98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64F10A5-3B90-4E7D-9362-394E22304D23}"/>
                  </a:ext>
                </a:extLst>
              </p:cNvPr>
              <p:cNvSpPr txBox="1"/>
              <p:nvPr/>
            </p:nvSpPr>
            <p:spPr>
              <a:xfrm>
                <a:off x="18622499" y="12006131"/>
                <a:ext cx="688411" cy="987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25B5A53-6F04-48FC-ADBC-D2DEC0BBC5F0}"/>
                  </a:ext>
                </a:extLst>
              </p:cNvPr>
              <p:cNvSpPr txBox="1"/>
              <p:nvPr/>
            </p:nvSpPr>
            <p:spPr>
              <a:xfrm>
                <a:off x="20287579" y="9880835"/>
                <a:ext cx="751315" cy="987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EAAAC08-968A-40BB-A0F5-D927CA3D9941}"/>
                </a:ext>
              </a:extLst>
            </p:cNvPr>
            <p:cNvGrpSpPr/>
            <p:nvPr/>
          </p:nvGrpSpPr>
          <p:grpSpPr>
            <a:xfrm>
              <a:off x="13944601" y="6857998"/>
              <a:ext cx="6461760" cy="6324598"/>
              <a:chOff x="13944600" y="6858000"/>
              <a:chExt cx="6461760" cy="6324600"/>
            </a:xfrm>
          </p:grpSpPr>
          <p:sp>
            <p:nvSpPr>
              <p:cNvPr id="89" name="Flowchart: Connector 88">
                <a:extLst>
                  <a:ext uri="{FF2B5EF4-FFF2-40B4-BE49-F238E27FC236}">
                    <a16:creationId xmlns:a16="http://schemas.microsoft.com/office/drawing/2014/main" id="{BB952ECE-3F2C-4A2E-8996-FE37C189D513}"/>
                  </a:ext>
                </a:extLst>
              </p:cNvPr>
              <p:cNvSpPr/>
              <p:nvPr/>
            </p:nvSpPr>
            <p:spPr>
              <a:xfrm>
                <a:off x="16687800" y="685800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lowchart: Connector 89">
                <a:extLst>
                  <a:ext uri="{FF2B5EF4-FFF2-40B4-BE49-F238E27FC236}">
                    <a16:creationId xmlns:a16="http://schemas.microsoft.com/office/drawing/2014/main" id="{77FD4E26-94CB-42D6-8F95-D258DAE733ED}"/>
                  </a:ext>
                </a:extLst>
              </p:cNvPr>
              <p:cNvSpPr/>
              <p:nvPr/>
            </p:nvSpPr>
            <p:spPr>
              <a:xfrm>
                <a:off x="202692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DC9EAED6-FB75-4815-BB25-251C6437F188}"/>
                  </a:ext>
                </a:extLst>
              </p:cNvPr>
              <p:cNvSpPr/>
              <p:nvPr/>
            </p:nvSpPr>
            <p:spPr>
              <a:xfrm>
                <a:off x="139446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lowchart: Connector 91">
                <a:extLst>
                  <a:ext uri="{FF2B5EF4-FFF2-40B4-BE49-F238E27FC236}">
                    <a16:creationId xmlns:a16="http://schemas.microsoft.com/office/drawing/2014/main" id="{FE348CF1-E3B4-4F27-8993-91D3AF221FBD}"/>
                  </a:ext>
                </a:extLst>
              </p:cNvPr>
              <p:cNvSpPr/>
              <p:nvPr/>
            </p:nvSpPr>
            <p:spPr>
              <a:xfrm>
                <a:off x="16169640" y="130454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lowchart: Connector 92">
                <a:extLst>
                  <a:ext uri="{FF2B5EF4-FFF2-40B4-BE49-F238E27FC236}">
                    <a16:creationId xmlns:a16="http://schemas.microsoft.com/office/drawing/2014/main" id="{BC89D425-5B68-40E5-BF2E-7A5E33377060}"/>
                  </a:ext>
                </a:extLst>
              </p:cNvPr>
              <p:cNvSpPr/>
              <p:nvPr/>
            </p:nvSpPr>
            <p:spPr>
              <a:xfrm>
                <a:off x="18669000" y="12344400"/>
                <a:ext cx="137160" cy="134133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DD716CF-1BA2-410F-A3B2-B79C373E5AAF}"/>
              </a:ext>
            </a:extLst>
          </p:cNvPr>
          <p:cNvCxnSpPr>
            <a:cxnSpLocks/>
          </p:cNvCxnSpPr>
          <p:nvPr/>
        </p:nvCxnSpPr>
        <p:spPr>
          <a:xfrm flipH="1">
            <a:off x="20120846" y="9509760"/>
            <a:ext cx="1194187" cy="280956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A683D9-D029-4D50-8FFE-B4EAD0E80979}"/>
              </a:ext>
            </a:extLst>
          </p:cNvPr>
          <p:cNvCxnSpPr>
            <a:cxnSpLocks/>
          </p:cNvCxnSpPr>
          <p:nvPr/>
        </p:nvCxnSpPr>
        <p:spPr>
          <a:xfrm flipH="1">
            <a:off x="20805895" y="8134042"/>
            <a:ext cx="758705" cy="48047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8F6B395-1124-4D0A-B686-D365C577C3C3}"/>
              </a:ext>
            </a:extLst>
          </p:cNvPr>
          <p:cNvSpPr txBox="1"/>
          <p:nvPr/>
        </p:nvSpPr>
        <p:spPr>
          <a:xfrm>
            <a:off x="21012942" y="1259721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FBDF8D4-D806-4040-AC2F-21A21F916E4E}"/>
              </a:ext>
            </a:extLst>
          </p:cNvPr>
          <p:cNvSpPr txBox="1"/>
          <p:nvPr/>
        </p:nvSpPr>
        <p:spPr>
          <a:xfrm>
            <a:off x="21619540" y="7273434"/>
            <a:ext cx="704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FAFBC00C-1328-4651-8305-4D878027703B}"/>
              </a:ext>
            </a:extLst>
          </p:cNvPr>
          <p:cNvSpPr/>
          <p:nvPr/>
        </p:nvSpPr>
        <p:spPr>
          <a:xfrm>
            <a:off x="20764319" y="12801600"/>
            <a:ext cx="137160" cy="1371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9656C2A5-8DFD-4F0C-939F-FB7458E91995}"/>
              </a:ext>
            </a:extLst>
          </p:cNvPr>
          <p:cNvSpPr/>
          <p:nvPr/>
        </p:nvSpPr>
        <p:spPr>
          <a:xfrm>
            <a:off x="21259800" y="9372600"/>
            <a:ext cx="137160" cy="1371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801BCF-0FE8-4495-AEFC-A8841CE25F8F}"/>
                  </a:ext>
                </a:extLst>
              </p:cNvPr>
              <p:cNvSpPr txBox="1"/>
              <p:nvPr/>
            </p:nvSpPr>
            <p:spPr>
              <a:xfrm>
                <a:off x="838200" y="7704901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801BCF-0FE8-4495-AEFC-A8841CE25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04901"/>
                <a:ext cx="12223376" cy="769441"/>
              </a:xfrm>
              <a:prstGeom prst="rect">
                <a:avLst/>
              </a:prstGeom>
              <a:blipFill>
                <a:blip r:embed="rId4"/>
                <a:stretch>
                  <a:fillRect l="-59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D3B7663-272D-4EED-83C3-B25668107748}"/>
                  </a:ext>
                </a:extLst>
              </p:cNvPr>
              <p:cNvSpPr txBox="1"/>
              <p:nvPr/>
            </p:nvSpPr>
            <p:spPr>
              <a:xfrm>
                <a:off x="4540465" y="6601036"/>
                <a:ext cx="6411305" cy="876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i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𝑺𝑫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</a:rPr>
                      <m:t>𝑴𝑨𝑩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i="1" u="sng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D3B7663-272D-4EED-83C3-B25668107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465" y="6601036"/>
                <a:ext cx="6411305" cy="876137"/>
              </a:xfrm>
              <a:prstGeom prst="rect">
                <a:avLst/>
              </a:prstGeom>
              <a:blipFill>
                <a:blip r:embed="rId5"/>
                <a:stretch>
                  <a:fillRect l="-3897" t="-347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4A1D6C2-034B-43CC-9BED-0494D161ECF5}"/>
                  </a:ext>
                </a:extLst>
              </p:cNvPr>
              <p:cNvSpPr txBox="1"/>
              <p:nvPr/>
            </p:nvSpPr>
            <p:spPr>
              <a:xfrm>
                <a:off x="1151218" y="11353800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𝑀𝐴𝐵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4A1D6C2-034B-43CC-9BED-0494D161E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218" y="11353800"/>
                <a:ext cx="12223376" cy="769441"/>
              </a:xfrm>
              <a:prstGeom prst="rect">
                <a:avLst/>
              </a:prstGeom>
              <a:blipFill>
                <a:blip r:embed="rId6"/>
                <a:stretch>
                  <a:fillRect l="-2045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F51BF6-7129-4855-B681-B02CDE53BC7D}"/>
              </a:ext>
            </a:extLst>
          </p:cNvPr>
          <p:cNvCxnSpPr>
            <a:cxnSpLocks/>
            <a:stCxn id="93" idx="3"/>
          </p:cNvCxnSpPr>
          <p:nvPr/>
        </p:nvCxnSpPr>
        <p:spPr>
          <a:xfrm flipH="1">
            <a:off x="20896054" y="11657461"/>
            <a:ext cx="1214186" cy="12162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D9F7B-A35A-43E8-8F4D-52C34C9447CF}"/>
              </a:ext>
            </a:extLst>
          </p:cNvPr>
          <p:cNvCxnSpPr>
            <a:cxnSpLocks/>
            <a:endCxn id="92" idx="2"/>
          </p:cNvCxnSpPr>
          <p:nvPr/>
        </p:nvCxnSpPr>
        <p:spPr>
          <a:xfrm flipH="1" flipV="1">
            <a:off x="20115239" y="12186368"/>
            <a:ext cx="740868" cy="8001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D7EFC61-031E-403E-82A6-A32A8A9160E3}"/>
              </a:ext>
            </a:extLst>
          </p:cNvPr>
          <p:cNvCxnSpPr>
            <a:cxnSpLocks/>
          </p:cNvCxnSpPr>
          <p:nvPr/>
        </p:nvCxnSpPr>
        <p:spPr>
          <a:xfrm flipH="1">
            <a:off x="18189020" y="9485491"/>
            <a:ext cx="3146980" cy="72530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1638CF9-12F1-4B64-8B8E-DB9E1C928293}"/>
                  </a:ext>
                </a:extLst>
              </p:cNvPr>
              <p:cNvSpPr txBox="1"/>
              <p:nvPr/>
            </p:nvSpPr>
            <p:spPr>
              <a:xfrm>
                <a:off x="8867193" y="7331550"/>
                <a:ext cx="550486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𝑀𝐴𝐵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𝑆𝐶𝐷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1638CF9-12F1-4B64-8B8E-DB9E1C928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193" y="7331550"/>
                <a:ext cx="5504864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861D484-45E3-4AD6-921A-1F6D3CA0B2A8}"/>
                  </a:ext>
                </a:extLst>
              </p:cNvPr>
              <p:cNvSpPr txBox="1"/>
              <p:nvPr/>
            </p:nvSpPr>
            <p:spPr>
              <a:xfrm>
                <a:off x="9024649" y="8948503"/>
                <a:ext cx="73246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𝑀𝐴𝐵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861D484-45E3-4AD6-921A-1F6D3CA0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649" y="8948503"/>
                <a:ext cx="7324697" cy="769441"/>
              </a:xfrm>
              <a:prstGeom prst="rect">
                <a:avLst/>
              </a:prstGeom>
              <a:blipFill>
                <a:blip r:embed="rId8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6ABFB14-939A-46CC-ABFE-1184F96F5007}"/>
                  </a:ext>
                </a:extLst>
              </p:cNvPr>
              <p:cNvSpPr txBox="1"/>
              <p:nvPr/>
            </p:nvSpPr>
            <p:spPr>
              <a:xfrm>
                <a:off x="1093694" y="9556822"/>
                <a:ext cx="782170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𝑀𝐴𝐵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𝑆𝐶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6ABFB14-939A-46CC-ABFE-1184F96F5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94" y="9556822"/>
                <a:ext cx="7821706" cy="1602683"/>
              </a:xfrm>
              <a:prstGeom prst="rect">
                <a:avLst/>
              </a:prstGeom>
              <a:blipFill>
                <a:blip r:embed="rId9"/>
                <a:stretch>
                  <a:fillRect l="-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07AB36D-6596-4E01-BD3B-07E7DDB66772}"/>
                  </a:ext>
                </a:extLst>
              </p:cNvPr>
              <p:cNvSpPr txBox="1"/>
              <p:nvPr/>
            </p:nvSpPr>
            <p:spPr>
              <a:xfrm>
                <a:off x="7181258" y="9950508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𝑀𝐴𝐵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07AB36D-6596-4E01-BD3B-07E7DDB66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258" y="9950508"/>
                <a:ext cx="12317506" cy="769441"/>
              </a:xfrm>
              <a:prstGeom prst="rect">
                <a:avLst/>
              </a:prstGeom>
              <a:blipFill>
                <a:blip r:embed="rId10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3CBFEB-E63C-42A2-9071-DBF1AA806EB6}"/>
                  </a:ext>
                </a:extLst>
              </p:cNvPr>
              <p:cNvSpPr txBox="1"/>
              <p:nvPr/>
            </p:nvSpPr>
            <p:spPr>
              <a:xfrm>
                <a:off x="988798" y="12304413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𝐸𝑀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3CBFEB-E63C-42A2-9071-DBF1AA80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98" y="12304413"/>
                <a:ext cx="12223376" cy="769441"/>
              </a:xfrm>
              <a:prstGeom prst="rect">
                <a:avLst/>
              </a:prstGeom>
              <a:blipFill>
                <a:blip r:embed="rId11"/>
                <a:stretch>
                  <a:fillRect l="-54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4ADC83F-EC3C-417F-99A3-A8A2C1D2A3D3}"/>
                  </a:ext>
                </a:extLst>
              </p:cNvPr>
              <p:cNvSpPr txBox="1"/>
              <p:nvPr/>
            </p:nvSpPr>
            <p:spPr>
              <a:xfrm>
                <a:off x="8913598" y="12004365"/>
                <a:ext cx="550486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𝐸𝑀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𝑀𝐴𝐵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4ADC83F-EC3C-417F-99A3-A8A2C1D2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598" y="12004365"/>
                <a:ext cx="5504864" cy="1602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54F127F-E36E-48FA-A346-2FAFF92F7410}"/>
                  </a:ext>
                </a:extLst>
              </p:cNvPr>
              <p:cNvSpPr txBox="1"/>
              <p:nvPr/>
            </p:nvSpPr>
            <p:spPr>
              <a:xfrm>
                <a:off x="14034382" y="12316059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𝑁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𝑆𝐷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𝐴𝐵𝑀</m:t>
                        </m:r>
                      </m:e>
                    </m:d>
                  </m:oMath>
                </a14:m>
                <a:endParaRPr lang="en-US" sz="440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54F127F-E36E-48FA-A346-2FAFF92F7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382" y="12316059"/>
                <a:ext cx="1231750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CDA069-C8C7-40F3-B38C-09A71E75ADDA}"/>
              </a:ext>
            </a:extLst>
          </p:cNvPr>
          <p:cNvCxnSpPr>
            <a:cxnSpLocks/>
            <a:endCxn id="93" idx="7"/>
          </p:cNvCxnSpPr>
          <p:nvPr/>
        </p:nvCxnSpPr>
        <p:spPr>
          <a:xfrm>
            <a:off x="18353360" y="10235273"/>
            <a:ext cx="3833679" cy="134561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F1F7CA-97CD-4F3C-A933-B8028C194C79}"/>
              </a:ext>
            </a:extLst>
          </p:cNvPr>
          <p:cNvCxnSpPr>
            <a:cxnSpLocks/>
            <a:stCxn id="92" idx="0"/>
            <a:endCxn id="90" idx="3"/>
          </p:cNvCxnSpPr>
          <p:nvPr/>
        </p:nvCxnSpPr>
        <p:spPr>
          <a:xfrm flipV="1">
            <a:off x="20169543" y="10256921"/>
            <a:ext cx="3207801" cy="187407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43434345-DCF2-4AD6-9A08-4CC609774DBE}"/>
              </a:ext>
            </a:extLst>
          </p:cNvPr>
          <p:cNvSpPr/>
          <p:nvPr/>
        </p:nvSpPr>
        <p:spPr>
          <a:xfrm>
            <a:off x="21412200" y="112166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9D675C6-561D-4FFF-B8AB-863858D44106}"/>
              </a:ext>
            </a:extLst>
          </p:cNvPr>
          <p:cNvSpPr txBox="1"/>
          <p:nvPr/>
        </p:nvSpPr>
        <p:spPr>
          <a:xfrm>
            <a:off x="21412200" y="10523547"/>
            <a:ext cx="724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A9F9A5B-1914-4FAD-A0A9-EA86D3E6EC5E}"/>
              </a:ext>
            </a:extLst>
          </p:cNvPr>
          <p:cNvSpPr/>
          <p:nvPr/>
        </p:nvSpPr>
        <p:spPr>
          <a:xfrm>
            <a:off x="21537596" y="8174202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E3B121-1EEC-4C12-A4F9-4EA4D0EE9998}"/>
              </a:ext>
            </a:extLst>
          </p:cNvPr>
          <p:cNvSpPr txBox="1"/>
          <p:nvPr/>
        </p:nvSpPr>
        <p:spPr>
          <a:xfrm>
            <a:off x="21510810" y="9053425"/>
            <a:ext cx="724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6" grpId="0"/>
      <p:bldP spid="115" grpId="0"/>
      <p:bldP spid="116" grpId="0"/>
      <p:bldP spid="121" grpId="0" animBg="1"/>
      <p:bldP spid="123" grpId="0" animBg="1"/>
      <p:bldP spid="130" grpId="0"/>
      <p:bldP spid="131" grpId="0"/>
      <p:bldP spid="149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112" grpId="0" animBg="1"/>
      <p:bldP spid="114" grpId="0"/>
      <p:bldP spid="75" grpId="0" animBg="1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8276</TotalTime>
  <Words>2470</Words>
  <Application>Microsoft Office PowerPoint</Application>
  <PresentationFormat>Custom</PresentationFormat>
  <Paragraphs>259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Chu Van 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Handy Tuấn Hùng</cp:lastModifiedBy>
  <cp:revision>544</cp:revision>
  <dcterms:created xsi:type="dcterms:W3CDTF">2013-08-31T11:42:51Z</dcterms:created>
  <dcterms:modified xsi:type="dcterms:W3CDTF">2021-09-05T02:24:55Z</dcterms:modified>
</cp:coreProperties>
</file>