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00" r:id="rId2"/>
  </p:sldMasterIdLst>
  <p:notesMasterIdLst>
    <p:notesMasterId r:id="rId17"/>
  </p:notesMasterIdLst>
  <p:sldIdLst>
    <p:sldId id="258" r:id="rId3"/>
    <p:sldId id="259" r:id="rId4"/>
    <p:sldId id="260" r:id="rId5"/>
    <p:sldId id="263" r:id="rId6"/>
    <p:sldId id="268" r:id="rId7"/>
    <p:sldId id="356" r:id="rId8"/>
    <p:sldId id="267" r:id="rId9"/>
    <p:sldId id="261" r:id="rId10"/>
    <p:sldId id="266" r:id="rId11"/>
    <p:sldId id="272" r:id="rId12"/>
    <p:sldId id="262" r:id="rId13"/>
    <p:sldId id="269" r:id="rId14"/>
    <p:sldId id="355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D097"/>
    <a:srgbClr val="E8A83E"/>
    <a:srgbClr val="6ABF7F"/>
    <a:srgbClr val="8CDB11"/>
    <a:srgbClr val="D2F4FD"/>
    <a:srgbClr val="CEF3FE"/>
    <a:srgbClr val="BC0000"/>
    <a:srgbClr val="E8C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C057A4-FF68-16DB-5B3A-094D835CDD12}" v="1" dt="2020-08-11T06:01:00.4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884" y="1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e8a04f2ba78787d94922229ffa1c7573c061acc5c03b16fa2f04159b0edb74b3::" providerId="AD" clId="Web-{F5C057A4-FF68-16DB-5B3A-094D835CDD12}"/>
    <pc:docChg chg="modSld">
      <pc:chgData name="Guest User" userId="S::urn:spo:anon#e8a04f2ba78787d94922229ffa1c7573c061acc5c03b16fa2f04159b0edb74b3::" providerId="AD" clId="Web-{F5C057A4-FF68-16DB-5B3A-094D835CDD12}" dt="2020-08-11T06:01:00.488" v="0" actId="1076"/>
      <pc:docMkLst>
        <pc:docMk/>
      </pc:docMkLst>
      <pc:sldChg chg="modSp">
        <pc:chgData name="Guest User" userId="S::urn:spo:anon#e8a04f2ba78787d94922229ffa1c7573c061acc5c03b16fa2f04159b0edb74b3::" providerId="AD" clId="Web-{F5C057A4-FF68-16DB-5B3A-094D835CDD12}" dt="2020-08-11T06:01:00.488" v="0" actId="1076"/>
        <pc:sldMkLst>
          <pc:docMk/>
          <pc:sldMk cId="2272805451" sldId="258"/>
        </pc:sldMkLst>
        <pc:picChg chg="mod">
          <ac:chgData name="Guest User" userId="S::urn:spo:anon#e8a04f2ba78787d94922229ffa1c7573c061acc5c03b16fa2f04159b0edb74b3::" providerId="AD" clId="Web-{F5C057A4-FF68-16DB-5B3A-094D835CDD12}" dt="2020-08-11T06:01:00.488" v="0" actId="1076"/>
          <ac:picMkLst>
            <pc:docMk/>
            <pc:sldMk cId="2272805451" sldId="258"/>
            <ac:picMk id="6" creationId="{11F5500E-7C79-416F-AC24-DA6FB5E3EF1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pPr/>
              <a:t>25/8/2020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96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1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45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87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3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5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44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4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65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01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4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7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6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:a16="http://schemas.microsoft.com/office/drawing/2014/main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8855" y="-352680"/>
            <a:ext cx="12836483" cy="721068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87BBA8A-2178-40DF-B856-14FB9B984CC4}"/>
              </a:ext>
            </a:extLst>
          </p:cNvPr>
          <p:cNvSpPr/>
          <p:nvPr/>
        </p:nvSpPr>
        <p:spPr>
          <a:xfrm>
            <a:off x="1351722" y="1555828"/>
            <a:ext cx="9216344" cy="2090530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344228" y="175461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</p:txBody>
      </p:sp>
    </p:spTree>
    <p:extLst>
      <p:ext uri="{BB962C8B-B14F-4D97-AF65-F5344CB8AC3E}">
        <p14:creationId xmlns:p14="http://schemas.microsoft.com/office/powerpoint/2010/main" val="22728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31" y="257912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5867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600" y="3200400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48"/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Thư</a:t>
            </a:r>
            <a:r>
              <a:rPr lang="en-US" sz="7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giãn</a:t>
            </a:r>
            <a:endParaRPr lang="en-US" sz="7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77418" y="4316425"/>
            <a:ext cx="1037167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728870" y="278293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VẬN DỤNG</a:t>
            </a:r>
            <a:endParaRPr lang="en-SG" sz="32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524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CFF05D-D91D-4416-B101-B5A22441AEBD}"/>
              </a:ext>
            </a:extLst>
          </p:cNvPr>
          <p:cNvSpPr/>
          <p:nvPr/>
        </p:nvSpPr>
        <p:spPr>
          <a:xfrm>
            <a:off x="622644" y="285750"/>
            <a:ext cx="6254405" cy="1038226"/>
          </a:xfrm>
          <a:prstGeom prst="roundRect">
            <a:avLst/>
          </a:prstGeom>
          <a:solidFill>
            <a:srgbClr val="6ABF7F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SG" sz="3200" dirty="0">
              <a:solidFill>
                <a:schemeClr val="tx1"/>
              </a:solidFill>
            </a:endParaRPr>
          </a:p>
        </p:txBody>
      </p:sp>
      <p:pic>
        <p:nvPicPr>
          <p:cNvPr id="14337" name="Picture 1" descr="C:\Users\User\Desktop\GIÁO ÁN 2020 - 2021\MÔN TOÁN\HÌNH ẢNH\trang 1 -50\trang 17\00d4ba90-7c6a-4c45-93e9-32cf8a7634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3" y="2114550"/>
            <a:ext cx="3824288" cy="3395662"/>
          </a:xfrm>
          <a:prstGeom prst="rect">
            <a:avLst/>
          </a:prstGeom>
          <a:noFill/>
        </p:spPr>
      </p:pic>
      <p:pic>
        <p:nvPicPr>
          <p:cNvPr id="14338" name="Picture 2" descr="C:\Users\User\Desktop\GIÁO ÁN 2020 - 2021\MÔN TOÁN\HÌNH ẢNH\trang 1 -50\trang 17\8ae2f610-efff-4de0-a5a5-aa52852b489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4862" y="1881187"/>
            <a:ext cx="2962275" cy="3095625"/>
          </a:xfrm>
          <a:prstGeom prst="rect">
            <a:avLst/>
          </a:prstGeom>
          <a:noFill/>
        </p:spPr>
      </p:pic>
      <p:pic>
        <p:nvPicPr>
          <p:cNvPr id="14339" name="Picture 3" descr="C:\Users\User\Desktop\GIÁO ÁN 2020 - 2021\MÔN TOÁN\HÌNH ẢNH\trang 1 -50\trang 17\b4c0751f-a801-425d-aafa-ff68573bb0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48639" y="1795463"/>
            <a:ext cx="3490912" cy="3343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364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2286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0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945758" y="910018"/>
            <a:ext cx="77721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980661" y="357806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KHỞI ĐỘNG</a:t>
            </a:r>
            <a:endParaRPr lang="en-SG" sz="3200">
              <a:solidFill>
                <a:srgbClr val="002060"/>
              </a:solidFill>
            </a:endParaRPr>
          </a:p>
        </p:txBody>
      </p:sp>
      <p:pic>
        <p:nvPicPr>
          <p:cNvPr id="1026" name="Picture 2" descr="C:\Users\User\Desktop\GIÁO ÁN 2020 - 2021\MÔN TOÁN\HÌNH ẢNH\trang 1 -50\trang 16\f461d9c5-d37c-4447-a895-8348a40239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4061" y="1543049"/>
            <a:ext cx="9223744" cy="5594401"/>
          </a:xfrm>
          <a:prstGeom prst="rect">
            <a:avLst/>
          </a:prstGeom>
          <a:noFill/>
        </p:spPr>
      </p:pic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358801" y="1572039"/>
            <a:ext cx="2994992" cy="655987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SG" sz="3200" dirty="0">
              <a:solidFill>
                <a:schemeClr val="bg1"/>
              </a:solidFill>
            </a:endParaRPr>
          </a:p>
        </p:txBody>
      </p:sp>
      <p:sp>
        <p:nvSpPr>
          <p:cNvPr id="6" name="Flowchart: Sequential Access Storage 5"/>
          <p:cNvSpPr/>
          <p:nvPr/>
        </p:nvSpPr>
        <p:spPr>
          <a:xfrm>
            <a:off x="684912" y="3228561"/>
            <a:ext cx="3312929" cy="1960127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794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0" y="0"/>
            <a:ext cx="5738191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KHÁM PHÁ</a:t>
            </a:r>
            <a:endParaRPr lang="en-SG" sz="3200">
              <a:solidFill>
                <a:srgbClr val="00206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149251" y="1191039"/>
            <a:ext cx="2994992" cy="655987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SG" sz="3200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User\Desktop\GIÁO ÁN 2020 - 2021\MÔN TOÁN\HÌNH ẢNH\trang 1 -50\trang 16\dd79fcd9-bc1d-4c4a-8d5a-7d7b6f8e893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6550" y="2114550"/>
            <a:ext cx="9048750" cy="2500122"/>
          </a:xfrm>
          <a:prstGeom prst="rect">
            <a:avLst/>
          </a:prstGeom>
          <a:noFill/>
        </p:spPr>
      </p:pic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21DB6211-A65E-44B6-8EC4-FD586E8EF2DC}"/>
              </a:ext>
            </a:extLst>
          </p:cNvPr>
          <p:cNvSpPr/>
          <p:nvPr/>
        </p:nvSpPr>
        <p:spPr>
          <a:xfrm>
            <a:off x="1371600" y="5143501"/>
            <a:ext cx="8934450" cy="11794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endParaRPr lang="en-SG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67300" y="3581400"/>
            <a:ext cx="514350" cy="533400"/>
          </a:xfrm>
          <a:prstGeom prst="rect">
            <a:avLst/>
          </a:prstGeom>
          <a:solidFill>
            <a:srgbClr val="F3D0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267450" y="3619500"/>
            <a:ext cx="514350" cy="533400"/>
          </a:xfrm>
          <a:prstGeom prst="rect">
            <a:avLst/>
          </a:prstGeom>
          <a:solidFill>
            <a:srgbClr val="F3D0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58100" y="3600450"/>
            <a:ext cx="514350" cy="533400"/>
          </a:xfrm>
          <a:prstGeom prst="rect">
            <a:avLst/>
          </a:prstGeom>
          <a:solidFill>
            <a:srgbClr val="F3D0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010650" y="3619500"/>
            <a:ext cx="514350" cy="533400"/>
          </a:xfrm>
          <a:prstGeom prst="rect">
            <a:avLst/>
          </a:prstGeom>
          <a:solidFill>
            <a:srgbClr val="F3D0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810750" y="3638550"/>
            <a:ext cx="514350" cy="533400"/>
          </a:xfrm>
          <a:prstGeom prst="rect">
            <a:avLst/>
          </a:prstGeom>
          <a:solidFill>
            <a:srgbClr val="F3D0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67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44444  E" pathEditMode="relative" ptsTypes="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44444  E" pathEditMode="relative" ptsTypes="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44444  E" pathEditMode="relative" ptsTypes="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44444  E" pathEditMode="relative" ptsTypes="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44444  E" pathEditMode="relative" ptsTypes="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3"/>
          <p:cNvSpPr>
            <a:spLocks noChangeArrowheads="1"/>
          </p:cNvSpPr>
          <p:nvPr/>
        </p:nvSpPr>
        <p:spPr bwMode="auto">
          <a:xfrm>
            <a:off x="1295400" y="2952750"/>
            <a:ext cx="4114800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16" descr="j030549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2286000"/>
            <a:ext cx="990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j030549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0350" y="2438400"/>
            <a:ext cx="990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 descr="j030549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2457450"/>
            <a:ext cx="990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13"/>
          <p:cNvSpPr>
            <a:spLocks noChangeArrowheads="1"/>
          </p:cNvSpPr>
          <p:nvPr/>
        </p:nvSpPr>
        <p:spPr bwMode="auto">
          <a:xfrm>
            <a:off x="6515100" y="2914650"/>
            <a:ext cx="4114800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438400" y="41529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48600" y="3943350"/>
            <a:ext cx="2114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507889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7CAB017-FE31-45FB-8BB3-7A7BF90CD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83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B3D558-8617-4CB8-84D6-FE48B3054286}"/>
              </a:ext>
            </a:extLst>
          </p:cNvPr>
          <p:cNvSpPr/>
          <p:nvPr/>
        </p:nvSpPr>
        <p:spPr>
          <a:xfrm>
            <a:off x="926410" y="123824"/>
            <a:ext cx="10339180" cy="2038350"/>
          </a:xfrm>
          <a:prstGeom prst="roundRect">
            <a:avLst/>
          </a:prstGeom>
          <a:solidFill>
            <a:srgbClr val="CEF3FE">
              <a:alpha val="68000"/>
            </a:srgb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 CHƠI: 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 TẦM VONG, TAY KHÔNG TAY CÓ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42D039-168B-4A62-A622-B6978E47426D}"/>
              </a:ext>
            </a:extLst>
          </p:cNvPr>
          <p:cNvSpPr/>
          <p:nvPr/>
        </p:nvSpPr>
        <p:spPr>
          <a:xfrm>
            <a:off x="926410" y="2705100"/>
            <a:ext cx="10339180" cy="4114801"/>
          </a:xfrm>
          <a:prstGeom prst="roundRect">
            <a:avLst/>
          </a:prstGeom>
          <a:solidFill>
            <a:schemeClr val="accent6">
              <a:lumMod val="20000"/>
              <a:lumOff val="80000"/>
              <a:alpha val="68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LUẬT CHƠI: </a:t>
            </a:r>
          </a:p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lén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vông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có.Tập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vó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SG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68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5912" y="533400"/>
            <a:ext cx="4660488" cy="58477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0</a:t>
            </a:r>
          </a:p>
        </p:txBody>
      </p:sp>
      <p:pic>
        <p:nvPicPr>
          <p:cNvPr id="5" name="Picture 4" descr="bảng chữ số tiếng việt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148" y="1869558"/>
            <a:ext cx="8596866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728870" y="278293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THỰC HÀNH</a:t>
            </a:r>
            <a:endParaRPr lang="en-SG" sz="3200" dirty="0">
              <a:solidFill>
                <a:srgbClr val="002060"/>
              </a:solidFill>
            </a:endParaRPr>
          </a:p>
        </p:txBody>
      </p:sp>
      <p:pic>
        <p:nvPicPr>
          <p:cNvPr id="18433" name="Picture 1" descr="C:\Users\User\Desktop\GIÁO ÁN 2020 - 2021\MÔN TOÁN\HÌNH ẢNH\trang 1 -50\trang 17\23341cdd-b694-4006-a8e5-2c880b2d967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75" y="1671637"/>
            <a:ext cx="10687050" cy="35147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000250" y="5056221"/>
            <a:ext cx="971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18434" name="Picture 2" descr="C:\Users\User\Desktop\GIÁO ÁN 2020 - 2021\MÔN TOÁN\HÌNH ẢNH\trang 1 -50\trang 17\23341cdd-b694-4006-a8e5-2c880b2d967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75" y="1671637"/>
            <a:ext cx="10687050" cy="3514725"/>
          </a:xfrm>
          <a:prstGeom prst="rect">
            <a:avLst/>
          </a:prstGeom>
          <a:noFill/>
        </p:spPr>
      </p:pic>
      <p:pic>
        <p:nvPicPr>
          <p:cNvPr id="18436" name="Picture 4" descr="C:\Users\User\Desktop\GIÁO ÁN 2020 - 2021\MÔN TOÁN\HÌNH ẢNH\trang 1 -50\trang 17\23341cdd-b694-4006-a8e5-2c880b2d967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75" y="1671637"/>
            <a:ext cx="10687050" cy="351472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476750" y="5086350"/>
            <a:ext cx="971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8000" y="5105400"/>
            <a:ext cx="971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67850" y="5105400"/>
            <a:ext cx="971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758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C:\Users\User\Desktop\GIÁO ÁN 2020 - 2021\MÔN TOÁN\HÌNH ẢNH\trang 1 -50\trang 17\58e991d6-6c67-43e2-ad34-542d5c723227.jpg"/>
          <p:cNvPicPr>
            <a:picLocks noChangeAspect="1" noChangeArrowheads="1"/>
          </p:cNvPicPr>
          <p:nvPr/>
        </p:nvPicPr>
        <p:blipFill rotWithShape="1">
          <a:blip r:embed="rId2"/>
          <a:srcRect l="15240" t="20427" r="10665"/>
          <a:stretch/>
        </p:blipFill>
        <p:spPr bwMode="auto">
          <a:xfrm>
            <a:off x="1722474" y="2009552"/>
            <a:ext cx="8778507" cy="237593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385237" y="4298212"/>
            <a:ext cx="102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95037" y="4336312"/>
            <a:ext cx="102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67184" y="4311059"/>
            <a:ext cx="102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04447" y="4279163"/>
            <a:ext cx="102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AF26FC-DB1F-4425-A161-DAD8DA836C5A}"/>
              </a:ext>
            </a:extLst>
          </p:cNvPr>
          <p:cNvSpPr txBox="1"/>
          <p:nvPr/>
        </p:nvSpPr>
        <p:spPr>
          <a:xfrm>
            <a:off x="1222744" y="882502"/>
            <a:ext cx="4646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48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C:\Users\User\Desktop\GIÁO ÁN 2020 - 2021\MÔN TOÁN\HÌNH ẢNH\trang 1 -50\trang 17\b546eca1-f966-40d8-a6d9-d709a1d0cda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50"/>
            <a:ext cx="12192000" cy="54864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4838700" y="2171699"/>
            <a:ext cx="742950" cy="12001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19750" y="2171700"/>
            <a:ext cx="742950" cy="12090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143750" y="2162840"/>
            <a:ext cx="800100" cy="12090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962900" y="2169041"/>
            <a:ext cx="762000" cy="12090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05950" y="2152650"/>
            <a:ext cx="762000" cy="1219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00500" y="3790950"/>
            <a:ext cx="838200" cy="1200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00700" y="3790950"/>
            <a:ext cx="762000" cy="1181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400800" y="3790950"/>
            <a:ext cx="762000" cy="1200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943850" y="3790950"/>
            <a:ext cx="781050" cy="1181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495317" y="3799367"/>
            <a:ext cx="800100" cy="1181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6652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202</Words>
  <Application>Microsoft Office PowerPoint</Application>
  <PresentationFormat>Widescreen</PresentationFormat>
  <Paragraphs>44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Goudy Old Style</vt:lpstr>
      <vt:lpstr>Gill Sans MT</vt:lpstr>
      <vt:lpstr>HP001 4 hàng</vt:lpstr>
      <vt:lpstr>Times New Roman</vt:lpstr>
      <vt:lpstr>方正粗圆简体</vt:lpstr>
      <vt:lpstr>ClassicFrameVTI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Giau Duong</cp:lastModifiedBy>
  <cp:revision>40</cp:revision>
  <dcterms:created xsi:type="dcterms:W3CDTF">2020-08-10T03:18:16Z</dcterms:created>
  <dcterms:modified xsi:type="dcterms:W3CDTF">2020-08-25T06:46:08Z</dcterms:modified>
</cp:coreProperties>
</file>