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8" r:id="rId1"/>
    <p:sldMasterId id="2147483754" r:id="rId2"/>
  </p:sldMasterIdLst>
  <p:notesMasterIdLst>
    <p:notesMasterId r:id="rId34"/>
  </p:notesMasterIdLst>
  <p:sldIdLst>
    <p:sldId id="313" r:id="rId3"/>
    <p:sldId id="301" r:id="rId4"/>
    <p:sldId id="308" r:id="rId5"/>
    <p:sldId id="309" r:id="rId6"/>
    <p:sldId id="310" r:id="rId7"/>
    <p:sldId id="312" r:id="rId8"/>
    <p:sldId id="315" r:id="rId9"/>
    <p:sldId id="316" r:id="rId10"/>
    <p:sldId id="318" r:id="rId11"/>
    <p:sldId id="384" r:id="rId12"/>
    <p:sldId id="385" r:id="rId13"/>
    <p:sldId id="386" r:id="rId14"/>
    <p:sldId id="389" r:id="rId15"/>
    <p:sldId id="392" r:id="rId16"/>
    <p:sldId id="390" r:id="rId17"/>
    <p:sldId id="391" r:id="rId18"/>
    <p:sldId id="393" r:id="rId19"/>
    <p:sldId id="381" r:id="rId20"/>
    <p:sldId id="382" r:id="rId21"/>
    <p:sldId id="383" r:id="rId22"/>
    <p:sldId id="362" r:id="rId23"/>
    <p:sldId id="363" r:id="rId24"/>
    <p:sldId id="364" r:id="rId25"/>
    <p:sldId id="365" r:id="rId26"/>
    <p:sldId id="366" r:id="rId27"/>
    <p:sldId id="367" r:id="rId28"/>
    <p:sldId id="394" r:id="rId29"/>
    <p:sldId id="395" r:id="rId30"/>
    <p:sldId id="396" r:id="rId31"/>
    <p:sldId id="397" r:id="rId32"/>
    <p:sldId id="398" r:id="rId33"/>
  </p:sldIdLst>
  <p:sldSz cx="24384000" cy="13716000"/>
  <p:notesSz cx="6858000" cy="9144000"/>
  <p:custDataLst>
    <p:tags r:id="rId35"/>
  </p:custDataLst>
  <p:defaultTextStyle>
    <a:defPPr>
      <a:defRPr lang="en-US"/>
    </a:defPPr>
    <a:lvl1pPr marL="0" algn="l" defTabSz="2177278" rtl="0" eaLnBrk="1" latinLnBrk="0" hangingPunct="1">
      <a:defRPr sz="4300" kern="1200">
        <a:solidFill>
          <a:schemeClr val="tx1"/>
        </a:solidFill>
        <a:latin typeface="+mn-lt"/>
        <a:ea typeface="+mn-ea"/>
        <a:cs typeface="+mn-cs"/>
      </a:defRPr>
    </a:lvl1pPr>
    <a:lvl2pPr marL="1088639" algn="l" defTabSz="2177278" rtl="0" eaLnBrk="1" latinLnBrk="0" hangingPunct="1">
      <a:defRPr sz="4300" kern="1200">
        <a:solidFill>
          <a:schemeClr val="tx1"/>
        </a:solidFill>
        <a:latin typeface="+mn-lt"/>
        <a:ea typeface="+mn-ea"/>
        <a:cs typeface="+mn-cs"/>
      </a:defRPr>
    </a:lvl2pPr>
    <a:lvl3pPr marL="2177278" algn="l" defTabSz="2177278" rtl="0" eaLnBrk="1" latinLnBrk="0" hangingPunct="1">
      <a:defRPr sz="4300" kern="1200">
        <a:solidFill>
          <a:schemeClr val="tx1"/>
        </a:solidFill>
        <a:latin typeface="+mn-lt"/>
        <a:ea typeface="+mn-ea"/>
        <a:cs typeface="+mn-cs"/>
      </a:defRPr>
    </a:lvl3pPr>
    <a:lvl4pPr marL="3265917" algn="l" defTabSz="2177278" rtl="0" eaLnBrk="1" latinLnBrk="0" hangingPunct="1">
      <a:defRPr sz="4300" kern="1200">
        <a:solidFill>
          <a:schemeClr val="tx1"/>
        </a:solidFill>
        <a:latin typeface="+mn-lt"/>
        <a:ea typeface="+mn-ea"/>
        <a:cs typeface="+mn-cs"/>
      </a:defRPr>
    </a:lvl4pPr>
    <a:lvl5pPr marL="4354556" algn="l" defTabSz="2177278" rtl="0" eaLnBrk="1" latinLnBrk="0" hangingPunct="1">
      <a:defRPr sz="4300" kern="1200">
        <a:solidFill>
          <a:schemeClr val="tx1"/>
        </a:solidFill>
        <a:latin typeface="+mn-lt"/>
        <a:ea typeface="+mn-ea"/>
        <a:cs typeface="+mn-cs"/>
      </a:defRPr>
    </a:lvl5pPr>
    <a:lvl6pPr marL="5443195" algn="l" defTabSz="2177278" rtl="0" eaLnBrk="1" latinLnBrk="0" hangingPunct="1">
      <a:defRPr sz="4300" kern="1200">
        <a:solidFill>
          <a:schemeClr val="tx1"/>
        </a:solidFill>
        <a:latin typeface="+mn-lt"/>
        <a:ea typeface="+mn-ea"/>
        <a:cs typeface="+mn-cs"/>
      </a:defRPr>
    </a:lvl6pPr>
    <a:lvl7pPr marL="6531834" algn="l" defTabSz="2177278" rtl="0" eaLnBrk="1" latinLnBrk="0" hangingPunct="1">
      <a:defRPr sz="4300" kern="1200">
        <a:solidFill>
          <a:schemeClr val="tx1"/>
        </a:solidFill>
        <a:latin typeface="+mn-lt"/>
        <a:ea typeface="+mn-ea"/>
        <a:cs typeface="+mn-cs"/>
      </a:defRPr>
    </a:lvl7pPr>
    <a:lvl8pPr marL="7620472" algn="l" defTabSz="2177278" rtl="0" eaLnBrk="1" latinLnBrk="0" hangingPunct="1">
      <a:defRPr sz="4300" kern="1200">
        <a:solidFill>
          <a:schemeClr val="tx1"/>
        </a:solidFill>
        <a:latin typeface="+mn-lt"/>
        <a:ea typeface="+mn-ea"/>
        <a:cs typeface="+mn-cs"/>
      </a:defRPr>
    </a:lvl8pPr>
    <a:lvl9pPr marL="8709111" algn="l" defTabSz="2177278" rtl="0" eaLnBrk="1" latinLnBrk="0" hangingPunct="1">
      <a:defRPr sz="43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320" userDrawn="1">
          <p15:clr>
            <a:srgbClr val="A4A3A4"/>
          </p15:clr>
        </p15:guide>
        <p15:guide id="2" pos="768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3333FF"/>
    <a:srgbClr val="D60093"/>
    <a:srgbClr val="008000"/>
    <a:srgbClr val="135F82"/>
    <a:srgbClr val="270F6B"/>
    <a:srgbClr val="FFA700"/>
    <a:srgbClr val="242452"/>
    <a:srgbClr val="C0504D"/>
    <a:srgbClr val="FFF48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40" autoAdjust="0"/>
    <p:restoredTop sz="94139" autoAdjust="0"/>
  </p:normalViewPr>
  <p:slideViewPr>
    <p:cSldViewPr>
      <p:cViewPr varScale="1">
        <p:scale>
          <a:sx n="35" d="100"/>
          <a:sy n="35" d="100"/>
        </p:scale>
        <p:origin x="84" y="168"/>
      </p:cViewPr>
      <p:guideLst>
        <p:guide orient="horz" pos="4320"/>
        <p:guide pos="7680"/>
      </p:guideLst>
    </p:cSldViewPr>
  </p:slideViewPr>
  <p:notesTextViewPr>
    <p:cViewPr>
      <p:scale>
        <a:sx n="100" d="100"/>
        <a:sy n="100" d="100"/>
      </p:scale>
      <p:origin x="0" y="0"/>
    </p:cViewPr>
  </p:notesTextViewPr>
  <p:sorterViewPr>
    <p:cViewPr>
      <p:scale>
        <a:sx n="100" d="100"/>
        <a:sy n="100" d="100"/>
      </p:scale>
      <p:origin x="0" y="-26556"/>
    </p:cViewPr>
  </p:sorterViewPr>
  <p:notesViewPr>
    <p:cSldViewPr>
      <p:cViewPr varScale="1">
        <p:scale>
          <a:sx n="56" d="100"/>
          <a:sy n="56" d="100"/>
        </p:scale>
        <p:origin x="2856"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21" Type="http://schemas.openxmlformats.org/officeDocument/2006/relationships/slide" Target="slides/slide19.xml"/><Relationship Id="rId34"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ags" Target="tags/tag1.xml"/><Relationship Id="rId8" Type="http://schemas.openxmlformats.org/officeDocument/2006/relationships/slide" Target="slides/slide6.xml"/><Relationship Id="rId3" Type="http://schemas.openxmlformats.org/officeDocument/2006/relationships/slide" Target="slides/slid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24.wmf"/><Relationship Id="rId1" Type="http://schemas.openxmlformats.org/officeDocument/2006/relationships/image" Target="../media/image23.wmf"/></Relationships>
</file>

<file path=ppt/drawings/_rels/vmlDrawing3.vml.rels><?xml version="1.0" encoding="UTF-8" standalone="yes"?>
<Relationships xmlns="http://schemas.openxmlformats.org/package/2006/relationships"><Relationship Id="rId8" Type="http://schemas.openxmlformats.org/officeDocument/2006/relationships/image" Target="../media/image34.wmf"/><Relationship Id="rId3" Type="http://schemas.openxmlformats.org/officeDocument/2006/relationships/image" Target="../media/image29.wmf"/><Relationship Id="rId7" Type="http://schemas.openxmlformats.org/officeDocument/2006/relationships/image" Target="../media/image33.wmf"/><Relationship Id="rId2" Type="http://schemas.openxmlformats.org/officeDocument/2006/relationships/image" Target="../media/image28.wmf"/><Relationship Id="rId1" Type="http://schemas.openxmlformats.org/officeDocument/2006/relationships/image" Target="../media/image27.wmf"/><Relationship Id="rId6" Type="http://schemas.openxmlformats.org/officeDocument/2006/relationships/image" Target="../media/image32.wmf"/><Relationship Id="rId11" Type="http://schemas.openxmlformats.org/officeDocument/2006/relationships/image" Target="../media/image37.wmf"/><Relationship Id="rId5" Type="http://schemas.openxmlformats.org/officeDocument/2006/relationships/image" Target="../media/image31.wmf"/><Relationship Id="rId10" Type="http://schemas.openxmlformats.org/officeDocument/2006/relationships/image" Target="../media/image36.wmf"/><Relationship Id="rId4" Type="http://schemas.openxmlformats.org/officeDocument/2006/relationships/image" Target="../media/image30.wmf"/><Relationship Id="rId9" Type="http://schemas.openxmlformats.org/officeDocument/2006/relationships/image" Target="../media/image35.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9.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45.wmf"/><Relationship Id="rId2" Type="http://schemas.openxmlformats.org/officeDocument/2006/relationships/image" Target="../media/image44.wmf"/><Relationship Id="rId1" Type="http://schemas.openxmlformats.org/officeDocument/2006/relationships/image" Target="../media/image43.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48.wmf"/><Relationship Id="rId2" Type="http://schemas.openxmlformats.org/officeDocument/2006/relationships/image" Target="../media/image47.wmf"/><Relationship Id="rId1" Type="http://schemas.openxmlformats.org/officeDocument/2006/relationships/image" Target="../media/image46.wmf"/><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59.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A3BB293-0719-4B19-A181-EE36FD0623AD}" type="datetimeFigureOut">
              <a:rPr lang="en-US" smtClean="0"/>
              <a:pPr/>
              <a:t>8/8/2022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2EA8B73-FCCD-4D4C-BC4E-0CE5120A1B5B}" type="slidenum">
              <a:rPr lang="en-US" smtClean="0"/>
              <a:pPr/>
              <a:t>‹#›</a:t>
            </a:fld>
            <a:endParaRPr lang="en-US"/>
          </a:p>
        </p:txBody>
      </p:sp>
    </p:spTree>
    <p:extLst>
      <p:ext uri="{BB962C8B-B14F-4D97-AF65-F5344CB8AC3E}">
        <p14:creationId xmlns:p14="http://schemas.microsoft.com/office/powerpoint/2010/main" val="3059963718"/>
      </p:ext>
    </p:extLst>
  </p:cSld>
  <p:clrMap bg1="lt1" tx1="dk1" bg2="lt2" tx2="dk2" accent1="accent1" accent2="accent2" accent3="accent3" accent4="accent4" accent5="accent5" accent6="accent6" hlink="hlink" folHlink="folHlink"/>
  <p:notesStyle>
    <a:lvl1pPr marL="0" algn="l" defTabSz="2177278" rtl="0" eaLnBrk="1" latinLnBrk="0" hangingPunct="1">
      <a:defRPr sz="2900" kern="1200">
        <a:solidFill>
          <a:schemeClr val="tx1"/>
        </a:solidFill>
        <a:latin typeface="+mn-lt"/>
        <a:ea typeface="+mn-ea"/>
        <a:cs typeface="+mn-cs"/>
      </a:defRPr>
    </a:lvl1pPr>
    <a:lvl2pPr marL="1088639" algn="l" defTabSz="2177278" rtl="0" eaLnBrk="1" latinLnBrk="0" hangingPunct="1">
      <a:defRPr sz="2900" kern="1200">
        <a:solidFill>
          <a:schemeClr val="tx1"/>
        </a:solidFill>
        <a:latin typeface="+mn-lt"/>
        <a:ea typeface="+mn-ea"/>
        <a:cs typeface="+mn-cs"/>
      </a:defRPr>
    </a:lvl2pPr>
    <a:lvl3pPr marL="2177278" algn="l" defTabSz="2177278" rtl="0" eaLnBrk="1" latinLnBrk="0" hangingPunct="1">
      <a:defRPr sz="2900" kern="1200">
        <a:solidFill>
          <a:schemeClr val="tx1"/>
        </a:solidFill>
        <a:latin typeface="+mn-lt"/>
        <a:ea typeface="+mn-ea"/>
        <a:cs typeface="+mn-cs"/>
      </a:defRPr>
    </a:lvl3pPr>
    <a:lvl4pPr marL="3265917" algn="l" defTabSz="2177278" rtl="0" eaLnBrk="1" latinLnBrk="0" hangingPunct="1">
      <a:defRPr sz="2900" kern="1200">
        <a:solidFill>
          <a:schemeClr val="tx1"/>
        </a:solidFill>
        <a:latin typeface="+mn-lt"/>
        <a:ea typeface="+mn-ea"/>
        <a:cs typeface="+mn-cs"/>
      </a:defRPr>
    </a:lvl4pPr>
    <a:lvl5pPr marL="4354556" algn="l" defTabSz="2177278" rtl="0" eaLnBrk="1" latinLnBrk="0" hangingPunct="1">
      <a:defRPr sz="2900" kern="1200">
        <a:solidFill>
          <a:schemeClr val="tx1"/>
        </a:solidFill>
        <a:latin typeface="+mn-lt"/>
        <a:ea typeface="+mn-ea"/>
        <a:cs typeface="+mn-cs"/>
      </a:defRPr>
    </a:lvl5pPr>
    <a:lvl6pPr marL="5443195" algn="l" defTabSz="2177278" rtl="0" eaLnBrk="1" latinLnBrk="0" hangingPunct="1">
      <a:defRPr sz="2900" kern="1200">
        <a:solidFill>
          <a:schemeClr val="tx1"/>
        </a:solidFill>
        <a:latin typeface="+mn-lt"/>
        <a:ea typeface="+mn-ea"/>
        <a:cs typeface="+mn-cs"/>
      </a:defRPr>
    </a:lvl6pPr>
    <a:lvl7pPr marL="6531834" algn="l" defTabSz="2177278" rtl="0" eaLnBrk="1" latinLnBrk="0" hangingPunct="1">
      <a:defRPr sz="2900" kern="1200">
        <a:solidFill>
          <a:schemeClr val="tx1"/>
        </a:solidFill>
        <a:latin typeface="+mn-lt"/>
        <a:ea typeface="+mn-ea"/>
        <a:cs typeface="+mn-cs"/>
      </a:defRPr>
    </a:lvl7pPr>
    <a:lvl8pPr marL="7620472" algn="l" defTabSz="2177278" rtl="0" eaLnBrk="1" latinLnBrk="0" hangingPunct="1">
      <a:defRPr sz="2900" kern="1200">
        <a:solidFill>
          <a:schemeClr val="tx1"/>
        </a:solidFill>
        <a:latin typeface="+mn-lt"/>
        <a:ea typeface="+mn-ea"/>
        <a:cs typeface="+mn-cs"/>
      </a:defRPr>
    </a:lvl8pPr>
    <a:lvl9pPr marL="8709111" algn="l" defTabSz="2177278" rtl="0" eaLnBrk="1" latinLnBrk="0" hangingPunct="1">
      <a:defRPr sz="2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2</a:t>
            </a:fld>
            <a:endParaRPr lang="en-US"/>
          </a:p>
        </p:txBody>
      </p:sp>
    </p:spTree>
    <p:extLst>
      <p:ext uri="{BB962C8B-B14F-4D97-AF65-F5344CB8AC3E}">
        <p14:creationId xmlns:p14="http://schemas.microsoft.com/office/powerpoint/2010/main" val="34185649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EA8B73-FCCD-4D4C-BC4E-0CE5120A1B5B}" type="slidenum">
              <a:rPr lang="en-US" smtClean="0"/>
              <a:pPr/>
              <a:t>3</a:t>
            </a:fld>
            <a:endParaRPr lang="en-US"/>
          </a:p>
        </p:txBody>
      </p:sp>
    </p:spTree>
    <p:extLst>
      <p:ext uri="{BB962C8B-B14F-4D97-AF65-F5344CB8AC3E}">
        <p14:creationId xmlns:p14="http://schemas.microsoft.com/office/powerpoint/2010/main" val="19140221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t>Note: hiệu</a:t>
            </a:r>
            <a:r>
              <a:rPr lang="en-US" baseline="0"/>
              <a:t> ứng xuất hiện…</a:t>
            </a:r>
            <a:endParaRPr lang="en-US"/>
          </a:p>
        </p:txBody>
      </p:sp>
      <p:sp>
        <p:nvSpPr>
          <p:cNvPr id="4" name="Slide Number Placeholder 3"/>
          <p:cNvSpPr>
            <a:spLocks noGrp="1"/>
          </p:cNvSpPr>
          <p:nvPr>
            <p:ph type="sldNum" sz="quarter" idx="10"/>
          </p:nvPr>
        </p:nvSpPr>
        <p:spPr/>
        <p:txBody>
          <a:bodyPr/>
          <a:lstStyle/>
          <a:p>
            <a:fld id="{52EA8B73-FCCD-4D4C-BC4E-0CE5120A1B5B}" type="slidenum">
              <a:rPr lang="en-US" smtClean="0"/>
              <a:pPr/>
              <a:t>4</a:t>
            </a:fld>
            <a:endParaRPr lang="en-US"/>
          </a:p>
        </p:txBody>
      </p:sp>
    </p:spTree>
    <p:extLst>
      <p:ext uri="{BB962C8B-B14F-4D97-AF65-F5344CB8AC3E}">
        <p14:creationId xmlns:p14="http://schemas.microsoft.com/office/powerpoint/2010/main" val="11888087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Note: </a:t>
            </a:r>
            <a:r>
              <a:rPr lang="en-US" dirty="0" err="1"/>
              <a:t>hiệu</a:t>
            </a:r>
            <a:r>
              <a:rPr lang="en-US" baseline="0" dirty="0"/>
              <a:t> </a:t>
            </a:r>
            <a:r>
              <a:rPr lang="en-US" baseline="0" dirty="0" err="1"/>
              <a:t>ứng</a:t>
            </a:r>
            <a:r>
              <a:rPr lang="en-US" baseline="0" dirty="0"/>
              <a:t> </a:t>
            </a:r>
            <a:r>
              <a:rPr lang="en-US" baseline="0" dirty="0" err="1"/>
              <a:t>xuất</a:t>
            </a:r>
            <a:r>
              <a:rPr lang="en-US" baseline="0" dirty="0"/>
              <a:t> </a:t>
            </a:r>
            <a:r>
              <a:rPr lang="en-US" baseline="0" dirty="0" err="1"/>
              <a:t>hiện</a:t>
            </a:r>
            <a:r>
              <a:rPr lang="en-US" baseline="0" dirty="0"/>
              <a:t>…</a:t>
            </a:r>
            <a:endParaRPr lang="en-US" dirty="0"/>
          </a:p>
        </p:txBody>
      </p:sp>
      <p:sp>
        <p:nvSpPr>
          <p:cNvPr id="4" name="Slide Number Placeholder 3"/>
          <p:cNvSpPr>
            <a:spLocks noGrp="1"/>
          </p:cNvSpPr>
          <p:nvPr>
            <p:ph type="sldNum" sz="quarter" idx="10"/>
          </p:nvPr>
        </p:nvSpPr>
        <p:spPr/>
        <p:txBody>
          <a:bodyPr/>
          <a:lstStyle/>
          <a:p>
            <a:fld id="{52EA8B73-FCCD-4D4C-BC4E-0CE5120A1B5B}" type="slidenum">
              <a:rPr lang="en-US" smtClean="0"/>
              <a:pPr/>
              <a:t>5</a:t>
            </a:fld>
            <a:endParaRPr lang="en-US"/>
          </a:p>
        </p:txBody>
      </p:sp>
    </p:spTree>
    <p:extLst>
      <p:ext uri="{BB962C8B-B14F-4D97-AF65-F5344CB8AC3E}">
        <p14:creationId xmlns:p14="http://schemas.microsoft.com/office/powerpoint/2010/main" val="11888087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Note: </a:t>
            </a:r>
            <a:r>
              <a:rPr lang="en-US" dirty="0" err="1"/>
              <a:t>hiệu</a:t>
            </a:r>
            <a:r>
              <a:rPr lang="en-US" baseline="0" dirty="0"/>
              <a:t> </a:t>
            </a:r>
            <a:r>
              <a:rPr lang="en-US" baseline="0" dirty="0" err="1"/>
              <a:t>ứng</a:t>
            </a:r>
            <a:r>
              <a:rPr lang="en-US" baseline="0" dirty="0"/>
              <a:t> </a:t>
            </a:r>
            <a:r>
              <a:rPr lang="en-US" baseline="0" dirty="0" err="1"/>
              <a:t>xuất</a:t>
            </a:r>
            <a:r>
              <a:rPr lang="en-US" baseline="0" dirty="0"/>
              <a:t> </a:t>
            </a:r>
            <a:r>
              <a:rPr lang="en-US" baseline="0" dirty="0" err="1"/>
              <a:t>hiện</a:t>
            </a:r>
            <a:r>
              <a:rPr lang="en-US" baseline="0" dirty="0"/>
              <a:t>…</a:t>
            </a:r>
            <a:endParaRPr lang="en-US" dirty="0"/>
          </a:p>
        </p:txBody>
      </p:sp>
      <p:sp>
        <p:nvSpPr>
          <p:cNvPr id="4" name="Slide Number Placeholder 3"/>
          <p:cNvSpPr>
            <a:spLocks noGrp="1"/>
          </p:cNvSpPr>
          <p:nvPr>
            <p:ph type="sldNum" sz="quarter" idx="10"/>
          </p:nvPr>
        </p:nvSpPr>
        <p:spPr/>
        <p:txBody>
          <a:bodyPr/>
          <a:lstStyle/>
          <a:p>
            <a:fld id="{52EA8B73-FCCD-4D4C-BC4E-0CE5120A1B5B}"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11888087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5"/>
          </p:nvPr>
        </p:nvSpPr>
        <p:spPr/>
        <p:txBody>
          <a:bodyPr/>
          <a:lstStyle/>
          <a:p>
            <a:fld id="{52EA8B73-FCCD-4D4C-BC4E-0CE5120A1B5B}" type="slidenum">
              <a:rPr lang="en-US" smtClean="0"/>
              <a:pPr/>
              <a:t>24</a:t>
            </a:fld>
            <a:endParaRPr lang="en-US"/>
          </a:p>
        </p:txBody>
      </p:sp>
    </p:spTree>
    <p:extLst>
      <p:ext uri="{BB962C8B-B14F-4D97-AF65-F5344CB8AC3E}">
        <p14:creationId xmlns:p14="http://schemas.microsoft.com/office/powerpoint/2010/main" val="40012020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48000" y="2244726"/>
            <a:ext cx="18288000" cy="4775200"/>
          </a:xfrm>
          <a:prstGeom prst="rect">
            <a:avLst/>
          </a:prstGeom>
        </p:spPr>
        <p:txBody>
          <a:bodyPr anchor="b"/>
          <a:lstStyle>
            <a:lvl1pPr algn="ctr">
              <a:defRPr sz="12000"/>
            </a:lvl1pPr>
          </a:lstStyle>
          <a:p>
            <a:r>
              <a:rPr lang="en-US"/>
              <a:t>Click to edit Master title style</a:t>
            </a:r>
          </a:p>
        </p:txBody>
      </p:sp>
      <p:sp>
        <p:nvSpPr>
          <p:cNvPr id="3" name="Subtitle 2"/>
          <p:cNvSpPr>
            <a:spLocks noGrp="1"/>
          </p:cNvSpPr>
          <p:nvPr>
            <p:ph type="subTitle" idx="1"/>
          </p:nvPr>
        </p:nvSpPr>
        <p:spPr>
          <a:xfrm>
            <a:off x="3048000" y="7204076"/>
            <a:ext cx="18288000" cy="3311524"/>
          </a:xfrm>
          <a:prstGeom prst="rect">
            <a:avLst/>
          </a:prstGeom>
        </p:spPr>
        <p:txBody>
          <a:bodyPr/>
          <a:lstStyle>
            <a:lvl1pPr marL="0" indent="0" algn="ctr">
              <a:buNone/>
              <a:defRPr sz="4800"/>
            </a:lvl1pPr>
            <a:lvl2pPr marL="914400" indent="0" algn="ctr">
              <a:buNone/>
              <a:defRPr sz="4000"/>
            </a:lvl2pPr>
            <a:lvl3pPr marL="1828800" indent="0" algn="ctr">
              <a:buNone/>
              <a:defRPr sz="3600"/>
            </a:lvl3pPr>
            <a:lvl4pPr marL="2743200" indent="0" algn="ctr">
              <a:buNone/>
              <a:defRPr sz="3200"/>
            </a:lvl4pPr>
            <a:lvl5pPr marL="3657600" indent="0" algn="ctr">
              <a:buNone/>
              <a:defRPr sz="3200"/>
            </a:lvl5pPr>
            <a:lvl6pPr marL="4572000" indent="0" algn="ctr">
              <a:buNone/>
              <a:defRPr sz="3200"/>
            </a:lvl6pPr>
            <a:lvl7pPr marL="5486400" indent="0" algn="ctr">
              <a:buNone/>
              <a:defRPr sz="3200"/>
            </a:lvl7pPr>
            <a:lvl8pPr marL="6400800" indent="0" algn="ctr">
              <a:buNone/>
              <a:defRPr sz="3200"/>
            </a:lvl8pPr>
            <a:lvl9pPr marL="7315200" indent="0" algn="ctr">
              <a:buNone/>
              <a:defRPr sz="3200"/>
            </a:lvl9pPr>
          </a:lstStyle>
          <a:p>
            <a:r>
              <a:rPr lang="en-US"/>
              <a:t>Click to edit Master subtitle style</a:t>
            </a:r>
          </a:p>
        </p:txBody>
      </p:sp>
      <p:sp>
        <p:nvSpPr>
          <p:cNvPr id="4" name="Date Placeholder 3"/>
          <p:cNvSpPr>
            <a:spLocks noGrp="1"/>
          </p:cNvSpPr>
          <p:nvPr>
            <p:ph type="dt" sz="half" idx="10"/>
          </p:nvPr>
        </p:nvSpPr>
        <p:spPr/>
        <p:txBody>
          <a:bodyPr/>
          <a:lstStyle/>
          <a:p>
            <a:fld id="{F9E5E443-43CC-47C0-B016-9A203293290C}" type="datetimeFigureOut">
              <a:rPr lang="en-US" smtClean="0"/>
              <a:pPr/>
              <a:t>8/8/2022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102261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2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05000" y="1981200"/>
            <a:ext cx="21031200" cy="2651126"/>
          </a:xfrm>
          <a:prstGeom prst="rect">
            <a:avLst/>
          </a:prstGeom>
        </p:spPr>
        <p:txBody>
          <a:bodyPr/>
          <a:lstStyle/>
          <a:p>
            <a:r>
              <a:rPr lang="en-US" dirty="0"/>
              <a:t>Click to edit Master title style</a:t>
            </a:r>
          </a:p>
        </p:txBody>
      </p:sp>
      <p:sp>
        <p:nvSpPr>
          <p:cNvPr id="3" name="Content Placeholder 2"/>
          <p:cNvSpPr>
            <a:spLocks noGrp="1"/>
          </p:cNvSpPr>
          <p:nvPr>
            <p:ph idx="1"/>
          </p:nvPr>
        </p:nvSpPr>
        <p:spPr>
          <a:xfrm>
            <a:off x="1676400" y="3651250"/>
            <a:ext cx="21031200" cy="8702676"/>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F9E5E443-43CC-47C0-B016-9A203293290C}" type="datetimeFigureOut">
              <a:rPr lang="en-US" smtClean="0"/>
              <a:pPr/>
              <a:t>8/8/2022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2751612090"/>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2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05000" y="1981200"/>
            <a:ext cx="21031200" cy="2651126"/>
          </a:xfrm>
          <a:prstGeom prst="rect">
            <a:avLst/>
          </a:prstGeom>
        </p:spPr>
        <p:txBody>
          <a:bodyPr/>
          <a:lstStyle/>
          <a:p>
            <a:r>
              <a:rPr lang="en-US" dirty="0"/>
              <a:t>Click to edit Master title style</a:t>
            </a:r>
          </a:p>
        </p:txBody>
      </p:sp>
      <p:sp>
        <p:nvSpPr>
          <p:cNvPr id="3" name="Content Placeholder 2"/>
          <p:cNvSpPr>
            <a:spLocks noGrp="1"/>
          </p:cNvSpPr>
          <p:nvPr>
            <p:ph idx="1"/>
          </p:nvPr>
        </p:nvSpPr>
        <p:spPr>
          <a:xfrm>
            <a:off x="1676400" y="3651250"/>
            <a:ext cx="21031200" cy="8702676"/>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F9E5E443-43CC-47C0-B016-9A203293290C}" type="datetimeFigureOut">
              <a:rPr lang="en-US" smtClean="0"/>
              <a:pPr/>
              <a:t>8/8/2022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1714532147"/>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20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05000" y="1981200"/>
            <a:ext cx="21031200" cy="2651126"/>
          </a:xfrm>
          <a:prstGeom prst="rect">
            <a:avLst/>
          </a:prstGeom>
        </p:spPr>
        <p:txBody>
          <a:bodyPr/>
          <a:lstStyle/>
          <a:p>
            <a:r>
              <a:rPr lang="en-US" dirty="0"/>
              <a:t>Click to edit Master title style</a:t>
            </a:r>
          </a:p>
        </p:txBody>
      </p:sp>
      <p:sp>
        <p:nvSpPr>
          <p:cNvPr id="3" name="Content Placeholder 2"/>
          <p:cNvSpPr>
            <a:spLocks noGrp="1"/>
          </p:cNvSpPr>
          <p:nvPr>
            <p:ph idx="1"/>
          </p:nvPr>
        </p:nvSpPr>
        <p:spPr>
          <a:xfrm>
            <a:off x="1676400" y="3651250"/>
            <a:ext cx="21031200" cy="8702676"/>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F9E5E443-43CC-47C0-B016-9A203293290C}" type="datetimeFigureOut">
              <a:rPr lang="en-US" smtClean="0"/>
              <a:pPr/>
              <a:t>8/8/2022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1956811387"/>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05000" y="1981200"/>
            <a:ext cx="21031200" cy="2651126"/>
          </a:xfrm>
          <a:prstGeom prst="rect">
            <a:avLst/>
          </a:prstGeom>
        </p:spPr>
        <p:txBody>
          <a:bodyPr/>
          <a:lstStyle/>
          <a:p>
            <a:r>
              <a:rPr lang="en-US" dirty="0"/>
              <a:t>Click to edit Master title style</a:t>
            </a:r>
          </a:p>
        </p:txBody>
      </p:sp>
      <p:sp>
        <p:nvSpPr>
          <p:cNvPr id="3" name="Content Placeholder 2"/>
          <p:cNvSpPr>
            <a:spLocks noGrp="1"/>
          </p:cNvSpPr>
          <p:nvPr>
            <p:ph idx="1"/>
          </p:nvPr>
        </p:nvSpPr>
        <p:spPr>
          <a:xfrm>
            <a:off x="1676400" y="3651250"/>
            <a:ext cx="21031200" cy="8702676"/>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F9E5E443-43CC-47C0-B016-9A203293290C}" type="datetimeFigureOut">
              <a:rPr lang="en-US" smtClean="0"/>
              <a:pPr/>
              <a:t>8/8/2022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4240133022"/>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63700" y="3419477"/>
            <a:ext cx="21031200" cy="5705474"/>
          </a:xfrm>
          <a:prstGeom prst="rect">
            <a:avLst/>
          </a:prstGeom>
        </p:spPr>
        <p:txBody>
          <a:bodyPr anchor="b"/>
          <a:lstStyle>
            <a:lvl1pPr>
              <a:defRPr sz="12000"/>
            </a:lvl1pPr>
          </a:lstStyle>
          <a:p>
            <a:r>
              <a:rPr lang="en-US"/>
              <a:t>Click to edit Master title style</a:t>
            </a:r>
          </a:p>
        </p:txBody>
      </p:sp>
      <p:sp>
        <p:nvSpPr>
          <p:cNvPr id="3" name="Text Placeholder 2"/>
          <p:cNvSpPr>
            <a:spLocks noGrp="1"/>
          </p:cNvSpPr>
          <p:nvPr>
            <p:ph type="body" idx="1"/>
          </p:nvPr>
        </p:nvSpPr>
        <p:spPr>
          <a:xfrm>
            <a:off x="1663700" y="9178927"/>
            <a:ext cx="21031200" cy="3000374"/>
          </a:xfrm>
          <a:prstGeom prst="rect">
            <a:avLst/>
          </a:prstGeom>
        </p:spPr>
        <p:txBody>
          <a:bodyPr/>
          <a:lstStyle>
            <a:lvl1pPr marL="0" indent="0">
              <a:buNone/>
              <a:defRPr sz="4800">
                <a:solidFill>
                  <a:schemeClr val="tx1">
                    <a:tint val="75000"/>
                  </a:schemeClr>
                </a:solidFill>
              </a:defRPr>
            </a:lvl1pPr>
            <a:lvl2pPr marL="914400" indent="0">
              <a:buNone/>
              <a:defRPr sz="4000">
                <a:solidFill>
                  <a:schemeClr val="tx1">
                    <a:tint val="75000"/>
                  </a:schemeClr>
                </a:solidFill>
              </a:defRPr>
            </a:lvl2pPr>
            <a:lvl3pPr marL="1828800" indent="0">
              <a:buNone/>
              <a:defRPr sz="3600">
                <a:solidFill>
                  <a:schemeClr val="tx1">
                    <a:tint val="75000"/>
                  </a:schemeClr>
                </a:solidFill>
              </a:defRPr>
            </a:lvl3pPr>
            <a:lvl4pPr marL="2743200" indent="0">
              <a:buNone/>
              <a:defRPr sz="3200">
                <a:solidFill>
                  <a:schemeClr val="tx1">
                    <a:tint val="75000"/>
                  </a:schemeClr>
                </a:solidFill>
              </a:defRPr>
            </a:lvl4pPr>
            <a:lvl5pPr marL="3657600" indent="0">
              <a:buNone/>
              <a:defRPr sz="3200">
                <a:solidFill>
                  <a:schemeClr val="tx1">
                    <a:tint val="75000"/>
                  </a:schemeClr>
                </a:solidFill>
              </a:defRPr>
            </a:lvl5pPr>
            <a:lvl6pPr marL="4572000" indent="0">
              <a:buNone/>
              <a:defRPr sz="3200">
                <a:solidFill>
                  <a:schemeClr val="tx1">
                    <a:tint val="75000"/>
                  </a:schemeClr>
                </a:solidFill>
              </a:defRPr>
            </a:lvl6pPr>
            <a:lvl7pPr marL="5486400" indent="0">
              <a:buNone/>
              <a:defRPr sz="3200">
                <a:solidFill>
                  <a:schemeClr val="tx1">
                    <a:tint val="75000"/>
                  </a:schemeClr>
                </a:solidFill>
              </a:defRPr>
            </a:lvl7pPr>
            <a:lvl8pPr marL="6400800" indent="0">
              <a:buNone/>
              <a:defRPr sz="3200">
                <a:solidFill>
                  <a:schemeClr val="tx1">
                    <a:tint val="75000"/>
                  </a:schemeClr>
                </a:solidFill>
              </a:defRPr>
            </a:lvl8pPr>
            <a:lvl9pPr marL="7315200" indent="0">
              <a:buNone/>
              <a:defRPr sz="3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9E5E443-43CC-47C0-B016-9A203293290C}" type="datetimeFigureOut">
              <a:rPr lang="en-US" smtClean="0"/>
              <a:pPr/>
              <a:t>8/8/2022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18219381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1"/>
            <a:ext cx="21031200" cy="2651126"/>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1676400" y="3651250"/>
            <a:ext cx="10363200" cy="87026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2344400" y="3651250"/>
            <a:ext cx="10363200" cy="87026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9E5E443-43CC-47C0-B016-9A203293290C}" type="datetimeFigureOut">
              <a:rPr lang="en-US" smtClean="0"/>
              <a:pPr/>
              <a:t>8/8/2022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9622073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79576" y="730251"/>
            <a:ext cx="21031200" cy="2651126"/>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1679577" y="3362326"/>
            <a:ext cx="10315574" cy="1647824"/>
          </a:xfrm>
          <a:prstGeom prst="rect">
            <a:avLst/>
          </a:prstGeo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Edit Master text styles</a:t>
            </a:r>
          </a:p>
        </p:txBody>
      </p:sp>
      <p:sp>
        <p:nvSpPr>
          <p:cNvPr id="4" name="Content Placeholder 3"/>
          <p:cNvSpPr>
            <a:spLocks noGrp="1"/>
          </p:cNvSpPr>
          <p:nvPr>
            <p:ph sz="half" idx="2"/>
          </p:nvPr>
        </p:nvSpPr>
        <p:spPr>
          <a:xfrm>
            <a:off x="1679577" y="5010150"/>
            <a:ext cx="10315574" cy="73691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2344400" y="3362326"/>
            <a:ext cx="10366376" cy="1647824"/>
          </a:xfrm>
          <a:prstGeom prst="rect">
            <a:avLst/>
          </a:prstGeo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Edit Master text styles</a:t>
            </a:r>
          </a:p>
        </p:txBody>
      </p:sp>
      <p:sp>
        <p:nvSpPr>
          <p:cNvPr id="6" name="Content Placeholder 5"/>
          <p:cNvSpPr>
            <a:spLocks noGrp="1"/>
          </p:cNvSpPr>
          <p:nvPr>
            <p:ph sz="quarter" idx="4"/>
          </p:nvPr>
        </p:nvSpPr>
        <p:spPr>
          <a:xfrm>
            <a:off x="12344400" y="5010150"/>
            <a:ext cx="10366376" cy="73691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9E5E443-43CC-47C0-B016-9A203293290C}" type="datetimeFigureOut">
              <a:rPr lang="en-US" smtClean="0"/>
              <a:pPr/>
              <a:t>8/8/2022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0275080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1"/>
            <a:ext cx="21031200" cy="2651126"/>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p:txBody>
          <a:bodyPr/>
          <a:lstStyle/>
          <a:p>
            <a:fld id="{F9E5E443-43CC-47C0-B016-9A203293290C}" type="datetimeFigureOut">
              <a:rPr lang="en-US" smtClean="0"/>
              <a:pPr/>
              <a:t>8/8/2022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4712419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E5E443-43CC-47C0-B016-9A203293290C}" type="datetimeFigureOut">
              <a:rPr lang="en-US" smtClean="0"/>
              <a:pPr/>
              <a:t>8/8/2022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624589881"/>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E5E443-43CC-47C0-B016-9A203293290C}" type="datetimeFigureOut">
              <a:rPr lang="en-US" smtClean="0"/>
              <a:pPr/>
              <a:t>8/8/2022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23242314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05000" y="1981200"/>
            <a:ext cx="21031200" cy="2651126"/>
          </a:xfrm>
          <a:prstGeom prst="rect">
            <a:avLst/>
          </a:prstGeom>
        </p:spPr>
        <p:txBody>
          <a:bodyPr/>
          <a:lstStyle/>
          <a:p>
            <a:r>
              <a:rPr lang="en-US" dirty="0"/>
              <a:t>Click to edit Master title style</a:t>
            </a:r>
          </a:p>
        </p:txBody>
      </p:sp>
      <p:sp>
        <p:nvSpPr>
          <p:cNvPr id="3" name="Content Placeholder 2"/>
          <p:cNvSpPr>
            <a:spLocks noGrp="1"/>
          </p:cNvSpPr>
          <p:nvPr>
            <p:ph idx="1"/>
          </p:nvPr>
        </p:nvSpPr>
        <p:spPr>
          <a:xfrm>
            <a:off x="1676400" y="3651250"/>
            <a:ext cx="21031200" cy="8702676"/>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F9E5E443-43CC-47C0-B016-9A203293290C}" type="datetimeFigureOut">
              <a:rPr lang="en-US" smtClean="0"/>
              <a:pPr/>
              <a:t>8/8/2022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2455751046"/>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7" y="914400"/>
            <a:ext cx="7864474" cy="3200400"/>
          </a:xfrm>
          <a:prstGeom prst="rect">
            <a:avLst/>
          </a:prstGeom>
        </p:spPr>
        <p:txBody>
          <a:bodyPr anchor="b"/>
          <a:lstStyle>
            <a:lvl1pPr>
              <a:defRPr sz="6400"/>
            </a:lvl1pPr>
          </a:lstStyle>
          <a:p>
            <a:r>
              <a:rPr lang="en-US"/>
              <a:t>Click to edit Master title style</a:t>
            </a:r>
          </a:p>
        </p:txBody>
      </p:sp>
      <p:sp>
        <p:nvSpPr>
          <p:cNvPr id="3" name="Content Placeholder 2"/>
          <p:cNvSpPr>
            <a:spLocks noGrp="1"/>
          </p:cNvSpPr>
          <p:nvPr>
            <p:ph idx="1"/>
          </p:nvPr>
        </p:nvSpPr>
        <p:spPr>
          <a:xfrm>
            <a:off x="10366376" y="1974851"/>
            <a:ext cx="12344400" cy="9747250"/>
          </a:xfrm>
          <a:prstGeom prst="rect">
            <a:avLst/>
          </a:prstGeom>
        </p:spPr>
        <p:txBody>
          <a:bodyPr/>
          <a:lstStyle>
            <a:lvl1pPr>
              <a:defRPr sz="6400"/>
            </a:lvl1pPr>
            <a:lvl2pPr>
              <a:defRPr sz="5600"/>
            </a:lvl2pPr>
            <a:lvl3pPr>
              <a:defRPr sz="4800"/>
            </a:lvl3pPr>
            <a:lvl4pPr>
              <a:defRPr sz="4000"/>
            </a:lvl4pPr>
            <a:lvl5pPr>
              <a:defRPr sz="4000"/>
            </a:lvl5pPr>
            <a:lvl6pPr>
              <a:defRPr sz="4000"/>
            </a:lvl6pPr>
            <a:lvl7pPr>
              <a:defRPr sz="4000"/>
            </a:lvl7pPr>
            <a:lvl8pPr>
              <a:defRPr sz="4000"/>
            </a:lvl8pPr>
            <a:lvl9pPr>
              <a:defRPr sz="4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679577" y="4114800"/>
            <a:ext cx="7864474" cy="7623176"/>
          </a:xfrm>
          <a:prstGeom prst="rect">
            <a:avLst/>
          </a:prstGeo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Edit Master text styles</a:t>
            </a:r>
          </a:p>
        </p:txBody>
      </p:sp>
      <p:sp>
        <p:nvSpPr>
          <p:cNvPr id="5" name="Date Placeholder 4"/>
          <p:cNvSpPr>
            <a:spLocks noGrp="1"/>
          </p:cNvSpPr>
          <p:nvPr>
            <p:ph type="dt" sz="half" idx="10"/>
          </p:nvPr>
        </p:nvSpPr>
        <p:spPr/>
        <p:txBody>
          <a:bodyPr/>
          <a:lstStyle/>
          <a:p>
            <a:fld id="{F9E5E443-43CC-47C0-B016-9A203293290C}" type="datetimeFigureOut">
              <a:rPr lang="en-US" smtClean="0"/>
              <a:pPr/>
              <a:t>8/8/2022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400765581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7" y="914400"/>
            <a:ext cx="7864474" cy="3200400"/>
          </a:xfrm>
          <a:prstGeom prst="rect">
            <a:avLst/>
          </a:prstGeom>
        </p:spPr>
        <p:txBody>
          <a:bodyPr anchor="b"/>
          <a:lstStyle>
            <a:lvl1pPr>
              <a:defRPr sz="6400"/>
            </a:lvl1pPr>
          </a:lstStyle>
          <a:p>
            <a:r>
              <a:rPr lang="en-US"/>
              <a:t>Click to edit Master title style</a:t>
            </a:r>
          </a:p>
        </p:txBody>
      </p:sp>
      <p:sp>
        <p:nvSpPr>
          <p:cNvPr id="3" name="Picture Placeholder 2"/>
          <p:cNvSpPr>
            <a:spLocks noGrp="1"/>
          </p:cNvSpPr>
          <p:nvPr>
            <p:ph type="pic" idx="1"/>
          </p:nvPr>
        </p:nvSpPr>
        <p:spPr>
          <a:xfrm>
            <a:off x="10366376" y="1974851"/>
            <a:ext cx="12344400" cy="9747250"/>
          </a:xfrm>
          <a:prstGeom prst="rect">
            <a:avLst/>
          </a:prstGeom>
        </p:spPr>
        <p:txBody>
          <a:bodyPr/>
          <a:lstStyle>
            <a:lvl1pPr marL="0" indent="0">
              <a:buNone/>
              <a:defRPr sz="6400"/>
            </a:lvl1pPr>
            <a:lvl2pPr marL="914400" indent="0">
              <a:buNone/>
              <a:defRPr sz="5600"/>
            </a:lvl2pPr>
            <a:lvl3pPr marL="1828800" indent="0">
              <a:buNone/>
              <a:defRPr sz="4800"/>
            </a:lvl3pPr>
            <a:lvl4pPr marL="2743200" indent="0">
              <a:buNone/>
              <a:defRPr sz="4000"/>
            </a:lvl4pPr>
            <a:lvl5pPr marL="3657600" indent="0">
              <a:buNone/>
              <a:defRPr sz="4000"/>
            </a:lvl5pPr>
            <a:lvl6pPr marL="4572000" indent="0">
              <a:buNone/>
              <a:defRPr sz="4000"/>
            </a:lvl6pPr>
            <a:lvl7pPr marL="5486400" indent="0">
              <a:buNone/>
              <a:defRPr sz="4000"/>
            </a:lvl7pPr>
            <a:lvl8pPr marL="6400800" indent="0">
              <a:buNone/>
              <a:defRPr sz="4000"/>
            </a:lvl8pPr>
            <a:lvl9pPr marL="7315200" indent="0">
              <a:buNone/>
              <a:defRPr sz="4000"/>
            </a:lvl9pPr>
          </a:lstStyle>
          <a:p>
            <a:endParaRPr lang="en-US"/>
          </a:p>
        </p:txBody>
      </p:sp>
      <p:sp>
        <p:nvSpPr>
          <p:cNvPr id="4" name="Text Placeholder 3"/>
          <p:cNvSpPr>
            <a:spLocks noGrp="1"/>
          </p:cNvSpPr>
          <p:nvPr>
            <p:ph type="body" sz="half" idx="2"/>
          </p:nvPr>
        </p:nvSpPr>
        <p:spPr>
          <a:xfrm>
            <a:off x="1679577" y="4114800"/>
            <a:ext cx="7864474" cy="7623176"/>
          </a:xfrm>
          <a:prstGeom prst="rect">
            <a:avLst/>
          </a:prstGeo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Edit Master text styles</a:t>
            </a:r>
          </a:p>
        </p:txBody>
      </p:sp>
      <p:sp>
        <p:nvSpPr>
          <p:cNvPr id="5" name="Date Placeholder 4"/>
          <p:cNvSpPr>
            <a:spLocks noGrp="1"/>
          </p:cNvSpPr>
          <p:nvPr>
            <p:ph type="dt" sz="half" idx="10"/>
          </p:nvPr>
        </p:nvSpPr>
        <p:spPr/>
        <p:txBody>
          <a:bodyPr/>
          <a:lstStyle/>
          <a:p>
            <a:fld id="{F9E5E443-43CC-47C0-B016-9A203293290C}" type="datetimeFigureOut">
              <a:rPr lang="en-US" smtClean="0"/>
              <a:pPr/>
              <a:t>8/8/2022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8209836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1"/>
            <a:ext cx="21031200" cy="2651126"/>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1676400" y="3651250"/>
            <a:ext cx="21031200" cy="8702676"/>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9E5E443-43CC-47C0-B016-9A203293290C}" type="datetimeFigureOut">
              <a:rPr lang="en-US" smtClean="0"/>
              <a:pPr/>
              <a:t>8/8/2022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2108855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449800" y="730250"/>
            <a:ext cx="5257800" cy="11623676"/>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1676400" y="730250"/>
            <a:ext cx="15468600" cy="11623676"/>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9E5E443-43CC-47C0-B016-9A203293290C}" type="datetimeFigureOut">
              <a:rPr lang="en-US" smtClean="0"/>
              <a:pPr/>
              <a:t>8/8/2022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18083307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215683611"/>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43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837127206"/>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4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827288928"/>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4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54351345"/>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40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15072466"/>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39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27254900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37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05000" y="1981200"/>
            <a:ext cx="21031200" cy="2651126"/>
          </a:xfrm>
          <a:prstGeom prst="rect">
            <a:avLst/>
          </a:prstGeom>
        </p:spPr>
        <p:txBody>
          <a:bodyPr/>
          <a:lstStyle/>
          <a:p>
            <a:r>
              <a:rPr lang="en-US" dirty="0"/>
              <a:t>Click to edit Master title style</a:t>
            </a:r>
          </a:p>
        </p:txBody>
      </p:sp>
      <p:sp>
        <p:nvSpPr>
          <p:cNvPr id="3" name="Content Placeholder 2"/>
          <p:cNvSpPr>
            <a:spLocks noGrp="1"/>
          </p:cNvSpPr>
          <p:nvPr>
            <p:ph idx="1"/>
          </p:nvPr>
        </p:nvSpPr>
        <p:spPr>
          <a:xfrm>
            <a:off x="1676400" y="3651250"/>
            <a:ext cx="21031200" cy="8702676"/>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F9E5E443-43CC-47C0-B016-9A203293290C}" type="datetimeFigureOut">
              <a:rPr lang="en-US" smtClean="0"/>
              <a:pPr/>
              <a:t>8/8/2022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1246306850"/>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38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014526483"/>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35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192386366"/>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34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762413504"/>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33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861139571"/>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3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032037914"/>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3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825922484"/>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30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448526154"/>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23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640159873"/>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2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556819511"/>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19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65763528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36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05000" y="1981200"/>
            <a:ext cx="21031200" cy="2651126"/>
          </a:xfrm>
          <a:prstGeom prst="rect">
            <a:avLst/>
          </a:prstGeom>
        </p:spPr>
        <p:txBody>
          <a:bodyPr/>
          <a:lstStyle/>
          <a:p>
            <a:r>
              <a:rPr lang="en-US" dirty="0"/>
              <a:t>Click to edit Master title style</a:t>
            </a:r>
          </a:p>
        </p:txBody>
      </p:sp>
      <p:sp>
        <p:nvSpPr>
          <p:cNvPr id="3" name="Content Placeholder 2"/>
          <p:cNvSpPr>
            <a:spLocks noGrp="1"/>
          </p:cNvSpPr>
          <p:nvPr>
            <p:ph idx="1"/>
          </p:nvPr>
        </p:nvSpPr>
        <p:spPr>
          <a:xfrm>
            <a:off x="1676400" y="3651250"/>
            <a:ext cx="21031200" cy="8702676"/>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F9E5E443-43CC-47C0-B016-9A203293290C}" type="datetimeFigureOut">
              <a:rPr lang="en-US" smtClean="0"/>
              <a:pPr/>
              <a:t>8/8/2022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1991792181"/>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18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142601919"/>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17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88667051"/>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16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597863497"/>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15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166688181"/>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14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803517200"/>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03229628"/>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1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031288974"/>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936171462"/>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721685675"/>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88327138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29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05000" y="1981200"/>
            <a:ext cx="21031200" cy="2651126"/>
          </a:xfrm>
          <a:prstGeom prst="rect">
            <a:avLst/>
          </a:prstGeom>
        </p:spPr>
        <p:txBody>
          <a:bodyPr/>
          <a:lstStyle/>
          <a:p>
            <a:r>
              <a:rPr lang="en-US" dirty="0"/>
              <a:t>Click to edit Master title style</a:t>
            </a:r>
          </a:p>
        </p:txBody>
      </p:sp>
      <p:sp>
        <p:nvSpPr>
          <p:cNvPr id="3" name="Content Placeholder 2"/>
          <p:cNvSpPr>
            <a:spLocks noGrp="1"/>
          </p:cNvSpPr>
          <p:nvPr>
            <p:ph idx="1"/>
          </p:nvPr>
        </p:nvSpPr>
        <p:spPr>
          <a:xfrm>
            <a:off x="1676400" y="3651250"/>
            <a:ext cx="21031200" cy="8702676"/>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F9E5E443-43CC-47C0-B016-9A203293290C}" type="datetimeFigureOut">
              <a:rPr lang="en-US" smtClean="0"/>
              <a:pPr/>
              <a:t>8/8/2022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4152788985"/>
      </p:ext>
    </p:extLst>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98869019"/>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919419707"/>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88005014"/>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090360672"/>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849773891"/>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78695976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48000" y="2244726"/>
            <a:ext cx="18288000" cy="4775200"/>
          </a:xfrm>
        </p:spPr>
        <p:txBody>
          <a:bodyPr anchor="b"/>
          <a:lstStyle>
            <a:lvl1pPr algn="ctr">
              <a:defRPr sz="12000"/>
            </a:lvl1pPr>
          </a:lstStyle>
          <a:p>
            <a:r>
              <a:rPr lang="en-US"/>
              <a:t>Click to edit Master title style</a:t>
            </a:r>
          </a:p>
        </p:txBody>
      </p:sp>
      <p:sp>
        <p:nvSpPr>
          <p:cNvPr id="3" name="Subtitle 2"/>
          <p:cNvSpPr>
            <a:spLocks noGrp="1"/>
          </p:cNvSpPr>
          <p:nvPr>
            <p:ph type="subTitle" idx="1"/>
          </p:nvPr>
        </p:nvSpPr>
        <p:spPr>
          <a:xfrm>
            <a:off x="3048000" y="7204076"/>
            <a:ext cx="18288000" cy="3311524"/>
          </a:xfrm>
        </p:spPr>
        <p:txBody>
          <a:bodyPr/>
          <a:lstStyle>
            <a:lvl1pPr marL="0" indent="0" algn="ctr">
              <a:buNone/>
              <a:defRPr sz="4800"/>
            </a:lvl1pPr>
            <a:lvl2pPr marL="914400" indent="0" algn="ctr">
              <a:buNone/>
              <a:defRPr sz="4000"/>
            </a:lvl2pPr>
            <a:lvl3pPr marL="1828800" indent="0" algn="ctr">
              <a:buNone/>
              <a:defRPr sz="3600"/>
            </a:lvl3pPr>
            <a:lvl4pPr marL="2743200" indent="0" algn="ctr">
              <a:buNone/>
              <a:defRPr sz="3200"/>
            </a:lvl4pPr>
            <a:lvl5pPr marL="3657600" indent="0" algn="ctr">
              <a:buNone/>
              <a:defRPr sz="3200"/>
            </a:lvl5pPr>
            <a:lvl6pPr marL="4572000" indent="0" algn="ctr">
              <a:buNone/>
              <a:defRPr sz="3200"/>
            </a:lvl6pPr>
            <a:lvl7pPr marL="5486400" indent="0" algn="ctr">
              <a:buNone/>
              <a:defRPr sz="3200"/>
            </a:lvl7pPr>
            <a:lvl8pPr marL="6400800" indent="0" algn="ctr">
              <a:buNone/>
              <a:defRPr sz="3200"/>
            </a:lvl8pPr>
            <a:lvl9pPr marL="7315200" indent="0" algn="ctr">
              <a:buNone/>
              <a:defRPr sz="3200"/>
            </a:lvl9pPr>
          </a:lstStyle>
          <a:p>
            <a:r>
              <a:rPr lang="en-US"/>
              <a:t>Click to edit Master subtitle style</a:t>
            </a:r>
          </a:p>
        </p:txBody>
      </p:sp>
      <p:sp>
        <p:nvSpPr>
          <p:cNvPr id="4" name="Date Placeholder 3"/>
          <p:cNvSpPr>
            <a:spLocks noGrp="1"/>
          </p:cNvSpPr>
          <p:nvPr>
            <p:ph type="dt" sz="half" idx="10"/>
          </p:nvPr>
        </p:nvSpPr>
        <p:spPr/>
        <p:txBody>
          <a:bodyPr/>
          <a:lstStyle/>
          <a:p>
            <a:fld id="{F9E5E443-43CC-47C0-B016-9A203293290C}" type="datetimeFigureOut">
              <a:rPr lang="en-US" smtClean="0"/>
              <a:pPr/>
              <a:t>8/8/2022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20317877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9E5E443-43CC-47C0-B016-9A203293290C}" type="datetimeFigureOut">
              <a:rPr lang="en-US" smtClean="0"/>
              <a:pPr/>
              <a:t>8/8/2022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78961529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63700" y="3419477"/>
            <a:ext cx="21031200" cy="5705474"/>
          </a:xfrm>
        </p:spPr>
        <p:txBody>
          <a:bodyPr anchor="b"/>
          <a:lstStyle>
            <a:lvl1pPr>
              <a:defRPr sz="12000"/>
            </a:lvl1pPr>
          </a:lstStyle>
          <a:p>
            <a:r>
              <a:rPr lang="en-US"/>
              <a:t>Click to edit Master title style</a:t>
            </a:r>
          </a:p>
        </p:txBody>
      </p:sp>
      <p:sp>
        <p:nvSpPr>
          <p:cNvPr id="3" name="Text Placeholder 2"/>
          <p:cNvSpPr>
            <a:spLocks noGrp="1"/>
          </p:cNvSpPr>
          <p:nvPr>
            <p:ph type="body" idx="1"/>
          </p:nvPr>
        </p:nvSpPr>
        <p:spPr>
          <a:xfrm>
            <a:off x="1663700" y="9178927"/>
            <a:ext cx="21031200" cy="3000374"/>
          </a:xfrm>
        </p:spPr>
        <p:txBody>
          <a:bodyPr/>
          <a:lstStyle>
            <a:lvl1pPr marL="0" indent="0">
              <a:buNone/>
              <a:defRPr sz="4800">
                <a:solidFill>
                  <a:schemeClr val="tx1">
                    <a:tint val="75000"/>
                  </a:schemeClr>
                </a:solidFill>
              </a:defRPr>
            </a:lvl1pPr>
            <a:lvl2pPr marL="914400" indent="0">
              <a:buNone/>
              <a:defRPr sz="4000">
                <a:solidFill>
                  <a:schemeClr val="tx1">
                    <a:tint val="75000"/>
                  </a:schemeClr>
                </a:solidFill>
              </a:defRPr>
            </a:lvl2pPr>
            <a:lvl3pPr marL="1828800" indent="0">
              <a:buNone/>
              <a:defRPr sz="3600">
                <a:solidFill>
                  <a:schemeClr val="tx1">
                    <a:tint val="75000"/>
                  </a:schemeClr>
                </a:solidFill>
              </a:defRPr>
            </a:lvl3pPr>
            <a:lvl4pPr marL="2743200" indent="0">
              <a:buNone/>
              <a:defRPr sz="3200">
                <a:solidFill>
                  <a:schemeClr val="tx1">
                    <a:tint val="75000"/>
                  </a:schemeClr>
                </a:solidFill>
              </a:defRPr>
            </a:lvl4pPr>
            <a:lvl5pPr marL="3657600" indent="0">
              <a:buNone/>
              <a:defRPr sz="3200">
                <a:solidFill>
                  <a:schemeClr val="tx1">
                    <a:tint val="75000"/>
                  </a:schemeClr>
                </a:solidFill>
              </a:defRPr>
            </a:lvl5pPr>
            <a:lvl6pPr marL="4572000" indent="0">
              <a:buNone/>
              <a:defRPr sz="3200">
                <a:solidFill>
                  <a:schemeClr val="tx1">
                    <a:tint val="75000"/>
                  </a:schemeClr>
                </a:solidFill>
              </a:defRPr>
            </a:lvl6pPr>
            <a:lvl7pPr marL="5486400" indent="0">
              <a:buNone/>
              <a:defRPr sz="3200">
                <a:solidFill>
                  <a:schemeClr val="tx1">
                    <a:tint val="75000"/>
                  </a:schemeClr>
                </a:solidFill>
              </a:defRPr>
            </a:lvl7pPr>
            <a:lvl8pPr marL="6400800" indent="0">
              <a:buNone/>
              <a:defRPr sz="3200">
                <a:solidFill>
                  <a:schemeClr val="tx1">
                    <a:tint val="75000"/>
                  </a:schemeClr>
                </a:solidFill>
              </a:defRPr>
            </a:lvl8pPr>
            <a:lvl9pPr marL="7315200" indent="0">
              <a:buNone/>
              <a:defRPr sz="3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9E5E443-43CC-47C0-B016-9A203293290C}" type="datetimeFigureOut">
              <a:rPr lang="en-US" smtClean="0"/>
              <a:pPr/>
              <a:t>8/8/2022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238159446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676400" y="3651250"/>
            <a:ext cx="10363200" cy="87026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2344400" y="3651250"/>
            <a:ext cx="10363200" cy="87026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9E5E443-43CC-47C0-B016-9A203293290C}" type="datetimeFigureOut">
              <a:rPr lang="en-US" smtClean="0"/>
              <a:pPr/>
              <a:t>8/8/2022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15636833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28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05000" y="1981200"/>
            <a:ext cx="21031200" cy="2651126"/>
          </a:xfrm>
          <a:prstGeom prst="rect">
            <a:avLst/>
          </a:prstGeom>
        </p:spPr>
        <p:txBody>
          <a:bodyPr/>
          <a:lstStyle/>
          <a:p>
            <a:r>
              <a:rPr lang="en-US" dirty="0"/>
              <a:t>Click to edit Master title style</a:t>
            </a:r>
          </a:p>
        </p:txBody>
      </p:sp>
      <p:sp>
        <p:nvSpPr>
          <p:cNvPr id="3" name="Content Placeholder 2"/>
          <p:cNvSpPr>
            <a:spLocks noGrp="1"/>
          </p:cNvSpPr>
          <p:nvPr>
            <p:ph idx="1"/>
          </p:nvPr>
        </p:nvSpPr>
        <p:spPr>
          <a:xfrm>
            <a:off x="1676400" y="3651250"/>
            <a:ext cx="21031200" cy="8702676"/>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F9E5E443-43CC-47C0-B016-9A203293290C}" type="datetimeFigureOut">
              <a:rPr lang="en-US" smtClean="0"/>
              <a:pPr/>
              <a:t>8/8/2022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4013529671"/>
      </p:ext>
    </p:extLst>
  </p:cSld>
  <p:clrMapOvr>
    <a:masterClrMapping/>
  </p:clrMapOvr>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79576" y="730251"/>
            <a:ext cx="21031200" cy="2651126"/>
          </a:xfrm>
        </p:spPr>
        <p:txBody>
          <a:bodyPr/>
          <a:lstStyle/>
          <a:p>
            <a:r>
              <a:rPr lang="en-US"/>
              <a:t>Click to edit Master title style</a:t>
            </a:r>
          </a:p>
        </p:txBody>
      </p:sp>
      <p:sp>
        <p:nvSpPr>
          <p:cNvPr id="3" name="Text Placeholder 2"/>
          <p:cNvSpPr>
            <a:spLocks noGrp="1"/>
          </p:cNvSpPr>
          <p:nvPr>
            <p:ph type="body" idx="1"/>
          </p:nvPr>
        </p:nvSpPr>
        <p:spPr>
          <a:xfrm>
            <a:off x="1679577" y="3362326"/>
            <a:ext cx="10315574" cy="1647824"/>
          </a:xfr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Edit Master text styles</a:t>
            </a:r>
          </a:p>
        </p:txBody>
      </p:sp>
      <p:sp>
        <p:nvSpPr>
          <p:cNvPr id="4" name="Content Placeholder 3"/>
          <p:cNvSpPr>
            <a:spLocks noGrp="1"/>
          </p:cNvSpPr>
          <p:nvPr>
            <p:ph sz="half" idx="2"/>
          </p:nvPr>
        </p:nvSpPr>
        <p:spPr>
          <a:xfrm>
            <a:off x="1679577" y="5010150"/>
            <a:ext cx="10315574" cy="73691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2344400" y="3362326"/>
            <a:ext cx="10366376" cy="1647824"/>
          </a:xfr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Edit Master text styles</a:t>
            </a:r>
          </a:p>
        </p:txBody>
      </p:sp>
      <p:sp>
        <p:nvSpPr>
          <p:cNvPr id="6" name="Content Placeholder 5"/>
          <p:cNvSpPr>
            <a:spLocks noGrp="1"/>
          </p:cNvSpPr>
          <p:nvPr>
            <p:ph sz="quarter" idx="4"/>
          </p:nvPr>
        </p:nvSpPr>
        <p:spPr>
          <a:xfrm>
            <a:off x="12344400" y="5010150"/>
            <a:ext cx="10366376" cy="73691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9E5E443-43CC-47C0-B016-9A203293290C}" type="datetimeFigureOut">
              <a:rPr lang="en-US" smtClean="0"/>
              <a:pPr/>
              <a:t>8/8/2022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127777825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9E5E443-43CC-47C0-B016-9A203293290C}" type="datetimeFigureOut">
              <a:rPr lang="en-US" smtClean="0"/>
              <a:pPr/>
              <a:t>8/8/2022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201951054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E5E443-43CC-47C0-B016-9A203293290C}" type="datetimeFigureOut">
              <a:rPr lang="en-US" smtClean="0"/>
              <a:pPr/>
              <a:t>8/8/2022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30124628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7" y="914400"/>
            <a:ext cx="7864474" cy="3200400"/>
          </a:xfrm>
        </p:spPr>
        <p:txBody>
          <a:bodyPr anchor="b"/>
          <a:lstStyle>
            <a:lvl1pPr>
              <a:defRPr sz="6400"/>
            </a:lvl1pPr>
          </a:lstStyle>
          <a:p>
            <a:r>
              <a:rPr lang="en-US"/>
              <a:t>Click to edit Master title style</a:t>
            </a:r>
          </a:p>
        </p:txBody>
      </p:sp>
      <p:sp>
        <p:nvSpPr>
          <p:cNvPr id="3" name="Content Placeholder 2"/>
          <p:cNvSpPr>
            <a:spLocks noGrp="1"/>
          </p:cNvSpPr>
          <p:nvPr>
            <p:ph idx="1"/>
          </p:nvPr>
        </p:nvSpPr>
        <p:spPr>
          <a:xfrm>
            <a:off x="10366376" y="1974851"/>
            <a:ext cx="12344400" cy="9747250"/>
          </a:xfrm>
        </p:spPr>
        <p:txBody>
          <a:bodyPr/>
          <a:lstStyle>
            <a:lvl1pPr>
              <a:defRPr sz="6400"/>
            </a:lvl1pPr>
            <a:lvl2pPr>
              <a:defRPr sz="5600"/>
            </a:lvl2pPr>
            <a:lvl3pPr>
              <a:defRPr sz="4800"/>
            </a:lvl3pPr>
            <a:lvl4pPr>
              <a:defRPr sz="4000"/>
            </a:lvl4pPr>
            <a:lvl5pPr>
              <a:defRPr sz="4000"/>
            </a:lvl5pPr>
            <a:lvl6pPr>
              <a:defRPr sz="4000"/>
            </a:lvl6pPr>
            <a:lvl7pPr>
              <a:defRPr sz="4000"/>
            </a:lvl7pPr>
            <a:lvl8pPr>
              <a:defRPr sz="4000"/>
            </a:lvl8pPr>
            <a:lvl9pPr>
              <a:defRPr sz="4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679577" y="4114800"/>
            <a:ext cx="7864474" cy="7623176"/>
          </a:xfr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Edit Master text styles</a:t>
            </a:r>
          </a:p>
        </p:txBody>
      </p:sp>
      <p:sp>
        <p:nvSpPr>
          <p:cNvPr id="5" name="Date Placeholder 4"/>
          <p:cNvSpPr>
            <a:spLocks noGrp="1"/>
          </p:cNvSpPr>
          <p:nvPr>
            <p:ph type="dt" sz="half" idx="10"/>
          </p:nvPr>
        </p:nvSpPr>
        <p:spPr/>
        <p:txBody>
          <a:bodyPr/>
          <a:lstStyle/>
          <a:p>
            <a:fld id="{F9E5E443-43CC-47C0-B016-9A203293290C}" type="datetimeFigureOut">
              <a:rPr lang="en-US" smtClean="0"/>
              <a:pPr/>
              <a:t>8/8/2022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54048112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7" y="914400"/>
            <a:ext cx="7864474" cy="3200400"/>
          </a:xfrm>
        </p:spPr>
        <p:txBody>
          <a:bodyPr anchor="b"/>
          <a:lstStyle>
            <a:lvl1pPr>
              <a:defRPr sz="6400"/>
            </a:lvl1pPr>
          </a:lstStyle>
          <a:p>
            <a:r>
              <a:rPr lang="en-US"/>
              <a:t>Click to edit Master title style</a:t>
            </a:r>
          </a:p>
        </p:txBody>
      </p:sp>
      <p:sp>
        <p:nvSpPr>
          <p:cNvPr id="3" name="Picture Placeholder 2"/>
          <p:cNvSpPr>
            <a:spLocks noGrp="1"/>
          </p:cNvSpPr>
          <p:nvPr>
            <p:ph type="pic" idx="1"/>
          </p:nvPr>
        </p:nvSpPr>
        <p:spPr>
          <a:xfrm>
            <a:off x="10366376" y="1974851"/>
            <a:ext cx="12344400" cy="9747250"/>
          </a:xfrm>
        </p:spPr>
        <p:txBody>
          <a:bodyPr/>
          <a:lstStyle>
            <a:lvl1pPr marL="0" indent="0">
              <a:buNone/>
              <a:defRPr sz="6400"/>
            </a:lvl1pPr>
            <a:lvl2pPr marL="914400" indent="0">
              <a:buNone/>
              <a:defRPr sz="5600"/>
            </a:lvl2pPr>
            <a:lvl3pPr marL="1828800" indent="0">
              <a:buNone/>
              <a:defRPr sz="4800"/>
            </a:lvl3pPr>
            <a:lvl4pPr marL="2743200" indent="0">
              <a:buNone/>
              <a:defRPr sz="4000"/>
            </a:lvl4pPr>
            <a:lvl5pPr marL="3657600" indent="0">
              <a:buNone/>
              <a:defRPr sz="4000"/>
            </a:lvl5pPr>
            <a:lvl6pPr marL="4572000" indent="0">
              <a:buNone/>
              <a:defRPr sz="4000"/>
            </a:lvl6pPr>
            <a:lvl7pPr marL="5486400" indent="0">
              <a:buNone/>
              <a:defRPr sz="4000"/>
            </a:lvl7pPr>
            <a:lvl8pPr marL="6400800" indent="0">
              <a:buNone/>
              <a:defRPr sz="4000"/>
            </a:lvl8pPr>
            <a:lvl9pPr marL="7315200" indent="0">
              <a:buNone/>
              <a:defRPr sz="4000"/>
            </a:lvl9pPr>
          </a:lstStyle>
          <a:p>
            <a:endParaRPr lang="en-US"/>
          </a:p>
        </p:txBody>
      </p:sp>
      <p:sp>
        <p:nvSpPr>
          <p:cNvPr id="4" name="Text Placeholder 3"/>
          <p:cNvSpPr>
            <a:spLocks noGrp="1"/>
          </p:cNvSpPr>
          <p:nvPr>
            <p:ph type="body" sz="half" idx="2"/>
          </p:nvPr>
        </p:nvSpPr>
        <p:spPr>
          <a:xfrm>
            <a:off x="1679577" y="4114800"/>
            <a:ext cx="7864474" cy="7623176"/>
          </a:xfr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Edit Master text styles</a:t>
            </a:r>
          </a:p>
        </p:txBody>
      </p:sp>
      <p:sp>
        <p:nvSpPr>
          <p:cNvPr id="5" name="Date Placeholder 4"/>
          <p:cNvSpPr>
            <a:spLocks noGrp="1"/>
          </p:cNvSpPr>
          <p:nvPr>
            <p:ph type="dt" sz="half" idx="10"/>
          </p:nvPr>
        </p:nvSpPr>
        <p:spPr/>
        <p:txBody>
          <a:bodyPr/>
          <a:lstStyle/>
          <a:p>
            <a:fld id="{F9E5E443-43CC-47C0-B016-9A203293290C}" type="datetimeFigureOut">
              <a:rPr lang="en-US" smtClean="0"/>
              <a:pPr/>
              <a:t>8/8/2022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132370736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9E5E443-43CC-47C0-B016-9A203293290C}" type="datetimeFigureOut">
              <a:rPr lang="en-US" smtClean="0"/>
              <a:pPr/>
              <a:t>8/8/2022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213993066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449800" y="730250"/>
            <a:ext cx="5257800" cy="1162367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676400" y="730250"/>
            <a:ext cx="15468600" cy="11623676"/>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9E5E443-43CC-47C0-B016-9A203293290C}" type="datetimeFigureOut">
              <a:rPr lang="en-US" smtClean="0"/>
              <a:pPr/>
              <a:t>8/8/2022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18404850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219200" y="12712706"/>
            <a:ext cx="5689601" cy="730250"/>
          </a:xfrm>
          <a:prstGeom prst="rect">
            <a:avLst/>
          </a:prstGeom>
        </p:spPr>
        <p:txBody>
          <a:bodyPr lIns="91426" tIns="45713" rIns="91426" bIns="45713"/>
          <a:lstStyle/>
          <a:p>
            <a:fld id="{D15044BE-B3F3-4258-B55D-9238C2EBFDF1}" type="datetimeFigureOut">
              <a:rPr lang="en-US" smtClean="0"/>
              <a:pPr/>
              <a:t>8/8/2022</a:t>
            </a:fld>
            <a:endParaRPr lang="en-US"/>
          </a:p>
        </p:txBody>
      </p:sp>
      <p:sp>
        <p:nvSpPr>
          <p:cNvPr id="5" name="Footer Placeholder 4"/>
          <p:cNvSpPr>
            <a:spLocks noGrp="1"/>
          </p:cNvSpPr>
          <p:nvPr>
            <p:ph type="ftr" sz="quarter" idx="11"/>
          </p:nvPr>
        </p:nvSpPr>
        <p:spPr>
          <a:xfrm>
            <a:off x="8331205" y="12712706"/>
            <a:ext cx="7721601" cy="730250"/>
          </a:xfrm>
          <a:prstGeom prst="rect">
            <a:avLst/>
          </a:prstGeom>
        </p:spPr>
        <p:txBody>
          <a:bodyPr lIns="91426" tIns="45713" rIns="91426" bIns="45713"/>
          <a:lstStyle/>
          <a:p>
            <a:endParaRPr lang="en-US"/>
          </a:p>
        </p:txBody>
      </p:sp>
      <p:sp>
        <p:nvSpPr>
          <p:cNvPr id="6" name="Slide Number Placeholder 5"/>
          <p:cNvSpPr>
            <a:spLocks noGrp="1"/>
          </p:cNvSpPr>
          <p:nvPr>
            <p:ph type="sldNum" sz="quarter" idx="12"/>
          </p:nvPr>
        </p:nvSpPr>
        <p:spPr>
          <a:xfrm>
            <a:off x="17475204" y="12712706"/>
            <a:ext cx="5689601" cy="730250"/>
          </a:xfrm>
          <a:prstGeom prst="rect">
            <a:avLst/>
          </a:prstGeom>
        </p:spPr>
        <p:txBody>
          <a:bodyPr lIns="91426" tIns="45713" rIns="91426" bIns="45713"/>
          <a:lstStyle/>
          <a:p>
            <a:fld id="{E56A0A80-8336-46B1-B89F-89FB7E7362A5}" type="slidenum">
              <a:rPr lang="en-US" smtClean="0"/>
              <a:pPr/>
              <a:t>‹#›</a:t>
            </a:fld>
            <a:endParaRPr lang="en-US"/>
          </a:p>
        </p:txBody>
      </p:sp>
    </p:spTree>
    <p:extLst>
      <p:ext uri="{BB962C8B-B14F-4D97-AF65-F5344CB8AC3E}">
        <p14:creationId xmlns:p14="http://schemas.microsoft.com/office/powerpoint/2010/main" val="294886206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219202" y="12712702"/>
            <a:ext cx="5689600" cy="730250"/>
          </a:xfrm>
          <a:prstGeom prst="rect">
            <a:avLst/>
          </a:prstGeom>
        </p:spPr>
        <p:txBody>
          <a:bodyPr/>
          <a:lstStyle/>
          <a:p>
            <a:fld id="{D15044BE-B3F3-4258-B55D-9238C2EBFDF1}" type="datetimeFigureOut">
              <a:rPr lang="en-US" smtClean="0"/>
              <a:pPr/>
              <a:t>8/8/2022</a:t>
            </a:fld>
            <a:endParaRPr lang="en-US"/>
          </a:p>
        </p:txBody>
      </p:sp>
      <p:sp>
        <p:nvSpPr>
          <p:cNvPr id="5" name="Footer Placeholder 4"/>
          <p:cNvSpPr>
            <a:spLocks noGrp="1"/>
          </p:cNvSpPr>
          <p:nvPr>
            <p:ph type="ftr" sz="quarter" idx="11"/>
          </p:nvPr>
        </p:nvSpPr>
        <p:spPr>
          <a:xfrm>
            <a:off x="8331200" y="12712702"/>
            <a:ext cx="7721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475201" y="12712702"/>
            <a:ext cx="5689600" cy="730250"/>
          </a:xfrm>
          <a:prstGeom prst="rect">
            <a:avLst/>
          </a:prstGeom>
        </p:spPr>
        <p:txBody>
          <a:bodyPr/>
          <a:lstStyle/>
          <a:p>
            <a:fld id="{E56A0A80-8336-46B1-B89F-89FB7E7362A5}" type="slidenum">
              <a:rPr lang="en-US" smtClean="0"/>
              <a:pPr/>
              <a:t>‹#›</a:t>
            </a:fld>
            <a:endParaRPr lang="en-US"/>
          </a:p>
        </p:txBody>
      </p:sp>
    </p:spTree>
    <p:extLst>
      <p:ext uri="{BB962C8B-B14F-4D97-AF65-F5344CB8AC3E}">
        <p14:creationId xmlns:p14="http://schemas.microsoft.com/office/powerpoint/2010/main" val="342316447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219201" y="12712701"/>
            <a:ext cx="5689600" cy="730250"/>
          </a:xfrm>
          <a:prstGeom prst="rect">
            <a:avLst/>
          </a:prstGeom>
        </p:spPr>
        <p:txBody>
          <a:bodyPr/>
          <a:lstStyle/>
          <a:p>
            <a:fld id="{D15044BE-B3F3-4258-B55D-9238C2EBFDF1}" type="datetimeFigureOut">
              <a:rPr lang="en-US" smtClean="0"/>
              <a:pPr/>
              <a:t>8/8/2022</a:t>
            </a:fld>
            <a:endParaRPr lang="en-US"/>
          </a:p>
        </p:txBody>
      </p:sp>
      <p:sp>
        <p:nvSpPr>
          <p:cNvPr id="5" name="Footer Placeholder 4"/>
          <p:cNvSpPr>
            <a:spLocks noGrp="1"/>
          </p:cNvSpPr>
          <p:nvPr>
            <p:ph type="ftr" sz="quarter" idx="11"/>
          </p:nvPr>
        </p:nvSpPr>
        <p:spPr>
          <a:xfrm>
            <a:off x="8331200" y="12712701"/>
            <a:ext cx="7721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475200" y="12712701"/>
            <a:ext cx="5689600" cy="730250"/>
          </a:xfrm>
          <a:prstGeom prst="rect">
            <a:avLst/>
          </a:prstGeom>
        </p:spPr>
        <p:txBody>
          <a:bodyPr/>
          <a:lstStyle/>
          <a:p>
            <a:fld id="{E56A0A80-8336-46B1-B89F-89FB7E7362A5}" type="slidenum">
              <a:rPr lang="en-US" smtClean="0"/>
              <a:pPr/>
              <a:t>‹#›</a:t>
            </a:fld>
            <a:endParaRPr lang="en-US"/>
          </a:p>
        </p:txBody>
      </p:sp>
    </p:spTree>
    <p:extLst>
      <p:ext uri="{BB962C8B-B14F-4D97-AF65-F5344CB8AC3E}">
        <p14:creationId xmlns:p14="http://schemas.microsoft.com/office/powerpoint/2010/main" val="4437660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27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05000" y="1981200"/>
            <a:ext cx="21031200" cy="2651126"/>
          </a:xfrm>
          <a:prstGeom prst="rect">
            <a:avLst/>
          </a:prstGeom>
        </p:spPr>
        <p:txBody>
          <a:bodyPr/>
          <a:lstStyle/>
          <a:p>
            <a:r>
              <a:rPr lang="en-US" dirty="0"/>
              <a:t>Click to edit Master title style</a:t>
            </a:r>
          </a:p>
        </p:txBody>
      </p:sp>
      <p:sp>
        <p:nvSpPr>
          <p:cNvPr id="3" name="Content Placeholder 2"/>
          <p:cNvSpPr>
            <a:spLocks noGrp="1"/>
          </p:cNvSpPr>
          <p:nvPr>
            <p:ph idx="1"/>
          </p:nvPr>
        </p:nvSpPr>
        <p:spPr>
          <a:xfrm>
            <a:off x="1676400" y="3651250"/>
            <a:ext cx="21031200" cy="8702676"/>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F9E5E443-43CC-47C0-B016-9A203293290C}" type="datetimeFigureOut">
              <a:rPr lang="en-US" smtClean="0"/>
              <a:pPr/>
              <a:t>8/8/2022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845491772"/>
      </p:ext>
    </p:extLst>
  </p:cSld>
  <p:clrMapOvr>
    <a:masterClrMapping/>
  </p:clrMapOvr>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219201" y="12712701"/>
            <a:ext cx="5689600" cy="730250"/>
          </a:xfrm>
          <a:prstGeom prst="rect">
            <a:avLst/>
          </a:prstGeom>
        </p:spPr>
        <p:txBody>
          <a:bodyPr/>
          <a:lstStyle/>
          <a:p>
            <a:fld id="{D15044BE-B3F3-4258-B55D-9238C2EBFDF1}" type="datetimeFigureOut">
              <a:rPr lang="en-US" smtClean="0"/>
              <a:pPr/>
              <a:t>8/8/2022</a:t>
            </a:fld>
            <a:endParaRPr lang="en-US"/>
          </a:p>
        </p:txBody>
      </p:sp>
      <p:sp>
        <p:nvSpPr>
          <p:cNvPr id="5" name="Footer Placeholder 4"/>
          <p:cNvSpPr>
            <a:spLocks noGrp="1"/>
          </p:cNvSpPr>
          <p:nvPr>
            <p:ph type="ftr" sz="quarter" idx="11"/>
          </p:nvPr>
        </p:nvSpPr>
        <p:spPr>
          <a:xfrm>
            <a:off x="8331200" y="12712701"/>
            <a:ext cx="7721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475200" y="12712701"/>
            <a:ext cx="5689600" cy="730250"/>
          </a:xfrm>
          <a:prstGeom prst="rect">
            <a:avLst/>
          </a:prstGeom>
        </p:spPr>
        <p:txBody>
          <a:bodyPr/>
          <a:lstStyle/>
          <a:p>
            <a:fld id="{E56A0A80-8336-46B1-B89F-89FB7E7362A5}" type="slidenum">
              <a:rPr lang="en-US" smtClean="0"/>
              <a:pPr/>
              <a:t>‹#›</a:t>
            </a:fld>
            <a:endParaRPr lang="en-US"/>
          </a:p>
        </p:txBody>
      </p:sp>
    </p:spTree>
    <p:extLst>
      <p:ext uri="{BB962C8B-B14F-4D97-AF65-F5344CB8AC3E}">
        <p14:creationId xmlns:p14="http://schemas.microsoft.com/office/powerpoint/2010/main" val="18298135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26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05000" y="1981200"/>
            <a:ext cx="21031200" cy="2651126"/>
          </a:xfrm>
          <a:prstGeom prst="rect">
            <a:avLst/>
          </a:prstGeom>
        </p:spPr>
        <p:txBody>
          <a:bodyPr/>
          <a:lstStyle/>
          <a:p>
            <a:r>
              <a:rPr lang="en-US" dirty="0"/>
              <a:t>Click to edit Master title style</a:t>
            </a:r>
          </a:p>
        </p:txBody>
      </p:sp>
      <p:sp>
        <p:nvSpPr>
          <p:cNvPr id="3" name="Content Placeholder 2"/>
          <p:cNvSpPr>
            <a:spLocks noGrp="1"/>
          </p:cNvSpPr>
          <p:nvPr>
            <p:ph idx="1"/>
          </p:nvPr>
        </p:nvSpPr>
        <p:spPr>
          <a:xfrm>
            <a:off x="1676400" y="3651250"/>
            <a:ext cx="21031200" cy="8702676"/>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F9E5E443-43CC-47C0-B016-9A203293290C}" type="datetimeFigureOut">
              <a:rPr lang="en-US" smtClean="0"/>
              <a:pPr/>
              <a:t>8/8/2022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702083363"/>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25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05000" y="1981200"/>
            <a:ext cx="21031200" cy="2651126"/>
          </a:xfrm>
          <a:prstGeom prst="rect">
            <a:avLst/>
          </a:prstGeom>
        </p:spPr>
        <p:txBody>
          <a:bodyPr/>
          <a:lstStyle/>
          <a:p>
            <a:r>
              <a:rPr lang="en-US" dirty="0"/>
              <a:t>Click to edit Master title style</a:t>
            </a:r>
          </a:p>
        </p:txBody>
      </p:sp>
      <p:sp>
        <p:nvSpPr>
          <p:cNvPr id="3" name="Content Placeholder 2"/>
          <p:cNvSpPr>
            <a:spLocks noGrp="1"/>
          </p:cNvSpPr>
          <p:nvPr>
            <p:ph idx="1"/>
          </p:nvPr>
        </p:nvSpPr>
        <p:spPr>
          <a:xfrm>
            <a:off x="1676400" y="3651250"/>
            <a:ext cx="21031200" cy="8702676"/>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F9E5E443-43CC-47C0-B016-9A203293290C}" type="datetimeFigureOut">
              <a:rPr lang="en-US" smtClean="0"/>
              <a:pPr/>
              <a:t>8/8/2022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03704642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image" Target="../media/image2.png"/><Relationship Id="rId5" Type="http://schemas.openxmlformats.org/officeDocument/2006/relationships/slideLayout" Target="../slideLayouts/slideLayout5.xml"/><Relationship Id="rId61" Type="http://schemas.openxmlformats.org/officeDocument/2006/relationships/image" Target="../media/image5.png"/><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theme" Target="../theme/theme1.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image" Target="../media/image3.png"/><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image" Target="../media/image1.png"/><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image" Target="../media/image4.png"/><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slideLayout" Target="../slideLayouts/slideLayout68.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slideLayout" Target="../slideLayouts/slideLayout67.xml"/><Relationship Id="rId2" Type="http://schemas.openxmlformats.org/officeDocument/2006/relationships/slideLayout" Target="../slideLayouts/slideLayout57.xml"/><Relationship Id="rId16" Type="http://schemas.openxmlformats.org/officeDocument/2006/relationships/theme" Target="../theme/theme2.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5" Type="http://schemas.openxmlformats.org/officeDocument/2006/relationships/slideLayout" Target="../slideLayouts/slideLayout7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slideLayout" Target="../slideLayouts/slideLayout6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grpSp>
        <p:nvGrpSpPr>
          <p:cNvPr id="38" name="Group 4"/>
          <p:cNvGrpSpPr>
            <a:grpSpLocks noChangeAspect="1"/>
          </p:cNvGrpSpPr>
          <p:nvPr userDrawn="1"/>
        </p:nvGrpSpPr>
        <p:grpSpPr bwMode="auto">
          <a:xfrm>
            <a:off x="914400" y="14592"/>
            <a:ext cx="23469600" cy="1436688"/>
            <a:chOff x="0" y="58"/>
            <a:chExt cx="13349" cy="905"/>
          </a:xfrm>
        </p:grpSpPr>
        <p:sp>
          <p:nvSpPr>
            <p:cNvPr id="39" name="AutoShape 3"/>
            <p:cNvSpPr>
              <a:spLocks noChangeAspect="1" noChangeArrowheads="1" noTextEdit="1"/>
            </p:cNvSpPr>
            <p:nvPr userDrawn="1"/>
          </p:nvSpPr>
          <p:spPr bwMode="auto">
            <a:xfrm>
              <a:off x="0" y="60"/>
              <a:ext cx="13347" cy="900"/>
            </a:xfrm>
            <a:prstGeom prst="rect">
              <a:avLst/>
            </a:prstGeom>
            <a:solidFill>
              <a:srgbClr val="135F8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15365" name="Picture 5"/>
            <p:cNvPicPr>
              <a:picLocks noChangeAspect="1" noChangeArrowheads="1"/>
            </p:cNvPicPr>
            <p:nvPr userDrawn="1"/>
          </p:nvPicPr>
          <p:blipFill>
            <a:blip r:embed="rId57">
              <a:extLst>
                <a:ext uri="{28A0092B-C50C-407E-A947-70E740481C1C}">
                  <a14:useLocalDpi xmlns:a14="http://schemas.microsoft.com/office/drawing/2010/main" val="0"/>
                </a:ext>
              </a:extLst>
            </a:blip>
            <a:srcRect/>
            <a:stretch>
              <a:fillRect/>
            </a:stretch>
          </p:blipFill>
          <p:spPr bwMode="auto">
            <a:xfrm>
              <a:off x="0" y="75"/>
              <a:ext cx="13347" cy="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 name="Freeform 6"/>
            <p:cNvSpPr>
              <a:spLocks/>
            </p:cNvSpPr>
            <p:nvPr userDrawn="1"/>
          </p:nvSpPr>
          <p:spPr bwMode="auto">
            <a:xfrm>
              <a:off x="0" y="58"/>
              <a:ext cx="13347" cy="880"/>
            </a:xfrm>
            <a:custGeom>
              <a:avLst/>
              <a:gdLst>
                <a:gd name="T0" fmla="*/ 0 w 7680"/>
                <a:gd name="T1" fmla="*/ 0 h 440"/>
                <a:gd name="T2" fmla="*/ 0 w 7680"/>
                <a:gd name="T3" fmla="*/ 40 h 440"/>
                <a:gd name="T4" fmla="*/ 0 w 7680"/>
                <a:gd name="T5" fmla="*/ 40 h 440"/>
                <a:gd name="T6" fmla="*/ 140 w 7680"/>
                <a:gd name="T7" fmla="*/ 40 h 440"/>
                <a:gd name="T8" fmla="*/ 200 w 7680"/>
                <a:gd name="T9" fmla="*/ 100 h 440"/>
                <a:gd name="T10" fmla="*/ 200 w 7680"/>
                <a:gd name="T11" fmla="*/ 380 h 440"/>
                <a:gd name="T12" fmla="*/ 200 w 7680"/>
                <a:gd name="T13" fmla="*/ 380 h 440"/>
                <a:gd name="T14" fmla="*/ 260 w 7680"/>
                <a:gd name="T15" fmla="*/ 440 h 440"/>
                <a:gd name="T16" fmla="*/ 540 w 7680"/>
                <a:gd name="T17" fmla="*/ 440 h 440"/>
                <a:gd name="T18" fmla="*/ 600 w 7680"/>
                <a:gd name="T19" fmla="*/ 380 h 440"/>
                <a:gd name="T20" fmla="*/ 600 w 7680"/>
                <a:gd name="T21" fmla="*/ 106 h 440"/>
                <a:gd name="T22" fmla="*/ 601 w 7680"/>
                <a:gd name="T23" fmla="*/ 106 h 440"/>
                <a:gd name="T24" fmla="*/ 601 w 7680"/>
                <a:gd name="T25" fmla="*/ 101 h 440"/>
                <a:gd name="T26" fmla="*/ 661 w 7680"/>
                <a:gd name="T27" fmla="*/ 41 h 440"/>
                <a:gd name="T28" fmla="*/ 676 w 7680"/>
                <a:gd name="T29" fmla="*/ 41 h 440"/>
                <a:gd name="T30" fmla="*/ 676 w 7680"/>
                <a:gd name="T31" fmla="*/ 40 h 440"/>
                <a:gd name="T32" fmla="*/ 7680 w 7680"/>
                <a:gd name="T33" fmla="*/ 40 h 440"/>
                <a:gd name="T34" fmla="*/ 7680 w 7680"/>
                <a:gd name="T35" fmla="*/ 0 h 440"/>
                <a:gd name="T36" fmla="*/ 0 w 7680"/>
                <a:gd name="T37" fmla="*/ 0 h 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680" h="440">
                  <a:moveTo>
                    <a:pt x="0" y="0"/>
                  </a:moveTo>
                  <a:cubicBezTo>
                    <a:pt x="0" y="40"/>
                    <a:pt x="0" y="40"/>
                    <a:pt x="0" y="40"/>
                  </a:cubicBezTo>
                  <a:cubicBezTo>
                    <a:pt x="0" y="40"/>
                    <a:pt x="0" y="40"/>
                    <a:pt x="0" y="40"/>
                  </a:cubicBezTo>
                  <a:cubicBezTo>
                    <a:pt x="140" y="40"/>
                    <a:pt x="140" y="40"/>
                    <a:pt x="140" y="40"/>
                  </a:cubicBezTo>
                  <a:cubicBezTo>
                    <a:pt x="173" y="40"/>
                    <a:pt x="200" y="67"/>
                    <a:pt x="200" y="100"/>
                  </a:cubicBezTo>
                  <a:cubicBezTo>
                    <a:pt x="200" y="380"/>
                    <a:pt x="200" y="380"/>
                    <a:pt x="200" y="380"/>
                  </a:cubicBezTo>
                  <a:cubicBezTo>
                    <a:pt x="200" y="380"/>
                    <a:pt x="200" y="380"/>
                    <a:pt x="200" y="380"/>
                  </a:cubicBezTo>
                  <a:cubicBezTo>
                    <a:pt x="200" y="414"/>
                    <a:pt x="227" y="440"/>
                    <a:pt x="260" y="440"/>
                  </a:cubicBezTo>
                  <a:cubicBezTo>
                    <a:pt x="540" y="440"/>
                    <a:pt x="540" y="440"/>
                    <a:pt x="540" y="440"/>
                  </a:cubicBezTo>
                  <a:cubicBezTo>
                    <a:pt x="574" y="440"/>
                    <a:pt x="600" y="414"/>
                    <a:pt x="600" y="380"/>
                  </a:cubicBezTo>
                  <a:cubicBezTo>
                    <a:pt x="600" y="106"/>
                    <a:pt x="600" y="106"/>
                    <a:pt x="600" y="106"/>
                  </a:cubicBezTo>
                  <a:cubicBezTo>
                    <a:pt x="601" y="106"/>
                    <a:pt x="601" y="106"/>
                    <a:pt x="601" y="106"/>
                  </a:cubicBezTo>
                  <a:cubicBezTo>
                    <a:pt x="601" y="101"/>
                    <a:pt x="601" y="101"/>
                    <a:pt x="601" y="101"/>
                  </a:cubicBezTo>
                  <a:cubicBezTo>
                    <a:pt x="601" y="67"/>
                    <a:pt x="627" y="41"/>
                    <a:pt x="661" y="41"/>
                  </a:cubicBezTo>
                  <a:cubicBezTo>
                    <a:pt x="676" y="41"/>
                    <a:pt x="676" y="41"/>
                    <a:pt x="676" y="41"/>
                  </a:cubicBezTo>
                  <a:cubicBezTo>
                    <a:pt x="676" y="40"/>
                    <a:pt x="676" y="40"/>
                    <a:pt x="676" y="40"/>
                  </a:cubicBezTo>
                  <a:cubicBezTo>
                    <a:pt x="7680" y="40"/>
                    <a:pt x="7680" y="40"/>
                    <a:pt x="7680" y="40"/>
                  </a:cubicBezTo>
                  <a:cubicBezTo>
                    <a:pt x="7680" y="0"/>
                    <a:pt x="7680" y="0"/>
                    <a:pt x="7680" y="0"/>
                  </a:cubicBezTo>
                  <a:lnTo>
                    <a:pt x="0" y="0"/>
                  </a:lnTo>
                  <a:close/>
                </a:path>
              </a:pathLst>
            </a:custGeom>
            <a:solidFill>
              <a:srgbClr val="1660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9"/>
            <p:cNvSpPr>
              <a:spLocks/>
            </p:cNvSpPr>
            <p:nvPr userDrawn="1"/>
          </p:nvSpPr>
          <p:spPr bwMode="auto">
            <a:xfrm>
              <a:off x="1802" y="202"/>
              <a:ext cx="11545" cy="760"/>
            </a:xfrm>
            <a:custGeom>
              <a:avLst/>
              <a:gdLst>
                <a:gd name="T0" fmla="*/ 6643 w 6643"/>
                <a:gd name="T1" fmla="*/ 380 h 380"/>
                <a:gd name="T2" fmla="*/ 60 w 6643"/>
                <a:gd name="T3" fmla="*/ 380 h 380"/>
                <a:gd name="T4" fmla="*/ 0 w 6643"/>
                <a:gd name="T5" fmla="*/ 320 h 380"/>
                <a:gd name="T6" fmla="*/ 0 w 6643"/>
                <a:gd name="T7" fmla="*/ 60 h 380"/>
                <a:gd name="T8" fmla="*/ 60 w 6643"/>
                <a:gd name="T9" fmla="*/ 0 h 380"/>
                <a:gd name="T10" fmla="*/ 6643 w 6643"/>
                <a:gd name="T11" fmla="*/ 0 h 380"/>
                <a:gd name="T12" fmla="*/ 6643 w 6643"/>
                <a:gd name="T13" fmla="*/ 380 h 380"/>
              </a:gdLst>
              <a:ahLst/>
              <a:cxnLst>
                <a:cxn ang="0">
                  <a:pos x="T0" y="T1"/>
                </a:cxn>
                <a:cxn ang="0">
                  <a:pos x="T2" y="T3"/>
                </a:cxn>
                <a:cxn ang="0">
                  <a:pos x="T4" y="T5"/>
                </a:cxn>
                <a:cxn ang="0">
                  <a:pos x="T6" y="T7"/>
                </a:cxn>
                <a:cxn ang="0">
                  <a:pos x="T8" y="T9"/>
                </a:cxn>
                <a:cxn ang="0">
                  <a:pos x="T10" y="T11"/>
                </a:cxn>
                <a:cxn ang="0">
                  <a:pos x="T12" y="T13"/>
                </a:cxn>
              </a:cxnLst>
              <a:rect l="0" t="0" r="r" b="b"/>
              <a:pathLst>
                <a:path w="6643" h="380">
                  <a:moveTo>
                    <a:pt x="6643" y="380"/>
                  </a:moveTo>
                  <a:cubicBezTo>
                    <a:pt x="60" y="380"/>
                    <a:pt x="60" y="380"/>
                    <a:pt x="60" y="380"/>
                  </a:cubicBezTo>
                  <a:cubicBezTo>
                    <a:pt x="27" y="380"/>
                    <a:pt x="0" y="353"/>
                    <a:pt x="0" y="320"/>
                  </a:cubicBezTo>
                  <a:cubicBezTo>
                    <a:pt x="0" y="60"/>
                    <a:pt x="0" y="60"/>
                    <a:pt x="0" y="60"/>
                  </a:cubicBezTo>
                  <a:cubicBezTo>
                    <a:pt x="0" y="27"/>
                    <a:pt x="27" y="0"/>
                    <a:pt x="60" y="0"/>
                  </a:cubicBezTo>
                  <a:cubicBezTo>
                    <a:pt x="6643" y="0"/>
                    <a:pt x="6643" y="0"/>
                    <a:pt x="6643" y="0"/>
                  </a:cubicBezTo>
                  <a:cubicBezTo>
                    <a:pt x="6643" y="380"/>
                    <a:pt x="6643" y="380"/>
                    <a:pt x="6643" y="380"/>
                  </a:cubicBezTo>
                </a:path>
              </a:pathLst>
            </a:custGeom>
            <a:solidFill>
              <a:srgbClr val="1660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15370" name="Picture 10"/>
            <p:cNvPicPr>
              <a:picLocks noChangeAspect="1" noChangeArrowheads="1"/>
            </p:cNvPicPr>
            <p:nvPr userDrawn="1"/>
          </p:nvPicPr>
          <p:blipFill>
            <a:blip r:embed="rId58">
              <a:extLst>
                <a:ext uri="{28A0092B-C50C-407E-A947-70E740481C1C}">
                  <a14:useLocalDpi xmlns:a14="http://schemas.microsoft.com/office/drawing/2010/main" val="0"/>
                </a:ext>
              </a:extLst>
            </a:blip>
            <a:srcRect/>
            <a:stretch>
              <a:fillRect/>
            </a:stretch>
          </p:blipFill>
          <p:spPr bwMode="auto">
            <a:xfrm>
              <a:off x="1796" y="195"/>
              <a:ext cx="11553" cy="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1" name="Picture 11"/>
            <p:cNvPicPr>
              <a:picLocks noChangeAspect="1" noChangeArrowheads="1"/>
            </p:cNvPicPr>
            <p:nvPr userDrawn="1"/>
          </p:nvPicPr>
          <p:blipFill>
            <a:blip r:embed="rId59">
              <a:extLst>
                <a:ext uri="{28A0092B-C50C-407E-A947-70E740481C1C}">
                  <a14:useLocalDpi xmlns:a14="http://schemas.microsoft.com/office/drawing/2010/main" val="0"/>
                </a:ext>
              </a:extLst>
            </a:blip>
            <a:srcRect/>
            <a:stretch>
              <a:fillRect/>
            </a:stretch>
          </p:blipFill>
          <p:spPr bwMode="auto">
            <a:xfrm>
              <a:off x="1121" y="126"/>
              <a:ext cx="12208" cy="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3" name="Picture 13"/>
            <p:cNvPicPr>
              <a:picLocks noChangeAspect="1" noChangeArrowheads="1"/>
            </p:cNvPicPr>
            <p:nvPr userDrawn="1"/>
          </p:nvPicPr>
          <p:blipFill>
            <a:blip r:embed="rId60">
              <a:extLst>
                <a:ext uri="{28A0092B-C50C-407E-A947-70E740481C1C}">
                  <a14:useLocalDpi xmlns:a14="http://schemas.microsoft.com/office/drawing/2010/main" val="0"/>
                </a:ext>
              </a:extLst>
            </a:blip>
            <a:srcRect/>
            <a:stretch>
              <a:fillRect/>
            </a:stretch>
          </p:blipFill>
          <p:spPr bwMode="auto">
            <a:xfrm>
              <a:off x="3907" y="213"/>
              <a:ext cx="107" cy="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 name="Freeform 14"/>
            <p:cNvSpPr>
              <a:spLocks/>
            </p:cNvSpPr>
            <p:nvPr userDrawn="1"/>
          </p:nvSpPr>
          <p:spPr bwMode="auto">
            <a:xfrm>
              <a:off x="438" y="774"/>
              <a:ext cx="40" cy="82"/>
            </a:xfrm>
            <a:custGeom>
              <a:avLst/>
              <a:gdLst>
                <a:gd name="T0" fmla="*/ 12 w 40"/>
                <a:gd name="T1" fmla="*/ 82 h 82"/>
                <a:gd name="T2" fmla="*/ 12 w 40"/>
                <a:gd name="T3" fmla="*/ 14 h 82"/>
                <a:gd name="T4" fmla="*/ 0 w 40"/>
                <a:gd name="T5" fmla="*/ 14 h 82"/>
                <a:gd name="T6" fmla="*/ 0 w 40"/>
                <a:gd name="T7" fmla="*/ 0 h 82"/>
                <a:gd name="T8" fmla="*/ 40 w 40"/>
                <a:gd name="T9" fmla="*/ 0 h 82"/>
                <a:gd name="T10" fmla="*/ 40 w 40"/>
                <a:gd name="T11" fmla="*/ 14 h 82"/>
                <a:gd name="T12" fmla="*/ 26 w 40"/>
                <a:gd name="T13" fmla="*/ 14 h 82"/>
                <a:gd name="T14" fmla="*/ 26 w 40"/>
                <a:gd name="T15" fmla="*/ 82 h 82"/>
                <a:gd name="T16" fmla="*/ 12 w 40"/>
                <a:gd name="T17" fmla="*/ 82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82">
                  <a:moveTo>
                    <a:pt x="12" y="82"/>
                  </a:moveTo>
                  <a:lnTo>
                    <a:pt x="12" y="14"/>
                  </a:lnTo>
                  <a:lnTo>
                    <a:pt x="0" y="14"/>
                  </a:lnTo>
                  <a:lnTo>
                    <a:pt x="0" y="0"/>
                  </a:lnTo>
                  <a:lnTo>
                    <a:pt x="40" y="0"/>
                  </a:lnTo>
                  <a:lnTo>
                    <a:pt x="40" y="14"/>
                  </a:lnTo>
                  <a:lnTo>
                    <a:pt x="26" y="14"/>
                  </a:lnTo>
                  <a:lnTo>
                    <a:pt x="26" y="82"/>
                  </a:lnTo>
                  <a:lnTo>
                    <a:pt x="12" y="8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15"/>
            <p:cNvSpPr>
              <a:spLocks noEditPoints="1"/>
            </p:cNvSpPr>
            <p:nvPr userDrawn="1"/>
          </p:nvSpPr>
          <p:spPr bwMode="auto">
            <a:xfrm>
              <a:off x="480" y="772"/>
              <a:ext cx="74" cy="86"/>
            </a:xfrm>
            <a:custGeom>
              <a:avLst/>
              <a:gdLst>
                <a:gd name="T0" fmla="*/ 22 w 43"/>
                <a:gd name="T1" fmla="*/ 0 h 43"/>
                <a:gd name="T2" fmla="*/ 33 w 43"/>
                <a:gd name="T3" fmla="*/ 3 h 43"/>
                <a:gd name="T4" fmla="*/ 41 w 43"/>
                <a:gd name="T5" fmla="*/ 11 h 43"/>
                <a:gd name="T6" fmla="*/ 43 w 43"/>
                <a:gd name="T7" fmla="*/ 22 h 43"/>
                <a:gd name="T8" fmla="*/ 41 w 43"/>
                <a:gd name="T9" fmla="*/ 32 h 43"/>
                <a:gd name="T10" fmla="*/ 33 w 43"/>
                <a:gd name="T11" fmla="*/ 40 h 43"/>
                <a:gd name="T12" fmla="*/ 22 w 43"/>
                <a:gd name="T13" fmla="*/ 43 h 43"/>
                <a:gd name="T14" fmla="*/ 14 w 43"/>
                <a:gd name="T15" fmla="*/ 41 h 43"/>
                <a:gd name="T16" fmla="*/ 7 w 43"/>
                <a:gd name="T17" fmla="*/ 37 h 43"/>
                <a:gd name="T18" fmla="*/ 2 w 43"/>
                <a:gd name="T19" fmla="*/ 30 h 43"/>
                <a:gd name="T20" fmla="*/ 0 w 43"/>
                <a:gd name="T21" fmla="*/ 22 h 43"/>
                <a:gd name="T22" fmla="*/ 3 w 43"/>
                <a:gd name="T23" fmla="*/ 11 h 43"/>
                <a:gd name="T24" fmla="*/ 11 w 43"/>
                <a:gd name="T25" fmla="*/ 3 h 43"/>
                <a:gd name="T26" fmla="*/ 22 w 43"/>
                <a:gd name="T27" fmla="*/ 0 h 43"/>
                <a:gd name="T28" fmla="*/ 22 w 43"/>
                <a:gd name="T29" fmla="*/ 7 h 43"/>
                <a:gd name="T30" fmla="*/ 15 w 43"/>
                <a:gd name="T31" fmla="*/ 9 h 43"/>
                <a:gd name="T32" fmla="*/ 10 w 43"/>
                <a:gd name="T33" fmla="*/ 14 h 43"/>
                <a:gd name="T34" fmla="*/ 8 w 43"/>
                <a:gd name="T35" fmla="*/ 21 h 43"/>
                <a:gd name="T36" fmla="*/ 9 w 43"/>
                <a:gd name="T37" fmla="*/ 27 h 43"/>
                <a:gd name="T38" fmla="*/ 12 w 43"/>
                <a:gd name="T39" fmla="*/ 31 h 43"/>
                <a:gd name="T40" fmla="*/ 17 w 43"/>
                <a:gd name="T41" fmla="*/ 34 h 43"/>
                <a:gd name="T42" fmla="*/ 22 w 43"/>
                <a:gd name="T43" fmla="*/ 36 h 43"/>
                <a:gd name="T44" fmla="*/ 29 w 43"/>
                <a:gd name="T45" fmla="*/ 34 h 43"/>
                <a:gd name="T46" fmla="*/ 34 w 43"/>
                <a:gd name="T47" fmla="*/ 28 h 43"/>
                <a:gd name="T48" fmla="*/ 36 w 43"/>
                <a:gd name="T49" fmla="*/ 21 h 43"/>
                <a:gd name="T50" fmla="*/ 34 w 43"/>
                <a:gd name="T51" fmla="*/ 14 h 43"/>
                <a:gd name="T52" fmla="*/ 29 w 43"/>
                <a:gd name="T53" fmla="*/ 9 h 43"/>
                <a:gd name="T54" fmla="*/ 22 w 43"/>
                <a:gd name="T55" fmla="*/ 7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3" h="43">
                  <a:moveTo>
                    <a:pt x="22" y="0"/>
                  </a:moveTo>
                  <a:cubicBezTo>
                    <a:pt x="26" y="0"/>
                    <a:pt x="29" y="1"/>
                    <a:pt x="33" y="3"/>
                  </a:cubicBezTo>
                  <a:cubicBezTo>
                    <a:pt x="36" y="5"/>
                    <a:pt x="39" y="7"/>
                    <a:pt x="41" y="11"/>
                  </a:cubicBezTo>
                  <a:cubicBezTo>
                    <a:pt x="43" y="14"/>
                    <a:pt x="43" y="18"/>
                    <a:pt x="43" y="22"/>
                  </a:cubicBezTo>
                  <a:cubicBezTo>
                    <a:pt x="43" y="26"/>
                    <a:pt x="43" y="29"/>
                    <a:pt x="41" y="32"/>
                  </a:cubicBezTo>
                  <a:cubicBezTo>
                    <a:pt x="39" y="36"/>
                    <a:pt x="36" y="38"/>
                    <a:pt x="33" y="40"/>
                  </a:cubicBezTo>
                  <a:cubicBezTo>
                    <a:pt x="29" y="42"/>
                    <a:pt x="26" y="43"/>
                    <a:pt x="22" y="43"/>
                  </a:cubicBezTo>
                  <a:cubicBezTo>
                    <a:pt x="19" y="43"/>
                    <a:pt x="16" y="43"/>
                    <a:pt x="14" y="41"/>
                  </a:cubicBezTo>
                  <a:cubicBezTo>
                    <a:pt x="11" y="40"/>
                    <a:pt x="9" y="39"/>
                    <a:pt x="7" y="37"/>
                  </a:cubicBezTo>
                  <a:cubicBezTo>
                    <a:pt x="5" y="35"/>
                    <a:pt x="3" y="32"/>
                    <a:pt x="2" y="30"/>
                  </a:cubicBezTo>
                  <a:cubicBezTo>
                    <a:pt x="1" y="27"/>
                    <a:pt x="0" y="24"/>
                    <a:pt x="0" y="22"/>
                  </a:cubicBezTo>
                  <a:cubicBezTo>
                    <a:pt x="0" y="18"/>
                    <a:pt x="1" y="14"/>
                    <a:pt x="3" y="11"/>
                  </a:cubicBezTo>
                  <a:cubicBezTo>
                    <a:pt x="5" y="7"/>
                    <a:pt x="8" y="5"/>
                    <a:pt x="11" y="3"/>
                  </a:cubicBezTo>
                  <a:cubicBezTo>
                    <a:pt x="14" y="1"/>
                    <a:pt x="18" y="0"/>
                    <a:pt x="22" y="0"/>
                  </a:cubicBezTo>
                  <a:close/>
                  <a:moveTo>
                    <a:pt x="22" y="7"/>
                  </a:moveTo>
                  <a:cubicBezTo>
                    <a:pt x="19" y="7"/>
                    <a:pt x="17" y="8"/>
                    <a:pt x="15" y="9"/>
                  </a:cubicBezTo>
                  <a:cubicBezTo>
                    <a:pt x="13" y="11"/>
                    <a:pt x="11" y="12"/>
                    <a:pt x="10" y="14"/>
                  </a:cubicBezTo>
                  <a:cubicBezTo>
                    <a:pt x="9" y="17"/>
                    <a:pt x="8" y="19"/>
                    <a:pt x="8" y="21"/>
                  </a:cubicBezTo>
                  <a:cubicBezTo>
                    <a:pt x="8" y="23"/>
                    <a:pt x="8" y="25"/>
                    <a:pt x="9" y="27"/>
                  </a:cubicBezTo>
                  <a:cubicBezTo>
                    <a:pt x="10" y="29"/>
                    <a:pt x="11" y="30"/>
                    <a:pt x="12" y="31"/>
                  </a:cubicBezTo>
                  <a:cubicBezTo>
                    <a:pt x="14" y="33"/>
                    <a:pt x="15" y="34"/>
                    <a:pt x="17" y="34"/>
                  </a:cubicBezTo>
                  <a:cubicBezTo>
                    <a:pt x="18" y="35"/>
                    <a:pt x="20" y="36"/>
                    <a:pt x="22" y="36"/>
                  </a:cubicBezTo>
                  <a:cubicBezTo>
                    <a:pt x="24" y="36"/>
                    <a:pt x="27" y="35"/>
                    <a:pt x="29" y="34"/>
                  </a:cubicBezTo>
                  <a:cubicBezTo>
                    <a:pt x="31" y="32"/>
                    <a:pt x="33" y="31"/>
                    <a:pt x="34" y="28"/>
                  </a:cubicBezTo>
                  <a:cubicBezTo>
                    <a:pt x="35" y="26"/>
                    <a:pt x="36" y="24"/>
                    <a:pt x="36" y="21"/>
                  </a:cubicBezTo>
                  <a:cubicBezTo>
                    <a:pt x="36" y="19"/>
                    <a:pt x="35" y="17"/>
                    <a:pt x="34" y="14"/>
                  </a:cubicBezTo>
                  <a:cubicBezTo>
                    <a:pt x="33" y="12"/>
                    <a:pt x="31" y="11"/>
                    <a:pt x="29" y="9"/>
                  </a:cubicBezTo>
                  <a:cubicBezTo>
                    <a:pt x="27" y="8"/>
                    <a:pt x="24" y="7"/>
                    <a:pt x="22" y="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16"/>
            <p:cNvSpPr>
              <a:spLocks noEditPoints="1"/>
            </p:cNvSpPr>
            <p:nvPr userDrawn="1"/>
          </p:nvSpPr>
          <p:spPr bwMode="auto">
            <a:xfrm>
              <a:off x="560" y="748"/>
              <a:ext cx="71" cy="108"/>
            </a:xfrm>
            <a:custGeom>
              <a:avLst/>
              <a:gdLst>
                <a:gd name="T0" fmla="*/ 0 w 71"/>
                <a:gd name="T1" fmla="*/ 108 h 108"/>
                <a:gd name="T2" fmla="*/ 29 w 71"/>
                <a:gd name="T3" fmla="*/ 26 h 108"/>
                <a:gd name="T4" fmla="*/ 40 w 71"/>
                <a:gd name="T5" fmla="*/ 26 h 108"/>
                <a:gd name="T6" fmla="*/ 71 w 71"/>
                <a:gd name="T7" fmla="*/ 108 h 108"/>
                <a:gd name="T8" fmla="*/ 55 w 71"/>
                <a:gd name="T9" fmla="*/ 108 h 108"/>
                <a:gd name="T10" fmla="*/ 48 w 71"/>
                <a:gd name="T11" fmla="*/ 86 h 108"/>
                <a:gd name="T12" fmla="*/ 22 w 71"/>
                <a:gd name="T13" fmla="*/ 86 h 108"/>
                <a:gd name="T14" fmla="*/ 15 w 71"/>
                <a:gd name="T15" fmla="*/ 108 h 108"/>
                <a:gd name="T16" fmla="*/ 0 w 71"/>
                <a:gd name="T17" fmla="*/ 108 h 108"/>
                <a:gd name="T18" fmla="*/ 29 w 71"/>
                <a:gd name="T19" fmla="*/ 20 h 108"/>
                <a:gd name="T20" fmla="*/ 26 w 71"/>
                <a:gd name="T21" fmla="*/ 12 h 108"/>
                <a:gd name="T22" fmla="*/ 43 w 71"/>
                <a:gd name="T23" fmla="*/ 0 h 108"/>
                <a:gd name="T24" fmla="*/ 47 w 71"/>
                <a:gd name="T25" fmla="*/ 10 h 108"/>
                <a:gd name="T26" fmla="*/ 29 w 71"/>
                <a:gd name="T27" fmla="*/ 20 h 108"/>
                <a:gd name="T28" fmla="*/ 27 w 71"/>
                <a:gd name="T29" fmla="*/ 72 h 108"/>
                <a:gd name="T30" fmla="*/ 43 w 71"/>
                <a:gd name="T31" fmla="*/ 72 h 108"/>
                <a:gd name="T32" fmla="*/ 34 w 71"/>
                <a:gd name="T33" fmla="*/ 46 h 108"/>
                <a:gd name="T34" fmla="*/ 27 w 71"/>
                <a:gd name="T35" fmla="*/ 72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1" h="108">
                  <a:moveTo>
                    <a:pt x="0" y="108"/>
                  </a:moveTo>
                  <a:lnTo>
                    <a:pt x="29" y="26"/>
                  </a:lnTo>
                  <a:lnTo>
                    <a:pt x="40" y="26"/>
                  </a:lnTo>
                  <a:lnTo>
                    <a:pt x="71" y="108"/>
                  </a:lnTo>
                  <a:lnTo>
                    <a:pt x="55" y="108"/>
                  </a:lnTo>
                  <a:lnTo>
                    <a:pt x="48" y="86"/>
                  </a:lnTo>
                  <a:lnTo>
                    <a:pt x="22" y="86"/>
                  </a:lnTo>
                  <a:lnTo>
                    <a:pt x="15" y="108"/>
                  </a:lnTo>
                  <a:lnTo>
                    <a:pt x="0" y="108"/>
                  </a:lnTo>
                  <a:close/>
                  <a:moveTo>
                    <a:pt x="29" y="20"/>
                  </a:moveTo>
                  <a:lnTo>
                    <a:pt x="26" y="12"/>
                  </a:lnTo>
                  <a:lnTo>
                    <a:pt x="43" y="0"/>
                  </a:lnTo>
                  <a:lnTo>
                    <a:pt x="47" y="10"/>
                  </a:lnTo>
                  <a:lnTo>
                    <a:pt x="29" y="20"/>
                  </a:lnTo>
                  <a:close/>
                  <a:moveTo>
                    <a:pt x="27" y="72"/>
                  </a:moveTo>
                  <a:lnTo>
                    <a:pt x="43" y="72"/>
                  </a:lnTo>
                  <a:lnTo>
                    <a:pt x="34" y="46"/>
                  </a:lnTo>
                  <a:lnTo>
                    <a:pt x="27" y="7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17"/>
            <p:cNvSpPr>
              <a:spLocks/>
            </p:cNvSpPr>
            <p:nvPr userDrawn="1"/>
          </p:nvSpPr>
          <p:spPr bwMode="auto">
            <a:xfrm>
              <a:off x="638" y="774"/>
              <a:ext cx="59" cy="82"/>
            </a:xfrm>
            <a:custGeom>
              <a:avLst/>
              <a:gdLst>
                <a:gd name="T0" fmla="*/ 0 w 59"/>
                <a:gd name="T1" fmla="*/ 82 h 82"/>
                <a:gd name="T2" fmla="*/ 0 w 59"/>
                <a:gd name="T3" fmla="*/ 0 h 82"/>
                <a:gd name="T4" fmla="*/ 16 w 59"/>
                <a:gd name="T5" fmla="*/ 0 h 82"/>
                <a:gd name="T6" fmla="*/ 45 w 59"/>
                <a:gd name="T7" fmla="*/ 60 h 82"/>
                <a:gd name="T8" fmla="*/ 45 w 59"/>
                <a:gd name="T9" fmla="*/ 0 h 82"/>
                <a:gd name="T10" fmla="*/ 59 w 59"/>
                <a:gd name="T11" fmla="*/ 0 h 82"/>
                <a:gd name="T12" fmla="*/ 59 w 59"/>
                <a:gd name="T13" fmla="*/ 82 h 82"/>
                <a:gd name="T14" fmla="*/ 43 w 59"/>
                <a:gd name="T15" fmla="*/ 82 h 82"/>
                <a:gd name="T16" fmla="*/ 14 w 59"/>
                <a:gd name="T17" fmla="*/ 22 h 82"/>
                <a:gd name="T18" fmla="*/ 14 w 59"/>
                <a:gd name="T19" fmla="*/ 82 h 82"/>
                <a:gd name="T20" fmla="*/ 0 w 59"/>
                <a:gd name="T21" fmla="*/ 82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82">
                  <a:moveTo>
                    <a:pt x="0" y="82"/>
                  </a:moveTo>
                  <a:lnTo>
                    <a:pt x="0" y="0"/>
                  </a:lnTo>
                  <a:lnTo>
                    <a:pt x="16" y="0"/>
                  </a:lnTo>
                  <a:lnTo>
                    <a:pt x="45" y="60"/>
                  </a:lnTo>
                  <a:lnTo>
                    <a:pt x="45" y="0"/>
                  </a:lnTo>
                  <a:lnTo>
                    <a:pt x="59" y="0"/>
                  </a:lnTo>
                  <a:lnTo>
                    <a:pt x="59" y="82"/>
                  </a:lnTo>
                  <a:lnTo>
                    <a:pt x="43" y="82"/>
                  </a:lnTo>
                  <a:lnTo>
                    <a:pt x="14" y="22"/>
                  </a:lnTo>
                  <a:lnTo>
                    <a:pt x="14" y="82"/>
                  </a:lnTo>
                  <a:lnTo>
                    <a:pt x="0" y="8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18"/>
            <p:cNvSpPr>
              <a:spLocks/>
            </p:cNvSpPr>
            <p:nvPr userDrawn="1"/>
          </p:nvSpPr>
          <p:spPr bwMode="auto">
            <a:xfrm>
              <a:off x="737" y="774"/>
              <a:ext cx="52" cy="82"/>
            </a:xfrm>
            <a:custGeom>
              <a:avLst/>
              <a:gdLst>
                <a:gd name="T0" fmla="*/ 0 w 52"/>
                <a:gd name="T1" fmla="*/ 82 h 82"/>
                <a:gd name="T2" fmla="*/ 0 w 52"/>
                <a:gd name="T3" fmla="*/ 0 h 82"/>
                <a:gd name="T4" fmla="*/ 14 w 52"/>
                <a:gd name="T5" fmla="*/ 0 h 82"/>
                <a:gd name="T6" fmla="*/ 14 w 52"/>
                <a:gd name="T7" fmla="*/ 32 h 82"/>
                <a:gd name="T8" fmla="*/ 40 w 52"/>
                <a:gd name="T9" fmla="*/ 32 h 82"/>
                <a:gd name="T10" fmla="*/ 40 w 52"/>
                <a:gd name="T11" fmla="*/ 0 h 82"/>
                <a:gd name="T12" fmla="*/ 52 w 52"/>
                <a:gd name="T13" fmla="*/ 0 h 82"/>
                <a:gd name="T14" fmla="*/ 52 w 52"/>
                <a:gd name="T15" fmla="*/ 82 h 82"/>
                <a:gd name="T16" fmla="*/ 40 w 52"/>
                <a:gd name="T17" fmla="*/ 82 h 82"/>
                <a:gd name="T18" fmla="*/ 40 w 52"/>
                <a:gd name="T19" fmla="*/ 48 h 82"/>
                <a:gd name="T20" fmla="*/ 14 w 52"/>
                <a:gd name="T21" fmla="*/ 48 h 82"/>
                <a:gd name="T22" fmla="*/ 14 w 52"/>
                <a:gd name="T23" fmla="*/ 82 h 82"/>
                <a:gd name="T24" fmla="*/ 0 w 52"/>
                <a:gd name="T25" fmla="*/ 82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 h="82">
                  <a:moveTo>
                    <a:pt x="0" y="82"/>
                  </a:moveTo>
                  <a:lnTo>
                    <a:pt x="0" y="0"/>
                  </a:lnTo>
                  <a:lnTo>
                    <a:pt x="14" y="0"/>
                  </a:lnTo>
                  <a:lnTo>
                    <a:pt x="14" y="32"/>
                  </a:lnTo>
                  <a:lnTo>
                    <a:pt x="40" y="32"/>
                  </a:lnTo>
                  <a:lnTo>
                    <a:pt x="40" y="0"/>
                  </a:lnTo>
                  <a:lnTo>
                    <a:pt x="52" y="0"/>
                  </a:lnTo>
                  <a:lnTo>
                    <a:pt x="52" y="82"/>
                  </a:lnTo>
                  <a:lnTo>
                    <a:pt x="40" y="82"/>
                  </a:lnTo>
                  <a:lnTo>
                    <a:pt x="40" y="48"/>
                  </a:lnTo>
                  <a:lnTo>
                    <a:pt x="14" y="48"/>
                  </a:lnTo>
                  <a:lnTo>
                    <a:pt x="14" y="82"/>
                  </a:lnTo>
                  <a:lnTo>
                    <a:pt x="0" y="8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19"/>
            <p:cNvSpPr>
              <a:spLocks noEditPoints="1"/>
            </p:cNvSpPr>
            <p:nvPr userDrawn="1"/>
          </p:nvSpPr>
          <p:spPr bwMode="auto">
            <a:xfrm>
              <a:off x="800" y="772"/>
              <a:ext cx="74" cy="104"/>
            </a:xfrm>
            <a:custGeom>
              <a:avLst/>
              <a:gdLst>
                <a:gd name="T0" fmla="*/ 22 w 43"/>
                <a:gd name="T1" fmla="*/ 0 h 52"/>
                <a:gd name="T2" fmla="*/ 32 w 43"/>
                <a:gd name="T3" fmla="*/ 3 h 52"/>
                <a:gd name="T4" fmla="*/ 40 w 43"/>
                <a:gd name="T5" fmla="*/ 11 h 52"/>
                <a:gd name="T6" fmla="*/ 43 w 43"/>
                <a:gd name="T7" fmla="*/ 22 h 52"/>
                <a:gd name="T8" fmla="*/ 40 w 43"/>
                <a:gd name="T9" fmla="*/ 32 h 52"/>
                <a:gd name="T10" fmla="*/ 32 w 43"/>
                <a:gd name="T11" fmla="*/ 40 h 52"/>
                <a:gd name="T12" fmla="*/ 22 w 43"/>
                <a:gd name="T13" fmla="*/ 43 h 52"/>
                <a:gd name="T14" fmla="*/ 13 w 43"/>
                <a:gd name="T15" fmla="*/ 41 h 52"/>
                <a:gd name="T16" fmla="*/ 6 w 43"/>
                <a:gd name="T17" fmla="*/ 37 h 52"/>
                <a:gd name="T18" fmla="*/ 2 w 43"/>
                <a:gd name="T19" fmla="*/ 30 h 52"/>
                <a:gd name="T20" fmla="*/ 0 w 43"/>
                <a:gd name="T21" fmla="*/ 22 h 52"/>
                <a:gd name="T22" fmla="*/ 3 w 43"/>
                <a:gd name="T23" fmla="*/ 11 h 52"/>
                <a:gd name="T24" fmla="*/ 11 w 43"/>
                <a:gd name="T25" fmla="*/ 3 h 52"/>
                <a:gd name="T26" fmla="*/ 22 w 43"/>
                <a:gd name="T27" fmla="*/ 0 h 52"/>
                <a:gd name="T28" fmla="*/ 22 w 43"/>
                <a:gd name="T29" fmla="*/ 7 h 52"/>
                <a:gd name="T30" fmla="*/ 15 w 43"/>
                <a:gd name="T31" fmla="*/ 9 h 52"/>
                <a:gd name="T32" fmla="*/ 10 w 43"/>
                <a:gd name="T33" fmla="*/ 14 h 52"/>
                <a:gd name="T34" fmla="*/ 8 w 43"/>
                <a:gd name="T35" fmla="*/ 21 h 52"/>
                <a:gd name="T36" fmla="*/ 9 w 43"/>
                <a:gd name="T37" fmla="*/ 27 h 52"/>
                <a:gd name="T38" fmla="*/ 12 w 43"/>
                <a:gd name="T39" fmla="*/ 31 h 52"/>
                <a:gd name="T40" fmla="*/ 16 w 43"/>
                <a:gd name="T41" fmla="*/ 34 h 52"/>
                <a:gd name="T42" fmla="*/ 22 w 43"/>
                <a:gd name="T43" fmla="*/ 36 h 52"/>
                <a:gd name="T44" fmla="*/ 29 w 43"/>
                <a:gd name="T45" fmla="*/ 34 h 52"/>
                <a:gd name="T46" fmla="*/ 34 w 43"/>
                <a:gd name="T47" fmla="*/ 28 h 52"/>
                <a:gd name="T48" fmla="*/ 36 w 43"/>
                <a:gd name="T49" fmla="*/ 21 h 52"/>
                <a:gd name="T50" fmla="*/ 34 w 43"/>
                <a:gd name="T51" fmla="*/ 14 h 52"/>
                <a:gd name="T52" fmla="*/ 29 w 43"/>
                <a:gd name="T53" fmla="*/ 9 h 52"/>
                <a:gd name="T54" fmla="*/ 22 w 43"/>
                <a:gd name="T55" fmla="*/ 7 h 52"/>
                <a:gd name="T56" fmla="*/ 19 w 43"/>
                <a:gd name="T57" fmla="*/ 52 h 52"/>
                <a:gd name="T58" fmla="*/ 19 w 43"/>
                <a:gd name="T59" fmla="*/ 46 h 52"/>
                <a:gd name="T60" fmla="*/ 25 w 43"/>
                <a:gd name="T61" fmla="*/ 46 h 52"/>
                <a:gd name="T62" fmla="*/ 25 w 43"/>
                <a:gd name="T63" fmla="*/ 52 h 52"/>
                <a:gd name="T64" fmla="*/ 19 w 43"/>
                <a:gd name="T65" fmla="*/ 5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3" h="52">
                  <a:moveTo>
                    <a:pt x="22" y="0"/>
                  </a:moveTo>
                  <a:cubicBezTo>
                    <a:pt x="26" y="0"/>
                    <a:pt x="29" y="1"/>
                    <a:pt x="32" y="3"/>
                  </a:cubicBezTo>
                  <a:cubicBezTo>
                    <a:pt x="36" y="5"/>
                    <a:pt x="38" y="7"/>
                    <a:pt x="40" y="11"/>
                  </a:cubicBezTo>
                  <a:cubicBezTo>
                    <a:pt x="42" y="14"/>
                    <a:pt x="43" y="18"/>
                    <a:pt x="43" y="22"/>
                  </a:cubicBezTo>
                  <a:cubicBezTo>
                    <a:pt x="43" y="26"/>
                    <a:pt x="42" y="29"/>
                    <a:pt x="40" y="32"/>
                  </a:cubicBezTo>
                  <a:cubicBezTo>
                    <a:pt x="38" y="36"/>
                    <a:pt x="36" y="38"/>
                    <a:pt x="32" y="40"/>
                  </a:cubicBezTo>
                  <a:cubicBezTo>
                    <a:pt x="29" y="42"/>
                    <a:pt x="26" y="43"/>
                    <a:pt x="22" y="43"/>
                  </a:cubicBezTo>
                  <a:cubicBezTo>
                    <a:pt x="19" y="43"/>
                    <a:pt x="16" y="43"/>
                    <a:pt x="13" y="41"/>
                  </a:cubicBezTo>
                  <a:cubicBezTo>
                    <a:pt x="11" y="40"/>
                    <a:pt x="8" y="39"/>
                    <a:pt x="6" y="37"/>
                  </a:cubicBezTo>
                  <a:cubicBezTo>
                    <a:pt x="4" y="35"/>
                    <a:pt x="3" y="32"/>
                    <a:pt x="2" y="30"/>
                  </a:cubicBezTo>
                  <a:cubicBezTo>
                    <a:pt x="1" y="27"/>
                    <a:pt x="0" y="24"/>
                    <a:pt x="0" y="22"/>
                  </a:cubicBezTo>
                  <a:cubicBezTo>
                    <a:pt x="0" y="18"/>
                    <a:pt x="1" y="14"/>
                    <a:pt x="3" y="11"/>
                  </a:cubicBezTo>
                  <a:cubicBezTo>
                    <a:pt x="5" y="7"/>
                    <a:pt x="8" y="5"/>
                    <a:pt x="11" y="3"/>
                  </a:cubicBezTo>
                  <a:cubicBezTo>
                    <a:pt x="14" y="1"/>
                    <a:pt x="18" y="0"/>
                    <a:pt x="22" y="0"/>
                  </a:cubicBezTo>
                  <a:close/>
                  <a:moveTo>
                    <a:pt x="22" y="7"/>
                  </a:moveTo>
                  <a:cubicBezTo>
                    <a:pt x="19" y="7"/>
                    <a:pt x="17" y="8"/>
                    <a:pt x="15" y="9"/>
                  </a:cubicBezTo>
                  <a:cubicBezTo>
                    <a:pt x="13" y="11"/>
                    <a:pt x="11" y="12"/>
                    <a:pt x="10" y="14"/>
                  </a:cubicBezTo>
                  <a:cubicBezTo>
                    <a:pt x="8" y="17"/>
                    <a:pt x="8" y="19"/>
                    <a:pt x="8" y="21"/>
                  </a:cubicBezTo>
                  <a:cubicBezTo>
                    <a:pt x="8" y="23"/>
                    <a:pt x="8" y="25"/>
                    <a:pt x="9" y="27"/>
                  </a:cubicBezTo>
                  <a:cubicBezTo>
                    <a:pt x="10" y="29"/>
                    <a:pt x="11" y="30"/>
                    <a:pt x="12" y="31"/>
                  </a:cubicBezTo>
                  <a:cubicBezTo>
                    <a:pt x="13" y="33"/>
                    <a:pt x="15" y="34"/>
                    <a:pt x="16" y="34"/>
                  </a:cubicBezTo>
                  <a:cubicBezTo>
                    <a:pt x="18" y="35"/>
                    <a:pt x="20" y="36"/>
                    <a:pt x="22" y="36"/>
                  </a:cubicBezTo>
                  <a:cubicBezTo>
                    <a:pt x="24" y="36"/>
                    <a:pt x="26" y="35"/>
                    <a:pt x="29" y="34"/>
                  </a:cubicBezTo>
                  <a:cubicBezTo>
                    <a:pt x="31" y="32"/>
                    <a:pt x="32" y="31"/>
                    <a:pt x="34" y="28"/>
                  </a:cubicBezTo>
                  <a:cubicBezTo>
                    <a:pt x="35" y="26"/>
                    <a:pt x="36" y="24"/>
                    <a:pt x="36" y="21"/>
                  </a:cubicBezTo>
                  <a:cubicBezTo>
                    <a:pt x="36" y="19"/>
                    <a:pt x="35" y="17"/>
                    <a:pt x="34" y="14"/>
                  </a:cubicBezTo>
                  <a:cubicBezTo>
                    <a:pt x="32" y="12"/>
                    <a:pt x="31" y="11"/>
                    <a:pt x="29" y="9"/>
                  </a:cubicBezTo>
                  <a:cubicBezTo>
                    <a:pt x="27" y="8"/>
                    <a:pt x="24" y="7"/>
                    <a:pt x="22" y="7"/>
                  </a:cubicBezTo>
                  <a:close/>
                  <a:moveTo>
                    <a:pt x="19" y="52"/>
                  </a:moveTo>
                  <a:cubicBezTo>
                    <a:pt x="19" y="46"/>
                    <a:pt x="19" y="46"/>
                    <a:pt x="19" y="46"/>
                  </a:cubicBezTo>
                  <a:cubicBezTo>
                    <a:pt x="25" y="46"/>
                    <a:pt x="25" y="46"/>
                    <a:pt x="25" y="46"/>
                  </a:cubicBezTo>
                  <a:cubicBezTo>
                    <a:pt x="25" y="52"/>
                    <a:pt x="25" y="52"/>
                    <a:pt x="25" y="52"/>
                  </a:cubicBezTo>
                  <a:lnTo>
                    <a:pt x="19" y="5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20"/>
            <p:cNvSpPr>
              <a:spLocks/>
            </p:cNvSpPr>
            <p:nvPr userDrawn="1"/>
          </p:nvSpPr>
          <p:spPr bwMode="auto">
            <a:xfrm>
              <a:off x="881" y="772"/>
              <a:ext cx="71" cy="86"/>
            </a:xfrm>
            <a:custGeom>
              <a:avLst/>
              <a:gdLst>
                <a:gd name="T0" fmla="*/ 32 w 41"/>
                <a:gd name="T1" fmla="*/ 31 h 43"/>
                <a:gd name="T2" fmla="*/ 41 w 41"/>
                <a:gd name="T3" fmla="*/ 31 h 43"/>
                <a:gd name="T4" fmla="*/ 36 w 41"/>
                <a:gd name="T5" fmla="*/ 37 h 43"/>
                <a:gd name="T6" fmla="*/ 29 w 41"/>
                <a:gd name="T7" fmla="*/ 42 h 43"/>
                <a:gd name="T8" fmla="*/ 22 w 41"/>
                <a:gd name="T9" fmla="*/ 43 h 43"/>
                <a:gd name="T10" fmla="*/ 13 w 41"/>
                <a:gd name="T11" fmla="*/ 41 h 43"/>
                <a:gd name="T12" fmla="*/ 6 w 41"/>
                <a:gd name="T13" fmla="*/ 37 h 43"/>
                <a:gd name="T14" fmla="*/ 2 w 41"/>
                <a:gd name="T15" fmla="*/ 30 h 43"/>
                <a:gd name="T16" fmla="*/ 0 w 41"/>
                <a:gd name="T17" fmla="*/ 21 h 43"/>
                <a:gd name="T18" fmla="*/ 3 w 41"/>
                <a:gd name="T19" fmla="*/ 11 h 43"/>
                <a:gd name="T20" fmla="*/ 11 w 41"/>
                <a:gd name="T21" fmla="*/ 3 h 43"/>
                <a:gd name="T22" fmla="*/ 21 w 41"/>
                <a:gd name="T23" fmla="*/ 0 h 43"/>
                <a:gd name="T24" fmla="*/ 29 w 41"/>
                <a:gd name="T25" fmla="*/ 1 h 43"/>
                <a:gd name="T26" fmla="*/ 36 w 41"/>
                <a:gd name="T27" fmla="*/ 6 h 43"/>
                <a:gd name="T28" fmla="*/ 41 w 41"/>
                <a:gd name="T29" fmla="*/ 13 h 43"/>
                <a:gd name="T30" fmla="*/ 32 w 41"/>
                <a:gd name="T31" fmla="*/ 13 h 43"/>
                <a:gd name="T32" fmla="*/ 27 w 41"/>
                <a:gd name="T33" fmla="*/ 9 h 43"/>
                <a:gd name="T34" fmla="*/ 21 w 41"/>
                <a:gd name="T35" fmla="*/ 7 h 43"/>
                <a:gd name="T36" fmla="*/ 15 w 41"/>
                <a:gd name="T37" fmla="*/ 9 h 43"/>
                <a:gd name="T38" fmla="*/ 10 w 41"/>
                <a:gd name="T39" fmla="*/ 15 h 43"/>
                <a:gd name="T40" fmla="*/ 8 w 41"/>
                <a:gd name="T41" fmla="*/ 22 h 43"/>
                <a:gd name="T42" fmla="*/ 10 w 41"/>
                <a:gd name="T43" fmla="*/ 29 h 43"/>
                <a:gd name="T44" fmla="*/ 15 w 41"/>
                <a:gd name="T45" fmla="*/ 34 h 43"/>
                <a:gd name="T46" fmla="*/ 21 w 41"/>
                <a:gd name="T47" fmla="*/ 36 h 43"/>
                <a:gd name="T48" fmla="*/ 32 w 41"/>
                <a:gd name="T49" fmla="*/ 31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1" h="43">
                  <a:moveTo>
                    <a:pt x="32" y="31"/>
                  </a:moveTo>
                  <a:cubicBezTo>
                    <a:pt x="41" y="31"/>
                    <a:pt x="41" y="31"/>
                    <a:pt x="41" y="31"/>
                  </a:cubicBezTo>
                  <a:cubicBezTo>
                    <a:pt x="40" y="33"/>
                    <a:pt x="38" y="35"/>
                    <a:pt x="36" y="37"/>
                  </a:cubicBezTo>
                  <a:cubicBezTo>
                    <a:pt x="34" y="39"/>
                    <a:pt x="32" y="41"/>
                    <a:pt x="29" y="42"/>
                  </a:cubicBezTo>
                  <a:cubicBezTo>
                    <a:pt x="27" y="43"/>
                    <a:pt x="24" y="43"/>
                    <a:pt x="22" y="43"/>
                  </a:cubicBezTo>
                  <a:cubicBezTo>
                    <a:pt x="19" y="43"/>
                    <a:pt x="16" y="43"/>
                    <a:pt x="13" y="41"/>
                  </a:cubicBezTo>
                  <a:cubicBezTo>
                    <a:pt x="11" y="40"/>
                    <a:pt x="8" y="39"/>
                    <a:pt x="6" y="37"/>
                  </a:cubicBezTo>
                  <a:cubicBezTo>
                    <a:pt x="4" y="35"/>
                    <a:pt x="3" y="32"/>
                    <a:pt x="2" y="30"/>
                  </a:cubicBezTo>
                  <a:cubicBezTo>
                    <a:pt x="1" y="27"/>
                    <a:pt x="0" y="24"/>
                    <a:pt x="0" y="21"/>
                  </a:cubicBezTo>
                  <a:cubicBezTo>
                    <a:pt x="0" y="18"/>
                    <a:pt x="1" y="14"/>
                    <a:pt x="3" y="11"/>
                  </a:cubicBezTo>
                  <a:cubicBezTo>
                    <a:pt x="5" y="7"/>
                    <a:pt x="8" y="5"/>
                    <a:pt x="11" y="3"/>
                  </a:cubicBezTo>
                  <a:cubicBezTo>
                    <a:pt x="14" y="1"/>
                    <a:pt x="18" y="0"/>
                    <a:pt x="21" y="0"/>
                  </a:cubicBezTo>
                  <a:cubicBezTo>
                    <a:pt x="24" y="0"/>
                    <a:pt x="27" y="0"/>
                    <a:pt x="29" y="1"/>
                  </a:cubicBezTo>
                  <a:cubicBezTo>
                    <a:pt x="32" y="2"/>
                    <a:pt x="34" y="4"/>
                    <a:pt x="36" y="6"/>
                  </a:cubicBezTo>
                  <a:cubicBezTo>
                    <a:pt x="38" y="8"/>
                    <a:pt x="40" y="10"/>
                    <a:pt x="41" y="13"/>
                  </a:cubicBezTo>
                  <a:cubicBezTo>
                    <a:pt x="32" y="13"/>
                    <a:pt x="32" y="13"/>
                    <a:pt x="32" y="13"/>
                  </a:cubicBezTo>
                  <a:cubicBezTo>
                    <a:pt x="31" y="11"/>
                    <a:pt x="29" y="10"/>
                    <a:pt x="27" y="9"/>
                  </a:cubicBezTo>
                  <a:cubicBezTo>
                    <a:pt x="25" y="8"/>
                    <a:pt x="23" y="7"/>
                    <a:pt x="21" y="7"/>
                  </a:cubicBezTo>
                  <a:cubicBezTo>
                    <a:pt x="19" y="7"/>
                    <a:pt x="17" y="8"/>
                    <a:pt x="15" y="9"/>
                  </a:cubicBezTo>
                  <a:cubicBezTo>
                    <a:pt x="12" y="11"/>
                    <a:pt x="11" y="12"/>
                    <a:pt x="10" y="15"/>
                  </a:cubicBezTo>
                  <a:cubicBezTo>
                    <a:pt x="8" y="17"/>
                    <a:pt x="8" y="19"/>
                    <a:pt x="8" y="22"/>
                  </a:cubicBezTo>
                  <a:cubicBezTo>
                    <a:pt x="8" y="24"/>
                    <a:pt x="8" y="26"/>
                    <a:pt x="10" y="29"/>
                  </a:cubicBezTo>
                  <a:cubicBezTo>
                    <a:pt x="11" y="31"/>
                    <a:pt x="13" y="32"/>
                    <a:pt x="15" y="34"/>
                  </a:cubicBezTo>
                  <a:cubicBezTo>
                    <a:pt x="17" y="35"/>
                    <a:pt x="19" y="36"/>
                    <a:pt x="21" y="36"/>
                  </a:cubicBezTo>
                  <a:cubicBezTo>
                    <a:pt x="25" y="36"/>
                    <a:pt x="29" y="34"/>
                    <a:pt x="32" y="3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21"/>
            <p:cNvSpPr>
              <a:spLocks/>
            </p:cNvSpPr>
            <p:nvPr userDrawn="1"/>
          </p:nvSpPr>
          <p:spPr bwMode="auto">
            <a:xfrm>
              <a:off x="713" y="484"/>
              <a:ext cx="199" cy="232"/>
            </a:xfrm>
            <a:custGeom>
              <a:avLst/>
              <a:gdLst>
                <a:gd name="T0" fmla="*/ 115 w 115"/>
                <a:gd name="T1" fmla="*/ 107 h 116"/>
                <a:gd name="T2" fmla="*/ 107 w 115"/>
                <a:gd name="T3" fmla="*/ 116 h 116"/>
                <a:gd name="T4" fmla="*/ 8 w 115"/>
                <a:gd name="T5" fmla="*/ 116 h 116"/>
                <a:gd name="T6" fmla="*/ 0 w 115"/>
                <a:gd name="T7" fmla="*/ 107 h 116"/>
                <a:gd name="T8" fmla="*/ 0 w 115"/>
                <a:gd name="T9" fmla="*/ 9 h 116"/>
                <a:gd name="T10" fmla="*/ 8 w 115"/>
                <a:gd name="T11" fmla="*/ 0 h 116"/>
                <a:gd name="T12" fmla="*/ 107 w 115"/>
                <a:gd name="T13" fmla="*/ 0 h 116"/>
                <a:gd name="T14" fmla="*/ 115 w 115"/>
                <a:gd name="T15" fmla="*/ 9 h 116"/>
                <a:gd name="T16" fmla="*/ 115 w 115"/>
                <a:gd name="T17" fmla="*/ 107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5" h="116">
                  <a:moveTo>
                    <a:pt x="115" y="107"/>
                  </a:moveTo>
                  <a:cubicBezTo>
                    <a:pt x="115" y="112"/>
                    <a:pt x="112" y="116"/>
                    <a:pt x="107" y="116"/>
                  </a:cubicBezTo>
                  <a:cubicBezTo>
                    <a:pt x="8" y="116"/>
                    <a:pt x="8" y="116"/>
                    <a:pt x="8" y="116"/>
                  </a:cubicBezTo>
                  <a:cubicBezTo>
                    <a:pt x="4" y="116"/>
                    <a:pt x="0" y="112"/>
                    <a:pt x="0" y="107"/>
                  </a:cubicBezTo>
                  <a:cubicBezTo>
                    <a:pt x="0" y="9"/>
                    <a:pt x="0" y="9"/>
                    <a:pt x="0" y="9"/>
                  </a:cubicBezTo>
                  <a:cubicBezTo>
                    <a:pt x="0" y="4"/>
                    <a:pt x="4" y="0"/>
                    <a:pt x="8" y="0"/>
                  </a:cubicBezTo>
                  <a:cubicBezTo>
                    <a:pt x="107" y="0"/>
                    <a:pt x="107" y="0"/>
                    <a:pt x="107" y="0"/>
                  </a:cubicBezTo>
                  <a:cubicBezTo>
                    <a:pt x="112" y="0"/>
                    <a:pt x="115" y="4"/>
                    <a:pt x="115" y="9"/>
                  </a:cubicBezTo>
                  <a:lnTo>
                    <a:pt x="115" y="10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22"/>
            <p:cNvSpPr>
              <a:spLocks/>
            </p:cNvSpPr>
            <p:nvPr userDrawn="1"/>
          </p:nvSpPr>
          <p:spPr bwMode="auto">
            <a:xfrm>
              <a:off x="478" y="220"/>
              <a:ext cx="200" cy="230"/>
            </a:xfrm>
            <a:custGeom>
              <a:avLst/>
              <a:gdLst>
                <a:gd name="T0" fmla="*/ 115 w 115"/>
                <a:gd name="T1" fmla="*/ 107 h 115"/>
                <a:gd name="T2" fmla="*/ 107 w 115"/>
                <a:gd name="T3" fmla="*/ 115 h 115"/>
                <a:gd name="T4" fmla="*/ 8 w 115"/>
                <a:gd name="T5" fmla="*/ 115 h 115"/>
                <a:gd name="T6" fmla="*/ 0 w 115"/>
                <a:gd name="T7" fmla="*/ 107 h 115"/>
                <a:gd name="T8" fmla="*/ 0 w 115"/>
                <a:gd name="T9" fmla="*/ 8 h 115"/>
                <a:gd name="T10" fmla="*/ 8 w 115"/>
                <a:gd name="T11" fmla="*/ 0 h 115"/>
                <a:gd name="T12" fmla="*/ 107 w 115"/>
                <a:gd name="T13" fmla="*/ 0 h 115"/>
                <a:gd name="T14" fmla="*/ 115 w 115"/>
                <a:gd name="T15" fmla="*/ 8 h 115"/>
                <a:gd name="T16" fmla="*/ 115 w 115"/>
                <a:gd name="T17" fmla="*/ 107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5" h="115">
                  <a:moveTo>
                    <a:pt x="115" y="107"/>
                  </a:moveTo>
                  <a:cubicBezTo>
                    <a:pt x="115" y="112"/>
                    <a:pt x="112" y="115"/>
                    <a:pt x="107" y="115"/>
                  </a:cubicBezTo>
                  <a:cubicBezTo>
                    <a:pt x="8" y="115"/>
                    <a:pt x="8" y="115"/>
                    <a:pt x="8" y="115"/>
                  </a:cubicBezTo>
                  <a:cubicBezTo>
                    <a:pt x="4" y="115"/>
                    <a:pt x="0" y="112"/>
                    <a:pt x="0" y="107"/>
                  </a:cubicBezTo>
                  <a:cubicBezTo>
                    <a:pt x="0" y="8"/>
                    <a:pt x="0" y="8"/>
                    <a:pt x="0" y="8"/>
                  </a:cubicBezTo>
                  <a:cubicBezTo>
                    <a:pt x="0" y="4"/>
                    <a:pt x="4" y="0"/>
                    <a:pt x="8" y="0"/>
                  </a:cubicBezTo>
                  <a:cubicBezTo>
                    <a:pt x="107" y="0"/>
                    <a:pt x="107" y="0"/>
                    <a:pt x="107" y="0"/>
                  </a:cubicBezTo>
                  <a:cubicBezTo>
                    <a:pt x="112" y="0"/>
                    <a:pt x="115" y="4"/>
                    <a:pt x="115" y="8"/>
                  </a:cubicBezTo>
                  <a:lnTo>
                    <a:pt x="115" y="10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23"/>
            <p:cNvSpPr>
              <a:spLocks/>
            </p:cNvSpPr>
            <p:nvPr userDrawn="1"/>
          </p:nvSpPr>
          <p:spPr bwMode="auto">
            <a:xfrm>
              <a:off x="713" y="220"/>
              <a:ext cx="199" cy="230"/>
            </a:xfrm>
            <a:custGeom>
              <a:avLst/>
              <a:gdLst>
                <a:gd name="T0" fmla="*/ 115 w 115"/>
                <a:gd name="T1" fmla="*/ 107 h 115"/>
                <a:gd name="T2" fmla="*/ 107 w 115"/>
                <a:gd name="T3" fmla="*/ 115 h 115"/>
                <a:gd name="T4" fmla="*/ 8 w 115"/>
                <a:gd name="T5" fmla="*/ 115 h 115"/>
                <a:gd name="T6" fmla="*/ 0 w 115"/>
                <a:gd name="T7" fmla="*/ 107 h 115"/>
                <a:gd name="T8" fmla="*/ 0 w 115"/>
                <a:gd name="T9" fmla="*/ 8 h 115"/>
                <a:gd name="T10" fmla="*/ 8 w 115"/>
                <a:gd name="T11" fmla="*/ 0 h 115"/>
                <a:gd name="T12" fmla="*/ 107 w 115"/>
                <a:gd name="T13" fmla="*/ 0 h 115"/>
                <a:gd name="T14" fmla="*/ 115 w 115"/>
                <a:gd name="T15" fmla="*/ 8 h 115"/>
                <a:gd name="T16" fmla="*/ 115 w 115"/>
                <a:gd name="T17" fmla="*/ 107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5" h="115">
                  <a:moveTo>
                    <a:pt x="115" y="107"/>
                  </a:moveTo>
                  <a:cubicBezTo>
                    <a:pt x="115" y="112"/>
                    <a:pt x="112" y="115"/>
                    <a:pt x="107" y="115"/>
                  </a:cubicBezTo>
                  <a:cubicBezTo>
                    <a:pt x="8" y="115"/>
                    <a:pt x="8" y="115"/>
                    <a:pt x="8" y="115"/>
                  </a:cubicBezTo>
                  <a:cubicBezTo>
                    <a:pt x="4" y="115"/>
                    <a:pt x="0" y="112"/>
                    <a:pt x="0" y="107"/>
                  </a:cubicBezTo>
                  <a:cubicBezTo>
                    <a:pt x="0" y="8"/>
                    <a:pt x="0" y="8"/>
                    <a:pt x="0" y="8"/>
                  </a:cubicBezTo>
                  <a:cubicBezTo>
                    <a:pt x="0" y="4"/>
                    <a:pt x="4" y="0"/>
                    <a:pt x="8" y="0"/>
                  </a:cubicBezTo>
                  <a:cubicBezTo>
                    <a:pt x="107" y="0"/>
                    <a:pt x="107" y="0"/>
                    <a:pt x="107" y="0"/>
                  </a:cubicBezTo>
                  <a:cubicBezTo>
                    <a:pt x="112" y="0"/>
                    <a:pt x="115" y="4"/>
                    <a:pt x="115" y="8"/>
                  </a:cubicBezTo>
                  <a:lnTo>
                    <a:pt x="115" y="10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24"/>
            <p:cNvSpPr>
              <a:spLocks/>
            </p:cNvSpPr>
            <p:nvPr userDrawn="1"/>
          </p:nvSpPr>
          <p:spPr bwMode="auto">
            <a:xfrm>
              <a:off x="478" y="484"/>
              <a:ext cx="200" cy="232"/>
            </a:xfrm>
            <a:custGeom>
              <a:avLst/>
              <a:gdLst>
                <a:gd name="T0" fmla="*/ 115 w 115"/>
                <a:gd name="T1" fmla="*/ 107 h 116"/>
                <a:gd name="T2" fmla="*/ 107 w 115"/>
                <a:gd name="T3" fmla="*/ 116 h 116"/>
                <a:gd name="T4" fmla="*/ 8 w 115"/>
                <a:gd name="T5" fmla="*/ 116 h 116"/>
                <a:gd name="T6" fmla="*/ 0 w 115"/>
                <a:gd name="T7" fmla="*/ 107 h 116"/>
                <a:gd name="T8" fmla="*/ 0 w 115"/>
                <a:gd name="T9" fmla="*/ 9 h 116"/>
                <a:gd name="T10" fmla="*/ 8 w 115"/>
                <a:gd name="T11" fmla="*/ 0 h 116"/>
                <a:gd name="T12" fmla="*/ 107 w 115"/>
                <a:gd name="T13" fmla="*/ 0 h 116"/>
                <a:gd name="T14" fmla="*/ 115 w 115"/>
                <a:gd name="T15" fmla="*/ 9 h 116"/>
                <a:gd name="T16" fmla="*/ 115 w 115"/>
                <a:gd name="T17" fmla="*/ 107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5" h="116">
                  <a:moveTo>
                    <a:pt x="115" y="107"/>
                  </a:moveTo>
                  <a:cubicBezTo>
                    <a:pt x="115" y="112"/>
                    <a:pt x="112" y="116"/>
                    <a:pt x="107" y="116"/>
                  </a:cubicBezTo>
                  <a:cubicBezTo>
                    <a:pt x="8" y="116"/>
                    <a:pt x="8" y="116"/>
                    <a:pt x="8" y="116"/>
                  </a:cubicBezTo>
                  <a:cubicBezTo>
                    <a:pt x="4" y="116"/>
                    <a:pt x="0" y="112"/>
                    <a:pt x="0" y="107"/>
                  </a:cubicBezTo>
                  <a:cubicBezTo>
                    <a:pt x="0" y="9"/>
                    <a:pt x="0" y="9"/>
                    <a:pt x="0" y="9"/>
                  </a:cubicBezTo>
                  <a:cubicBezTo>
                    <a:pt x="0" y="4"/>
                    <a:pt x="4" y="0"/>
                    <a:pt x="8" y="0"/>
                  </a:cubicBezTo>
                  <a:cubicBezTo>
                    <a:pt x="107" y="0"/>
                    <a:pt x="107" y="0"/>
                    <a:pt x="107" y="0"/>
                  </a:cubicBezTo>
                  <a:cubicBezTo>
                    <a:pt x="112" y="0"/>
                    <a:pt x="115" y="4"/>
                    <a:pt x="115" y="9"/>
                  </a:cubicBezTo>
                  <a:lnTo>
                    <a:pt x="115" y="10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Rectangle 25"/>
            <p:cNvSpPr>
              <a:spLocks noChangeArrowheads="1"/>
            </p:cNvSpPr>
            <p:nvPr userDrawn="1"/>
          </p:nvSpPr>
          <p:spPr bwMode="auto">
            <a:xfrm>
              <a:off x="561" y="242"/>
              <a:ext cx="33" cy="186"/>
            </a:xfrm>
            <a:prstGeom prst="rect">
              <a:avLst/>
            </a:prstGeom>
            <a:solidFill>
              <a:srgbClr val="16608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Rectangle 26"/>
            <p:cNvSpPr>
              <a:spLocks noChangeArrowheads="1"/>
            </p:cNvSpPr>
            <p:nvPr userDrawn="1"/>
          </p:nvSpPr>
          <p:spPr bwMode="auto">
            <a:xfrm>
              <a:off x="497" y="316"/>
              <a:ext cx="162" cy="38"/>
            </a:xfrm>
            <a:prstGeom prst="rect">
              <a:avLst/>
            </a:prstGeom>
            <a:solidFill>
              <a:srgbClr val="16608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27"/>
            <p:cNvSpPr>
              <a:spLocks/>
            </p:cNvSpPr>
            <p:nvPr userDrawn="1"/>
          </p:nvSpPr>
          <p:spPr bwMode="auto">
            <a:xfrm>
              <a:off x="509" y="522"/>
              <a:ext cx="138" cy="156"/>
            </a:xfrm>
            <a:custGeom>
              <a:avLst/>
              <a:gdLst>
                <a:gd name="T0" fmla="*/ 23 w 138"/>
                <a:gd name="T1" fmla="*/ 156 h 156"/>
                <a:gd name="T2" fmla="*/ 0 w 138"/>
                <a:gd name="T3" fmla="*/ 130 h 156"/>
                <a:gd name="T4" fmla="*/ 115 w 138"/>
                <a:gd name="T5" fmla="*/ 0 h 156"/>
                <a:gd name="T6" fmla="*/ 138 w 138"/>
                <a:gd name="T7" fmla="*/ 26 h 156"/>
                <a:gd name="T8" fmla="*/ 23 w 138"/>
                <a:gd name="T9" fmla="*/ 156 h 156"/>
              </a:gdLst>
              <a:ahLst/>
              <a:cxnLst>
                <a:cxn ang="0">
                  <a:pos x="T0" y="T1"/>
                </a:cxn>
                <a:cxn ang="0">
                  <a:pos x="T2" y="T3"/>
                </a:cxn>
                <a:cxn ang="0">
                  <a:pos x="T4" y="T5"/>
                </a:cxn>
                <a:cxn ang="0">
                  <a:pos x="T6" y="T7"/>
                </a:cxn>
                <a:cxn ang="0">
                  <a:pos x="T8" y="T9"/>
                </a:cxn>
              </a:cxnLst>
              <a:rect l="0" t="0" r="r" b="b"/>
              <a:pathLst>
                <a:path w="138" h="156">
                  <a:moveTo>
                    <a:pt x="23" y="156"/>
                  </a:moveTo>
                  <a:lnTo>
                    <a:pt x="0" y="130"/>
                  </a:lnTo>
                  <a:lnTo>
                    <a:pt x="115" y="0"/>
                  </a:lnTo>
                  <a:lnTo>
                    <a:pt x="138" y="26"/>
                  </a:lnTo>
                  <a:lnTo>
                    <a:pt x="23" y="156"/>
                  </a:lnTo>
                  <a:close/>
                </a:path>
              </a:pathLst>
            </a:custGeom>
            <a:solidFill>
              <a:srgbClr val="1660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28"/>
            <p:cNvSpPr>
              <a:spLocks/>
            </p:cNvSpPr>
            <p:nvPr userDrawn="1"/>
          </p:nvSpPr>
          <p:spPr bwMode="auto">
            <a:xfrm>
              <a:off x="509" y="522"/>
              <a:ext cx="138" cy="156"/>
            </a:xfrm>
            <a:custGeom>
              <a:avLst/>
              <a:gdLst>
                <a:gd name="T0" fmla="*/ 0 w 138"/>
                <a:gd name="T1" fmla="*/ 26 h 156"/>
                <a:gd name="T2" fmla="*/ 23 w 138"/>
                <a:gd name="T3" fmla="*/ 0 h 156"/>
                <a:gd name="T4" fmla="*/ 138 w 138"/>
                <a:gd name="T5" fmla="*/ 130 h 156"/>
                <a:gd name="T6" fmla="*/ 115 w 138"/>
                <a:gd name="T7" fmla="*/ 156 h 156"/>
                <a:gd name="T8" fmla="*/ 0 w 138"/>
                <a:gd name="T9" fmla="*/ 26 h 156"/>
              </a:gdLst>
              <a:ahLst/>
              <a:cxnLst>
                <a:cxn ang="0">
                  <a:pos x="T0" y="T1"/>
                </a:cxn>
                <a:cxn ang="0">
                  <a:pos x="T2" y="T3"/>
                </a:cxn>
                <a:cxn ang="0">
                  <a:pos x="T4" y="T5"/>
                </a:cxn>
                <a:cxn ang="0">
                  <a:pos x="T6" y="T7"/>
                </a:cxn>
                <a:cxn ang="0">
                  <a:pos x="T8" y="T9"/>
                </a:cxn>
              </a:cxnLst>
              <a:rect l="0" t="0" r="r" b="b"/>
              <a:pathLst>
                <a:path w="138" h="156">
                  <a:moveTo>
                    <a:pt x="0" y="26"/>
                  </a:moveTo>
                  <a:lnTo>
                    <a:pt x="23" y="0"/>
                  </a:lnTo>
                  <a:lnTo>
                    <a:pt x="138" y="130"/>
                  </a:lnTo>
                  <a:lnTo>
                    <a:pt x="115" y="156"/>
                  </a:lnTo>
                  <a:lnTo>
                    <a:pt x="0" y="26"/>
                  </a:lnTo>
                  <a:close/>
                </a:path>
              </a:pathLst>
            </a:custGeom>
            <a:solidFill>
              <a:srgbClr val="1660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Rectangle 29"/>
            <p:cNvSpPr>
              <a:spLocks noChangeArrowheads="1"/>
            </p:cNvSpPr>
            <p:nvPr userDrawn="1"/>
          </p:nvSpPr>
          <p:spPr bwMode="auto">
            <a:xfrm>
              <a:off x="732" y="316"/>
              <a:ext cx="161" cy="38"/>
            </a:xfrm>
            <a:prstGeom prst="rect">
              <a:avLst/>
            </a:prstGeom>
            <a:solidFill>
              <a:srgbClr val="16608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Rectangle 30"/>
            <p:cNvSpPr>
              <a:spLocks noChangeArrowheads="1"/>
            </p:cNvSpPr>
            <p:nvPr userDrawn="1"/>
          </p:nvSpPr>
          <p:spPr bwMode="auto">
            <a:xfrm>
              <a:off x="732" y="582"/>
              <a:ext cx="161" cy="36"/>
            </a:xfrm>
            <a:prstGeom prst="rect">
              <a:avLst/>
            </a:prstGeom>
            <a:solidFill>
              <a:srgbClr val="16608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Rectangle 31"/>
            <p:cNvSpPr>
              <a:spLocks noChangeArrowheads="1"/>
            </p:cNvSpPr>
            <p:nvPr userDrawn="1"/>
          </p:nvSpPr>
          <p:spPr bwMode="auto">
            <a:xfrm>
              <a:off x="796" y="522"/>
              <a:ext cx="33" cy="36"/>
            </a:xfrm>
            <a:prstGeom prst="rect">
              <a:avLst/>
            </a:prstGeom>
            <a:solidFill>
              <a:srgbClr val="16608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Rectangle 32"/>
            <p:cNvSpPr>
              <a:spLocks noChangeArrowheads="1"/>
            </p:cNvSpPr>
            <p:nvPr userDrawn="1"/>
          </p:nvSpPr>
          <p:spPr bwMode="auto">
            <a:xfrm>
              <a:off x="796" y="642"/>
              <a:ext cx="33" cy="36"/>
            </a:xfrm>
            <a:prstGeom prst="rect">
              <a:avLst/>
            </a:prstGeom>
            <a:solidFill>
              <a:srgbClr val="16608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2" name="Picture 1">
            <a:extLst>
              <a:ext uri="{FF2B5EF4-FFF2-40B4-BE49-F238E27FC236}">
                <a16:creationId xmlns:a16="http://schemas.microsoft.com/office/drawing/2014/main" id="{7BF18791-9608-4E47-B037-C94737CED959}"/>
              </a:ext>
            </a:extLst>
          </p:cNvPr>
          <p:cNvPicPr>
            <a:picLocks noChangeAspect="1"/>
          </p:cNvPicPr>
          <p:nvPr userDrawn="1"/>
        </p:nvPicPr>
        <p:blipFill>
          <a:blip r:embed="rId61"/>
          <a:stretch>
            <a:fillRect/>
          </a:stretch>
        </p:blipFill>
        <p:spPr>
          <a:xfrm>
            <a:off x="6692450" y="277356"/>
            <a:ext cx="995363" cy="971550"/>
          </a:xfrm>
          <a:prstGeom prst="rect">
            <a:avLst/>
          </a:prstGeom>
        </p:spPr>
      </p:pic>
      <p:sp>
        <p:nvSpPr>
          <p:cNvPr id="4" name="Date Placeholder 3"/>
          <p:cNvSpPr>
            <a:spLocks noGrp="1"/>
          </p:cNvSpPr>
          <p:nvPr>
            <p:ph type="dt" sz="half" idx="2"/>
          </p:nvPr>
        </p:nvSpPr>
        <p:spPr>
          <a:xfrm>
            <a:off x="1676400" y="12712701"/>
            <a:ext cx="5486400" cy="730250"/>
          </a:xfrm>
          <a:prstGeom prst="rect">
            <a:avLst/>
          </a:prstGeom>
        </p:spPr>
        <p:txBody>
          <a:bodyPr vert="horz" lIns="91440" tIns="45720" rIns="91440" bIns="45720" rtlCol="0" anchor="ctr"/>
          <a:lstStyle>
            <a:lvl1pPr algn="l">
              <a:defRPr sz="2400">
                <a:solidFill>
                  <a:schemeClr val="tx1">
                    <a:tint val="75000"/>
                  </a:schemeClr>
                </a:solidFill>
              </a:defRPr>
            </a:lvl1pPr>
          </a:lstStyle>
          <a:p>
            <a:fld id="{B61BEF0D-F0BB-DE4B-95CE-6DB70DBA9567}" type="datetimeFigureOut">
              <a:rPr lang="en-US" smtClean="0"/>
              <a:pPr/>
              <a:t>8/8/2022</a:t>
            </a:fld>
            <a:endParaRPr lang="en-US" dirty="0"/>
          </a:p>
        </p:txBody>
      </p:sp>
      <p:sp>
        <p:nvSpPr>
          <p:cNvPr id="5" name="Footer Placeholder 4"/>
          <p:cNvSpPr>
            <a:spLocks noGrp="1"/>
          </p:cNvSpPr>
          <p:nvPr>
            <p:ph type="ftr" sz="quarter" idx="3"/>
          </p:nvPr>
        </p:nvSpPr>
        <p:spPr>
          <a:xfrm>
            <a:off x="8077200" y="12712701"/>
            <a:ext cx="8229600" cy="730250"/>
          </a:xfrm>
          <a:prstGeom prst="rect">
            <a:avLst/>
          </a:prstGeom>
        </p:spPr>
        <p:txBody>
          <a:bodyPr vert="horz" lIns="91440" tIns="45720" rIns="91440" bIns="45720" rtlCol="0" anchor="ctr"/>
          <a:lstStyle>
            <a:lvl1pPr algn="ctr">
              <a:defRPr sz="24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7221200" y="12712701"/>
            <a:ext cx="5486400" cy="730250"/>
          </a:xfrm>
          <a:prstGeom prst="rect">
            <a:avLst/>
          </a:prstGeom>
        </p:spPr>
        <p:txBody>
          <a:bodyPr vert="horz" lIns="91440" tIns="45720" rIns="91440" bIns="45720" rtlCol="0" anchor="ctr"/>
          <a:lstStyle>
            <a:lvl1pPr algn="r">
              <a:defRPr sz="2400">
                <a:solidFill>
                  <a:schemeClr val="tx1">
                    <a:tint val="75000"/>
                  </a:schemeClr>
                </a:solidFill>
              </a:defRPr>
            </a:lvl1pPr>
          </a:lstStyle>
          <a:p>
            <a:fld id="{D57F1E4F-1CFF-5643-939E-217C01CDF565}" type="slidenum">
              <a:rPr lang="en-US" smtClean="0"/>
              <a:pPr/>
              <a:t>‹#›</a:t>
            </a:fld>
            <a:endParaRPr lang="en-US" dirty="0"/>
          </a:p>
        </p:txBody>
      </p:sp>
      <p:sp>
        <p:nvSpPr>
          <p:cNvPr id="68" name="TextBox 67"/>
          <p:cNvSpPr txBox="1"/>
          <p:nvPr userDrawn="1"/>
        </p:nvSpPr>
        <p:spPr>
          <a:xfrm>
            <a:off x="2891211" y="447238"/>
            <a:ext cx="1767374" cy="646331"/>
          </a:xfrm>
          <a:prstGeom prst="rect">
            <a:avLst/>
          </a:prstGeom>
          <a:noFill/>
        </p:spPr>
        <p:txBody>
          <a:bodyPr wrap="square" rtlCol="0">
            <a:spAutoFit/>
          </a:bodyPr>
          <a:lstStyle/>
          <a:p>
            <a:pPr algn="ctr"/>
            <a:r>
              <a:rPr lang="en-US" sz="3600" b="1" baseline="0" dirty="0">
                <a:solidFill>
                  <a:schemeClr val="bg1"/>
                </a:solidFill>
                <a:latin typeface="Tahoma" panose="020B0604030504040204" pitchFamily="34" charset="0"/>
                <a:ea typeface="Tahoma" panose="020B0604030504040204" pitchFamily="34" charset="0"/>
                <a:cs typeface="Tahoma" panose="020B0604030504040204" pitchFamily="34" charset="0"/>
              </a:rPr>
              <a:t>TOÁN</a:t>
            </a:r>
            <a:endParaRPr lang="en-US" sz="36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69" name="TextBox 68"/>
          <p:cNvSpPr txBox="1"/>
          <p:nvPr userDrawn="1"/>
        </p:nvSpPr>
        <p:spPr>
          <a:xfrm>
            <a:off x="4782552" y="390088"/>
            <a:ext cx="1404552" cy="646331"/>
          </a:xfrm>
          <a:prstGeom prst="rect">
            <a:avLst/>
          </a:prstGeom>
          <a:noFill/>
        </p:spPr>
        <p:txBody>
          <a:bodyPr wrap="none" rtlCol="0">
            <a:spAutoFit/>
          </a:bodyPr>
          <a:lstStyle/>
          <a:p>
            <a:pPr algn="ctr"/>
            <a:r>
              <a:rPr lang="en-US" sz="3600" b="1" baseline="0" dirty="0">
                <a:solidFill>
                  <a:schemeClr val="accent4">
                    <a:lumMod val="40000"/>
                    <a:lumOff val="60000"/>
                  </a:schemeClr>
                </a:solidFill>
                <a:latin typeface="Tahoma" panose="020B0604030504040204" pitchFamily="34" charset="0"/>
                <a:ea typeface="Tahoma" panose="020B0604030504040204" pitchFamily="34" charset="0"/>
                <a:cs typeface="Tahoma" panose="020B0604030504040204" pitchFamily="34" charset="0"/>
              </a:rPr>
              <a:t>THPT</a:t>
            </a:r>
            <a:endParaRPr lang="en-US" sz="3600" b="1" dirty="0">
              <a:solidFill>
                <a:schemeClr val="accent4">
                  <a:lumMod val="40000"/>
                  <a:lumOff val="60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70" name="Title 2">
            <a:extLst>
              <a:ext uri="{FF2B5EF4-FFF2-40B4-BE49-F238E27FC236}">
                <a16:creationId xmlns:a16="http://schemas.microsoft.com/office/drawing/2014/main" id="{84F4051B-2BBE-412A-BD7D-D20EFA046DC9}"/>
              </a:ext>
            </a:extLst>
          </p:cNvPr>
          <p:cNvSpPr txBox="1">
            <a:spLocks/>
          </p:cNvSpPr>
          <p:nvPr userDrawn="1"/>
        </p:nvSpPr>
        <p:spPr bwMode="black">
          <a:xfrm>
            <a:off x="8185347" y="339380"/>
            <a:ext cx="15871662" cy="976561"/>
          </a:xfrm>
          <a:prstGeom prst="rect">
            <a:avLst/>
          </a:prstGeom>
          <a:noFill/>
          <a:ln w="9525">
            <a:solidFill>
              <a:schemeClr val="accent6">
                <a:lumMod val="60000"/>
                <a:lumOff val="40000"/>
              </a:schemeClr>
            </a:solidFill>
            <a:miter lim="800000"/>
            <a:headEnd/>
            <a:tailEnd/>
          </a:ln>
          <a:effectLst/>
        </p:spPr>
        <p:txBody>
          <a:bodyPr vert="horz" wrap="square" lIns="91428" tIns="45714" rIns="91428" bIns="45714" numCol="1" anchor="ctr" anchorCtr="0" compatLnSpc="1">
            <a:prstTxWarp prst="textNoShape">
              <a:avLst/>
            </a:prstTxWarp>
          </a:bodyPr>
          <a:lstStyle>
            <a:lvl1pPr algn="l" rtl="0" eaLnBrk="0" fontAlgn="base" hangingPunct="0">
              <a:spcBef>
                <a:spcPct val="0"/>
              </a:spcBef>
              <a:spcAft>
                <a:spcPct val="0"/>
              </a:spcAft>
              <a:defRPr sz="3600" b="1">
                <a:solidFill>
                  <a:schemeClr val="tx1"/>
                </a:solidFill>
                <a:latin typeface="+mj-lt"/>
                <a:ea typeface="+mj-ea"/>
                <a:cs typeface="+mj-cs"/>
              </a:defRPr>
            </a:lvl1pPr>
            <a:lvl2pPr algn="l" rtl="0" eaLnBrk="0" fontAlgn="base" hangingPunct="0">
              <a:spcBef>
                <a:spcPct val="0"/>
              </a:spcBef>
              <a:spcAft>
                <a:spcPct val="0"/>
              </a:spcAft>
              <a:defRPr sz="3600" b="1">
                <a:solidFill>
                  <a:schemeClr val="tx1"/>
                </a:solidFill>
                <a:latin typeface="Arial" charset="0"/>
              </a:defRPr>
            </a:lvl2pPr>
            <a:lvl3pPr algn="l" rtl="0" eaLnBrk="0" fontAlgn="base" hangingPunct="0">
              <a:spcBef>
                <a:spcPct val="0"/>
              </a:spcBef>
              <a:spcAft>
                <a:spcPct val="0"/>
              </a:spcAft>
              <a:defRPr sz="3600" b="1">
                <a:solidFill>
                  <a:schemeClr val="tx1"/>
                </a:solidFill>
                <a:latin typeface="Arial" charset="0"/>
              </a:defRPr>
            </a:lvl3pPr>
            <a:lvl4pPr algn="l" rtl="0" eaLnBrk="0" fontAlgn="base" hangingPunct="0">
              <a:spcBef>
                <a:spcPct val="0"/>
              </a:spcBef>
              <a:spcAft>
                <a:spcPct val="0"/>
              </a:spcAft>
              <a:defRPr sz="3600" b="1">
                <a:solidFill>
                  <a:schemeClr val="tx1"/>
                </a:solidFill>
                <a:latin typeface="Arial" charset="0"/>
              </a:defRPr>
            </a:lvl4pPr>
            <a:lvl5pPr algn="l" rtl="0" eaLnBrk="0" fontAlgn="base" hangingPunct="0">
              <a:spcBef>
                <a:spcPct val="0"/>
              </a:spcBef>
              <a:spcAft>
                <a:spcPct val="0"/>
              </a:spcAft>
              <a:defRPr sz="3600" b="1">
                <a:solidFill>
                  <a:schemeClr val="tx1"/>
                </a:solidFill>
                <a:latin typeface="Arial" charset="0"/>
              </a:defRPr>
            </a:lvl5pPr>
            <a:lvl6pPr marL="457200" algn="l" rtl="0" eaLnBrk="1" fontAlgn="base" hangingPunct="1">
              <a:spcBef>
                <a:spcPct val="0"/>
              </a:spcBef>
              <a:spcAft>
                <a:spcPct val="0"/>
              </a:spcAft>
              <a:defRPr sz="3600" b="1">
                <a:solidFill>
                  <a:schemeClr val="tx1"/>
                </a:solidFill>
                <a:latin typeface="Arial" charset="0"/>
              </a:defRPr>
            </a:lvl6pPr>
            <a:lvl7pPr marL="914400" algn="l" rtl="0" eaLnBrk="1" fontAlgn="base" hangingPunct="1">
              <a:spcBef>
                <a:spcPct val="0"/>
              </a:spcBef>
              <a:spcAft>
                <a:spcPct val="0"/>
              </a:spcAft>
              <a:defRPr sz="3600" b="1">
                <a:solidFill>
                  <a:schemeClr val="tx1"/>
                </a:solidFill>
                <a:latin typeface="Arial" charset="0"/>
              </a:defRPr>
            </a:lvl7pPr>
            <a:lvl8pPr marL="1371600" algn="l" rtl="0" eaLnBrk="1" fontAlgn="base" hangingPunct="1">
              <a:spcBef>
                <a:spcPct val="0"/>
              </a:spcBef>
              <a:spcAft>
                <a:spcPct val="0"/>
              </a:spcAft>
              <a:defRPr sz="3600" b="1">
                <a:solidFill>
                  <a:schemeClr val="tx1"/>
                </a:solidFill>
                <a:latin typeface="Arial" charset="0"/>
              </a:defRPr>
            </a:lvl8pPr>
            <a:lvl9pPr marL="1828800" algn="l" rtl="0" eaLnBrk="1" fontAlgn="base" hangingPunct="1">
              <a:spcBef>
                <a:spcPct val="0"/>
              </a:spcBef>
              <a:spcAft>
                <a:spcPct val="0"/>
              </a:spcAft>
              <a:defRPr sz="3600" b="1">
                <a:solidFill>
                  <a:schemeClr val="tx1"/>
                </a:solidFill>
                <a:latin typeface="Arial" charset="0"/>
              </a:defRPr>
            </a:lvl9pPr>
          </a:lstStyle>
          <a:p>
            <a:r>
              <a:rPr lang="en-US" sz="4800" b="1" kern="0" baseline="0" dirty="0">
                <a:solidFill>
                  <a:schemeClr val="accent4">
                    <a:lumMod val="40000"/>
                    <a:lumOff val="60000"/>
                  </a:schemeClr>
                </a:solidFill>
                <a:latin typeface="Tahoma" panose="020B0604030504040204" pitchFamily="34" charset="0"/>
                <a:ea typeface="Tahoma" panose="020B0604030504040204" pitchFamily="34" charset="0"/>
                <a:cs typeface="Tahoma" panose="020B0604030504040204" pitchFamily="34" charset="0"/>
              </a:rPr>
              <a:t>GIÁO ÁN ĐIỆN </a:t>
            </a:r>
            <a:r>
              <a:rPr lang="en-US" sz="4800" b="1" kern="0" baseline="0" dirty="0" smtClean="0">
                <a:solidFill>
                  <a:schemeClr val="accent4">
                    <a:lumMod val="40000"/>
                    <a:lumOff val="60000"/>
                  </a:schemeClr>
                </a:solidFill>
                <a:latin typeface="Tahoma" panose="020B0604030504040204" pitchFamily="34" charset="0"/>
                <a:ea typeface="Tahoma" panose="020B0604030504040204" pitchFamily="34" charset="0"/>
                <a:cs typeface="Tahoma" panose="020B0604030504040204" pitchFamily="34" charset="0"/>
              </a:rPr>
              <a:t>TỬ</a:t>
            </a:r>
            <a:endParaRPr lang="vi-VN" sz="4800" b="1" kern="0" dirty="0">
              <a:solidFill>
                <a:schemeClr val="accent4">
                  <a:lumMod val="40000"/>
                  <a:lumOff val="60000"/>
                </a:schemeClr>
              </a:solidFill>
              <a:latin typeface="Tahoma" panose="020B0604030504040204" pitchFamily="34" charset="0"/>
              <a:ea typeface="Tahoma" panose="020B0604030504040204" pitchFamily="34" charset="0"/>
              <a:cs typeface="Tahoma" panose="020B0604030504040204" pitchFamily="34" charset="0"/>
            </a:endParaRPr>
          </a:p>
        </p:txBody>
      </p:sp>
      <p:pic>
        <p:nvPicPr>
          <p:cNvPr id="75" name="Picture 13"/>
          <p:cNvPicPr>
            <a:picLocks noChangeAspect="1" noChangeArrowheads="1"/>
          </p:cNvPicPr>
          <p:nvPr userDrawn="1"/>
        </p:nvPicPr>
        <p:blipFill>
          <a:blip r:embed="rId60">
            <a:extLst>
              <a:ext uri="{28A0092B-C50C-407E-A947-70E740481C1C}">
                <a14:useLocalDpi xmlns:a14="http://schemas.microsoft.com/office/drawing/2010/main" val="0"/>
              </a:ext>
            </a:extLst>
          </a:blip>
          <a:srcRect/>
          <a:stretch>
            <a:fillRect/>
          </a:stretch>
        </p:blipFill>
        <p:spPr bwMode="auto">
          <a:xfrm>
            <a:off x="4612689" y="197058"/>
            <a:ext cx="169863" cy="117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33140210"/>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818" r:id="rId3"/>
    <p:sldLayoutId id="2147483817" r:id="rId4"/>
    <p:sldLayoutId id="2147483809" r:id="rId5"/>
    <p:sldLayoutId id="2147483808" r:id="rId6"/>
    <p:sldLayoutId id="2147483807" r:id="rId7"/>
    <p:sldLayoutId id="2147483806" r:id="rId8"/>
    <p:sldLayoutId id="2147483805" r:id="rId9"/>
    <p:sldLayoutId id="2147483804" r:id="rId10"/>
    <p:sldLayoutId id="2147483801" r:id="rId11"/>
    <p:sldLayoutId id="2147483800" r:id="rId12"/>
    <p:sldLayoutId id="2147483784" r:id="rId13"/>
    <p:sldLayoutId id="2147483741" r:id="rId14"/>
    <p:sldLayoutId id="2147483742" r:id="rId15"/>
    <p:sldLayoutId id="2147483743" r:id="rId16"/>
    <p:sldLayoutId id="2147483744" r:id="rId17"/>
    <p:sldLayoutId id="2147483745" r:id="rId18"/>
    <p:sldLayoutId id="2147483812" r:id="rId19"/>
    <p:sldLayoutId id="2147483746" r:id="rId20"/>
    <p:sldLayoutId id="2147483747" r:id="rId21"/>
    <p:sldLayoutId id="2147483748" r:id="rId22"/>
    <p:sldLayoutId id="2147483749" r:id="rId23"/>
    <p:sldLayoutId id="2147483750" r:id="rId24"/>
    <p:sldLayoutId id="2147483824" r:id="rId25"/>
    <p:sldLayoutId id="2147483823" r:id="rId26"/>
    <p:sldLayoutId id="2147483822" r:id="rId27"/>
    <p:sldLayoutId id="2147483821" r:id="rId28"/>
    <p:sldLayoutId id="2147483820" r:id="rId29"/>
    <p:sldLayoutId id="2147483819" r:id="rId30"/>
    <p:sldLayoutId id="2147483816" r:id="rId31"/>
    <p:sldLayoutId id="2147483815" r:id="rId32"/>
    <p:sldLayoutId id="2147483814" r:id="rId33"/>
    <p:sldLayoutId id="2147483813" r:id="rId34"/>
    <p:sldLayoutId id="2147483811" r:id="rId35"/>
    <p:sldLayoutId id="2147483810" r:id="rId36"/>
    <p:sldLayoutId id="2147483803" r:id="rId37"/>
    <p:sldLayoutId id="2147483802" r:id="rId38"/>
    <p:sldLayoutId id="2147483799" r:id="rId39"/>
    <p:sldLayoutId id="2147483798" r:id="rId40"/>
    <p:sldLayoutId id="2147483797" r:id="rId41"/>
    <p:sldLayoutId id="2147483796" r:id="rId42"/>
    <p:sldLayoutId id="2147483795" r:id="rId43"/>
    <p:sldLayoutId id="2147483794" r:id="rId44"/>
    <p:sldLayoutId id="2147483793" r:id="rId45"/>
    <p:sldLayoutId id="2147483792" r:id="rId46"/>
    <p:sldLayoutId id="2147483791" r:id="rId47"/>
    <p:sldLayoutId id="2147483790" r:id="rId48"/>
    <p:sldLayoutId id="2147483789" r:id="rId49"/>
    <p:sldLayoutId id="2147483788" r:id="rId50"/>
    <p:sldLayoutId id="2147483787" r:id="rId51"/>
    <p:sldLayoutId id="2147483786" r:id="rId52"/>
    <p:sldLayoutId id="2147483785" r:id="rId53"/>
    <p:sldLayoutId id="2147483783" r:id="rId54"/>
    <p:sldLayoutId id="2147483782" r:id="rId55"/>
  </p:sldLayoutIdLst>
  <p:txStyles>
    <p:title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p:titleStyle>
    <p:body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76400" y="730251"/>
            <a:ext cx="21031200" cy="2651126"/>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676400" y="3651250"/>
            <a:ext cx="21031200" cy="870267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676400" y="12712701"/>
            <a:ext cx="5486400" cy="730250"/>
          </a:xfrm>
          <a:prstGeom prst="rect">
            <a:avLst/>
          </a:prstGeom>
        </p:spPr>
        <p:txBody>
          <a:bodyPr vert="horz" lIns="91440" tIns="45720" rIns="91440" bIns="45720" rtlCol="0" anchor="ctr"/>
          <a:lstStyle>
            <a:lvl1pPr algn="l">
              <a:defRPr sz="2400">
                <a:solidFill>
                  <a:schemeClr val="tx1">
                    <a:tint val="75000"/>
                  </a:schemeClr>
                </a:solidFill>
              </a:defRPr>
            </a:lvl1pPr>
          </a:lstStyle>
          <a:p>
            <a:fld id="{B61BEF0D-F0BB-DE4B-95CE-6DB70DBA9567}" type="datetimeFigureOut">
              <a:rPr lang="en-US" smtClean="0"/>
              <a:pPr/>
              <a:t>8/8/2022</a:t>
            </a:fld>
            <a:endParaRPr lang="en-US" dirty="0"/>
          </a:p>
        </p:txBody>
      </p:sp>
      <p:sp>
        <p:nvSpPr>
          <p:cNvPr id="5" name="Footer Placeholder 4"/>
          <p:cNvSpPr>
            <a:spLocks noGrp="1"/>
          </p:cNvSpPr>
          <p:nvPr>
            <p:ph type="ftr" sz="quarter" idx="3"/>
          </p:nvPr>
        </p:nvSpPr>
        <p:spPr>
          <a:xfrm>
            <a:off x="8077200" y="12712701"/>
            <a:ext cx="8229600" cy="730250"/>
          </a:xfrm>
          <a:prstGeom prst="rect">
            <a:avLst/>
          </a:prstGeom>
        </p:spPr>
        <p:txBody>
          <a:bodyPr vert="horz" lIns="91440" tIns="45720" rIns="91440" bIns="45720" rtlCol="0" anchor="ctr"/>
          <a:lstStyle>
            <a:lvl1pPr algn="ctr">
              <a:defRPr sz="24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7221200" y="12712701"/>
            <a:ext cx="5486400" cy="730250"/>
          </a:xfrm>
          <a:prstGeom prst="rect">
            <a:avLst/>
          </a:prstGeom>
        </p:spPr>
        <p:txBody>
          <a:bodyPr vert="horz" lIns="91440" tIns="45720" rIns="91440" bIns="45720" rtlCol="0" anchor="ctr"/>
          <a:lstStyle>
            <a:lvl1pPr algn="r">
              <a:defRPr sz="2400">
                <a:solidFill>
                  <a:schemeClr val="tx1">
                    <a:tint val="7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41094257"/>
      </p:ext>
    </p:extLst>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 id="2147483766" r:id="rId12"/>
    <p:sldLayoutId id="2147483767" r:id="rId13"/>
    <p:sldLayoutId id="2147483768" r:id="rId14"/>
    <p:sldLayoutId id="2147483769" r:id="rId15"/>
  </p:sldLayoutIdLst>
  <p:txStyles>
    <p:title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p:titleStyle>
    <p:body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2.bin"/><Relationship Id="rId7" Type="http://schemas.openxmlformats.org/officeDocument/2006/relationships/image" Target="../media/image26.png"/><Relationship Id="rId2" Type="http://schemas.openxmlformats.org/officeDocument/2006/relationships/slideLayout" Target="../slideLayouts/slideLayout24.xml"/><Relationship Id="rId1" Type="http://schemas.openxmlformats.org/officeDocument/2006/relationships/vmlDrawing" Target="../drawings/vmlDrawing2.vml"/><Relationship Id="rId6" Type="http://schemas.openxmlformats.org/officeDocument/2006/relationships/image" Target="../media/image24.wmf"/><Relationship Id="rId5" Type="http://schemas.openxmlformats.org/officeDocument/2006/relationships/oleObject" Target="../embeddings/oleObject3.bin"/><Relationship Id="rId4" Type="http://schemas.openxmlformats.org/officeDocument/2006/relationships/image" Target="../media/image23.w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8" Type="http://schemas.openxmlformats.org/officeDocument/2006/relationships/image" Target="../media/image29.wmf"/><Relationship Id="rId13" Type="http://schemas.openxmlformats.org/officeDocument/2006/relationships/oleObject" Target="../embeddings/oleObject9.bin"/><Relationship Id="rId18" Type="http://schemas.openxmlformats.org/officeDocument/2006/relationships/image" Target="../media/image34.wmf"/><Relationship Id="rId3" Type="http://schemas.openxmlformats.org/officeDocument/2006/relationships/oleObject" Target="../embeddings/oleObject4.bin"/><Relationship Id="rId21" Type="http://schemas.openxmlformats.org/officeDocument/2006/relationships/image" Target="../media/image38.png"/><Relationship Id="rId7" Type="http://schemas.openxmlformats.org/officeDocument/2006/relationships/oleObject" Target="../embeddings/oleObject6.bin"/><Relationship Id="rId12" Type="http://schemas.openxmlformats.org/officeDocument/2006/relationships/image" Target="../media/image31.wmf"/><Relationship Id="rId17" Type="http://schemas.openxmlformats.org/officeDocument/2006/relationships/oleObject" Target="../embeddings/oleObject11.bin"/><Relationship Id="rId25" Type="http://schemas.openxmlformats.org/officeDocument/2006/relationships/image" Target="../media/image37.wmf"/><Relationship Id="rId2" Type="http://schemas.openxmlformats.org/officeDocument/2006/relationships/slideLayout" Target="../slideLayouts/slideLayout2.xml"/><Relationship Id="rId16" Type="http://schemas.openxmlformats.org/officeDocument/2006/relationships/image" Target="../media/image33.wmf"/><Relationship Id="rId20" Type="http://schemas.openxmlformats.org/officeDocument/2006/relationships/image" Target="../media/image35.wmf"/><Relationship Id="rId1" Type="http://schemas.openxmlformats.org/officeDocument/2006/relationships/vmlDrawing" Target="../drawings/vmlDrawing3.vml"/><Relationship Id="rId6" Type="http://schemas.openxmlformats.org/officeDocument/2006/relationships/image" Target="../media/image28.wmf"/><Relationship Id="rId11" Type="http://schemas.openxmlformats.org/officeDocument/2006/relationships/oleObject" Target="../embeddings/oleObject8.bin"/><Relationship Id="rId24" Type="http://schemas.openxmlformats.org/officeDocument/2006/relationships/oleObject" Target="../embeddings/oleObject14.bin"/><Relationship Id="rId5" Type="http://schemas.openxmlformats.org/officeDocument/2006/relationships/oleObject" Target="../embeddings/oleObject5.bin"/><Relationship Id="rId15" Type="http://schemas.openxmlformats.org/officeDocument/2006/relationships/oleObject" Target="../embeddings/oleObject10.bin"/><Relationship Id="rId23" Type="http://schemas.openxmlformats.org/officeDocument/2006/relationships/image" Target="../media/image36.wmf"/><Relationship Id="rId10" Type="http://schemas.openxmlformats.org/officeDocument/2006/relationships/image" Target="../media/image30.wmf"/><Relationship Id="rId19" Type="http://schemas.openxmlformats.org/officeDocument/2006/relationships/oleObject" Target="../embeddings/oleObject12.bin"/><Relationship Id="rId4" Type="http://schemas.openxmlformats.org/officeDocument/2006/relationships/image" Target="../media/image27.wmf"/><Relationship Id="rId9" Type="http://schemas.openxmlformats.org/officeDocument/2006/relationships/oleObject" Target="../embeddings/oleObject7.bin"/><Relationship Id="rId14" Type="http://schemas.openxmlformats.org/officeDocument/2006/relationships/image" Target="../media/image32.wmf"/><Relationship Id="rId22" Type="http://schemas.openxmlformats.org/officeDocument/2006/relationships/oleObject" Target="../embeddings/oleObject13.bin"/></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0.png"/><Relationship Id="rId7" Type="http://schemas.openxmlformats.org/officeDocument/2006/relationships/image" Target="../media/image42.png"/><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41.png"/><Relationship Id="rId5" Type="http://schemas.openxmlformats.org/officeDocument/2006/relationships/image" Target="../media/image39.wmf"/><Relationship Id="rId4" Type="http://schemas.openxmlformats.org/officeDocument/2006/relationships/oleObject" Target="../embeddings/oleObject15.bin"/></Relationships>
</file>

<file path=ppt/slides/_rels/slide15.xml.rels><?xml version="1.0" encoding="UTF-8" standalone="yes"?>
<Relationships xmlns="http://schemas.openxmlformats.org/package/2006/relationships"><Relationship Id="rId8" Type="http://schemas.openxmlformats.org/officeDocument/2006/relationships/image" Target="../media/image45.wmf"/><Relationship Id="rId3" Type="http://schemas.openxmlformats.org/officeDocument/2006/relationships/oleObject" Target="../embeddings/oleObject16.bin"/><Relationship Id="rId7" Type="http://schemas.openxmlformats.org/officeDocument/2006/relationships/oleObject" Target="../embeddings/oleObject18.bin"/><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44.wmf"/><Relationship Id="rId5" Type="http://schemas.openxmlformats.org/officeDocument/2006/relationships/oleObject" Target="../embeddings/oleObject17.bin"/><Relationship Id="rId4" Type="http://schemas.openxmlformats.org/officeDocument/2006/relationships/image" Target="../media/image43.wmf"/></Relationships>
</file>

<file path=ppt/slides/_rels/slide16.xml.rels><?xml version="1.0" encoding="UTF-8" standalone="yes"?>
<Relationships xmlns="http://schemas.openxmlformats.org/package/2006/relationships"><Relationship Id="rId8" Type="http://schemas.openxmlformats.org/officeDocument/2006/relationships/image" Target="../media/image48.wmf"/><Relationship Id="rId13" Type="http://schemas.openxmlformats.org/officeDocument/2006/relationships/oleObject" Target="../embeddings/oleObject24.bin"/><Relationship Id="rId3" Type="http://schemas.openxmlformats.org/officeDocument/2006/relationships/oleObject" Target="../embeddings/oleObject19.bin"/><Relationship Id="rId7" Type="http://schemas.openxmlformats.org/officeDocument/2006/relationships/oleObject" Target="../embeddings/oleObject21.bin"/><Relationship Id="rId12" Type="http://schemas.openxmlformats.org/officeDocument/2006/relationships/image" Target="../media/image50.png"/><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47.wmf"/><Relationship Id="rId11" Type="http://schemas.openxmlformats.org/officeDocument/2006/relationships/oleObject" Target="../embeddings/oleObject23.bin"/><Relationship Id="rId5" Type="http://schemas.openxmlformats.org/officeDocument/2006/relationships/oleObject" Target="../embeddings/oleObject20.bin"/><Relationship Id="rId15" Type="http://schemas.openxmlformats.org/officeDocument/2006/relationships/image" Target="../media/image52.png"/><Relationship Id="rId10" Type="http://schemas.openxmlformats.org/officeDocument/2006/relationships/image" Target="../media/image49.wmf"/><Relationship Id="rId4" Type="http://schemas.openxmlformats.org/officeDocument/2006/relationships/image" Target="../media/image46.wmf"/><Relationship Id="rId9" Type="http://schemas.openxmlformats.org/officeDocument/2006/relationships/oleObject" Target="../embeddings/oleObject22.bin"/><Relationship Id="rId14" Type="http://schemas.openxmlformats.org/officeDocument/2006/relationships/image" Target="../media/image51.png"/></Relationships>
</file>

<file path=ppt/slides/_rels/slide17.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4.xml"/><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7.png"/><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74.png"/><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4.xml"/><Relationship Id="rId1" Type="http://schemas.openxmlformats.org/officeDocument/2006/relationships/vmlDrawing" Target="../drawings/vmlDrawing7.vml"/><Relationship Id="rId6" Type="http://schemas.openxmlformats.org/officeDocument/2006/relationships/image" Target="../media/image59.wmf"/><Relationship Id="rId5" Type="http://schemas.openxmlformats.org/officeDocument/2006/relationships/oleObject" Target="../embeddings/oleObject25.bin"/><Relationship Id="rId4" Type="http://schemas.openxmlformats.org/officeDocument/2006/relationships/image" Target="../media/image78.png"/></Relationships>
</file>

<file path=ppt/slides/_rels/slide25.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80.png"/><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82.png"/><Relationship Id="rId1" Type="http://schemas.openxmlformats.org/officeDocument/2006/relationships/slideLayout" Target="../slideLayouts/slideLayout24.xml"/><Relationship Id="rId6" Type="http://schemas.openxmlformats.org/officeDocument/2006/relationships/image" Target="../media/image64.png"/><Relationship Id="rId5" Type="http://schemas.openxmlformats.org/officeDocument/2006/relationships/image" Target="../media/image63.png"/><Relationship Id="rId4" Type="http://schemas.openxmlformats.org/officeDocument/2006/relationships/image" Target="../media/image62.png"/></Relationships>
</file>

<file path=ppt/slides/_rels/slide28.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24.xml"/><Relationship Id="rId5" Type="http://schemas.openxmlformats.org/officeDocument/2006/relationships/image" Target="../media/image69.png"/><Relationship Id="rId4" Type="http://schemas.openxmlformats.org/officeDocument/2006/relationships/image" Target="../media/image68.png"/></Relationships>
</file>

<file path=ppt/slides/_rels/slide3.xml.rels><?xml version="1.0" encoding="UTF-8" standalone="yes"?>
<Relationships xmlns="http://schemas.openxmlformats.org/package/2006/relationships"><Relationship Id="rId8" Type="http://schemas.openxmlformats.org/officeDocument/2006/relationships/oleObject" Target="../embeddings/oleObject1.bin"/><Relationship Id="rId3" Type="http://schemas.openxmlformats.org/officeDocument/2006/relationships/notesSlide" Target="../notesSlides/notesSlide2.xml"/><Relationship Id="rId7" Type="http://schemas.openxmlformats.org/officeDocument/2006/relationships/image" Target="../media/image13.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2.png"/><Relationship Id="rId5" Type="http://schemas.openxmlformats.org/officeDocument/2006/relationships/image" Target="../media/image11.png"/><Relationship Id="rId10" Type="http://schemas.openxmlformats.org/officeDocument/2006/relationships/image" Target="../media/image14.png"/><Relationship Id="rId4" Type="http://schemas.openxmlformats.org/officeDocument/2006/relationships/image" Target="../media/image10.png"/><Relationship Id="rId9" Type="http://schemas.openxmlformats.org/officeDocument/2006/relationships/image" Target="../media/image9.wmf"/></Relationships>
</file>

<file path=ppt/slides/_rels/slide30.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2.png"/><Relationship Id="rId1" Type="http://schemas.openxmlformats.org/officeDocument/2006/relationships/slideLayout" Target="../slideLayouts/slideLayout24.xml"/><Relationship Id="rId5" Type="http://schemas.openxmlformats.org/officeDocument/2006/relationships/image" Target="../media/image81.png"/><Relationship Id="rId4" Type="http://schemas.openxmlformats.org/officeDocument/2006/relationships/image" Target="../media/image77.png"/></Relationships>
</file>

<file path=ppt/slides/_rels/slide4.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3.xml"/><Relationship Id="rId1" Type="http://schemas.openxmlformats.org/officeDocument/2006/relationships/slideLayout" Target="../slideLayouts/slideLayout24.xml"/><Relationship Id="rId5" Type="http://schemas.openxmlformats.org/officeDocument/2006/relationships/image" Target="../media/image17.png"/><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24.xml"/><Relationship Id="rId5" Type="http://schemas.openxmlformats.org/officeDocument/2006/relationships/image" Target="../media/image19.png"/><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3" Type="http://schemas.openxmlformats.org/officeDocument/2006/relationships/image" Target="../media/image180.png"/><Relationship Id="rId2" Type="http://schemas.openxmlformats.org/officeDocument/2006/relationships/notesSlide" Target="../notesSlides/notesSlide5.xml"/><Relationship Id="rId1" Type="http://schemas.openxmlformats.org/officeDocument/2006/relationships/slideLayout" Target="../slideLayouts/slideLayout24.xml"/><Relationship Id="rId4" Type="http://schemas.openxmlformats.org/officeDocument/2006/relationships/image" Target="../media/image190.png"/></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4.xml"/><Relationship Id="rId4" Type="http://schemas.openxmlformats.org/officeDocument/2006/relationships/image" Target="../media/image20.emf"/></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3.png"/><Relationship Id="rId1" Type="http://schemas.openxmlformats.org/officeDocument/2006/relationships/slideLayout" Target="../slideLayouts/slideLayout24.xml"/><Relationship Id="rId4" Type="http://schemas.openxmlformats.org/officeDocument/2006/relationships/image" Target="../media/image2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p:cNvSpPr/>
          <p:nvPr/>
        </p:nvSpPr>
        <p:spPr>
          <a:xfrm>
            <a:off x="9727715" y="2107582"/>
            <a:ext cx="13944600" cy="11207982"/>
          </a:xfrm>
          <a:prstGeom prst="roundRect">
            <a:avLst>
              <a:gd name="adj" fmla="val 4110"/>
            </a:avLst>
          </a:prstGeom>
          <a:ln/>
        </p:spPr>
        <p:style>
          <a:lnRef idx="1">
            <a:schemeClr val="accent1"/>
          </a:lnRef>
          <a:fillRef idx="2">
            <a:schemeClr val="accent1"/>
          </a:fillRef>
          <a:effectRef idx="1">
            <a:schemeClr val="accent1"/>
          </a:effectRef>
          <a:fontRef idx="minor">
            <a:schemeClr val="dk1"/>
          </a:fontRef>
        </p:style>
        <p:txBody>
          <a:bodyPr lIns="36000" tIns="18000" rIns="36000" bIns="18000" rtlCol="0" anchor="ctr"/>
          <a:lstStyle/>
          <a:p>
            <a:pPr algn="ctr"/>
            <a:endParaRPr lang="en-US" sz="4600">
              <a:latin typeface="Tahoma" pitchFamily="34" charset="0"/>
              <a:ea typeface="Tahoma" pitchFamily="34" charset="0"/>
              <a:cs typeface="Tahoma" pitchFamily="34" charset="0"/>
            </a:endParaRPr>
          </a:p>
        </p:txBody>
      </p:sp>
      <p:sp>
        <p:nvSpPr>
          <p:cNvPr id="16" name="Round Same Side Corner Rectangle 15"/>
          <p:cNvSpPr/>
          <p:nvPr/>
        </p:nvSpPr>
        <p:spPr>
          <a:xfrm flipV="1">
            <a:off x="9982200" y="2586689"/>
            <a:ext cx="13526830" cy="1318750"/>
          </a:xfrm>
          <a:prstGeom prst="round2Same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10124703" y="2461234"/>
            <a:ext cx="13547612" cy="1569660"/>
          </a:xfrm>
          <a:prstGeom prst="rect">
            <a:avLst/>
          </a:prstGeom>
          <a:noFill/>
        </p:spPr>
        <p:txBody>
          <a:bodyPr wrap="square" rtlCol="0">
            <a:spAutoFit/>
          </a:bodyPr>
          <a:lstStyle/>
          <a:p>
            <a:r>
              <a:rPr lang="vi-VN" sz="4800" b="1" dirty="0">
                <a:solidFill>
                  <a:srgbClr val="FFFF00"/>
                </a:solidFill>
                <a:latin typeface="Tahoma" panose="020B0604030504040204" pitchFamily="34" charset="0"/>
                <a:ea typeface="Tahoma" panose="020B0604030504040204" pitchFamily="34" charset="0"/>
                <a:cs typeface="Tahoma" panose="020B0604030504040204" pitchFamily="34" charset="0"/>
              </a:rPr>
              <a:t>CHƯƠNG </a:t>
            </a:r>
            <a:r>
              <a:rPr lang="en-US" sz="48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II</a:t>
            </a:r>
            <a:r>
              <a:rPr lang="vi-VN" sz="48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 </a:t>
            </a:r>
            <a:r>
              <a:rPr lang="en-US" sz="48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BẤT PHƯƠNG TRÌNH VÀ HỆ BẤT PHƯƠNG TRÌNH BẬC NHẤT HAI ẨN</a:t>
            </a:r>
            <a:endParaRPr lang="vi-VN" sz="44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7" name="Picture 6" descr="Diagram&#10;&#10;Description automatically generated">
            <a:extLst>
              <a:ext uri="{FF2B5EF4-FFF2-40B4-BE49-F238E27FC236}">
                <a16:creationId xmlns:a16="http://schemas.microsoft.com/office/drawing/2014/main" id="{9DD62A2F-0278-4FC2-A499-CACC34D7524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4970" y="1923568"/>
            <a:ext cx="8531796" cy="11576010"/>
          </a:xfrm>
          <a:prstGeom prst="rect">
            <a:avLst/>
          </a:prstGeom>
        </p:spPr>
      </p:pic>
      <p:sp>
        <p:nvSpPr>
          <p:cNvPr id="17" name="Rectangle 6">
            <a:extLst>
              <a:ext uri="{FF2B5EF4-FFF2-40B4-BE49-F238E27FC236}">
                <a16:creationId xmlns:a16="http://schemas.microsoft.com/office/drawing/2014/main" id="{FA1434C5-B6EA-4E8A-9827-5D7F3A0203C8}"/>
              </a:ext>
            </a:extLst>
          </p:cNvPr>
          <p:cNvSpPr>
            <a:spLocks noChangeArrowheads="1"/>
          </p:cNvSpPr>
          <p:nvPr/>
        </p:nvSpPr>
        <p:spPr bwMode="auto">
          <a:xfrm>
            <a:off x="9797695" y="6263773"/>
            <a:ext cx="13804641" cy="2895600"/>
          </a:xfrm>
          <a:prstGeom prst="rect">
            <a:avLst/>
          </a:prstGeom>
          <a:solidFill>
            <a:schemeClr val="accent2">
              <a:lumMod val="20000"/>
              <a:lumOff val="80000"/>
            </a:schemeClr>
          </a:solidFill>
          <a:ln w="9525">
            <a:solidFill>
              <a:schemeClr val="accent2">
                <a:lumMod val="20000"/>
                <a:lumOff val="80000"/>
              </a:schemeClr>
            </a:solidFill>
            <a:miter lim="800000"/>
          </a:ln>
          <a:effectLst/>
        </p:spPr>
        <p:txBody>
          <a:bodyPr/>
          <a:lstStyle/>
          <a:p>
            <a:pPr algn="just">
              <a:lnSpc>
                <a:spcPct val="150000"/>
              </a:lnSpc>
              <a:defRPr/>
            </a:pPr>
            <a:r>
              <a:rPr lang="en-US" sz="5200" b="1" dirty="0" smtClean="0">
                <a:solidFill>
                  <a:srgbClr val="D60093"/>
                </a:solidFill>
                <a:latin typeface="Tahoma" panose="020B0604030504040204" pitchFamily="34" charset="0"/>
                <a:ea typeface="Tahoma" panose="020B0604030504040204" pitchFamily="34" charset="0"/>
                <a:cs typeface="Tahoma" panose="020B0604030504040204" pitchFamily="34" charset="0"/>
              </a:rPr>
              <a:t>§</a:t>
            </a:r>
            <a:r>
              <a:rPr lang="en-US" sz="5200" b="1" dirty="0">
                <a:solidFill>
                  <a:srgbClr val="D60093"/>
                </a:solidFill>
                <a:latin typeface="Tahoma" panose="020B0604030504040204" pitchFamily="34" charset="0"/>
                <a:ea typeface="Tahoma" panose="020B0604030504040204" pitchFamily="34" charset="0"/>
                <a:cs typeface="Tahoma" panose="020B0604030504040204" pitchFamily="34" charset="0"/>
              </a:rPr>
              <a:t>1. </a:t>
            </a:r>
            <a:r>
              <a:rPr lang="en-US" sz="5200" b="1" dirty="0" err="1" smtClean="0">
                <a:solidFill>
                  <a:srgbClr val="D60093"/>
                </a:solidFill>
                <a:latin typeface="Tahoma" panose="020B0604030504040204" pitchFamily="34" charset="0"/>
                <a:ea typeface="Tahoma" panose="020B0604030504040204" pitchFamily="34" charset="0"/>
                <a:cs typeface="Tahoma" panose="020B0604030504040204" pitchFamily="34" charset="0"/>
              </a:rPr>
              <a:t>Bất</a:t>
            </a:r>
            <a:r>
              <a:rPr lang="en-US" sz="5200" b="1" dirty="0" smtClean="0">
                <a:solidFill>
                  <a:srgbClr val="D60093"/>
                </a:solidFill>
                <a:latin typeface="Tahoma" panose="020B0604030504040204" pitchFamily="34" charset="0"/>
                <a:ea typeface="Tahoma" panose="020B0604030504040204" pitchFamily="34" charset="0"/>
                <a:cs typeface="Tahoma" panose="020B0604030504040204" pitchFamily="34" charset="0"/>
              </a:rPr>
              <a:t> </a:t>
            </a:r>
            <a:r>
              <a:rPr lang="en-US" sz="5200" b="1" dirty="0" err="1" smtClean="0">
                <a:solidFill>
                  <a:srgbClr val="D60093"/>
                </a:solidFill>
                <a:latin typeface="Tahoma" panose="020B0604030504040204" pitchFamily="34" charset="0"/>
                <a:ea typeface="Tahoma" panose="020B0604030504040204" pitchFamily="34" charset="0"/>
                <a:cs typeface="Tahoma" panose="020B0604030504040204" pitchFamily="34" charset="0"/>
              </a:rPr>
              <a:t>phương</a:t>
            </a:r>
            <a:r>
              <a:rPr lang="en-US" sz="5200" b="1" dirty="0" smtClean="0">
                <a:solidFill>
                  <a:srgbClr val="D60093"/>
                </a:solidFill>
                <a:latin typeface="Tahoma" panose="020B0604030504040204" pitchFamily="34" charset="0"/>
                <a:ea typeface="Tahoma" panose="020B0604030504040204" pitchFamily="34" charset="0"/>
                <a:cs typeface="Tahoma" panose="020B0604030504040204" pitchFamily="34" charset="0"/>
              </a:rPr>
              <a:t> </a:t>
            </a:r>
            <a:r>
              <a:rPr lang="en-US" sz="5200" b="1" dirty="0" err="1" smtClean="0">
                <a:solidFill>
                  <a:srgbClr val="D60093"/>
                </a:solidFill>
                <a:latin typeface="Tahoma" panose="020B0604030504040204" pitchFamily="34" charset="0"/>
                <a:ea typeface="Tahoma" panose="020B0604030504040204" pitchFamily="34" charset="0"/>
                <a:cs typeface="Tahoma" panose="020B0604030504040204" pitchFamily="34" charset="0"/>
              </a:rPr>
              <a:t>trình</a:t>
            </a:r>
            <a:r>
              <a:rPr lang="en-US" sz="5200" b="1" dirty="0" smtClean="0">
                <a:solidFill>
                  <a:srgbClr val="D60093"/>
                </a:solidFill>
                <a:latin typeface="Tahoma" panose="020B0604030504040204" pitchFamily="34" charset="0"/>
                <a:ea typeface="Tahoma" panose="020B0604030504040204" pitchFamily="34" charset="0"/>
                <a:cs typeface="Tahoma" panose="020B0604030504040204" pitchFamily="34" charset="0"/>
              </a:rPr>
              <a:t> </a:t>
            </a:r>
            <a:r>
              <a:rPr lang="en-US" sz="5200" b="1" dirty="0" err="1" smtClean="0">
                <a:solidFill>
                  <a:srgbClr val="D60093"/>
                </a:solidFill>
                <a:latin typeface="Tahoma" panose="020B0604030504040204" pitchFamily="34" charset="0"/>
                <a:ea typeface="Tahoma" panose="020B0604030504040204" pitchFamily="34" charset="0"/>
                <a:cs typeface="Tahoma" panose="020B0604030504040204" pitchFamily="34" charset="0"/>
              </a:rPr>
              <a:t>bậc</a:t>
            </a:r>
            <a:r>
              <a:rPr lang="en-US" sz="5200" b="1" dirty="0" smtClean="0">
                <a:solidFill>
                  <a:srgbClr val="D60093"/>
                </a:solidFill>
                <a:latin typeface="Tahoma" panose="020B0604030504040204" pitchFamily="34" charset="0"/>
                <a:ea typeface="Tahoma" panose="020B0604030504040204" pitchFamily="34" charset="0"/>
                <a:cs typeface="Tahoma" panose="020B0604030504040204" pitchFamily="34" charset="0"/>
              </a:rPr>
              <a:t> </a:t>
            </a:r>
            <a:r>
              <a:rPr lang="en-US" sz="5200" b="1" dirty="0" err="1" smtClean="0">
                <a:solidFill>
                  <a:srgbClr val="D60093"/>
                </a:solidFill>
                <a:latin typeface="Tahoma" panose="020B0604030504040204" pitchFamily="34" charset="0"/>
                <a:ea typeface="Tahoma" panose="020B0604030504040204" pitchFamily="34" charset="0"/>
                <a:cs typeface="Tahoma" panose="020B0604030504040204" pitchFamily="34" charset="0"/>
              </a:rPr>
              <a:t>nhất</a:t>
            </a:r>
            <a:r>
              <a:rPr lang="en-US" sz="5200" b="1" dirty="0" smtClean="0">
                <a:solidFill>
                  <a:srgbClr val="D60093"/>
                </a:solidFill>
                <a:latin typeface="Tahoma" panose="020B0604030504040204" pitchFamily="34" charset="0"/>
                <a:ea typeface="Tahoma" panose="020B0604030504040204" pitchFamily="34" charset="0"/>
                <a:cs typeface="Tahoma" panose="020B0604030504040204" pitchFamily="34" charset="0"/>
              </a:rPr>
              <a:t> </a:t>
            </a:r>
            <a:r>
              <a:rPr lang="en-US" sz="5200" b="1" dirty="0" err="1" smtClean="0">
                <a:solidFill>
                  <a:srgbClr val="D60093"/>
                </a:solidFill>
                <a:latin typeface="Tahoma" panose="020B0604030504040204" pitchFamily="34" charset="0"/>
                <a:ea typeface="Tahoma" panose="020B0604030504040204" pitchFamily="34" charset="0"/>
                <a:cs typeface="Tahoma" panose="020B0604030504040204" pitchFamily="34" charset="0"/>
              </a:rPr>
              <a:t>hai</a:t>
            </a:r>
            <a:r>
              <a:rPr lang="en-US" sz="5200" b="1" dirty="0" smtClean="0">
                <a:solidFill>
                  <a:srgbClr val="D60093"/>
                </a:solidFill>
                <a:latin typeface="Tahoma" panose="020B0604030504040204" pitchFamily="34" charset="0"/>
                <a:ea typeface="Tahoma" panose="020B0604030504040204" pitchFamily="34" charset="0"/>
                <a:cs typeface="Tahoma" panose="020B0604030504040204" pitchFamily="34" charset="0"/>
              </a:rPr>
              <a:t> </a:t>
            </a:r>
            <a:r>
              <a:rPr lang="en-US" sz="5200" b="1" dirty="0" err="1" smtClean="0">
                <a:solidFill>
                  <a:srgbClr val="D60093"/>
                </a:solidFill>
                <a:latin typeface="Tahoma" panose="020B0604030504040204" pitchFamily="34" charset="0"/>
                <a:ea typeface="Tahoma" panose="020B0604030504040204" pitchFamily="34" charset="0"/>
                <a:cs typeface="Tahoma" panose="020B0604030504040204" pitchFamily="34" charset="0"/>
              </a:rPr>
              <a:t>ẩn</a:t>
            </a:r>
            <a:endParaRPr lang="en-US" sz="5200" b="1" dirty="0">
              <a:solidFill>
                <a:srgbClr val="D60093"/>
              </a:solidFill>
              <a:latin typeface="Tahoma" panose="020B0604030504040204" pitchFamily="34" charset="0"/>
              <a:ea typeface="Tahoma" panose="020B0604030504040204" pitchFamily="34" charset="0"/>
              <a:cs typeface="Tahoma" panose="020B0604030504040204" pitchFamily="34" charset="0"/>
            </a:endParaRPr>
          </a:p>
          <a:p>
            <a:pPr algn="just">
              <a:lnSpc>
                <a:spcPct val="150000"/>
              </a:lnSpc>
              <a:defRPr/>
            </a:pPr>
            <a:r>
              <a:rPr lang="en-US" sz="5200" b="1" dirty="0" smtClean="0">
                <a:solidFill>
                  <a:srgbClr val="D60093"/>
                </a:solidFill>
                <a:latin typeface="Tahoma" panose="020B0604030504040204" pitchFamily="34" charset="0"/>
                <a:ea typeface="Tahoma" panose="020B0604030504040204" pitchFamily="34" charset="0"/>
                <a:cs typeface="Tahoma" panose="020B0604030504040204" pitchFamily="34" charset="0"/>
              </a:rPr>
              <a:t>§</a:t>
            </a:r>
            <a:r>
              <a:rPr lang="en-US" sz="5200" b="1" dirty="0">
                <a:solidFill>
                  <a:srgbClr val="D60093"/>
                </a:solidFill>
                <a:latin typeface="Tahoma" panose="020B0604030504040204" pitchFamily="34" charset="0"/>
                <a:ea typeface="Tahoma" panose="020B0604030504040204" pitchFamily="34" charset="0"/>
                <a:cs typeface="Tahoma" panose="020B0604030504040204" pitchFamily="34" charset="0"/>
              </a:rPr>
              <a:t>2. </a:t>
            </a:r>
            <a:r>
              <a:rPr lang="en-US" sz="5200" b="1" dirty="0" err="1" smtClean="0">
                <a:solidFill>
                  <a:srgbClr val="D60093"/>
                </a:solidFill>
                <a:latin typeface="Tahoma" panose="020B0604030504040204" pitchFamily="34" charset="0"/>
                <a:ea typeface="Tahoma" panose="020B0604030504040204" pitchFamily="34" charset="0"/>
                <a:cs typeface="Tahoma" panose="020B0604030504040204" pitchFamily="34" charset="0"/>
              </a:rPr>
              <a:t>Hệ</a:t>
            </a:r>
            <a:r>
              <a:rPr lang="en-US" sz="5200" b="1" dirty="0" smtClean="0">
                <a:solidFill>
                  <a:srgbClr val="D60093"/>
                </a:solidFill>
                <a:latin typeface="Tahoma" panose="020B0604030504040204" pitchFamily="34" charset="0"/>
                <a:ea typeface="Tahoma" panose="020B0604030504040204" pitchFamily="34" charset="0"/>
                <a:cs typeface="Tahoma" panose="020B0604030504040204" pitchFamily="34" charset="0"/>
              </a:rPr>
              <a:t> </a:t>
            </a:r>
            <a:r>
              <a:rPr lang="en-US" sz="5200" b="1" dirty="0" err="1" smtClean="0">
                <a:solidFill>
                  <a:srgbClr val="D60093"/>
                </a:solidFill>
                <a:latin typeface="Tahoma" panose="020B0604030504040204" pitchFamily="34" charset="0"/>
                <a:ea typeface="Tahoma" panose="020B0604030504040204" pitchFamily="34" charset="0"/>
                <a:cs typeface="Tahoma" panose="020B0604030504040204" pitchFamily="34" charset="0"/>
              </a:rPr>
              <a:t>bất</a:t>
            </a:r>
            <a:r>
              <a:rPr lang="en-US" sz="5200" b="1" dirty="0" smtClean="0">
                <a:solidFill>
                  <a:srgbClr val="D60093"/>
                </a:solidFill>
                <a:latin typeface="Tahoma" panose="020B0604030504040204" pitchFamily="34" charset="0"/>
                <a:ea typeface="Tahoma" panose="020B0604030504040204" pitchFamily="34" charset="0"/>
                <a:cs typeface="Tahoma" panose="020B0604030504040204" pitchFamily="34" charset="0"/>
              </a:rPr>
              <a:t> </a:t>
            </a:r>
            <a:r>
              <a:rPr lang="en-US" sz="5200" b="1" dirty="0" err="1">
                <a:solidFill>
                  <a:srgbClr val="D60093"/>
                </a:solidFill>
                <a:latin typeface="Tahoma" panose="020B0604030504040204" pitchFamily="34" charset="0"/>
                <a:ea typeface="Tahoma" panose="020B0604030504040204" pitchFamily="34" charset="0"/>
                <a:cs typeface="Tahoma" panose="020B0604030504040204" pitchFamily="34" charset="0"/>
              </a:rPr>
              <a:t>phương</a:t>
            </a:r>
            <a:r>
              <a:rPr lang="en-US" sz="5200" b="1" dirty="0">
                <a:solidFill>
                  <a:srgbClr val="D60093"/>
                </a:solidFill>
                <a:latin typeface="Tahoma" panose="020B0604030504040204" pitchFamily="34" charset="0"/>
                <a:ea typeface="Tahoma" panose="020B0604030504040204" pitchFamily="34" charset="0"/>
                <a:cs typeface="Tahoma" panose="020B0604030504040204" pitchFamily="34" charset="0"/>
              </a:rPr>
              <a:t> </a:t>
            </a:r>
            <a:r>
              <a:rPr lang="en-US" sz="5200" b="1" dirty="0" err="1">
                <a:solidFill>
                  <a:srgbClr val="D60093"/>
                </a:solidFill>
                <a:latin typeface="Tahoma" panose="020B0604030504040204" pitchFamily="34" charset="0"/>
                <a:ea typeface="Tahoma" panose="020B0604030504040204" pitchFamily="34" charset="0"/>
                <a:cs typeface="Tahoma" panose="020B0604030504040204" pitchFamily="34" charset="0"/>
              </a:rPr>
              <a:t>trình</a:t>
            </a:r>
            <a:r>
              <a:rPr lang="en-US" sz="5200" b="1" dirty="0">
                <a:solidFill>
                  <a:srgbClr val="D60093"/>
                </a:solidFill>
                <a:latin typeface="Tahoma" panose="020B0604030504040204" pitchFamily="34" charset="0"/>
                <a:ea typeface="Tahoma" panose="020B0604030504040204" pitchFamily="34" charset="0"/>
                <a:cs typeface="Tahoma" panose="020B0604030504040204" pitchFamily="34" charset="0"/>
              </a:rPr>
              <a:t> </a:t>
            </a:r>
            <a:r>
              <a:rPr lang="en-US" sz="5200" b="1" dirty="0" err="1">
                <a:solidFill>
                  <a:srgbClr val="D60093"/>
                </a:solidFill>
                <a:latin typeface="Tahoma" panose="020B0604030504040204" pitchFamily="34" charset="0"/>
                <a:ea typeface="Tahoma" panose="020B0604030504040204" pitchFamily="34" charset="0"/>
                <a:cs typeface="Tahoma" panose="020B0604030504040204" pitchFamily="34" charset="0"/>
              </a:rPr>
              <a:t>bậc</a:t>
            </a:r>
            <a:r>
              <a:rPr lang="en-US" sz="5200" b="1" dirty="0">
                <a:solidFill>
                  <a:srgbClr val="D60093"/>
                </a:solidFill>
                <a:latin typeface="Tahoma" panose="020B0604030504040204" pitchFamily="34" charset="0"/>
                <a:ea typeface="Tahoma" panose="020B0604030504040204" pitchFamily="34" charset="0"/>
                <a:cs typeface="Tahoma" panose="020B0604030504040204" pitchFamily="34" charset="0"/>
              </a:rPr>
              <a:t> </a:t>
            </a:r>
            <a:r>
              <a:rPr lang="en-US" sz="5200" b="1" dirty="0" err="1">
                <a:solidFill>
                  <a:srgbClr val="D60093"/>
                </a:solidFill>
                <a:latin typeface="Tahoma" panose="020B0604030504040204" pitchFamily="34" charset="0"/>
                <a:ea typeface="Tahoma" panose="020B0604030504040204" pitchFamily="34" charset="0"/>
                <a:cs typeface="Tahoma" panose="020B0604030504040204" pitchFamily="34" charset="0"/>
              </a:rPr>
              <a:t>nhất</a:t>
            </a:r>
            <a:r>
              <a:rPr lang="en-US" sz="5200" b="1" dirty="0">
                <a:solidFill>
                  <a:srgbClr val="D60093"/>
                </a:solidFill>
                <a:latin typeface="Tahoma" panose="020B0604030504040204" pitchFamily="34" charset="0"/>
                <a:ea typeface="Tahoma" panose="020B0604030504040204" pitchFamily="34" charset="0"/>
                <a:cs typeface="Tahoma" panose="020B0604030504040204" pitchFamily="34" charset="0"/>
              </a:rPr>
              <a:t> </a:t>
            </a:r>
            <a:r>
              <a:rPr lang="en-US" sz="5200" b="1" dirty="0" err="1">
                <a:solidFill>
                  <a:srgbClr val="D60093"/>
                </a:solidFill>
                <a:latin typeface="Tahoma" panose="020B0604030504040204" pitchFamily="34" charset="0"/>
                <a:ea typeface="Tahoma" panose="020B0604030504040204" pitchFamily="34" charset="0"/>
                <a:cs typeface="Tahoma" panose="020B0604030504040204" pitchFamily="34" charset="0"/>
              </a:rPr>
              <a:t>hai</a:t>
            </a:r>
            <a:r>
              <a:rPr lang="en-US" sz="5200" b="1" dirty="0">
                <a:solidFill>
                  <a:srgbClr val="D60093"/>
                </a:solidFill>
                <a:latin typeface="Tahoma" panose="020B0604030504040204" pitchFamily="34" charset="0"/>
                <a:ea typeface="Tahoma" panose="020B0604030504040204" pitchFamily="34" charset="0"/>
                <a:cs typeface="Tahoma" panose="020B0604030504040204" pitchFamily="34" charset="0"/>
              </a:rPr>
              <a:t> </a:t>
            </a:r>
            <a:r>
              <a:rPr lang="en-US" sz="5200" b="1" dirty="0" err="1" smtClean="0">
                <a:solidFill>
                  <a:srgbClr val="D60093"/>
                </a:solidFill>
                <a:latin typeface="Tahoma" panose="020B0604030504040204" pitchFamily="34" charset="0"/>
                <a:ea typeface="Tahoma" panose="020B0604030504040204" pitchFamily="34" charset="0"/>
                <a:cs typeface="Tahoma" panose="020B0604030504040204" pitchFamily="34" charset="0"/>
              </a:rPr>
              <a:t>ẩn</a:t>
            </a:r>
            <a:endParaRPr lang="en-US" sz="5200" b="1" dirty="0">
              <a:solidFill>
                <a:srgbClr val="D60093"/>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5140518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247742" y="1947270"/>
            <a:ext cx="22917059" cy="836597"/>
            <a:chOff x="168274" y="1878677"/>
            <a:chExt cx="11447004" cy="917904"/>
          </a:xfrm>
        </p:grpSpPr>
        <p:sp>
          <p:nvSpPr>
            <p:cNvPr id="3" name="Rounded Rectangle 2"/>
            <p:cNvSpPr/>
            <p:nvPr/>
          </p:nvSpPr>
          <p:spPr>
            <a:xfrm>
              <a:off x="168274" y="1905000"/>
              <a:ext cx="1905001"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4" name="TextBox 3"/>
            <p:cNvSpPr txBox="1"/>
            <p:nvPr/>
          </p:nvSpPr>
          <p:spPr>
            <a:xfrm>
              <a:off x="934392" y="1969243"/>
              <a:ext cx="358071" cy="827338"/>
            </a:xfrm>
            <a:prstGeom prst="rect">
              <a:avLst/>
            </a:prstGeom>
            <a:noFill/>
          </p:spPr>
          <p:txBody>
            <a:bodyPr wrap="none" rtlCol="0">
              <a:spAutoFit/>
            </a:bodyPr>
            <a:lstStyle/>
            <a:p>
              <a:r>
                <a:rPr lang="en-US" b="1" dirty="0" smtClean="0">
                  <a:solidFill>
                    <a:prstClr val="white"/>
                  </a:solidFill>
                  <a:latin typeface="Tahoma" panose="020B0604030504040204" pitchFamily="34" charset="0"/>
                  <a:ea typeface="Tahoma" panose="020B0604030504040204" pitchFamily="34" charset="0"/>
                  <a:cs typeface="Tahoma" panose="020B0604030504040204" pitchFamily="34" charset="0"/>
                </a:rPr>
                <a:t>II</a:t>
              </a:r>
              <a:endParaRPr lang="en-US"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5" name="TextBox 4"/>
            <p:cNvSpPr txBox="1"/>
            <p:nvPr/>
          </p:nvSpPr>
          <p:spPr>
            <a:xfrm>
              <a:off x="2282732" y="1878677"/>
              <a:ext cx="9332546" cy="911759"/>
            </a:xfrm>
            <a:prstGeom prst="rect">
              <a:avLst/>
            </a:prstGeom>
            <a:noFill/>
          </p:spPr>
          <p:txBody>
            <a:bodyPr wrap="square" rtlCol="0">
              <a:spAutoFit/>
            </a:bodyPr>
            <a:lstStyle/>
            <a:p>
              <a:r>
                <a:rPr lang="en-US" sz="4800" b="1" dirty="0" smtClean="0">
                  <a:solidFill>
                    <a:srgbClr val="145F82"/>
                  </a:solidFill>
                  <a:latin typeface="Tahoma" panose="020B0604030504040204" pitchFamily="34" charset="0"/>
                  <a:ea typeface="Tahoma" panose="020B0604030504040204" pitchFamily="34" charset="0"/>
                  <a:cs typeface="Tahoma" panose="020B0604030504040204" pitchFamily="34" charset="0"/>
                </a:rPr>
                <a:t>BIỂU DIỄN MIỀN NGHIỆM CỦA HỆ BPT BẬC NHẤT HAI ẨN </a:t>
              </a:r>
              <a:endParaRPr lang="en-US" sz="4800" b="1" dirty="0">
                <a:solidFill>
                  <a:srgbClr val="145F82"/>
                </a:solidFill>
                <a:latin typeface="Tahoma" panose="020B0604030504040204" pitchFamily="34" charset="0"/>
                <a:ea typeface="Tahoma" panose="020B0604030504040204" pitchFamily="34" charset="0"/>
                <a:cs typeface="Tahoma" panose="020B0604030504040204" pitchFamily="34" charset="0"/>
              </a:endParaRPr>
            </a:p>
          </p:txBody>
        </p:sp>
      </p:grpSp>
      <p:grpSp>
        <p:nvGrpSpPr>
          <p:cNvPr id="6" name="Group 54"/>
          <p:cNvGrpSpPr/>
          <p:nvPr/>
        </p:nvGrpSpPr>
        <p:grpSpPr>
          <a:xfrm>
            <a:off x="678593" y="2554569"/>
            <a:ext cx="22714807" cy="5507364"/>
            <a:chOff x="1268078" y="3405486"/>
            <a:chExt cx="22486206" cy="4134265"/>
          </a:xfrm>
        </p:grpSpPr>
        <p:sp>
          <p:nvSpPr>
            <p:cNvPr id="7" name="Rounded Rectangle 6"/>
            <p:cNvSpPr/>
            <p:nvPr/>
          </p:nvSpPr>
          <p:spPr>
            <a:xfrm>
              <a:off x="1532360" y="3579402"/>
              <a:ext cx="22221924" cy="3960349"/>
            </a:xfrm>
            <a:prstGeom prst="roundRect">
              <a:avLst>
                <a:gd name="adj" fmla="val 5347"/>
              </a:avLst>
            </a:prstGeom>
            <a:solidFill>
              <a:schemeClr val="accent6">
                <a:lumMod val="20000"/>
                <a:lumOff val="8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ahoma" panose="020B0604030504040204" pitchFamily="34" charset="0"/>
                <a:ea typeface="Tahoma" panose="020B0604030504040204" pitchFamily="34" charset="0"/>
                <a:cs typeface="Tahoma" panose="020B0604030504040204" pitchFamily="34" charset="0"/>
              </a:endParaRPr>
            </a:p>
          </p:txBody>
        </p:sp>
        <p:grpSp>
          <p:nvGrpSpPr>
            <p:cNvPr id="8" name="Group 67"/>
            <p:cNvGrpSpPr/>
            <p:nvPr/>
          </p:nvGrpSpPr>
          <p:grpSpPr>
            <a:xfrm>
              <a:off x="1268078" y="3405486"/>
              <a:ext cx="3343538" cy="940513"/>
              <a:chOff x="1311958" y="3405486"/>
              <a:chExt cx="3343538" cy="940513"/>
            </a:xfrm>
          </p:grpSpPr>
          <p:sp>
            <p:nvSpPr>
              <p:cNvPr id="9" name="Freeform 20"/>
              <p:cNvSpPr>
                <a:spLocks/>
              </p:cNvSpPr>
              <p:nvPr/>
            </p:nvSpPr>
            <p:spPr bwMode="auto">
              <a:xfrm rot="5400000">
                <a:off x="2967389" y="2625080"/>
                <a:ext cx="793395" cy="2582819"/>
              </a:xfrm>
              <a:prstGeom prst="round2SameRect">
                <a:avLst>
                  <a:gd name="adj1" fmla="val 6498"/>
                  <a:gd name="adj2" fmla="val 0"/>
                </a:avLst>
              </a:prstGeom>
              <a:solidFill>
                <a:schemeClr val="accent6">
                  <a:lumMod val="75000"/>
                </a:schemeClr>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10" name="TextBox 9"/>
              <p:cNvSpPr txBox="1"/>
              <p:nvPr/>
            </p:nvSpPr>
            <p:spPr>
              <a:xfrm>
                <a:off x="2094590" y="3600324"/>
                <a:ext cx="2404826" cy="602243"/>
              </a:xfrm>
              <a:prstGeom prst="rect">
                <a:avLst/>
              </a:prstGeom>
              <a:noFill/>
            </p:spPr>
            <p:txBody>
              <a:bodyPr wrap="none" rtlCol="0">
                <a:spAutoFit/>
              </a:bodyPr>
              <a:lstStyle/>
              <a:p>
                <a:r>
                  <a:rPr lang="vi-VN" sz="4600" b="1" dirty="0">
                    <a:solidFill>
                      <a:schemeClr val="bg1"/>
                    </a:solidFill>
                    <a:latin typeface="Tahoma" pitchFamily="34" charset="0"/>
                    <a:ea typeface="Tahoma" pitchFamily="34" charset="0"/>
                    <a:cs typeface="Tahoma" pitchFamily="34" charset="0"/>
                  </a:rPr>
                  <a:t>Ví dụ </a:t>
                </a:r>
                <a:r>
                  <a:rPr lang="en-US" sz="4600" b="1" dirty="0" smtClean="0">
                    <a:solidFill>
                      <a:schemeClr val="bg1"/>
                    </a:solidFill>
                    <a:latin typeface="Tahoma" pitchFamily="34" charset="0"/>
                    <a:ea typeface="Tahoma" pitchFamily="34" charset="0"/>
                    <a:cs typeface="Tahoma" pitchFamily="34" charset="0"/>
                  </a:rPr>
                  <a:t>2</a:t>
                </a:r>
                <a:r>
                  <a:rPr lang="vi-VN" sz="4600" b="1" dirty="0" smtClean="0">
                    <a:solidFill>
                      <a:schemeClr val="bg1"/>
                    </a:solidFill>
                    <a:latin typeface="Tahoma" pitchFamily="34" charset="0"/>
                    <a:ea typeface="Tahoma" pitchFamily="34" charset="0"/>
                    <a:cs typeface="Tahoma" pitchFamily="34" charset="0"/>
                  </a:rPr>
                  <a:t> </a:t>
                </a:r>
                <a:endParaRPr lang="en-US" sz="4600" b="1" dirty="0">
                  <a:solidFill>
                    <a:schemeClr val="bg1"/>
                  </a:solidFill>
                  <a:latin typeface="Tahoma" pitchFamily="34" charset="0"/>
                  <a:ea typeface="Tahoma" pitchFamily="34" charset="0"/>
                  <a:cs typeface="Tahoma" pitchFamily="34" charset="0"/>
                </a:endParaRPr>
              </a:p>
            </p:txBody>
          </p:sp>
          <p:grpSp>
            <p:nvGrpSpPr>
              <p:cNvPr id="11" name="Group 70"/>
              <p:cNvGrpSpPr/>
              <p:nvPr/>
            </p:nvGrpSpPr>
            <p:grpSpPr>
              <a:xfrm>
                <a:off x="1311958" y="3405486"/>
                <a:ext cx="950173" cy="940513"/>
                <a:chOff x="1311958" y="3405486"/>
                <a:chExt cx="950173" cy="940513"/>
              </a:xfrm>
            </p:grpSpPr>
            <p:sp>
              <p:nvSpPr>
                <p:cNvPr id="12" name="Rectangle 11"/>
                <p:cNvSpPr/>
                <p:nvPr/>
              </p:nvSpPr>
              <p:spPr>
                <a:xfrm>
                  <a:off x="1406975" y="3672018"/>
                  <a:ext cx="596676" cy="5403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13" name="Freeform 13"/>
                <p:cNvSpPr>
                  <a:spLocks noEditPoints="1"/>
                </p:cNvSpPr>
                <p:nvPr/>
              </p:nvSpPr>
              <p:spPr bwMode="auto">
                <a:xfrm>
                  <a:off x="1311958" y="3581027"/>
                  <a:ext cx="190035" cy="268948"/>
                </a:xfrm>
                <a:custGeom>
                  <a:avLst/>
                  <a:gdLst>
                    <a:gd name="T0" fmla="*/ 34 w 50"/>
                    <a:gd name="T1" fmla="*/ 16 h 71"/>
                    <a:gd name="T2" fmla="*/ 34 w 50"/>
                    <a:gd name="T3" fmla="*/ 55 h 71"/>
                    <a:gd name="T4" fmla="*/ 16 w 50"/>
                    <a:gd name="T5" fmla="*/ 55 h 71"/>
                    <a:gd name="T6" fmla="*/ 16 w 50"/>
                    <a:gd name="T7" fmla="*/ 16 h 71"/>
                    <a:gd name="T8" fmla="*/ 34 w 50"/>
                    <a:gd name="T9" fmla="*/ 16 h 71"/>
                    <a:gd name="T10" fmla="*/ 34 w 50"/>
                    <a:gd name="T11" fmla="*/ 0 h 71"/>
                    <a:gd name="T12" fmla="*/ 16 w 50"/>
                    <a:gd name="T13" fmla="*/ 0 h 71"/>
                    <a:gd name="T14" fmla="*/ 0 w 50"/>
                    <a:gd name="T15" fmla="*/ 16 h 71"/>
                    <a:gd name="T16" fmla="*/ 0 w 50"/>
                    <a:gd name="T17" fmla="*/ 55 h 71"/>
                    <a:gd name="T18" fmla="*/ 16 w 50"/>
                    <a:gd name="T19" fmla="*/ 71 h 71"/>
                    <a:gd name="T20" fmla="*/ 34 w 50"/>
                    <a:gd name="T21" fmla="*/ 71 h 71"/>
                    <a:gd name="T22" fmla="*/ 50 w 50"/>
                    <a:gd name="T23" fmla="*/ 55 h 71"/>
                    <a:gd name="T24" fmla="*/ 50 w 50"/>
                    <a:gd name="T25" fmla="*/ 16 h 71"/>
                    <a:gd name="T26" fmla="*/ 34 w 50"/>
                    <a:gd name="T2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1">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14" name="Freeform 14"/>
                <p:cNvSpPr>
                  <a:spLocks noEditPoints="1"/>
                </p:cNvSpPr>
                <p:nvPr/>
              </p:nvSpPr>
              <p:spPr bwMode="auto">
                <a:xfrm>
                  <a:off x="1311958" y="3581027"/>
                  <a:ext cx="277000" cy="181983"/>
                </a:xfrm>
                <a:custGeom>
                  <a:avLst/>
                  <a:gdLst>
                    <a:gd name="T0" fmla="*/ 57 w 73"/>
                    <a:gd name="T1" fmla="*/ 16 h 48"/>
                    <a:gd name="T2" fmla="*/ 57 w 73"/>
                    <a:gd name="T3" fmla="*/ 32 h 48"/>
                    <a:gd name="T4" fmla="*/ 16 w 73"/>
                    <a:gd name="T5" fmla="*/ 32 h 48"/>
                    <a:gd name="T6" fmla="*/ 16 w 73"/>
                    <a:gd name="T7" fmla="*/ 16 h 48"/>
                    <a:gd name="T8" fmla="*/ 57 w 73"/>
                    <a:gd name="T9" fmla="*/ 16 h 48"/>
                    <a:gd name="T10" fmla="*/ 57 w 73"/>
                    <a:gd name="T11" fmla="*/ 0 h 48"/>
                    <a:gd name="T12" fmla="*/ 16 w 73"/>
                    <a:gd name="T13" fmla="*/ 0 h 48"/>
                    <a:gd name="T14" fmla="*/ 0 w 73"/>
                    <a:gd name="T15" fmla="*/ 16 h 48"/>
                    <a:gd name="T16" fmla="*/ 0 w 73"/>
                    <a:gd name="T17" fmla="*/ 32 h 48"/>
                    <a:gd name="T18" fmla="*/ 16 w 73"/>
                    <a:gd name="T19" fmla="*/ 48 h 48"/>
                    <a:gd name="T20" fmla="*/ 57 w 73"/>
                    <a:gd name="T21" fmla="*/ 48 h 48"/>
                    <a:gd name="T22" fmla="*/ 73 w 73"/>
                    <a:gd name="T23" fmla="*/ 32 h 48"/>
                    <a:gd name="T24" fmla="*/ 73 w 73"/>
                    <a:gd name="T25" fmla="*/ 16 h 48"/>
                    <a:gd name="T26" fmla="*/ 57 w 73"/>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8">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15" name="Freeform 15"/>
                <p:cNvSpPr>
                  <a:spLocks noEditPoints="1"/>
                </p:cNvSpPr>
                <p:nvPr/>
              </p:nvSpPr>
              <p:spPr bwMode="auto">
                <a:xfrm>
                  <a:off x="1563190" y="3581027"/>
                  <a:ext cx="285052" cy="181983"/>
                </a:xfrm>
                <a:custGeom>
                  <a:avLst/>
                  <a:gdLst>
                    <a:gd name="T0" fmla="*/ 58 w 75"/>
                    <a:gd name="T1" fmla="*/ 16 h 48"/>
                    <a:gd name="T2" fmla="*/ 43 w 75"/>
                    <a:gd name="T3" fmla="*/ 32 h 48"/>
                    <a:gd name="T4" fmla="*/ 16 w 75"/>
                    <a:gd name="T5" fmla="*/ 32 h 48"/>
                    <a:gd name="T6" fmla="*/ 16 w 75"/>
                    <a:gd name="T7" fmla="*/ 16 h 48"/>
                    <a:gd name="T8" fmla="*/ 58 w 75"/>
                    <a:gd name="T9" fmla="*/ 16 h 48"/>
                    <a:gd name="T10" fmla="*/ 58 w 75"/>
                    <a:gd name="T11" fmla="*/ 0 h 48"/>
                    <a:gd name="T12" fmla="*/ 16 w 75"/>
                    <a:gd name="T13" fmla="*/ 0 h 48"/>
                    <a:gd name="T14" fmla="*/ 0 w 75"/>
                    <a:gd name="T15" fmla="*/ 16 h 48"/>
                    <a:gd name="T16" fmla="*/ 0 w 75"/>
                    <a:gd name="T17" fmla="*/ 32 h 48"/>
                    <a:gd name="T18" fmla="*/ 16 w 75"/>
                    <a:gd name="T19" fmla="*/ 48 h 48"/>
                    <a:gd name="T20" fmla="*/ 43 w 75"/>
                    <a:gd name="T21" fmla="*/ 48 h 48"/>
                    <a:gd name="T22" fmla="*/ 55 w 75"/>
                    <a:gd name="T23" fmla="*/ 43 h 48"/>
                    <a:gd name="T24" fmla="*/ 70 w 75"/>
                    <a:gd name="T25" fmla="*/ 26 h 48"/>
                    <a:gd name="T26" fmla="*/ 73 w 75"/>
                    <a:gd name="T27" fmla="*/ 9 h 48"/>
                    <a:gd name="T28" fmla="*/ 58 w 75"/>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48">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16" name="Freeform 16"/>
                <p:cNvSpPr>
                  <a:spLocks noEditPoints="1"/>
                </p:cNvSpPr>
                <p:nvPr/>
              </p:nvSpPr>
              <p:spPr bwMode="auto">
                <a:xfrm>
                  <a:off x="1563190" y="4151132"/>
                  <a:ext cx="280221" cy="194867"/>
                </a:xfrm>
                <a:custGeom>
                  <a:avLst/>
                  <a:gdLst>
                    <a:gd name="T0" fmla="*/ 58 w 74"/>
                    <a:gd name="T1" fmla="*/ 16 h 51"/>
                    <a:gd name="T2" fmla="*/ 58 w 74"/>
                    <a:gd name="T3" fmla="*/ 35 h 51"/>
                    <a:gd name="T4" fmla="*/ 16 w 74"/>
                    <a:gd name="T5" fmla="*/ 35 h 51"/>
                    <a:gd name="T6" fmla="*/ 16 w 74"/>
                    <a:gd name="T7" fmla="*/ 16 h 51"/>
                    <a:gd name="T8" fmla="*/ 58 w 74"/>
                    <a:gd name="T9" fmla="*/ 16 h 51"/>
                    <a:gd name="T10" fmla="*/ 58 w 74"/>
                    <a:gd name="T11" fmla="*/ 0 h 51"/>
                    <a:gd name="T12" fmla="*/ 16 w 74"/>
                    <a:gd name="T13" fmla="*/ 0 h 51"/>
                    <a:gd name="T14" fmla="*/ 0 w 74"/>
                    <a:gd name="T15" fmla="*/ 16 h 51"/>
                    <a:gd name="T16" fmla="*/ 0 w 74"/>
                    <a:gd name="T17" fmla="*/ 35 h 51"/>
                    <a:gd name="T18" fmla="*/ 16 w 74"/>
                    <a:gd name="T19" fmla="*/ 51 h 51"/>
                    <a:gd name="T20" fmla="*/ 58 w 74"/>
                    <a:gd name="T21" fmla="*/ 51 h 51"/>
                    <a:gd name="T22" fmla="*/ 74 w 74"/>
                    <a:gd name="T23" fmla="*/ 35 h 51"/>
                    <a:gd name="T24" fmla="*/ 74 w 74"/>
                    <a:gd name="T25" fmla="*/ 16 h 51"/>
                    <a:gd name="T26" fmla="*/ 58 w 74"/>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51">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17" name="Freeform 17"/>
                <p:cNvSpPr>
                  <a:spLocks noEditPoints="1"/>
                </p:cNvSpPr>
                <p:nvPr/>
              </p:nvSpPr>
              <p:spPr bwMode="auto">
                <a:xfrm>
                  <a:off x="1311958" y="4064167"/>
                  <a:ext cx="19003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18" name="Freeform 18"/>
                <p:cNvSpPr>
                  <a:spLocks noEditPoints="1"/>
                </p:cNvSpPr>
                <p:nvPr/>
              </p:nvSpPr>
              <p:spPr bwMode="auto">
                <a:xfrm>
                  <a:off x="1311958" y="4151132"/>
                  <a:ext cx="27700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19" name="Freeform 19"/>
                <p:cNvSpPr>
                  <a:spLocks noEditPoints="1"/>
                </p:cNvSpPr>
                <p:nvPr/>
              </p:nvSpPr>
              <p:spPr bwMode="auto">
                <a:xfrm>
                  <a:off x="1311958" y="3820986"/>
                  <a:ext cx="19003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20" name="Freeform 20"/>
                <p:cNvSpPr>
                  <a:spLocks noEditPoints="1"/>
                </p:cNvSpPr>
                <p:nvPr/>
              </p:nvSpPr>
              <p:spPr bwMode="auto">
                <a:xfrm>
                  <a:off x="1907830" y="4064167"/>
                  <a:ext cx="19164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21" name="Freeform 21"/>
                <p:cNvSpPr>
                  <a:spLocks noEditPoints="1"/>
                </p:cNvSpPr>
                <p:nvPr/>
              </p:nvSpPr>
              <p:spPr bwMode="auto">
                <a:xfrm>
                  <a:off x="1820865" y="4151132"/>
                  <a:ext cx="27861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22" name="Freeform 22"/>
                <p:cNvSpPr>
                  <a:spLocks noEditPoints="1"/>
                </p:cNvSpPr>
                <p:nvPr/>
              </p:nvSpPr>
              <p:spPr bwMode="auto">
                <a:xfrm>
                  <a:off x="1907830" y="3820986"/>
                  <a:ext cx="19164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23" name="Freeform 23"/>
                <p:cNvSpPr>
                  <a:spLocks noEditPoints="1"/>
                </p:cNvSpPr>
                <p:nvPr/>
              </p:nvSpPr>
              <p:spPr bwMode="auto">
                <a:xfrm>
                  <a:off x="1661428" y="3405486"/>
                  <a:ext cx="600703" cy="594262"/>
                </a:xfrm>
                <a:custGeom>
                  <a:avLst/>
                  <a:gdLst>
                    <a:gd name="T0" fmla="*/ 105 w 158"/>
                    <a:gd name="T1" fmla="*/ 16 h 156"/>
                    <a:gd name="T2" fmla="*/ 140 w 158"/>
                    <a:gd name="T3" fmla="*/ 56 h 156"/>
                    <a:gd name="T4" fmla="*/ 56 w 158"/>
                    <a:gd name="T5" fmla="*/ 140 h 156"/>
                    <a:gd name="T6" fmla="*/ 17 w 158"/>
                    <a:gd name="T7" fmla="*/ 99 h 156"/>
                    <a:gd name="T8" fmla="*/ 105 w 158"/>
                    <a:gd name="T9" fmla="*/ 16 h 156"/>
                    <a:gd name="T10" fmla="*/ 105 w 158"/>
                    <a:gd name="T11" fmla="*/ 0 h 156"/>
                    <a:gd name="T12" fmla="*/ 94 w 158"/>
                    <a:gd name="T13" fmla="*/ 5 h 156"/>
                    <a:gd name="T14" fmla="*/ 6 w 158"/>
                    <a:gd name="T15" fmla="*/ 87 h 156"/>
                    <a:gd name="T16" fmla="*/ 5 w 158"/>
                    <a:gd name="T17" fmla="*/ 109 h 156"/>
                    <a:gd name="T18" fmla="*/ 44 w 158"/>
                    <a:gd name="T19" fmla="*/ 151 h 156"/>
                    <a:gd name="T20" fmla="*/ 55 w 158"/>
                    <a:gd name="T21" fmla="*/ 156 h 156"/>
                    <a:gd name="T22" fmla="*/ 56 w 158"/>
                    <a:gd name="T23" fmla="*/ 156 h 156"/>
                    <a:gd name="T24" fmla="*/ 67 w 158"/>
                    <a:gd name="T25" fmla="*/ 152 h 156"/>
                    <a:gd name="T26" fmla="*/ 151 w 158"/>
                    <a:gd name="T27" fmla="*/ 67 h 156"/>
                    <a:gd name="T28" fmla="*/ 152 w 158"/>
                    <a:gd name="T29" fmla="*/ 45 h 156"/>
                    <a:gd name="T30" fmla="*/ 117 w 158"/>
                    <a:gd name="T31" fmla="*/ 6 h 156"/>
                    <a:gd name="T32" fmla="*/ 105 w 158"/>
                    <a:gd name="T33" fmla="*/ 0 h 156"/>
                    <a:gd name="T34" fmla="*/ 105 w 158"/>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56">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24" name="Freeform 24"/>
                <p:cNvSpPr>
                  <a:spLocks noEditPoints="1"/>
                </p:cNvSpPr>
                <p:nvPr/>
              </p:nvSpPr>
              <p:spPr bwMode="auto">
                <a:xfrm>
                  <a:off x="1555138" y="3790388"/>
                  <a:ext cx="318872" cy="293105"/>
                </a:xfrm>
                <a:custGeom>
                  <a:avLst/>
                  <a:gdLst>
                    <a:gd name="T0" fmla="*/ 32 w 84"/>
                    <a:gd name="T1" fmla="*/ 16 h 77"/>
                    <a:gd name="T2" fmla="*/ 67 w 84"/>
                    <a:gd name="T3" fmla="*/ 50 h 77"/>
                    <a:gd name="T4" fmla="*/ 17 w 84"/>
                    <a:gd name="T5" fmla="*/ 61 h 77"/>
                    <a:gd name="T6" fmla="*/ 32 w 84"/>
                    <a:gd name="T7" fmla="*/ 16 h 77"/>
                    <a:gd name="T8" fmla="*/ 32 w 84"/>
                    <a:gd name="T9" fmla="*/ 0 h 77"/>
                    <a:gd name="T10" fmla="*/ 28 w 84"/>
                    <a:gd name="T11" fmla="*/ 1 h 77"/>
                    <a:gd name="T12" fmla="*/ 17 w 84"/>
                    <a:gd name="T13" fmla="*/ 11 h 77"/>
                    <a:gd name="T14" fmla="*/ 2 w 84"/>
                    <a:gd name="T15" fmla="*/ 56 h 77"/>
                    <a:gd name="T16" fmla="*/ 5 w 84"/>
                    <a:gd name="T17" fmla="*/ 72 h 77"/>
                    <a:gd name="T18" fmla="*/ 17 w 84"/>
                    <a:gd name="T19" fmla="*/ 77 h 77"/>
                    <a:gd name="T20" fmla="*/ 20 w 84"/>
                    <a:gd name="T21" fmla="*/ 76 h 77"/>
                    <a:gd name="T22" fmla="*/ 71 w 84"/>
                    <a:gd name="T23" fmla="*/ 65 h 77"/>
                    <a:gd name="T24" fmla="*/ 83 w 84"/>
                    <a:gd name="T25" fmla="*/ 54 h 77"/>
                    <a:gd name="T26" fmla="*/ 78 w 84"/>
                    <a:gd name="T27" fmla="*/ 38 h 77"/>
                    <a:gd name="T28" fmla="*/ 43 w 84"/>
                    <a:gd name="T29" fmla="*/ 5 h 77"/>
                    <a:gd name="T30" fmla="*/ 32 w 84"/>
                    <a:gd name="T3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77">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25" name="Freeform 25"/>
                <p:cNvSpPr>
                  <a:spLocks/>
                </p:cNvSpPr>
                <p:nvPr/>
              </p:nvSpPr>
              <p:spPr bwMode="auto">
                <a:xfrm>
                  <a:off x="1371545" y="3642225"/>
                  <a:ext cx="69249" cy="148163"/>
                </a:xfrm>
                <a:custGeom>
                  <a:avLst/>
                  <a:gdLst>
                    <a:gd name="T0" fmla="*/ 0 w 43"/>
                    <a:gd name="T1" fmla="*/ 0 h 92"/>
                    <a:gd name="T2" fmla="*/ 43 w 43"/>
                    <a:gd name="T3" fmla="*/ 0 h 92"/>
                    <a:gd name="T4" fmla="*/ 43 w 43"/>
                    <a:gd name="T5" fmla="*/ 92 h 92"/>
                    <a:gd name="T6" fmla="*/ 0 w 43"/>
                    <a:gd name="T7" fmla="*/ 92 h 92"/>
                    <a:gd name="T8" fmla="*/ 0 w 43"/>
                    <a:gd name="T9" fmla="*/ 0 h 92"/>
                    <a:gd name="T10" fmla="*/ 0 w 43"/>
                    <a:gd name="T11" fmla="*/ 0 h 92"/>
                  </a:gdLst>
                  <a:ahLst/>
                  <a:cxnLst>
                    <a:cxn ang="0">
                      <a:pos x="T0" y="T1"/>
                    </a:cxn>
                    <a:cxn ang="0">
                      <a:pos x="T2" y="T3"/>
                    </a:cxn>
                    <a:cxn ang="0">
                      <a:pos x="T4" y="T5"/>
                    </a:cxn>
                    <a:cxn ang="0">
                      <a:pos x="T6" y="T7"/>
                    </a:cxn>
                    <a:cxn ang="0">
                      <a:pos x="T8" y="T9"/>
                    </a:cxn>
                    <a:cxn ang="0">
                      <a:pos x="T10" y="T11"/>
                    </a:cxn>
                  </a:cxnLst>
                  <a:rect l="0" t="0" r="r" b="b"/>
                  <a:pathLst>
                    <a:path w="43" h="92">
                      <a:moveTo>
                        <a:pt x="0" y="0"/>
                      </a:moveTo>
                      <a:lnTo>
                        <a:pt x="43" y="0"/>
                      </a:lnTo>
                      <a:lnTo>
                        <a:pt x="43" y="92"/>
                      </a:lnTo>
                      <a:lnTo>
                        <a:pt x="0" y="9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26" name="Freeform 26"/>
                <p:cNvSpPr>
                  <a:spLocks/>
                </p:cNvSpPr>
                <p:nvPr/>
              </p:nvSpPr>
              <p:spPr bwMode="auto">
                <a:xfrm>
                  <a:off x="1371545" y="3642225"/>
                  <a:ext cx="156215" cy="59588"/>
                </a:xfrm>
                <a:custGeom>
                  <a:avLst/>
                  <a:gdLst>
                    <a:gd name="T0" fmla="*/ 0 w 97"/>
                    <a:gd name="T1" fmla="*/ 0 h 37"/>
                    <a:gd name="T2" fmla="*/ 97 w 97"/>
                    <a:gd name="T3" fmla="*/ 0 h 37"/>
                    <a:gd name="T4" fmla="*/ 97 w 97"/>
                    <a:gd name="T5" fmla="*/ 37 h 37"/>
                    <a:gd name="T6" fmla="*/ 0 w 97"/>
                    <a:gd name="T7" fmla="*/ 37 h 37"/>
                    <a:gd name="T8" fmla="*/ 0 w 97"/>
                    <a:gd name="T9" fmla="*/ 0 h 37"/>
                    <a:gd name="T10" fmla="*/ 0 w 97"/>
                    <a:gd name="T11" fmla="*/ 0 h 37"/>
                  </a:gdLst>
                  <a:ahLst/>
                  <a:cxnLst>
                    <a:cxn ang="0">
                      <a:pos x="T0" y="T1"/>
                    </a:cxn>
                    <a:cxn ang="0">
                      <a:pos x="T2" y="T3"/>
                    </a:cxn>
                    <a:cxn ang="0">
                      <a:pos x="T4" y="T5"/>
                    </a:cxn>
                    <a:cxn ang="0">
                      <a:pos x="T6" y="T7"/>
                    </a:cxn>
                    <a:cxn ang="0">
                      <a:pos x="T8" y="T9"/>
                    </a:cxn>
                    <a:cxn ang="0">
                      <a:pos x="T10" y="T11"/>
                    </a:cxn>
                  </a:cxnLst>
                  <a:rect l="0" t="0" r="r" b="b"/>
                  <a:pathLst>
                    <a:path w="97" h="37">
                      <a:moveTo>
                        <a:pt x="0" y="0"/>
                      </a:moveTo>
                      <a:lnTo>
                        <a:pt x="97" y="0"/>
                      </a:lnTo>
                      <a:lnTo>
                        <a:pt x="97" y="37"/>
                      </a:lnTo>
                      <a:lnTo>
                        <a:pt x="0" y="3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27" name="Freeform 27"/>
                <p:cNvSpPr>
                  <a:spLocks/>
                </p:cNvSpPr>
                <p:nvPr/>
              </p:nvSpPr>
              <p:spPr bwMode="auto">
                <a:xfrm>
                  <a:off x="1622777" y="3642225"/>
                  <a:ext cx="161046" cy="59588"/>
                </a:xfrm>
                <a:custGeom>
                  <a:avLst/>
                  <a:gdLst>
                    <a:gd name="T0" fmla="*/ 0 w 100"/>
                    <a:gd name="T1" fmla="*/ 37 h 37"/>
                    <a:gd name="T2" fmla="*/ 0 w 100"/>
                    <a:gd name="T3" fmla="*/ 0 h 37"/>
                    <a:gd name="T4" fmla="*/ 100 w 100"/>
                    <a:gd name="T5" fmla="*/ 0 h 37"/>
                    <a:gd name="T6" fmla="*/ 64 w 100"/>
                    <a:gd name="T7" fmla="*/ 37 h 37"/>
                    <a:gd name="T8" fmla="*/ 0 w 100"/>
                    <a:gd name="T9" fmla="*/ 37 h 37"/>
                    <a:gd name="T10" fmla="*/ 0 w 100"/>
                    <a:gd name="T11" fmla="*/ 37 h 37"/>
                    <a:gd name="T12" fmla="*/ 0 w 100"/>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0" h="37">
                      <a:moveTo>
                        <a:pt x="0" y="37"/>
                      </a:moveTo>
                      <a:lnTo>
                        <a:pt x="0" y="0"/>
                      </a:lnTo>
                      <a:lnTo>
                        <a:pt x="100" y="0"/>
                      </a:lnTo>
                      <a:lnTo>
                        <a:pt x="64" y="37"/>
                      </a:lnTo>
                      <a:lnTo>
                        <a:pt x="0" y="37"/>
                      </a:lnTo>
                      <a:lnTo>
                        <a:pt x="0"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28" name="Freeform 28"/>
                <p:cNvSpPr>
                  <a:spLocks/>
                </p:cNvSpPr>
                <p:nvPr/>
              </p:nvSpPr>
              <p:spPr bwMode="auto">
                <a:xfrm>
                  <a:off x="1622777" y="4212330"/>
                  <a:ext cx="161046" cy="72471"/>
                </a:xfrm>
                <a:custGeom>
                  <a:avLst/>
                  <a:gdLst>
                    <a:gd name="T0" fmla="*/ 0 w 100"/>
                    <a:gd name="T1" fmla="*/ 0 h 45"/>
                    <a:gd name="T2" fmla="*/ 100 w 100"/>
                    <a:gd name="T3" fmla="*/ 0 h 45"/>
                    <a:gd name="T4" fmla="*/ 100 w 100"/>
                    <a:gd name="T5" fmla="*/ 45 h 45"/>
                    <a:gd name="T6" fmla="*/ 0 w 100"/>
                    <a:gd name="T7" fmla="*/ 45 h 45"/>
                    <a:gd name="T8" fmla="*/ 0 w 100"/>
                    <a:gd name="T9" fmla="*/ 0 h 45"/>
                    <a:gd name="T10" fmla="*/ 0 w 100"/>
                    <a:gd name="T11" fmla="*/ 0 h 45"/>
                  </a:gdLst>
                  <a:ahLst/>
                  <a:cxnLst>
                    <a:cxn ang="0">
                      <a:pos x="T0" y="T1"/>
                    </a:cxn>
                    <a:cxn ang="0">
                      <a:pos x="T2" y="T3"/>
                    </a:cxn>
                    <a:cxn ang="0">
                      <a:pos x="T4" y="T5"/>
                    </a:cxn>
                    <a:cxn ang="0">
                      <a:pos x="T6" y="T7"/>
                    </a:cxn>
                    <a:cxn ang="0">
                      <a:pos x="T8" y="T9"/>
                    </a:cxn>
                    <a:cxn ang="0">
                      <a:pos x="T10" y="T11"/>
                    </a:cxn>
                  </a:cxnLst>
                  <a:rect l="0" t="0" r="r" b="b"/>
                  <a:pathLst>
                    <a:path w="100" h="45">
                      <a:moveTo>
                        <a:pt x="0" y="0"/>
                      </a:moveTo>
                      <a:lnTo>
                        <a:pt x="100" y="0"/>
                      </a:lnTo>
                      <a:lnTo>
                        <a:pt x="100"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29" name="Freeform 29"/>
                <p:cNvSpPr>
                  <a:spLocks/>
                </p:cNvSpPr>
                <p:nvPr/>
              </p:nvSpPr>
              <p:spPr bwMode="auto">
                <a:xfrm>
                  <a:off x="1371545"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30" name="Freeform 30"/>
                <p:cNvSpPr>
                  <a:spLocks/>
                </p:cNvSpPr>
                <p:nvPr/>
              </p:nvSpPr>
              <p:spPr bwMode="auto">
                <a:xfrm>
                  <a:off x="1371545"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31" name="Freeform 31"/>
                <p:cNvSpPr>
                  <a:spLocks/>
                </p:cNvSpPr>
                <p:nvPr/>
              </p:nvSpPr>
              <p:spPr bwMode="auto">
                <a:xfrm>
                  <a:off x="1371545"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32" name="Freeform 32"/>
                <p:cNvSpPr>
                  <a:spLocks/>
                </p:cNvSpPr>
                <p:nvPr/>
              </p:nvSpPr>
              <p:spPr bwMode="auto">
                <a:xfrm>
                  <a:off x="1969027"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33" name="Freeform 33"/>
                <p:cNvSpPr>
                  <a:spLocks/>
                </p:cNvSpPr>
                <p:nvPr/>
              </p:nvSpPr>
              <p:spPr bwMode="auto">
                <a:xfrm>
                  <a:off x="1882062"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34" name="Freeform 34"/>
                <p:cNvSpPr>
                  <a:spLocks/>
                </p:cNvSpPr>
                <p:nvPr/>
              </p:nvSpPr>
              <p:spPr bwMode="auto">
                <a:xfrm>
                  <a:off x="1969027"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35" name="Freeform 35"/>
                <p:cNvSpPr>
                  <a:spLocks/>
                </p:cNvSpPr>
                <p:nvPr/>
              </p:nvSpPr>
              <p:spPr bwMode="auto">
                <a:xfrm>
                  <a:off x="1725847" y="3466684"/>
                  <a:ext cx="468645" cy="471867"/>
                </a:xfrm>
                <a:custGeom>
                  <a:avLst/>
                  <a:gdLst>
                    <a:gd name="T0" fmla="*/ 208 w 291"/>
                    <a:gd name="T1" fmla="*/ 0 h 293"/>
                    <a:gd name="T2" fmla="*/ 0 w 291"/>
                    <a:gd name="T3" fmla="*/ 196 h 293"/>
                    <a:gd name="T4" fmla="*/ 92 w 291"/>
                    <a:gd name="T5" fmla="*/ 293 h 293"/>
                    <a:gd name="T6" fmla="*/ 291 w 291"/>
                    <a:gd name="T7" fmla="*/ 94 h 293"/>
                    <a:gd name="T8" fmla="*/ 208 w 291"/>
                    <a:gd name="T9" fmla="*/ 0 h 293"/>
                    <a:gd name="T10" fmla="*/ 208 w 291"/>
                    <a:gd name="T11" fmla="*/ 0 h 293"/>
                    <a:gd name="T12" fmla="*/ 208 w 291"/>
                    <a:gd name="T13" fmla="*/ 0 h 293"/>
                  </a:gdLst>
                  <a:ahLst/>
                  <a:cxnLst>
                    <a:cxn ang="0">
                      <a:pos x="T0" y="T1"/>
                    </a:cxn>
                    <a:cxn ang="0">
                      <a:pos x="T2" y="T3"/>
                    </a:cxn>
                    <a:cxn ang="0">
                      <a:pos x="T4" y="T5"/>
                    </a:cxn>
                    <a:cxn ang="0">
                      <a:pos x="T6" y="T7"/>
                    </a:cxn>
                    <a:cxn ang="0">
                      <a:pos x="T8" y="T9"/>
                    </a:cxn>
                    <a:cxn ang="0">
                      <a:pos x="T10" y="T11"/>
                    </a:cxn>
                    <a:cxn ang="0">
                      <a:pos x="T12" y="T13"/>
                    </a:cxn>
                  </a:cxnLst>
                  <a:rect l="0" t="0" r="r" b="b"/>
                  <a:pathLst>
                    <a:path w="291" h="293">
                      <a:moveTo>
                        <a:pt x="208" y="0"/>
                      </a:moveTo>
                      <a:lnTo>
                        <a:pt x="0" y="196"/>
                      </a:lnTo>
                      <a:lnTo>
                        <a:pt x="92" y="293"/>
                      </a:lnTo>
                      <a:lnTo>
                        <a:pt x="291" y="94"/>
                      </a:lnTo>
                      <a:lnTo>
                        <a:pt x="208" y="0"/>
                      </a:lnTo>
                      <a:lnTo>
                        <a:pt x="208" y="0"/>
                      </a:lnTo>
                      <a:lnTo>
                        <a:pt x="2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36" name="Freeform 36"/>
                <p:cNvSpPr>
                  <a:spLocks/>
                </p:cNvSpPr>
                <p:nvPr/>
              </p:nvSpPr>
              <p:spPr bwMode="auto">
                <a:xfrm>
                  <a:off x="1619556" y="3849975"/>
                  <a:ext cx="190035" cy="172320"/>
                </a:xfrm>
                <a:custGeom>
                  <a:avLst/>
                  <a:gdLst>
                    <a:gd name="T0" fmla="*/ 35 w 118"/>
                    <a:gd name="T1" fmla="*/ 0 h 107"/>
                    <a:gd name="T2" fmla="*/ 0 w 118"/>
                    <a:gd name="T3" fmla="*/ 107 h 107"/>
                    <a:gd name="T4" fmla="*/ 118 w 118"/>
                    <a:gd name="T5" fmla="*/ 81 h 107"/>
                    <a:gd name="T6" fmla="*/ 35 w 118"/>
                    <a:gd name="T7" fmla="*/ 0 h 107"/>
                    <a:gd name="T8" fmla="*/ 35 w 118"/>
                    <a:gd name="T9" fmla="*/ 0 h 107"/>
                    <a:gd name="T10" fmla="*/ 35 w 118"/>
                    <a:gd name="T11" fmla="*/ 0 h 107"/>
                  </a:gdLst>
                  <a:ahLst/>
                  <a:cxnLst>
                    <a:cxn ang="0">
                      <a:pos x="T0" y="T1"/>
                    </a:cxn>
                    <a:cxn ang="0">
                      <a:pos x="T2" y="T3"/>
                    </a:cxn>
                    <a:cxn ang="0">
                      <a:pos x="T4" y="T5"/>
                    </a:cxn>
                    <a:cxn ang="0">
                      <a:pos x="T6" y="T7"/>
                    </a:cxn>
                    <a:cxn ang="0">
                      <a:pos x="T8" y="T9"/>
                    </a:cxn>
                    <a:cxn ang="0">
                      <a:pos x="T10" y="T11"/>
                    </a:cxn>
                  </a:cxnLst>
                  <a:rect l="0" t="0" r="r" b="b"/>
                  <a:pathLst>
                    <a:path w="118" h="107">
                      <a:moveTo>
                        <a:pt x="35" y="0"/>
                      </a:moveTo>
                      <a:lnTo>
                        <a:pt x="0" y="107"/>
                      </a:lnTo>
                      <a:lnTo>
                        <a:pt x="118" y="81"/>
                      </a:lnTo>
                      <a:lnTo>
                        <a:pt x="35"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Tahoma" panose="020B0604030504040204" pitchFamily="34" charset="0"/>
                    <a:ea typeface="Tahoma" panose="020B0604030504040204" pitchFamily="34" charset="0"/>
                    <a:cs typeface="Tahoma" panose="020B0604030504040204" pitchFamily="34" charset="0"/>
                  </a:endParaRPr>
                </a:p>
              </p:txBody>
            </p:sp>
          </p:grpSp>
        </p:grpSp>
      </p:grpSp>
      <p:sp>
        <p:nvSpPr>
          <p:cNvPr id="37" name="TextBox 36"/>
          <p:cNvSpPr txBox="1"/>
          <p:nvPr/>
        </p:nvSpPr>
        <p:spPr>
          <a:xfrm>
            <a:off x="4005723" y="2789672"/>
            <a:ext cx="22979186" cy="1338828"/>
          </a:xfrm>
          <a:prstGeom prst="rect">
            <a:avLst/>
          </a:prstGeom>
          <a:noFill/>
        </p:spPr>
        <p:txBody>
          <a:bodyPr wrap="square" rtlCol="0">
            <a:spAutoFit/>
          </a:bodyPr>
          <a:lstStyle/>
          <a:p>
            <a:pPr>
              <a:lnSpc>
                <a:spcPct val="150000"/>
              </a:lnSpc>
            </a:pPr>
            <a:r>
              <a:rPr lang="en-US" sz="4400" b="1" dirty="0">
                <a:latin typeface="Tahoma" panose="020B0604030504040204" pitchFamily="34" charset="0"/>
                <a:ea typeface="Tahoma" panose="020B0604030504040204" pitchFamily="34" charset="0"/>
                <a:cs typeface="Tahoma" panose="020B0604030504040204" pitchFamily="34" charset="0"/>
              </a:rPr>
              <a:t> </a:t>
            </a:r>
            <a:r>
              <a:rPr lang="en-US" sz="5400" b="1" dirty="0" err="1">
                <a:latin typeface="Tahoma" panose="020B0604030504040204" pitchFamily="34" charset="0"/>
                <a:ea typeface="Tahoma" panose="020B0604030504040204" pitchFamily="34" charset="0"/>
                <a:cs typeface="Tahoma" panose="020B0604030504040204" pitchFamily="34" charset="0"/>
              </a:rPr>
              <a:t>Biểu</a:t>
            </a:r>
            <a:r>
              <a:rPr lang="en-US" sz="5400" b="1" dirty="0">
                <a:latin typeface="Tahoma" panose="020B0604030504040204" pitchFamily="34" charset="0"/>
                <a:ea typeface="Tahoma" panose="020B0604030504040204" pitchFamily="34" charset="0"/>
                <a:cs typeface="Tahoma" panose="020B0604030504040204" pitchFamily="34" charset="0"/>
              </a:rPr>
              <a:t> </a:t>
            </a:r>
            <a:r>
              <a:rPr lang="en-US" sz="5400" b="1" dirty="0" err="1">
                <a:latin typeface="Tahoma" panose="020B0604030504040204" pitchFamily="34" charset="0"/>
                <a:ea typeface="Tahoma" panose="020B0604030504040204" pitchFamily="34" charset="0"/>
                <a:cs typeface="Tahoma" panose="020B0604030504040204" pitchFamily="34" charset="0"/>
              </a:rPr>
              <a:t>diễn</a:t>
            </a:r>
            <a:r>
              <a:rPr lang="en-US" sz="5400" b="1" dirty="0">
                <a:latin typeface="Tahoma" panose="020B0604030504040204" pitchFamily="34" charset="0"/>
                <a:ea typeface="Tahoma" panose="020B0604030504040204" pitchFamily="34" charset="0"/>
                <a:cs typeface="Tahoma" panose="020B0604030504040204" pitchFamily="34" charset="0"/>
              </a:rPr>
              <a:t> </a:t>
            </a:r>
            <a:r>
              <a:rPr lang="en-US" sz="5400" b="1" dirty="0" err="1">
                <a:latin typeface="Tahoma" panose="020B0604030504040204" pitchFamily="34" charset="0"/>
                <a:ea typeface="Tahoma" panose="020B0604030504040204" pitchFamily="34" charset="0"/>
                <a:cs typeface="Tahoma" panose="020B0604030504040204" pitchFamily="34" charset="0"/>
              </a:rPr>
              <a:t>miền</a:t>
            </a:r>
            <a:r>
              <a:rPr lang="en-US" sz="5400" b="1" dirty="0">
                <a:latin typeface="Tahoma" panose="020B0604030504040204" pitchFamily="34" charset="0"/>
                <a:ea typeface="Tahoma" panose="020B0604030504040204" pitchFamily="34" charset="0"/>
                <a:cs typeface="Tahoma" panose="020B0604030504040204" pitchFamily="34" charset="0"/>
              </a:rPr>
              <a:t> </a:t>
            </a:r>
            <a:r>
              <a:rPr lang="en-US" sz="5400" b="1" dirty="0" err="1">
                <a:latin typeface="Tahoma" panose="020B0604030504040204" pitchFamily="34" charset="0"/>
                <a:ea typeface="Tahoma" panose="020B0604030504040204" pitchFamily="34" charset="0"/>
                <a:cs typeface="Tahoma" panose="020B0604030504040204" pitchFamily="34" charset="0"/>
              </a:rPr>
              <a:t>nghiệm</a:t>
            </a:r>
            <a:r>
              <a:rPr lang="en-US" sz="5400" b="1" dirty="0">
                <a:latin typeface="Tahoma" panose="020B0604030504040204" pitchFamily="34" charset="0"/>
                <a:ea typeface="Tahoma" panose="020B0604030504040204" pitchFamily="34" charset="0"/>
                <a:cs typeface="Tahoma" panose="020B0604030504040204" pitchFamily="34" charset="0"/>
              </a:rPr>
              <a:t> </a:t>
            </a:r>
            <a:r>
              <a:rPr lang="en-US" sz="5400" b="1" dirty="0" err="1">
                <a:latin typeface="Tahoma" panose="020B0604030504040204" pitchFamily="34" charset="0"/>
                <a:ea typeface="Tahoma" panose="020B0604030504040204" pitchFamily="34" charset="0"/>
                <a:cs typeface="Tahoma" panose="020B0604030504040204" pitchFamily="34" charset="0"/>
              </a:rPr>
              <a:t>của</a:t>
            </a:r>
            <a:r>
              <a:rPr lang="en-US" sz="5400" b="1" dirty="0">
                <a:latin typeface="Tahoma" panose="020B0604030504040204" pitchFamily="34" charset="0"/>
                <a:ea typeface="Tahoma" panose="020B0604030504040204" pitchFamily="34" charset="0"/>
                <a:cs typeface="Tahoma" panose="020B0604030504040204" pitchFamily="34" charset="0"/>
              </a:rPr>
              <a:t> </a:t>
            </a:r>
            <a:r>
              <a:rPr lang="en-US" sz="5400" b="1" dirty="0" err="1">
                <a:latin typeface="Tahoma" panose="020B0604030504040204" pitchFamily="34" charset="0"/>
                <a:ea typeface="Tahoma" panose="020B0604030504040204" pitchFamily="34" charset="0"/>
                <a:cs typeface="Tahoma" panose="020B0604030504040204" pitchFamily="34" charset="0"/>
              </a:rPr>
              <a:t>hệ</a:t>
            </a:r>
            <a:r>
              <a:rPr lang="en-US" sz="5400" b="1" dirty="0">
                <a:latin typeface="Tahoma" panose="020B0604030504040204" pitchFamily="34" charset="0"/>
                <a:ea typeface="Tahoma" panose="020B0604030504040204" pitchFamily="34" charset="0"/>
                <a:cs typeface="Tahoma" panose="020B0604030504040204" pitchFamily="34" charset="0"/>
              </a:rPr>
              <a:t> </a:t>
            </a:r>
            <a:r>
              <a:rPr lang="en-US" sz="5400" b="1" dirty="0" err="1">
                <a:latin typeface="Tahoma" panose="020B0604030504040204" pitchFamily="34" charset="0"/>
                <a:ea typeface="Tahoma" panose="020B0604030504040204" pitchFamily="34" charset="0"/>
                <a:cs typeface="Tahoma" panose="020B0604030504040204" pitchFamily="34" charset="0"/>
              </a:rPr>
              <a:t>bất</a:t>
            </a:r>
            <a:r>
              <a:rPr lang="en-US" sz="5400" b="1" dirty="0">
                <a:latin typeface="Tahoma" panose="020B0604030504040204" pitchFamily="34" charset="0"/>
                <a:ea typeface="Tahoma" panose="020B0604030504040204" pitchFamily="34" charset="0"/>
                <a:cs typeface="Tahoma" panose="020B0604030504040204" pitchFamily="34" charset="0"/>
              </a:rPr>
              <a:t> </a:t>
            </a:r>
            <a:r>
              <a:rPr lang="en-US" sz="5400" b="1" dirty="0" err="1">
                <a:latin typeface="Tahoma" panose="020B0604030504040204" pitchFamily="34" charset="0"/>
                <a:ea typeface="Tahoma" panose="020B0604030504040204" pitchFamily="34" charset="0"/>
                <a:cs typeface="Tahoma" panose="020B0604030504040204" pitchFamily="34" charset="0"/>
              </a:rPr>
              <a:t>phương</a:t>
            </a:r>
            <a:r>
              <a:rPr lang="en-US" sz="5400" b="1" dirty="0">
                <a:latin typeface="Tahoma" panose="020B0604030504040204" pitchFamily="34" charset="0"/>
                <a:ea typeface="Tahoma" panose="020B0604030504040204" pitchFamily="34" charset="0"/>
                <a:cs typeface="Tahoma" panose="020B0604030504040204" pitchFamily="34" charset="0"/>
              </a:rPr>
              <a:t> </a:t>
            </a:r>
            <a:r>
              <a:rPr lang="en-US" sz="5400" b="1" dirty="0" err="1" smtClean="0">
                <a:latin typeface="Tahoma" panose="020B0604030504040204" pitchFamily="34" charset="0"/>
                <a:ea typeface="Tahoma" panose="020B0604030504040204" pitchFamily="34" charset="0"/>
                <a:cs typeface="Tahoma" panose="020B0604030504040204" pitchFamily="34" charset="0"/>
              </a:rPr>
              <a:t>trình</a:t>
            </a:r>
            <a:r>
              <a:rPr lang="en-US" sz="5400" b="1" dirty="0" smtClean="0">
                <a:latin typeface="Tahoma" panose="020B0604030504040204" pitchFamily="34" charset="0"/>
                <a:ea typeface="Tahoma" panose="020B0604030504040204" pitchFamily="34" charset="0"/>
                <a:cs typeface="Tahoma" panose="020B0604030504040204" pitchFamily="34" charset="0"/>
              </a:rPr>
              <a:t> </a:t>
            </a:r>
            <a:r>
              <a:rPr lang="en-US" sz="5400" b="1" dirty="0">
                <a:latin typeface="Tahoma" panose="020B0604030504040204" pitchFamily="34" charset="0"/>
                <a:ea typeface="Tahoma" panose="020B0604030504040204" pitchFamily="34" charset="0"/>
                <a:cs typeface="Tahoma" panose="020B0604030504040204" pitchFamily="34" charset="0"/>
              </a:rPr>
              <a:t>:</a:t>
            </a:r>
          </a:p>
        </p:txBody>
      </p:sp>
      <p:grpSp>
        <p:nvGrpSpPr>
          <p:cNvPr id="43" name="Group 42"/>
          <p:cNvGrpSpPr/>
          <p:nvPr/>
        </p:nvGrpSpPr>
        <p:grpSpPr>
          <a:xfrm>
            <a:off x="506510" y="7696200"/>
            <a:ext cx="22886890" cy="6019800"/>
            <a:chOff x="1076414" y="4334859"/>
            <a:chExt cx="22655024" cy="4716873"/>
          </a:xfrm>
        </p:grpSpPr>
        <p:grpSp>
          <p:nvGrpSpPr>
            <p:cNvPr id="44" name="Group 5"/>
            <p:cNvGrpSpPr/>
            <p:nvPr/>
          </p:nvGrpSpPr>
          <p:grpSpPr>
            <a:xfrm>
              <a:off x="1533269" y="4671091"/>
              <a:ext cx="22198169" cy="4380641"/>
              <a:chOff x="637542" y="1083939"/>
              <a:chExt cx="8741405" cy="1724678"/>
            </a:xfrm>
          </p:grpSpPr>
          <p:sp>
            <p:nvSpPr>
              <p:cNvPr id="61" name="Rounded Rectangle 60"/>
              <p:cNvSpPr/>
              <p:nvPr/>
            </p:nvSpPr>
            <p:spPr>
              <a:xfrm>
                <a:off x="637542" y="1083939"/>
                <a:ext cx="8741405" cy="1724678"/>
              </a:xfrm>
              <a:prstGeom prst="roundRect">
                <a:avLst>
                  <a:gd name="adj" fmla="val 4110"/>
                </a:avLst>
              </a:prstGeom>
              <a:solidFill>
                <a:schemeClr val="accent1">
                  <a:lumMod val="20000"/>
                  <a:lumOff val="80000"/>
                </a:schemeClr>
              </a:solidFill>
              <a:ln w="28575">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lstStyle/>
              <a:p>
                <a:pPr algn="ctr"/>
                <a:endParaRPr lang="en-US" sz="4600" dirty="0">
                  <a:latin typeface="Tahoma" panose="020B0604030504040204" pitchFamily="34" charset="0"/>
                  <a:ea typeface="Tahoma" panose="020B0604030504040204" pitchFamily="34" charset="0"/>
                  <a:cs typeface="Tahoma" panose="020B0604030504040204" pitchFamily="34" charset="0"/>
                </a:endParaRPr>
              </a:p>
            </p:txBody>
          </p:sp>
          <p:sp>
            <p:nvSpPr>
              <p:cNvPr id="62" name="TextBox 61"/>
              <p:cNvSpPr txBox="1"/>
              <p:nvPr/>
            </p:nvSpPr>
            <p:spPr>
              <a:xfrm>
                <a:off x="1007731" y="1742814"/>
                <a:ext cx="7867095" cy="198287"/>
              </a:xfrm>
              <a:prstGeom prst="rect">
                <a:avLst/>
              </a:prstGeom>
              <a:noFill/>
            </p:spPr>
            <p:txBody>
              <a:bodyPr wrap="square" rtlCol="0">
                <a:spAutoFit/>
              </a:bodyPr>
              <a:lstStyle/>
              <a:p>
                <a:pPr algn="just">
                  <a:lnSpc>
                    <a:spcPts val="4000"/>
                  </a:lnSpc>
                </a:pPr>
                <a:endParaRPr lang="en-US" sz="4600" dirty="0">
                  <a:latin typeface="Tahoma" panose="020B0604030504040204" pitchFamily="34" charset="0"/>
                  <a:ea typeface="Tahoma" panose="020B0604030504040204" pitchFamily="34" charset="0"/>
                  <a:cs typeface="Tahoma" panose="020B0604030504040204" pitchFamily="34" charset="0"/>
                </a:endParaRPr>
              </a:p>
            </p:txBody>
          </p:sp>
        </p:grpSp>
        <p:grpSp>
          <p:nvGrpSpPr>
            <p:cNvPr id="45" name="Group 65"/>
            <p:cNvGrpSpPr/>
            <p:nvPr/>
          </p:nvGrpSpPr>
          <p:grpSpPr>
            <a:xfrm>
              <a:off x="1076414" y="4334859"/>
              <a:ext cx="4411573" cy="1971896"/>
              <a:chOff x="166396" y="8712046"/>
              <a:chExt cx="4411573" cy="1971896"/>
            </a:xfrm>
          </p:grpSpPr>
          <p:sp>
            <p:nvSpPr>
              <p:cNvPr id="46" name="Freeform 20"/>
              <p:cNvSpPr>
                <a:spLocks/>
              </p:cNvSpPr>
              <p:nvPr/>
            </p:nvSpPr>
            <p:spPr bwMode="auto">
              <a:xfrm>
                <a:off x="384522" y="8755081"/>
                <a:ext cx="4193447" cy="781943"/>
              </a:xfrm>
              <a:prstGeom prst="roundRect">
                <a:avLst/>
              </a:prstGeom>
              <a:solidFill>
                <a:srgbClr val="0072BC"/>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anose="020B0604030504040204" pitchFamily="34" charset="0"/>
                  <a:ea typeface="Tahoma" panose="020B0604030504040204" pitchFamily="34" charset="0"/>
                  <a:cs typeface="Tahoma" panose="020B0604030504040204" pitchFamily="34" charset="0"/>
                </a:endParaRPr>
              </a:p>
            </p:txBody>
          </p:sp>
          <p:grpSp>
            <p:nvGrpSpPr>
              <p:cNvPr id="47" name="Group 7"/>
              <p:cNvGrpSpPr/>
              <p:nvPr/>
            </p:nvGrpSpPr>
            <p:grpSpPr>
              <a:xfrm>
                <a:off x="166396" y="8780577"/>
                <a:ext cx="702538" cy="572229"/>
                <a:chOff x="-145995" y="8633545"/>
                <a:chExt cx="787401" cy="641352"/>
              </a:xfrm>
            </p:grpSpPr>
            <p:sp>
              <p:nvSpPr>
                <p:cNvPr id="49" name="Freeform 45"/>
                <p:cNvSpPr>
                  <a:spLocks/>
                </p:cNvSpPr>
                <p:nvPr/>
              </p:nvSpPr>
              <p:spPr bwMode="auto">
                <a:xfrm>
                  <a:off x="255643" y="9062171"/>
                  <a:ext cx="363538" cy="88900"/>
                </a:xfrm>
                <a:custGeom>
                  <a:avLst/>
                  <a:gdLst>
                    <a:gd name="T0" fmla="*/ 6 w 97"/>
                    <a:gd name="T1" fmla="*/ 24 h 24"/>
                    <a:gd name="T2" fmla="*/ 0 w 97"/>
                    <a:gd name="T3" fmla="*/ 18 h 24"/>
                    <a:gd name="T4" fmla="*/ 0 w 97"/>
                    <a:gd name="T5" fmla="*/ 6 h 24"/>
                    <a:gd name="T6" fmla="*/ 6 w 97"/>
                    <a:gd name="T7" fmla="*/ 0 h 24"/>
                    <a:gd name="T8" fmla="*/ 91 w 97"/>
                    <a:gd name="T9" fmla="*/ 0 h 24"/>
                    <a:gd name="T10" fmla="*/ 97 w 97"/>
                    <a:gd name="T11" fmla="*/ 6 h 24"/>
                    <a:gd name="T12" fmla="*/ 97 w 97"/>
                    <a:gd name="T13" fmla="*/ 18 h 24"/>
                    <a:gd name="T14" fmla="*/ 91 w 97"/>
                    <a:gd name="T15" fmla="*/ 24 h 24"/>
                    <a:gd name="T16" fmla="*/ 6 w 97"/>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24">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anose="020B0604030504040204" pitchFamily="34" charset="0"/>
                    <a:ea typeface="Tahoma" panose="020B0604030504040204" pitchFamily="34" charset="0"/>
                    <a:cs typeface="Tahoma" panose="020B0604030504040204" pitchFamily="34" charset="0"/>
                  </a:endParaRPr>
                </a:p>
              </p:txBody>
            </p:sp>
            <p:sp>
              <p:nvSpPr>
                <p:cNvPr id="50" name="Freeform 46"/>
                <p:cNvSpPr>
                  <a:spLocks noEditPoints="1"/>
                </p:cNvSpPr>
                <p:nvPr/>
              </p:nvSpPr>
              <p:spPr bwMode="auto">
                <a:xfrm>
                  <a:off x="233418" y="9039946"/>
                  <a:ext cx="407988" cy="134938"/>
                </a:xfrm>
                <a:custGeom>
                  <a:avLst/>
                  <a:gdLst>
                    <a:gd name="T0" fmla="*/ 97 w 109"/>
                    <a:gd name="T1" fmla="*/ 12 h 36"/>
                    <a:gd name="T2" fmla="*/ 97 w 109"/>
                    <a:gd name="T3" fmla="*/ 24 h 36"/>
                    <a:gd name="T4" fmla="*/ 12 w 109"/>
                    <a:gd name="T5" fmla="*/ 24 h 36"/>
                    <a:gd name="T6" fmla="*/ 12 w 109"/>
                    <a:gd name="T7" fmla="*/ 12 h 36"/>
                    <a:gd name="T8" fmla="*/ 97 w 109"/>
                    <a:gd name="T9" fmla="*/ 12 h 36"/>
                    <a:gd name="T10" fmla="*/ 97 w 109"/>
                    <a:gd name="T11" fmla="*/ 0 h 36"/>
                    <a:gd name="T12" fmla="*/ 12 w 109"/>
                    <a:gd name="T13" fmla="*/ 0 h 36"/>
                    <a:gd name="T14" fmla="*/ 0 w 109"/>
                    <a:gd name="T15" fmla="*/ 12 h 36"/>
                    <a:gd name="T16" fmla="*/ 0 w 109"/>
                    <a:gd name="T17" fmla="*/ 24 h 36"/>
                    <a:gd name="T18" fmla="*/ 12 w 109"/>
                    <a:gd name="T19" fmla="*/ 36 h 36"/>
                    <a:gd name="T20" fmla="*/ 97 w 109"/>
                    <a:gd name="T21" fmla="*/ 36 h 36"/>
                    <a:gd name="T22" fmla="*/ 109 w 109"/>
                    <a:gd name="T23" fmla="*/ 24 h 36"/>
                    <a:gd name="T24" fmla="*/ 109 w 109"/>
                    <a:gd name="T25" fmla="*/ 12 h 36"/>
                    <a:gd name="T26" fmla="*/ 97 w 109"/>
                    <a:gd name="T2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36">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0"/>
                        <a:pt x="5" y="36"/>
                        <a:pt x="12" y="36"/>
                      </a:cubicBezTo>
                      <a:cubicBezTo>
                        <a:pt x="97" y="36"/>
                        <a:pt x="97" y="36"/>
                        <a:pt x="97" y="36"/>
                      </a:cubicBezTo>
                      <a:cubicBezTo>
                        <a:pt x="104" y="36"/>
                        <a:pt x="109" y="30"/>
                        <a:pt x="109" y="24"/>
                      </a:cubicBezTo>
                      <a:cubicBezTo>
                        <a:pt x="109" y="12"/>
                        <a:pt x="109" y="12"/>
                        <a:pt x="109" y="12"/>
                      </a:cubicBezTo>
                      <a:cubicBezTo>
                        <a:pt x="109" y="6"/>
                        <a:pt x="104" y="0"/>
                        <a:pt x="97"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anose="020B0604030504040204" pitchFamily="34" charset="0"/>
                    <a:ea typeface="Tahoma" panose="020B0604030504040204" pitchFamily="34" charset="0"/>
                    <a:cs typeface="Tahoma" panose="020B0604030504040204" pitchFamily="34" charset="0"/>
                  </a:endParaRPr>
                </a:p>
              </p:txBody>
            </p:sp>
            <p:sp>
              <p:nvSpPr>
                <p:cNvPr id="51" name="Freeform 47"/>
                <p:cNvSpPr>
                  <a:spLocks/>
                </p:cNvSpPr>
                <p:nvPr/>
              </p:nvSpPr>
              <p:spPr bwMode="auto">
                <a:xfrm>
                  <a:off x="255643" y="9136784"/>
                  <a:ext cx="363538" cy="90488"/>
                </a:xfrm>
                <a:custGeom>
                  <a:avLst/>
                  <a:gdLst>
                    <a:gd name="T0" fmla="*/ 6 w 97"/>
                    <a:gd name="T1" fmla="*/ 24 h 24"/>
                    <a:gd name="T2" fmla="*/ 0 w 97"/>
                    <a:gd name="T3" fmla="*/ 18 h 24"/>
                    <a:gd name="T4" fmla="*/ 0 w 97"/>
                    <a:gd name="T5" fmla="*/ 6 h 24"/>
                    <a:gd name="T6" fmla="*/ 6 w 97"/>
                    <a:gd name="T7" fmla="*/ 0 h 24"/>
                    <a:gd name="T8" fmla="*/ 91 w 97"/>
                    <a:gd name="T9" fmla="*/ 0 h 24"/>
                    <a:gd name="T10" fmla="*/ 97 w 97"/>
                    <a:gd name="T11" fmla="*/ 6 h 24"/>
                    <a:gd name="T12" fmla="*/ 97 w 97"/>
                    <a:gd name="T13" fmla="*/ 18 h 24"/>
                    <a:gd name="T14" fmla="*/ 91 w 97"/>
                    <a:gd name="T15" fmla="*/ 24 h 24"/>
                    <a:gd name="T16" fmla="*/ 6 w 97"/>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24">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anose="020B0604030504040204" pitchFamily="34" charset="0"/>
                    <a:ea typeface="Tahoma" panose="020B0604030504040204" pitchFamily="34" charset="0"/>
                    <a:cs typeface="Tahoma" panose="020B0604030504040204" pitchFamily="34" charset="0"/>
                  </a:endParaRPr>
                </a:p>
              </p:txBody>
            </p:sp>
            <p:sp>
              <p:nvSpPr>
                <p:cNvPr id="52" name="Freeform 48"/>
                <p:cNvSpPr>
                  <a:spLocks noEditPoints="1"/>
                </p:cNvSpPr>
                <p:nvPr/>
              </p:nvSpPr>
              <p:spPr bwMode="auto">
                <a:xfrm>
                  <a:off x="233418" y="9114559"/>
                  <a:ext cx="407988" cy="134938"/>
                </a:xfrm>
                <a:custGeom>
                  <a:avLst/>
                  <a:gdLst>
                    <a:gd name="T0" fmla="*/ 97 w 109"/>
                    <a:gd name="T1" fmla="*/ 12 h 36"/>
                    <a:gd name="T2" fmla="*/ 97 w 109"/>
                    <a:gd name="T3" fmla="*/ 24 h 36"/>
                    <a:gd name="T4" fmla="*/ 12 w 109"/>
                    <a:gd name="T5" fmla="*/ 24 h 36"/>
                    <a:gd name="T6" fmla="*/ 12 w 109"/>
                    <a:gd name="T7" fmla="*/ 12 h 36"/>
                    <a:gd name="T8" fmla="*/ 97 w 109"/>
                    <a:gd name="T9" fmla="*/ 12 h 36"/>
                    <a:gd name="T10" fmla="*/ 97 w 109"/>
                    <a:gd name="T11" fmla="*/ 0 h 36"/>
                    <a:gd name="T12" fmla="*/ 12 w 109"/>
                    <a:gd name="T13" fmla="*/ 0 h 36"/>
                    <a:gd name="T14" fmla="*/ 0 w 109"/>
                    <a:gd name="T15" fmla="*/ 12 h 36"/>
                    <a:gd name="T16" fmla="*/ 0 w 109"/>
                    <a:gd name="T17" fmla="*/ 24 h 36"/>
                    <a:gd name="T18" fmla="*/ 12 w 109"/>
                    <a:gd name="T19" fmla="*/ 36 h 36"/>
                    <a:gd name="T20" fmla="*/ 97 w 109"/>
                    <a:gd name="T21" fmla="*/ 36 h 36"/>
                    <a:gd name="T22" fmla="*/ 109 w 109"/>
                    <a:gd name="T23" fmla="*/ 24 h 36"/>
                    <a:gd name="T24" fmla="*/ 109 w 109"/>
                    <a:gd name="T25" fmla="*/ 12 h 36"/>
                    <a:gd name="T26" fmla="*/ 97 w 109"/>
                    <a:gd name="T2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36">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1"/>
                        <a:pt x="5" y="36"/>
                        <a:pt x="12" y="36"/>
                      </a:cubicBezTo>
                      <a:cubicBezTo>
                        <a:pt x="97" y="36"/>
                        <a:pt x="97" y="36"/>
                        <a:pt x="97" y="36"/>
                      </a:cubicBezTo>
                      <a:cubicBezTo>
                        <a:pt x="104" y="36"/>
                        <a:pt x="109" y="31"/>
                        <a:pt x="109" y="24"/>
                      </a:cubicBezTo>
                      <a:cubicBezTo>
                        <a:pt x="109" y="12"/>
                        <a:pt x="109" y="12"/>
                        <a:pt x="109" y="12"/>
                      </a:cubicBezTo>
                      <a:cubicBezTo>
                        <a:pt x="109" y="6"/>
                        <a:pt x="104" y="0"/>
                        <a:pt x="97"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anose="020B0604030504040204" pitchFamily="34" charset="0"/>
                    <a:ea typeface="Tahoma" panose="020B0604030504040204" pitchFamily="34" charset="0"/>
                    <a:cs typeface="Tahoma" panose="020B0604030504040204" pitchFamily="34" charset="0"/>
                  </a:endParaRPr>
                </a:p>
              </p:txBody>
            </p:sp>
            <p:sp>
              <p:nvSpPr>
                <p:cNvPr id="53" name="Freeform 49"/>
                <p:cNvSpPr>
                  <a:spLocks/>
                </p:cNvSpPr>
                <p:nvPr/>
              </p:nvSpPr>
              <p:spPr bwMode="auto">
                <a:xfrm>
                  <a:off x="217543" y="8657358"/>
                  <a:ext cx="263525" cy="254000"/>
                </a:xfrm>
                <a:custGeom>
                  <a:avLst/>
                  <a:gdLst>
                    <a:gd name="T0" fmla="*/ 50 w 70"/>
                    <a:gd name="T1" fmla="*/ 68 h 68"/>
                    <a:gd name="T2" fmla="*/ 45 w 70"/>
                    <a:gd name="T3" fmla="*/ 67 h 68"/>
                    <a:gd name="T4" fmla="*/ 2 w 70"/>
                    <a:gd name="T5" fmla="*/ 23 h 68"/>
                    <a:gd name="T6" fmla="*/ 2 w 70"/>
                    <a:gd name="T7" fmla="*/ 15 h 68"/>
                    <a:gd name="T8" fmla="*/ 14 w 70"/>
                    <a:gd name="T9" fmla="*/ 3 h 68"/>
                    <a:gd name="T10" fmla="*/ 22 w 70"/>
                    <a:gd name="T11" fmla="*/ 0 h 68"/>
                    <a:gd name="T12" fmla="*/ 31 w 70"/>
                    <a:gd name="T13" fmla="*/ 3 h 68"/>
                    <a:gd name="T14" fmla="*/ 65 w 70"/>
                    <a:gd name="T15" fmla="*/ 38 h 68"/>
                    <a:gd name="T16" fmla="*/ 65 w 70"/>
                    <a:gd name="T17" fmla="*/ 55 h 68"/>
                    <a:gd name="T18" fmla="*/ 54 w 70"/>
                    <a:gd name="T19" fmla="*/ 67 h 68"/>
                    <a:gd name="T20" fmla="*/ 50 w 70"/>
                    <a:gd name="T21" fmla="*/ 6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0" h="68">
                      <a:moveTo>
                        <a:pt x="50" y="68"/>
                      </a:moveTo>
                      <a:cubicBezTo>
                        <a:pt x="48" y="68"/>
                        <a:pt x="47" y="68"/>
                        <a:pt x="45" y="67"/>
                      </a:cubicBezTo>
                      <a:cubicBezTo>
                        <a:pt x="2" y="23"/>
                        <a:pt x="2" y="23"/>
                        <a:pt x="2" y="23"/>
                      </a:cubicBezTo>
                      <a:cubicBezTo>
                        <a:pt x="0" y="21"/>
                        <a:pt x="0" y="17"/>
                        <a:pt x="2" y="15"/>
                      </a:cubicBezTo>
                      <a:cubicBezTo>
                        <a:pt x="14" y="3"/>
                        <a:pt x="14" y="3"/>
                        <a:pt x="14" y="3"/>
                      </a:cubicBezTo>
                      <a:cubicBezTo>
                        <a:pt x="16" y="1"/>
                        <a:pt x="19" y="0"/>
                        <a:pt x="22" y="0"/>
                      </a:cubicBezTo>
                      <a:cubicBezTo>
                        <a:pt x="26" y="0"/>
                        <a:pt x="29" y="1"/>
                        <a:pt x="31" y="3"/>
                      </a:cubicBezTo>
                      <a:cubicBezTo>
                        <a:pt x="65" y="38"/>
                        <a:pt x="65" y="38"/>
                        <a:pt x="65" y="38"/>
                      </a:cubicBezTo>
                      <a:cubicBezTo>
                        <a:pt x="70" y="42"/>
                        <a:pt x="70" y="50"/>
                        <a:pt x="65" y="55"/>
                      </a:cubicBezTo>
                      <a:cubicBezTo>
                        <a:pt x="54" y="67"/>
                        <a:pt x="54" y="67"/>
                        <a:pt x="54" y="67"/>
                      </a:cubicBezTo>
                      <a:cubicBezTo>
                        <a:pt x="53" y="68"/>
                        <a:pt x="51" y="68"/>
                        <a:pt x="50" y="6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anose="020B0604030504040204" pitchFamily="34" charset="0"/>
                    <a:ea typeface="Tahoma" panose="020B0604030504040204" pitchFamily="34" charset="0"/>
                    <a:cs typeface="Tahoma" panose="020B0604030504040204" pitchFamily="34" charset="0"/>
                  </a:endParaRPr>
                </a:p>
              </p:txBody>
            </p:sp>
            <p:sp>
              <p:nvSpPr>
                <p:cNvPr id="54" name="Freeform 50"/>
                <p:cNvSpPr>
                  <a:spLocks noEditPoints="1"/>
                </p:cNvSpPr>
                <p:nvPr/>
              </p:nvSpPr>
              <p:spPr bwMode="auto">
                <a:xfrm>
                  <a:off x="192143" y="8633545"/>
                  <a:ext cx="314325" cy="300038"/>
                </a:xfrm>
                <a:custGeom>
                  <a:avLst/>
                  <a:gdLst>
                    <a:gd name="T0" fmla="*/ 29 w 84"/>
                    <a:gd name="T1" fmla="*/ 12 h 80"/>
                    <a:gd name="T2" fmla="*/ 34 w 84"/>
                    <a:gd name="T3" fmla="*/ 13 h 80"/>
                    <a:gd name="T4" fmla="*/ 68 w 84"/>
                    <a:gd name="T5" fmla="*/ 48 h 80"/>
                    <a:gd name="T6" fmla="*/ 68 w 84"/>
                    <a:gd name="T7" fmla="*/ 57 h 80"/>
                    <a:gd name="T8" fmla="*/ 57 w 84"/>
                    <a:gd name="T9" fmla="*/ 68 h 80"/>
                    <a:gd name="T10" fmla="*/ 13 w 84"/>
                    <a:gd name="T11" fmla="*/ 25 h 80"/>
                    <a:gd name="T12" fmla="*/ 25 w 84"/>
                    <a:gd name="T13" fmla="*/ 13 h 80"/>
                    <a:gd name="T14" fmla="*/ 29 w 84"/>
                    <a:gd name="T15" fmla="*/ 12 h 80"/>
                    <a:gd name="T16" fmla="*/ 29 w 84"/>
                    <a:gd name="T17" fmla="*/ 0 h 80"/>
                    <a:gd name="T18" fmla="*/ 16 w 84"/>
                    <a:gd name="T19" fmla="*/ 5 h 80"/>
                    <a:gd name="T20" fmla="*/ 5 w 84"/>
                    <a:gd name="T21" fmla="*/ 16 h 80"/>
                    <a:gd name="T22" fmla="*/ 5 w 84"/>
                    <a:gd name="T23" fmla="*/ 33 h 80"/>
                    <a:gd name="T24" fmla="*/ 48 w 84"/>
                    <a:gd name="T25" fmla="*/ 77 h 80"/>
                    <a:gd name="T26" fmla="*/ 57 w 84"/>
                    <a:gd name="T27" fmla="*/ 80 h 80"/>
                    <a:gd name="T28" fmla="*/ 57 w 84"/>
                    <a:gd name="T29" fmla="*/ 80 h 80"/>
                    <a:gd name="T30" fmla="*/ 65 w 84"/>
                    <a:gd name="T31" fmla="*/ 77 h 80"/>
                    <a:gd name="T32" fmla="*/ 77 w 84"/>
                    <a:gd name="T33" fmla="*/ 65 h 80"/>
                    <a:gd name="T34" fmla="*/ 77 w 84"/>
                    <a:gd name="T35" fmla="*/ 39 h 80"/>
                    <a:gd name="T36" fmla="*/ 42 w 84"/>
                    <a:gd name="T37" fmla="*/ 5 h 80"/>
                    <a:gd name="T38" fmla="*/ 29 w 84"/>
                    <a:gd name="T39"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4" h="80">
                      <a:moveTo>
                        <a:pt x="29" y="12"/>
                      </a:moveTo>
                      <a:cubicBezTo>
                        <a:pt x="31" y="12"/>
                        <a:pt x="33" y="12"/>
                        <a:pt x="34" y="13"/>
                      </a:cubicBezTo>
                      <a:cubicBezTo>
                        <a:pt x="34" y="13"/>
                        <a:pt x="34" y="13"/>
                        <a:pt x="68" y="48"/>
                      </a:cubicBezTo>
                      <a:cubicBezTo>
                        <a:pt x="71" y="50"/>
                        <a:pt x="71" y="54"/>
                        <a:pt x="68" y="57"/>
                      </a:cubicBezTo>
                      <a:cubicBezTo>
                        <a:pt x="68" y="57"/>
                        <a:pt x="68" y="57"/>
                        <a:pt x="57" y="68"/>
                      </a:cubicBezTo>
                      <a:cubicBezTo>
                        <a:pt x="57" y="68"/>
                        <a:pt x="57" y="68"/>
                        <a:pt x="13" y="25"/>
                      </a:cubicBezTo>
                      <a:cubicBezTo>
                        <a:pt x="13" y="25"/>
                        <a:pt x="13" y="25"/>
                        <a:pt x="25" y="13"/>
                      </a:cubicBezTo>
                      <a:cubicBezTo>
                        <a:pt x="26" y="12"/>
                        <a:pt x="28" y="12"/>
                        <a:pt x="29" y="12"/>
                      </a:cubicBezTo>
                      <a:moveTo>
                        <a:pt x="29" y="0"/>
                      </a:moveTo>
                      <a:cubicBezTo>
                        <a:pt x="24" y="0"/>
                        <a:pt x="20" y="2"/>
                        <a:pt x="16" y="5"/>
                      </a:cubicBezTo>
                      <a:cubicBezTo>
                        <a:pt x="5" y="16"/>
                        <a:pt x="5" y="16"/>
                        <a:pt x="5" y="16"/>
                      </a:cubicBezTo>
                      <a:cubicBezTo>
                        <a:pt x="0" y="21"/>
                        <a:pt x="0" y="29"/>
                        <a:pt x="5" y="33"/>
                      </a:cubicBezTo>
                      <a:cubicBezTo>
                        <a:pt x="48" y="77"/>
                        <a:pt x="48" y="77"/>
                        <a:pt x="48" y="77"/>
                      </a:cubicBezTo>
                      <a:cubicBezTo>
                        <a:pt x="50" y="79"/>
                        <a:pt x="53" y="80"/>
                        <a:pt x="57" y="80"/>
                      </a:cubicBezTo>
                      <a:cubicBezTo>
                        <a:pt x="57" y="80"/>
                        <a:pt x="57" y="80"/>
                        <a:pt x="57" y="80"/>
                      </a:cubicBezTo>
                      <a:cubicBezTo>
                        <a:pt x="60" y="80"/>
                        <a:pt x="63" y="79"/>
                        <a:pt x="65" y="77"/>
                      </a:cubicBezTo>
                      <a:cubicBezTo>
                        <a:pt x="77" y="65"/>
                        <a:pt x="77" y="65"/>
                        <a:pt x="77" y="65"/>
                      </a:cubicBezTo>
                      <a:cubicBezTo>
                        <a:pt x="84" y="58"/>
                        <a:pt x="84" y="47"/>
                        <a:pt x="77" y="39"/>
                      </a:cubicBezTo>
                      <a:cubicBezTo>
                        <a:pt x="42" y="5"/>
                        <a:pt x="42" y="5"/>
                        <a:pt x="42" y="5"/>
                      </a:cubicBezTo>
                      <a:cubicBezTo>
                        <a:pt x="39" y="2"/>
                        <a:pt x="34" y="0"/>
                        <a:pt x="29"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anose="020B0604030504040204" pitchFamily="34" charset="0"/>
                    <a:ea typeface="Tahoma" panose="020B0604030504040204" pitchFamily="34" charset="0"/>
                    <a:cs typeface="Tahoma" panose="020B0604030504040204" pitchFamily="34" charset="0"/>
                  </a:endParaRPr>
                </a:p>
              </p:txBody>
            </p:sp>
            <p:sp>
              <p:nvSpPr>
                <p:cNvPr id="55" name="Freeform 51"/>
                <p:cNvSpPr>
                  <a:spLocks noEditPoints="1"/>
                </p:cNvSpPr>
                <p:nvPr/>
              </p:nvSpPr>
              <p:spPr bwMode="auto">
                <a:xfrm>
                  <a:off x="-123770" y="8724033"/>
                  <a:ext cx="742950" cy="528639"/>
                </a:xfrm>
                <a:custGeom>
                  <a:avLst/>
                  <a:gdLst>
                    <a:gd name="T0" fmla="*/ 12 w 198"/>
                    <a:gd name="T1" fmla="*/ 141 h 141"/>
                    <a:gd name="T2" fmla="*/ 8 w 198"/>
                    <a:gd name="T3" fmla="*/ 140 h 141"/>
                    <a:gd name="T4" fmla="*/ 3 w 198"/>
                    <a:gd name="T5" fmla="*/ 134 h 141"/>
                    <a:gd name="T6" fmla="*/ 1 w 198"/>
                    <a:gd name="T7" fmla="*/ 128 h 141"/>
                    <a:gd name="T8" fmla="*/ 14 w 198"/>
                    <a:gd name="T9" fmla="*/ 77 h 141"/>
                    <a:gd name="T10" fmla="*/ 15 w 198"/>
                    <a:gd name="T11" fmla="*/ 75 h 141"/>
                    <a:gd name="T12" fmla="*/ 88 w 198"/>
                    <a:gd name="T13" fmla="*/ 1 h 141"/>
                    <a:gd name="T14" fmla="*/ 92 w 198"/>
                    <a:gd name="T15" fmla="*/ 0 h 141"/>
                    <a:gd name="T16" fmla="*/ 92 w 198"/>
                    <a:gd name="T17" fmla="*/ 0 h 141"/>
                    <a:gd name="T18" fmla="*/ 97 w 198"/>
                    <a:gd name="T19" fmla="*/ 1 h 141"/>
                    <a:gd name="T20" fmla="*/ 103 w 198"/>
                    <a:gd name="T21" fmla="*/ 8 h 141"/>
                    <a:gd name="T22" fmla="*/ 105 w 198"/>
                    <a:gd name="T23" fmla="*/ 12 h 141"/>
                    <a:gd name="T24" fmla="*/ 109 w 198"/>
                    <a:gd name="T25" fmla="*/ 13 h 141"/>
                    <a:gd name="T26" fmla="*/ 116 w 198"/>
                    <a:gd name="T27" fmla="*/ 21 h 141"/>
                    <a:gd name="T28" fmla="*/ 117 w 198"/>
                    <a:gd name="T29" fmla="*/ 24 h 141"/>
                    <a:gd name="T30" fmla="*/ 121 w 198"/>
                    <a:gd name="T31" fmla="*/ 26 h 141"/>
                    <a:gd name="T32" fmla="*/ 128 w 198"/>
                    <a:gd name="T33" fmla="*/ 33 h 141"/>
                    <a:gd name="T34" fmla="*/ 130 w 198"/>
                    <a:gd name="T35" fmla="*/ 37 h 141"/>
                    <a:gd name="T36" fmla="*/ 133 w 198"/>
                    <a:gd name="T37" fmla="*/ 38 h 141"/>
                    <a:gd name="T38" fmla="*/ 140 w 198"/>
                    <a:gd name="T39" fmla="*/ 45 h 141"/>
                    <a:gd name="T40" fmla="*/ 142 w 198"/>
                    <a:gd name="T41" fmla="*/ 49 h 141"/>
                    <a:gd name="T42" fmla="*/ 140 w 198"/>
                    <a:gd name="T43" fmla="*/ 53 h 141"/>
                    <a:gd name="T44" fmla="*/ 124 w 198"/>
                    <a:gd name="T45" fmla="*/ 70 h 141"/>
                    <a:gd name="T46" fmla="*/ 192 w 198"/>
                    <a:gd name="T47" fmla="*/ 70 h 141"/>
                    <a:gd name="T48" fmla="*/ 198 w 198"/>
                    <a:gd name="T49" fmla="*/ 76 h 141"/>
                    <a:gd name="T50" fmla="*/ 198 w 198"/>
                    <a:gd name="T51" fmla="*/ 87 h 141"/>
                    <a:gd name="T52" fmla="*/ 192 w 198"/>
                    <a:gd name="T53" fmla="*/ 93 h 141"/>
                    <a:gd name="T54" fmla="*/ 107 w 198"/>
                    <a:gd name="T55" fmla="*/ 93 h 141"/>
                    <a:gd name="T56" fmla="*/ 103 w 198"/>
                    <a:gd name="T57" fmla="*/ 91 h 141"/>
                    <a:gd name="T58" fmla="*/ 67 w 198"/>
                    <a:gd name="T59" fmla="*/ 127 h 141"/>
                    <a:gd name="T60" fmla="*/ 64 w 198"/>
                    <a:gd name="T61" fmla="*/ 128 h 141"/>
                    <a:gd name="T62" fmla="*/ 14 w 198"/>
                    <a:gd name="T63" fmla="*/ 141 h 141"/>
                    <a:gd name="T64" fmla="*/ 12 w 198"/>
                    <a:gd name="T65" fmla="*/ 141 h 141"/>
                    <a:gd name="T66" fmla="*/ 23 w 198"/>
                    <a:gd name="T67" fmla="*/ 119 h 141"/>
                    <a:gd name="T68" fmla="*/ 45 w 198"/>
                    <a:gd name="T69" fmla="*/ 113 h 141"/>
                    <a:gd name="T70" fmla="*/ 29 w 198"/>
                    <a:gd name="T71" fmla="*/ 97 h 141"/>
                    <a:gd name="T72" fmla="*/ 23 w 198"/>
                    <a:gd name="T73" fmla="*/ 11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8" h="141">
                      <a:moveTo>
                        <a:pt x="12" y="141"/>
                      </a:moveTo>
                      <a:cubicBezTo>
                        <a:pt x="11" y="141"/>
                        <a:pt x="9" y="141"/>
                        <a:pt x="8" y="140"/>
                      </a:cubicBezTo>
                      <a:cubicBezTo>
                        <a:pt x="3" y="134"/>
                        <a:pt x="3" y="134"/>
                        <a:pt x="3" y="134"/>
                      </a:cubicBezTo>
                      <a:cubicBezTo>
                        <a:pt x="1" y="133"/>
                        <a:pt x="0" y="131"/>
                        <a:pt x="1" y="128"/>
                      </a:cubicBezTo>
                      <a:cubicBezTo>
                        <a:pt x="14" y="77"/>
                        <a:pt x="14" y="77"/>
                        <a:pt x="14" y="77"/>
                      </a:cubicBezTo>
                      <a:cubicBezTo>
                        <a:pt x="14" y="76"/>
                        <a:pt x="15" y="75"/>
                        <a:pt x="15" y="75"/>
                      </a:cubicBezTo>
                      <a:cubicBezTo>
                        <a:pt x="88" y="1"/>
                        <a:pt x="88" y="1"/>
                        <a:pt x="88" y="1"/>
                      </a:cubicBezTo>
                      <a:cubicBezTo>
                        <a:pt x="89" y="0"/>
                        <a:pt x="91" y="0"/>
                        <a:pt x="92" y="0"/>
                      </a:cubicBezTo>
                      <a:cubicBezTo>
                        <a:pt x="92" y="0"/>
                        <a:pt x="92" y="0"/>
                        <a:pt x="92" y="0"/>
                      </a:cubicBezTo>
                      <a:cubicBezTo>
                        <a:pt x="94" y="0"/>
                        <a:pt x="96" y="0"/>
                        <a:pt x="97" y="1"/>
                      </a:cubicBezTo>
                      <a:cubicBezTo>
                        <a:pt x="103" y="8"/>
                        <a:pt x="103" y="8"/>
                        <a:pt x="103" y="8"/>
                      </a:cubicBezTo>
                      <a:cubicBezTo>
                        <a:pt x="104" y="9"/>
                        <a:pt x="105" y="10"/>
                        <a:pt x="105" y="12"/>
                      </a:cubicBezTo>
                      <a:cubicBezTo>
                        <a:pt x="106" y="12"/>
                        <a:pt x="108" y="12"/>
                        <a:pt x="109" y="13"/>
                      </a:cubicBezTo>
                      <a:cubicBezTo>
                        <a:pt x="116" y="21"/>
                        <a:pt x="116" y="21"/>
                        <a:pt x="116" y="21"/>
                      </a:cubicBezTo>
                      <a:cubicBezTo>
                        <a:pt x="117" y="22"/>
                        <a:pt x="117" y="23"/>
                        <a:pt x="117" y="24"/>
                      </a:cubicBezTo>
                      <a:cubicBezTo>
                        <a:pt x="119" y="24"/>
                        <a:pt x="120" y="25"/>
                        <a:pt x="121" y="26"/>
                      </a:cubicBezTo>
                      <a:cubicBezTo>
                        <a:pt x="128" y="33"/>
                        <a:pt x="128" y="33"/>
                        <a:pt x="128" y="33"/>
                      </a:cubicBezTo>
                      <a:cubicBezTo>
                        <a:pt x="129" y="34"/>
                        <a:pt x="130" y="35"/>
                        <a:pt x="130" y="37"/>
                      </a:cubicBezTo>
                      <a:cubicBezTo>
                        <a:pt x="131" y="37"/>
                        <a:pt x="132" y="37"/>
                        <a:pt x="133" y="38"/>
                      </a:cubicBezTo>
                      <a:cubicBezTo>
                        <a:pt x="140" y="45"/>
                        <a:pt x="140" y="45"/>
                        <a:pt x="140" y="45"/>
                      </a:cubicBezTo>
                      <a:cubicBezTo>
                        <a:pt x="141" y="46"/>
                        <a:pt x="142" y="47"/>
                        <a:pt x="142" y="49"/>
                      </a:cubicBezTo>
                      <a:cubicBezTo>
                        <a:pt x="142" y="51"/>
                        <a:pt x="141" y="52"/>
                        <a:pt x="140" y="53"/>
                      </a:cubicBezTo>
                      <a:cubicBezTo>
                        <a:pt x="124" y="70"/>
                        <a:pt x="124" y="70"/>
                        <a:pt x="124" y="70"/>
                      </a:cubicBezTo>
                      <a:cubicBezTo>
                        <a:pt x="192" y="70"/>
                        <a:pt x="192" y="70"/>
                        <a:pt x="192" y="70"/>
                      </a:cubicBezTo>
                      <a:cubicBezTo>
                        <a:pt x="196" y="70"/>
                        <a:pt x="198" y="72"/>
                        <a:pt x="198" y="76"/>
                      </a:cubicBezTo>
                      <a:cubicBezTo>
                        <a:pt x="198" y="87"/>
                        <a:pt x="198" y="87"/>
                        <a:pt x="198" y="87"/>
                      </a:cubicBezTo>
                      <a:cubicBezTo>
                        <a:pt x="198" y="91"/>
                        <a:pt x="196" y="93"/>
                        <a:pt x="192" y="93"/>
                      </a:cubicBezTo>
                      <a:cubicBezTo>
                        <a:pt x="107" y="93"/>
                        <a:pt x="107" y="93"/>
                        <a:pt x="107" y="93"/>
                      </a:cubicBezTo>
                      <a:cubicBezTo>
                        <a:pt x="105" y="93"/>
                        <a:pt x="104" y="92"/>
                        <a:pt x="103" y="91"/>
                      </a:cubicBezTo>
                      <a:cubicBezTo>
                        <a:pt x="67" y="127"/>
                        <a:pt x="67" y="127"/>
                        <a:pt x="67" y="127"/>
                      </a:cubicBezTo>
                      <a:cubicBezTo>
                        <a:pt x="66" y="127"/>
                        <a:pt x="65" y="128"/>
                        <a:pt x="64" y="128"/>
                      </a:cubicBezTo>
                      <a:cubicBezTo>
                        <a:pt x="14" y="141"/>
                        <a:pt x="14" y="141"/>
                        <a:pt x="14" y="141"/>
                      </a:cubicBezTo>
                      <a:cubicBezTo>
                        <a:pt x="13" y="141"/>
                        <a:pt x="13" y="141"/>
                        <a:pt x="12" y="141"/>
                      </a:cubicBezTo>
                      <a:close/>
                      <a:moveTo>
                        <a:pt x="23" y="119"/>
                      </a:moveTo>
                      <a:cubicBezTo>
                        <a:pt x="45" y="113"/>
                        <a:pt x="45" y="113"/>
                        <a:pt x="45" y="113"/>
                      </a:cubicBezTo>
                      <a:cubicBezTo>
                        <a:pt x="29" y="97"/>
                        <a:pt x="29" y="97"/>
                        <a:pt x="29" y="97"/>
                      </a:cubicBezTo>
                      <a:lnTo>
                        <a:pt x="23" y="1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anose="020B0604030504040204" pitchFamily="34" charset="0"/>
                    <a:ea typeface="Tahoma" panose="020B0604030504040204" pitchFamily="34" charset="0"/>
                    <a:cs typeface="Tahoma" panose="020B0604030504040204" pitchFamily="34" charset="0"/>
                  </a:endParaRPr>
                </a:p>
              </p:txBody>
            </p:sp>
            <p:sp>
              <p:nvSpPr>
                <p:cNvPr id="56" name="Freeform 52"/>
                <p:cNvSpPr>
                  <a:spLocks noEditPoints="1"/>
                </p:cNvSpPr>
                <p:nvPr/>
              </p:nvSpPr>
              <p:spPr bwMode="auto">
                <a:xfrm>
                  <a:off x="-145995" y="8701808"/>
                  <a:ext cx="787400" cy="573089"/>
                </a:xfrm>
                <a:custGeom>
                  <a:avLst/>
                  <a:gdLst>
                    <a:gd name="T0" fmla="*/ 98 w 210"/>
                    <a:gd name="T1" fmla="*/ 12 h 153"/>
                    <a:gd name="T2" fmla="*/ 105 w 210"/>
                    <a:gd name="T3" fmla="*/ 18 h 153"/>
                    <a:gd name="T4" fmla="*/ 37 w 210"/>
                    <a:gd name="T5" fmla="*/ 86 h 153"/>
                    <a:gd name="T6" fmla="*/ 43 w 210"/>
                    <a:gd name="T7" fmla="*/ 92 h 153"/>
                    <a:gd name="T8" fmla="*/ 110 w 210"/>
                    <a:gd name="T9" fmla="*/ 24 h 153"/>
                    <a:gd name="T10" fmla="*/ 118 w 210"/>
                    <a:gd name="T11" fmla="*/ 31 h 153"/>
                    <a:gd name="T12" fmla="*/ 50 w 210"/>
                    <a:gd name="T13" fmla="*/ 99 h 153"/>
                    <a:gd name="T14" fmla="*/ 55 w 210"/>
                    <a:gd name="T15" fmla="*/ 104 h 153"/>
                    <a:gd name="T16" fmla="*/ 123 w 210"/>
                    <a:gd name="T17" fmla="*/ 36 h 153"/>
                    <a:gd name="T18" fmla="*/ 130 w 210"/>
                    <a:gd name="T19" fmla="*/ 43 h 153"/>
                    <a:gd name="T20" fmla="*/ 62 w 210"/>
                    <a:gd name="T21" fmla="*/ 111 h 153"/>
                    <a:gd name="T22" fmla="*/ 68 w 210"/>
                    <a:gd name="T23" fmla="*/ 116 h 153"/>
                    <a:gd name="T24" fmla="*/ 135 w 210"/>
                    <a:gd name="T25" fmla="*/ 49 h 153"/>
                    <a:gd name="T26" fmla="*/ 142 w 210"/>
                    <a:gd name="T27" fmla="*/ 55 h 153"/>
                    <a:gd name="T28" fmla="*/ 115 w 210"/>
                    <a:gd name="T29" fmla="*/ 82 h 153"/>
                    <a:gd name="T30" fmla="*/ 198 w 210"/>
                    <a:gd name="T31" fmla="*/ 82 h 153"/>
                    <a:gd name="T32" fmla="*/ 198 w 210"/>
                    <a:gd name="T33" fmla="*/ 93 h 153"/>
                    <a:gd name="T34" fmla="*/ 113 w 210"/>
                    <a:gd name="T35" fmla="*/ 93 h 153"/>
                    <a:gd name="T36" fmla="*/ 113 w 210"/>
                    <a:gd name="T37" fmla="*/ 84 h 153"/>
                    <a:gd name="T38" fmla="*/ 69 w 210"/>
                    <a:gd name="T39" fmla="*/ 128 h 153"/>
                    <a:gd name="T40" fmla="*/ 18 w 210"/>
                    <a:gd name="T41" fmla="*/ 141 h 153"/>
                    <a:gd name="T42" fmla="*/ 13 w 210"/>
                    <a:gd name="T43" fmla="*/ 136 h 153"/>
                    <a:gd name="T44" fmla="*/ 26 w 210"/>
                    <a:gd name="T45" fmla="*/ 85 h 153"/>
                    <a:gd name="T46" fmla="*/ 98 w 210"/>
                    <a:gd name="T47" fmla="*/ 12 h 153"/>
                    <a:gd name="T48" fmla="*/ 21 w 210"/>
                    <a:gd name="T49" fmla="*/ 133 h 153"/>
                    <a:gd name="T50" fmla="*/ 62 w 210"/>
                    <a:gd name="T51" fmla="*/ 122 h 153"/>
                    <a:gd name="T52" fmla="*/ 32 w 210"/>
                    <a:gd name="T53" fmla="*/ 91 h 153"/>
                    <a:gd name="T54" fmla="*/ 21 w 210"/>
                    <a:gd name="T55" fmla="*/ 133 h 153"/>
                    <a:gd name="T56" fmla="*/ 98 w 210"/>
                    <a:gd name="T57" fmla="*/ 0 h 153"/>
                    <a:gd name="T58" fmla="*/ 98 w 210"/>
                    <a:gd name="T59" fmla="*/ 0 h 153"/>
                    <a:gd name="T60" fmla="*/ 90 w 210"/>
                    <a:gd name="T61" fmla="*/ 3 h 153"/>
                    <a:gd name="T62" fmla="*/ 17 w 210"/>
                    <a:gd name="T63" fmla="*/ 76 h 153"/>
                    <a:gd name="T64" fmla="*/ 14 w 210"/>
                    <a:gd name="T65" fmla="*/ 82 h 153"/>
                    <a:gd name="T66" fmla="*/ 1 w 210"/>
                    <a:gd name="T67" fmla="*/ 133 h 153"/>
                    <a:gd name="T68" fmla="*/ 4 w 210"/>
                    <a:gd name="T69" fmla="*/ 145 h 153"/>
                    <a:gd name="T70" fmla="*/ 10 w 210"/>
                    <a:gd name="T71" fmla="*/ 150 h 153"/>
                    <a:gd name="T72" fmla="*/ 18 w 210"/>
                    <a:gd name="T73" fmla="*/ 153 h 153"/>
                    <a:gd name="T74" fmla="*/ 21 w 210"/>
                    <a:gd name="T75" fmla="*/ 153 h 153"/>
                    <a:gd name="T76" fmla="*/ 72 w 210"/>
                    <a:gd name="T77" fmla="*/ 140 h 153"/>
                    <a:gd name="T78" fmla="*/ 77 w 210"/>
                    <a:gd name="T79" fmla="*/ 137 h 153"/>
                    <a:gd name="T80" fmla="*/ 109 w 210"/>
                    <a:gd name="T81" fmla="*/ 105 h 153"/>
                    <a:gd name="T82" fmla="*/ 113 w 210"/>
                    <a:gd name="T83" fmla="*/ 105 h 153"/>
                    <a:gd name="T84" fmla="*/ 198 w 210"/>
                    <a:gd name="T85" fmla="*/ 105 h 153"/>
                    <a:gd name="T86" fmla="*/ 210 w 210"/>
                    <a:gd name="T87" fmla="*/ 93 h 153"/>
                    <a:gd name="T88" fmla="*/ 210 w 210"/>
                    <a:gd name="T89" fmla="*/ 82 h 153"/>
                    <a:gd name="T90" fmla="*/ 198 w 210"/>
                    <a:gd name="T91" fmla="*/ 70 h 153"/>
                    <a:gd name="T92" fmla="*/ 144 w 210"/>
                    <a:gd name="T93" fmla="*/ 70 h 153"/>
                    <a:gd name="T94" fmla="*/ 150 w 210"/>
                    <a:gd name="T95" fmla="*/ 64 h 153"/>
                    <a:gd name="T96" fmla="*/ 154 w 210"/>
                    <a:gd name="T97" fmla="*/ 55 h 153"/>
                    <a:gd name="T98" fmla="*/ 150 w 210"/>
                    <a:gd name="T99" fmla="*/ 47 h 153"/>
                    <a:gd name="T100" fmla="*/ 144 w 210"/>
                    <a:gd name="T101" fmla="*/ 40 h 153"/>
                    <a:gd name="T102" fmla="*/ 140 w 210"/>
                    <a:gd name="T103" fmla="*/ 38 h 153"/>
                    <a:gd name="T104" fmla="*/ 138 w 210"/>
                    <a:gd name="T105" fmla="*/ 35 h 153"/>
                    <a:gd name="T106" fmla="*/ 131 w 210"/>
                    <a:gd name="T107" fmla="*/ 28 h 153"/>
                    <a:gd name="T108" fmla="*/ 128 w 210"/>
                    <a:gd name="T109" fmla="*/ 25 h 153"/>
                    <a:gd name="T110" fmla="*/ 126 w 210"/>
                    <a:gd name="T111" fmla="*/ 22 h 153"/>
                    <a:gd name="T112" fmla="*/ 119 w 210"/>
                    <a:gd name="T113" fmla="*/ 15 h 153"/>
                    <a:gd name="T114" fmla="*/ 116 w 210"/>
                    <a:gd name="T115" fmla="*/ 13 h 153"/>
                    <a:gd name="T116" fmla="*/ 113 w 210"/>
                    <a:gd name="T117" fmla="*/ 10 h 153"/>
                    <a:gd name="T118" fmla="*/ 107 w 210"/>
                    <a:gd name="T119" fmla="*/ 3 h 153"/>
                    <a:gd name="T120" fmla="*/ 98 w 210"/>
                    <a:gd name="T121" fmla="*/ 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10" h="153">
                      <a:moveTo>
                        <a:pt x="98" y="12"/>
                      </a:moveTo>
                      <a:cubicBezTo>
                        <a:pt x="105" y="18"/>
                        <a:pt x="105" y="18"/>
                        <a:pt x="105" y="18"/>
                      </a:cubicBezTo>
                      <a:cubicBezTo>
                        <a:pt x="37" y="86"/>
                        <a:pt x="37" y="86"/>
                        <a:pt x="37" y="86"/>
                      </a:cubicBezTo>
                      <a:cubicBezTo>
                        <a:pt x="43" y="92"/>
                        <a:pt x="43" y="92"/>
                        <a:pt x="43" y="92"/>
                      </a:cubicBezTo>
                      <a:cubicBezTo>
                        <a:pt x="110" y="24"/>
                        <a:pt x="110" y="24"/>
                        <a:pt x="110" y="24"/>
                      </a:cubicBezTo>
                      <a:cubicBezTo>
                        <a:pt x="118" y="31"/>
                        <a:pt x="118" y="31"/>
                        <a:pt x="118" y="31"/>
                      </a:cubicBezTo>
                      <a:cubicBezTo>
                        <a:pt x="50" y="99"/>
                        <a:pt x="50" y="99"/>
                        <a:pt x="50" y="99"/>
                      </a:cubicBezTo>
                      <a:cubicBezTo>
                        <a:pt x="55" y="104"/>
                        <a:pt x="55" y="104"/>
                        <a:pt x="55" y="104"/>
                      </a:cubicBezTo>
                      <a:cubicBezTo>
                        <a:pt x="123" y="36"/>
                        <a:pt x="123" y="36"/>
                        <a:pt x="123" y="36"/>
                      </a:cubicBezTo>
                      <a:cubicBezTo>
                        <a:pt x="130" y="43"/>
                        <a:pt x="130" y="43"/>
                        <a:pt x="130" y="43"/>
                      </a:cubicBezTo>
                      <a:cubicBezTo>
                        <a:pt x="62" y="111"/>
                        <a:pt x="62" y="111"/>
                        <a:pt x="62" y="111"/>
                      </a:cubicBezTo>
                      <a:cubicBezTo>
                        <a:pt x="68" y="116"/>
                        <a:pt x="68" y="116"/>
                        <a:pt x="68" y="116"/>
                      </a:cubicBezTo>
                      <a:cubicBezTo>
                        <a:pt x="135" y="49"/>
                        <a:pt x="135" y="49"/>
                        <a:pt x="135" y="49"/>
                      </a:cubicBezTo>
                      <a:cubicBezTo>
                        <a:pt x="142" y="55"/>
                        <a:pt x="142" y="55"/>
                        <a:pt x="142" y="55"/>
                      </a:cubicBezTo>
                      <a:cubicBezTo>
                        <a:pt x="115" y="82"/>
                        <a:pt x="115" y="82"/>
                        <a:pt x="115" y="82"/>
                      </a:cubicBezTo>
                      <a:cubicBezTo>
                        <a:pt x="198" y="82"/>
                        <a:pt x="198" y="82"/>
                        <a:pt x="198" y="82"/>
                      </a:cubicBezTo>
                      <a:cubicBezTo>
                        <a:pt x="198" y="93"/>
                        <a:pt x="198" y="93"/>
                        <a:pt x="198" y="93"/>
                      </a:cubicBezTo>
                      <a:cubicBezTo>
                        <a:pt x="113" y="93"/>
                        <a:pt x="113" y="93"/>
                        <a:pt x="113" y="93"/>
                      </a:cubicBezTo>
                      <a:cubicBezTo>
                        <a:pt x="113" y="84"/>
                        <a:pt x="113" y="84"/>
                        <a:pt x="113" y="84"/>
                      </a:cubicBezTo>
                      <a:cubicBezTo>
                        <a:pt x="69" y="128"/>
                        <a:pt x="69" y="128"/>
                        <a:pt x="69" y="128"/>
                      </a:cubicBezTo>
                      <a:cubicBezTo>
                        <a:pt x="18" y="141"/>
                        <a:pt x="18" y="141"/>
                        <a:pt x="18" y="141"/>
                      </a:cubicBezTo>
                      <a:cubicBezTo>
                        <a:pt x="13" y="136"/>
                        <a:pt x="13" y="136"/>
                        <a:pt x="13" y="136"/>
                      </a:cubicBezTo>
                      <a:cubicBezTo>
                        <a:pt x="26" y="85"/>
                        <a:pt x="26" y="85"/>
                        <a:pt x="26" y="85"/>
                      </a:cubicBezTo>
                      <a:cubicBezTo>
                        <a:pt x="98" y="12"/>
                        <a:pt x="98" y="12"/>
                        <a:pt x="98" y="12"/>
                      </a:cubicBezTo>
                      <a:moveTo>
                        <a:pt x="21" y="133"/>
                      </a:moveTo>
                      <a:cubicBezTo>
                        <a:pt x="62" y="122"/>
                        <a:pt x="62" y="122"/>
                        <a:pt x="62" y="122"/>
                      </a:cubicBezTo>
                      <a:cubicBezTo>
                        <a:pt x="32" y="91"/>
                        <a:pt x="32" y="91"/>
                        <a:pt x="32" y="91"/>
                      </a:cubicBezTo>
                      <a:cubicBezTo>
                        <a:pt x="21" y="133"/>
                        <a:pt x="21" y="133"/>
                        <a:pt x="21" y="133"/>
                      </a:cubicBezTo>
                      <a:moveTo>
                        <a:pt x="98" y="0"/>
                      </a:moveTo>
                      <a:cubicBezTo>
                        <a:pt x="98" y="0"/>
                        <a:pt x="98" y="0"/>
                        <a:pt x="98" y="0"/>
                      </a:cubicBezTo>
                      <a:cubicBezTo>
                        <a:pt x="95" y="0"/>
                        <a:pt x="92" y="1"/>
                        <a:pt x="90" y="3"/>
                      </a:cubicBezTo>
                      <a:cubicBezTo>
                        <a:pt x="17" y="76"/>
                        <a:pt x="17" y="76"/>
                        <a:pt x="17" y="76"/>
                      </a:cubicBezTo>
                      <a:cubicBezTo>
                        <a:pt x="16" y="78"/>
                        <a:pt x="15" y="80"/>
                        <a:pt x="14" y="82"/>
                      </a:cubicBezTo>
                      <a:cubicBezTo>
                        <a:pt x="1" y="133"/>
                        <a:pt x="1" y="133"/>
                        <a:pt x="1" y="133"/>
                      </a:cubicBezTo>
                      <a:cubicBezTo>
                        <a:pt x="0" y="137"/>
                        <a:pt x="1" y="142"/>
                        <a:pt x="4" y="145"/>
                      </a:cubicBezTo>
                      <a:cubicBezTo>
                        <a:pt x="10" y="150"/>
                        <a:pt x="10" y="150"/>
                        <a:pt x="10" y="150"/>
                      </a:cubicBezTo>
                      <a:cubicBezTo>
                        <a:pt x="12" y="152"/>
                        <a:pt x="15" y="153"/>
                        <a:pt x="18" y="153"/>
                      </a:cubicBezTo>
                      <a:cubicBezTo>
                        <a:pt x="19" y="153"/>
                        <a:pt x="20" y="153"/>
                        <a:pt x="21" y="153"/>
                      </a:cubicBezTo>
                      <a:cubicBezTo>
                        <a:pt x="72" y="140"/>
                        <a:pt x="72" y="140"/>
                        <a:pt x="72" y="140"/>
                      </a:cubicBezTo>
                      <a:cubicBezTo>
                        <a:pt x="74" y="140"/>
                        <a:pt x="76" y="138"/>
                        <a:pt x="77" y="137"/>
                      </a:cubicBezTo>
                      <a:cubicBezTo>
                        <a:pt x="109" y="105"/>
                        <a:pt x="109" y="105"/>
                        <a:pt x="109" y="105"/>
                      </a:cubicBezTo>
                      <a:cubicBezTo>
                        <a:pt x="111" y="105"/>
                        <a:pt x="112" y="105"/>
                        <a:pt x="113" y="105"/>
                      </a:cubicBezTo>
                      <a:cubicBezTo>
                        <a:pt x="198" y="105"/>
                        <a:pt x="198" y="105"/>
                        <a:pt x="198" y="105"/>
                      </a:cubicBezTo>
                      <a:cubicBezTo>
                        <a:pt x="205" y="105"/>
                        <a:pt x="210" y="100"/>
                        <a:pt x="210" y="93"/>
                      </a:cubicBezTo>
                      <a:cubicBezTo>
                        <a:pt x="210" y="82"/>
                        <a:pt x="210" y="82"/>
                        <a:pt x="210" y="82"/>
                      </a:cubicBezTo>
                      <a:cubicBezTo>
                        <a:pt x="210" y="75"/>
                        <a:pt x="205" y="70"/>
                        <a:pt x="198" y="70"/>
                      </a:cubicBezTo>
                      <a:cubicBezTo>
                        <a:pt x="144" y="70"/>
                        <a:pt x="144" y="70"/>
                        <a:pt x="144" y="70"/>
                      </a:cubicBezTo>
                      <a:cubicBezTo>
                        <a:pt x="150" y="64"/>
                        <a:pt x="150" y="64"/>
                        <a:pt x="150" y="64"/>
                      </a:cubicBezTo>
                      <a:cubicBezTo>
                        <a:pt x="153" y="61"/>
                        <a:pt x="154" y="58"/>
                        <a:pt x="154" y="55"/>
                      </a:cubicBezTo>
                      <a:cubicBezTo>
                        <a:pt x="154" y="52"/>
                        <a:pt x="152" y="49"/>
                        <a:pt x="150" y="47"/>
                      </a:cubicBezTo>
                      <a:cubicBezTo>
                        <a:pt x="144" y="40"/>
                        <a:pt x="144" y="40"/>
                        <a:pt x="144" y="40"/>
                      </a:cubicBezTo>
                      <a:cubicBezTo>
                        <a:pt x="143" y="39"/>
                        <a:pt x="142" y="39"/>
                        <a:pt x="140" y="38"/>
                      </a:cubicBezTo>
                      <a:cubicBezTo>
                        <a:pt x="140" y="37"/>
                        <a:pt x="139" y="36"/>
                        <a:pt x="138" y="35"/>
                      </a:cubicBezTo>
                      <a:cubicBezTo>
                        <a:pt x="131" y="28"/>
                        <a:pt x="131" y="28"/>
                        <a:pt x="131" y="28"/>
                      </a:cubicBezTo>
                      <a:cubicBezTo>
                        <a:pt x="131" y="27"/>
                        <a:pt x="129" y="26"/>
                        <a:pt x="128" y="25"/>
                      </a:cubicBezTo>
                      <a:cubicBezTo>
                        <a:pt x="128" y="24"/>
                        <a:pt x="127" y="23"/>
                        <a:pt x="126" y="22"/>
                      </a:cubicBezTo>
                      <a:cubicBezTo>
                        <a:pt x="119" y="15"/>
                        <a:pt x="119" y="15"/>
                        <a:pt x="119" y="15"/>
                      </a:cubicBezTo>
                      <a:cubicBezTo>
                        <a:pt x="118" y="14"/>
                        <a:pt x="117" y="13"/>
                        <a:pt x="116" y="13"/>
                      </a:cubicBezTo>
                      <a:cubicBezTo>
                        <a:pt x="115" y="12"/>
                        <a:pt x="114" y="10"/>
                        <a:pt x="113" y="10"/>
                      </a:cubicBezTo>
                      <a:cubicBezTo>
                        <a:pt x="107" y="3"/>
                        <a:pt x="107" y="3"/>
                        <a:pt x="107" y="3"/>
                      </a:cubicBezTo>
                      <a:cubicBezTo>
                        <a:pt x="105" y="1"/>
                        <a:pt x="102" y="0"/>
                        <a:pt x="98"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anose="020B0604030504040204" pitchFamily="34" charset="0"/>
                    <a:ea typeface="Tahoma" panose="020B0604030504040204" pitchFamily="34" charset="0"/>
                    <a:cs typeface="Tahoma" panose="020B0604030504040204" pitchFamily="34" charset="0"/>
                  </a:endParaRPr>
                </a:p>
              </p:txBody>
            </p:sp>
            <p:sp>
              <p:nvSpPr>
                <p:cNvPr id="57" name="Rectangle 53"/>
                <p:cNvSpPr>
                  <a:spLocks noChangeArrowheads="1"/>
                </p:cNvSpPr>
                <p:nvPr/>
              </p:nvSpPr>
              <p:spPr bwMode="auto">
                <a:xfrm>
                  <a:off x="277868" y="9084396"/>
                  <a:ext cx="319088" cy="444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anose="020B0604030504040204" pitchFamily="34" charset="0"/>
                    <a:ea typeface="Tahoma" panose="020B0604030504040204" pitchFamily="34" charset="0"/>
                    <a:cs typeface="Tahoma" panose="020B0604030504040204" pitchFamily="34" charset="0"/>
                  </a:endParaRPr>
                </a:p>
              </p:txBody>
            </p:sp>
            <p:sp>
              <p:nvSpPr>
                <p:cNvPr id="58" name="Rectangle 54"/>
                <p:cNvSpPr>
                  <a:spLocks noChangeArrowheads="1"/>
                </p:cNvSpPr>
                <p:nvPr/>
              </p:nvSpPr>
              <p:spPr bwMode="auto">
                <a:xfrm>
                  <a:off x="277868" y="9159009"/>
                  <a:ext cx="319088" cy="444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anose="020B0604030504040204" pitchFamily="34" charset="0"/>
                    <a:ea typeface="Tahoma" panose="020B0604030504040204" pitchFamily="34" charset="0"/>
                    <a:cs typeface="Tahoma" panose="020B0604030504040204" pitchFamily="34" charset="0"/>
                  </a:endParaRPr>
                </a:p>
              </p:txBody>
            </p:sp>
            <p:sp>
              <p:nvSpPr>
                <p:cNvPr id="59" name="Freeform 55"/>
                <p:cNvSpPr>
                  <a:spLocks/>
                </p:cNvSpPr>
                <p:nvPr/>
              </p:nvSpPr>
              <p:spPr bwMode="auto">
                <a:xfrm>
                  <a:off x="239768" y="8674820"/>
                  <a:ext cx="217488" cy="214313"/>
                </a:xfrm>
                <a:custGeom>
                  <a:avLst/>
                  <a:gdLst>
                    <a:gd name="T0" fmla="*/ 55 w 58"/>
                    <a:gd name="T1" fmla="*/ 46 h 57"/>
                    <a:gd name="T2" fmla="*/ 55 w 58"/>
                    <a:gd name="T3" fmla="*/ 37 h 57"/>
                    <a:gd name="T4" fmla="*/ 21 w 58"/>
                    <a:gd name="T5" fmla="*/ 2 h 57"/>
                    <a:gd name="T6" fmla="*/ 12 w 58"/>
                    <a:gd name="T7" fmla="*/ 2 h 57"/>
                    <a:gd name="T8" fmla="*/ 0 w 58"/>
                    <a:gd name="T9" fmla="*/ 14 h 57"/>
                    <a:gd name="T10" fmla="*/ 44 w 58"/>
                    <a:gd name="T11" fmla="*/ 57 h 57"/>
                    <a:gd name="T12" fmla="*/ 55 w 58"/>
                    <a:gd name="T13" fmla="*/ 46 h 57"/>
                  </a:gdLst>
                  <a:ahLst/>
                  <a:cxnLst>
                    <a:cxn ang="0">
                      <a:pos x="T0" y="T1"/>
                    </a:cxn>
                    <a:cxn ang="0">
                      <a:pos x="T2" y="T3"/>
                    </a:cxn>
                    <a:cxn ang="0">
                      <a:pos x="T4" y="T5"/>
                    </a:cxn>
                    <a:cxn ang="0">
                      <a:pos x="T6" y="T7"/>
                    </a:cxn>
                    <a:cxn ang="0">
                      <a:pos x="T8" y="T9"/>
                    </a:cxn>
                    <a:cxn ang="0">
                      <a:pos x="T10" y="T11"/>
                    </a:cxn>
                    <a:cxn ang="0">
                      <a:pos x="T12" y="T13"/>
                    </a:cxn>
                  </a:cxnLst>
                  <a:rect l="0" t="0" r="r" b="b"/>
                  <a:pathLst>
                    <a:path w="58" h="57">
                      <a:moveTo>
                        <a:pt x="55" y="46"/>
                      </a:moveTo>
                      <a:cubicBezTo>
                        <a:pt x="58" y="43"/>
                        <a:pt x="58" y="39"/>
                        <a:pt x="55" y="37"/>
                      </a:cubicBezTo>
                      <a:cubicBezTo>
                        <a:pt x="21" y="2"/>
                        <a:pt x="21" y="2"/>
                        <a:pt x="21" y="2"/>
                      </a:cubicBezTo>
                      <a:cubicBezTo>
                        <a:pt x="18" y="0"/>
                        <a:pt x="14" y="0"/>
                        <a:pt x="12" y="2"/>
                      </a:cubicBezTo>
                      <a:cubicBezTo>
                        <a:pt x="0" y="14"/>
                        <a:pt x="0" y="14"/>
                        <a:pt x="0" y="14"/>
                      </a:cubicBezTo>
                      <a:cubicBezTo>
                        <a:pt x="44" y="57"/>
                        <a:pt x="44" y="57"/>
                        <a:pt x="44" y="57"/>
                      </a:cubicBezTo>
                      <a:cubicBezTo>
                        <a:pt x="55" y="46"/>
                        <a:pt x="55" y="46"/>
                        <a:pt x="55" y="4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anose="020B0604030504040204" pitchFamily="34" charset="0"/>
                    <a:ea typeface="Tahoma" panose="020B0604030504040204" pitchFamily="34" charset="0"/>
                    <a:cs typeface="Tahoma" panose="020B0604030504040204" pitchFamily="34" charset="0"/>
                  </a:endParaRPr>
                </a:p>
              </p:txBody>
            </p:sp>
            <p:sp>
              <p:nvSpPr>
                <p:cNvPr id="60" name="Freeform 56"/>
                <p:cNvSpPr>
                  <a:spLocks noEditPoints="1"/>
                </p:cNvSpPr>
                <p:nvPr/>
              </p:nvSpPr>
              <p:spPr bwMode="auto">
                <a:xfrm>
                  <a:off x="-96782" y="8746258"/>
                  <a:ext cx="693738" cy="484189"/>
                </a:xfrm>
                <a:custGeom>
                  <a:avLst/>
                  <a:gdLst>
                    <a:gd name="T0" fmla="*/ 241 w 437"/>
                    <a:gd name="T1" fmla="*/ 166 h 305"/>
                    <a:gd name="T2" fmla="*/ 305 w 437"/>
                    <a:gd name="T3" fmla="*/ 102 h 305"/>
                    <a:gd name="T4" fmla="*/ 288 w 437"/>
                    <a:gd name="T5" fmla="*/ 88 h 305"/>
                    <a:gd name="T6" fmla="*/ 130 w 437"/>
                    <a:gd name="T7" fmla="*/ 246 h 305"/>
                    <a:gd name="T8" fmla="*/ 116 w 437"/>
                    <a:gd name="T9" fmla="*/ 234 h 305"/>
                    <a:gd name="T10" fmla="*/ 276 w 437"/>
                    <a:gd name="T11" fmla="*/ 74 h 305"/>
                    <a:gd name="T12" fmla="*/ 260 w 437"/>
                    <a:gd name="T13" fmla="*/ 57 h 305"/>
                    <a:gd name="T14" fmla="*/ 99 w 437"/>
                    <a:gd name="T15" fmla="*/ 218 h 305"/>
                    <a:gd name="T16" fmla="*/ 87 w 437"/>
                    <a:gd name="T17" fmla="*/ 206 h 305"/>
                    <a:gd name="T18" fmla="*/ 248 w 437"/>
                    <a:gd name="T19" fmla="*/ 45 h 305"/>
                    <a:gd name="T20" fmla="*/ 229 w 437"/>
                    <a:gd name="T21" fmla="*/ 29 h 305"/>
                    <a:gd name="T22" fmla="*/ 71 w 437"/>
                    <a:gd name="T23" fmla="*/ 189 h 305"/>
                    <a:gd name="T24" fmla="*/ 56 w 437"/>
                    <a:gd name="T25" fmla="*/ 175 h 305"/>
                    <a:gd name="T26" fmla="*/ 217 w 437"/>
                    <a:gd name="T27" fmla="*/ 14 h 305"/>
                    <a:gd name="T28" fmla="*/ 201 w 437"/>
                    <a:gd name="T29" fmla="*/ 0 h 305"/>
                    <a:gd name="T30" fmla="*/ 30 w 437"/>
                    <a:gd name="T31" fmla="*/ 173 h 305"/>
                    <a:gd name="T32" fmla="*/ 0 w 437"/>
                    <a:gd name="T33" fmla="*/ 293 h 305"/>
                    <a:gd name="T34" fmla="*/ 12 w 437"/>
                    <a:gd name="T35" fmla="*/ 305 h 305"/>
                    <a:gd name="T36" fmla="*/ 132 w 437"/>
                    <a:gd name="T37" fmla="*/ 274 h 305"/>
                    <a:gd name="T38" fmla="*/ 236 w 437"/>
                    <a:gd name="T39" fmla="*/ 170 h 305"/>
                    <a:gd name="T40" fmla="*/ 236 w 437"/>
                    <a:gd name="T41" fmla="*/ 192 h 305"/>
                    <a:gd name="T42" fmla="*/ 437 w 437"/>
                    <a:gd name="T43" fmla="*/ 192 h 305"/>
                    <a:gd name="T44" fmla="*/ 437 w 437"/>
                    <a:gd name="T45" fmla="*/ 166 h 305"/>
                    <a:gd name="T46" fmla="*/ 241 w 437"/>
                    <a:gd name="T47" fmla="*/ 166 h 305"/>
                    <a:gd name="T48" fmla="*/ 19 w 437"/>
                    <a:gd name="T49" fmla="*/ 286 h 305"/>
                    <a:gd name="T50" fmla="*/ 45 w 437"/>
                    <a:gd name="T51" fmla="*/ 187 h 305"/>
                    <a:gd name="T52" fmla="*/ 116 w 437"/>
                    <a:gd name="T53" fmla="*/ 260 h 305"/>
                    <a:gd name="T54" fmla="*/ 19 w 437"/>
                    <a:gd name="T55" fmla="*/ 286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37" h="305">
                      <a:moveTo>
                        <a:pt x="241" y="166"/>
                      </a:moveTo>
                      <a:lnTo>
                        <a:pt x="305" y="102"/>
                      </a:lnTo>
                      <a:lnTo>
                        <a:pt x="288" y="88"/>
                      </a:lnTo>
                      <a:lnTo>
                        <a:pt x="130" y="246"/>
                      </a:lnTo>
                      <a:lnTo>
                        <a:pt x="116" y="234"/>
                      </a:lnTo>
                      <a:lnTo>
                        <a:pt x="276" y="74"/>
                      </a:lnTo>
                      <a:lnTo>
                        <a:pt x="260" y="57"/>
                      </a:lnTo>
                      <a:lnTo>
                        <a:pt x="99" y="218"/>
                      </a:lnTo>
                      <a:lnTo>
                        <a:pt x="87" y="206"/>
                      </a:lnTo>
                      <a:lnTo>
                        <a:pt x="248" y="45"/>
                      </a:lnTo>
                      <a:lnTo>
                        <a:pt x="229" y="29"/>
                      </a:lnTo>
                      <a:lnTo>
                        <a:pt x="71" y="189"/>
                      </a:lnTo>
                      <a:lnTo>
                        <a:pt x="56" y="175"/>
                      </a:lnTo>
                      <a:lnTo>
                        <a:pt x="217" y="14"/>
                      </a:lnTo>
                      <a:lnTo>
                        <a:pt x="201" y="0"/>
                      </a:lnTo>
                      <a:lnTo>
                        <a:pt x="30" y="173"/>
                      </a:lnTo>
                      <a:lnTo>
                        <a:pt x="0" y="293"/>
                      </a:lnTo>
                      <a:lnTo>
                        <a:pt x="12" y="305"/>
                      </a:lnTo>
                      <a:lnTo>
                        <a:pt x="132" y="274"/>
                      </a:lnTo>
                      <a:lnTo>
                        <a:pt x="236" y="170"/>
                      </a:lnTo>
                      <a:lnTo>
                        <a:pt x="236" y="192"/>
                      </a:lnTo>
                      <a:lnTo>
                        <a:pt x="437" y="192"/>
                      </a:lnTo>
                      <a:lnTo>
                        <a:pt x="437" y="166"/>
                      </a:lnTo>
                      <a:lnTo>
                        <a:pt x="241" y="166"/>
                      </a:lnTo>
                      <a:close/>
                      <a:moveTo>
                        <a:pt x="19" y="286"/>
                      </a:moveTo>
                      <a:lnTo>
                        <a:pt x="45" y="187"/>
                      </a:lnTo>
                      <a:lnTo>
                        <a:pt x="116" y="260"/>
                      </a:lnTo>
                      <a:lnTo>
                        <a:pt x="19" y="28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anose="020B0604030504040204" pitchFamily="34" charset="0"/>
                    <a:ea typeface="Tahoma" panose="020B0604030504040204" pitchFamily="34" charset="0"/>
                    <a:cs typeface="Tahoma" panose="020B0604030504040204" pitchFamily="34" charset="0"/>
                  </a:endParaRPr>
                </a:p>
              </p:txBody>
            </p:sp>
          </p:grpSp>
          <p:sp>
            <p:nvSpPr>
              <p:cNvPr id="48" name="TextBox 47"/>
              <p:cNvSpPr txBox="1"/>
              <p:nvPr/>
            </p:nvSpPr>
            <p:spPr>
              <a:xfrm>
                <a:off x="932117" y="8712046"/>
                <a:ext cx="3526169" cy="1971896"/>
              </a:xfrm>
              <a:prstGeom prst="rect">
                <a:avLst/>
              </a:prstGeom>
              <a:noFill/>
            </p:spPr>
            <p:txBody>
              <a:bodyPr wrap="square" rtlCol="0">
                <a:spAutoFit/>
              </a:bodyPr>
              <a:lstStyle/>
              <a:p>
                <a:r>
                  <a:rPr lang="en-US" sz="5400" b="1" dirty="0" err="1">
                    <a:solidFill>
                      <a:schemeClr val="bg1"/>
                    </a:solidFill>
                    <a:latin typeface="Tahoma" panose="020B0604030504040204" pitchFamily="34" charset="0"/>
                    <a:ea typeface="Tahoma" panose="020B0604030504040204" pitchFamily="34" charset="0"/>
                    <a:cs typeface="Tahoma" panose="020B0604030504040204" pitchFamily="34" charset="0"/>
                  </a:rPr>
                  <a:t>Lời</a:t>
                </a:r>
                <a:r>
                  <a:rPr lang="en-US" sz="5400" b="1"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5400" b="1" dirty="0" err="1">
                    <a:solidFill>
                      <a:schemeClr val="bg1"/>
                    </a:solidFill>
                    <a:latin typeface="Tahoma" panose="020B0604030504040204" pitchFamily="34" charset="0"/>
                    <a:ea typeface="Tahoma" panose="020B0604030504040204" pitchFamily="34" charset="0"/>
                    <a:cs typeface="Tahoma" panose="020B0604030504040204" pitchFamily="34" charset="0"/>
                  </a:rPr>
                  <a:t>giải</a:t>
                </a:r>
                <a:r>
                  <a:rPr lang="en-US" sz="5400" b="1" dirty="0">
                    <a:solidFill>
                      <a:schemeClr val="bg1"/>
                    </a:solidFill>
                    <a:latin typeface="Tahoma" panose="020B0604030504040204" pitchFamily="34" charset="0"/>
                    <a:ea typeface="Tahoma" panose="020B0604030504040204" pitchFamily="34" charset="0"/>
                    <a:cs typeface="Tahoma" panose="020B0604030504040204" pitchFamily="34" charset="0"/>
                  </a:rPr>
                  <a:t>:</a:t>
                </a:r>
                <a:r>
                  <a:rPr lang="en-US" sz="4800" b="1" dirty="0">
                    <a:latin typeface="Tahoma" panose="020B0604030504040204" pitchFamily="34" charset="0"/>
                    <a:ea typeface="Tahoma" panose="020B0604030504040204" pitchFamily="34" charset="0"/>
                    <a:cs typeface="Tahoma" panose="020B0604030504040204" pitchFamily="34" charset="0"/>
                  </a:rPr>
                  <a:t/>
                </a:r>
                <a:br>
                  <a:rPr lang="en-US" sz="4800" b="1" dirty="0">
                    <a:latin typeface="Tahoma" panose="020B0604030504040204" pitchFamily="34" charset="0"/>
                    <a:ea typeface="Tahoma" panose="020B0604030504040204" pitchFamily="34" charset="0"/>
                    <a:cs typeface="Tahoma" panose="020B0604030504040204" pitchFamily="34" charset="0"/>
                  </a:rPr>
                </a:br>
                <a:r>
                  <a:rPr lang="en-US" sz="4800" b="1" dirty="0">
                    <a:latin typeface="Tahoma" panose="020B0604030504040204" pitchFamily="34" charset="0"/>
                    <a:ea typeface="Tahoma" panose="020B0604030504040204" pitchFamily="34" charset="0"/>
                    <a:cs typeface="Tahoma" panose="020B0604030504040204" pitchFamily="34" charset="0"/>
                  </a:rPr>
                  <a:t> </a:t>
                </a:r>
                <a:br>
                  <a:rPr lang="en-US" sz="4800" b="1" dirty="0">
                    <a:latin typeface="Tahoma" panose="020B0604030504040204" pitchFamily="34" charset="0"/>
                    <a:ea typeface="Tahoma" panose="020B0604030504040204" pitchFamily="34" charset="0"/>
                    <a:cs typeface="Tahoma" panose="020B0604030504040204" pitchFamily="34" charset="0"/>
                  </a:rPr>
                </a:br>
                <a:endParaRPr lang="en-US" sz="46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grpSp>
      </p:grpSp>
      <p:sp>
        <p:nvSpPr>
          <p:cNvPr id="63" name="TextBox 62"/>
          <p:cNvSpPr txBox="1"/>
          <p:nvPr/>
        </p:nvSpPr>
        <p:spPr>
          <a:xfrm>
            <a:off x="5189532" y="8265234"/>
            <a:ext cx="15921318" cy="2585323"/>
          </a:xfrm>
          <a:prstGeom prst="rect">
            <a:avLst/>
          </a:prstGeom>
          <a:noFill/>
        </p:spPr>
        <p:txBody>
          <a:bodyPr wrap="square" rtlCol="0">
            <a:spAutoFit/>
          </a:bodyPr>
          <a:lstStyle/>
          <a:p>
            <a:pPr>
              <a:spcBef>
                <a:spcPct val="50000"/>
              </a:spcBef>
            </a:pPr>
            <a:r>
              <a:rPr lang="en-US" sz="5400" b="1" dirty="0" err="1">
                <a:latin typeface="Tahoma" panose="020B0604030504040204" pitchFamily="34" charset="0"/>
                <a:ea typeface="Tahoma" panose="020B0604030504040204" pitchFamily="34" charset="0"/>
                <a:cs typeface="Tahoma" panose="020B0604030504040204" pitchFamily="34" charset="0"/>
              </a:rPr>
              <a:t>Bước</a:t>
            </a:r>
            <a:r>
              <a:rPr lang="vi-VN" sz="5400" b="1" dirty="0">
                <a:latin typeface="Tahoma" panose="020B0604030504040204" pitchFamily="34" charset="0"/>
                <a:ea typeface="Tahoma" panose="020B0604030504040204" pitchFamily="34" charset="0"/>
                <a:cs typeface="Tahoma" panose="020B0604030504040204" pitchFamily="34" charset="0"/>
              </a:rPr>
              <a:t> 1</a:t>
            </a:r>
            <a:r>
              <a:rPr lang="en-US" sz="5400" b="1" dirty="0">
                <a:latin typeface="Tahoma" panose="020B0604030504040204" pitchFamily="34" charset="0"/>
                <a:ea typeface="Tahoma" panose="020B0604030504040204" pitchFamily="34" charset="0"/>
                <a:cs typeface="Tahoma" panose="020B0604030504040204" pitchFamily="34" charset="0"/>
              </a:rPr>
              <a:t>:</a:t>
            </a:r>
            <a:r>
              <a:rPr lang="vi-VN" sz="5400" b="1" dirty="0">
                <a:latin typeface="Tahoma" panose="020B0604030504040204" pitchFamily="34" charset="0"/>
                <a:ea typeface="Tahoma" panose="020B0604030504040204" pitchFamily="34" charset="0"/>
                <a:cs typeface="Tahoma" panose="020B0604030504040204" pitchFamily="34" charset="0"/>
              </a:rPr>
              <a:t> </a:t>
            </a:r>
            <a:r>
              <a:rPr lang="en-US" sz="5400" dirty="0" err="1">
                <a:latin typeface="Tahoma" panose="020B0604030504040204" pitchFamily="34" charset="0"/>
                <a:ea typeface="Tahoma" panose="020B0604030504040204" pitchFamily="34" charset="0"/>
                <a:cs typeface="Tahoma" panose="020B0604030504040204" pitchFamily="34" charset="0"/>
              </a:rPr>
              <a:t>Vẽ</a:t>
            </a:r>
            <a:r>
              <a:rPr lang="vi-VN" sz="5400" dirty="0">
                <a:latin typeface="Tahoma" panose="020B0604030504040204" pitchFamily="34" charset="0"/>
                <a:ea typeface="Tahoma" panose="020B0604030504040204" pitchFamily="34" charset="0"/>
                <a:cs typeface="Tahoma" panose="020B0604030504040204" pitchFamily="34" charset="0"/>
              </a:rPr>
              <a:t> các đường thẳng</a:t>
            </a:r>
            <a:r>
              <a:rPr lang="en-US" sz="5400" dirty="0">
                <a:latin typeface="Tahoma" panose="020B0604030504040204" pitchFamily="34" charset="0"/>
                <a:ea typeface="Tahoma" panose="020B0604030504040204" pitchFamily="34" charset="0"/>
                <a:cs typeface="Tahoma" panose="020B0604030504040204" pitchFamily="34" charset="0"/>
              </a:rPr>
              <a:t> </a:t>
            </a:r>
            <a:br>
              <a:rPr lang="en-US" sz="5400" dirty="0">
                <a:latin typeface="Tahoma" panose="020B0604030504040204" pitchFamily="34" charset="0"/>
                <a:ea typeface="Tahoma" panose="020B0604030504040204" pitchFamily="34" charset="0"/>
                <a:cs typeface="Tahoma" panose="020B0604030504040204" pitchFamily="34" charset="0"/>
              </a:rPr>
            </a:br>
            <a:r>
              <a:rPr lang="en-US" sz="5400" dirty="0">
                <a:latin typeface="Tahoma" panose="020B0604030504040204" pitchFamily="34" charset="0"/>
                <a:ea typeface="Tahoma" panose="020B0604030504040204" pitchFamily="34" charset="0"/>
                <a:cs typeface="Tahoma" panose="020B0604030504040204" pitchFamily="34" charset="0"/>
              </a:rPr>
              <a:t/>
            </a:r>
            <a:br>
              <a:rPr lang="en-US" sz="5400" dirty="0">
                <a:latin typeface="Tahoma" panose="020B0604030504040204" pitchFamily="34" charset="0"/>
                <a:ea typeface="Tahoma" panose="020B0604030504040204" pitchFamily="34" charset="0"/>
                <a:cs typeface="Tahoma" panose="020B0604030504040204" pitchFamily="34" charset="0"/>
              </a:rPr>
            </a:br>
            <a:endParaRPr lang="en-US" sz="5400" b="1" dirty="0">
              <a:latin typeface="Tahoma" pitchFamily="34" charset="0"/>
              <a:ea typeface="Tahoma" pitchFamily="34" charset="0"/>
              <a:cs typeface="Tahoma" pitchFamily="34" charset="0"/>
            </a:endParaRPr>
          </a:p>
        </p:txBody>
      </p:sp>
      <p:sp>
        <p:nvSpPr>
          <p:cNvPr id="64" name="Rectangle 63"/>
          <p:cNvSpPr/>
          <p:nvPr/>
        </p:nvSpPr>
        <p:spPr>
          <a:xfrm>
            <a:off x="962812" y="11281120"/>
            <a:ext cx="14581988" cy="1446550"/>
          </a:xfrm>
          <a:prstGeom prst="rect">
            <a:avLst/>
          </a:prstGeom>
        </p:spPr>
        <p:txBody>
          <a:bodyPr wrap="square">
            <a:spAutoFit/>
          </a:bodyPr>
          <a:lstStyle/>
          <a:p>
            <a:pPr algn="just">
              <a:lnSpc>
                <a:spcPct val="200000"/>
              </a:lnSpc>
            </a:pPr>
            <a:r>
              <a:rPr lang="en-US" sz="4400" b="1" dirty="0">
                <a:latin typeface="Tahoma" panose="020B0604030504040204" pitchFamily="34" charset="0"/>
                <a:ea typeface="Tahoma" panose="020B0604030504040204" pitchFamily="34" charset="0"/>
                <a:cs typeface="Tahoma" panose="020B0604030504040204" pitchFamily="34" charset="0"/>
              </a:rPr>
              <a:t>  </a:t>
            </a:r>
          </a:p>
        </p:txBody>
      </p:sp>
      <p:sp>
        <p:nvSpPr>
          <p:cNvPr id="65" name="TextBox 64"/>
          <p:cNvSpPr txBox="1"/>
          <p:nvPr/>
        </p:nvSpPr>
        <p:spPr>
          <a:xfrm>
            <a:off x="1150459" y="10473915"/>
            <a:ext cx="22631400" cy="5262979"/>
          </a:xfrm>
          <a:prstGeom prst="rect">
            <a:avLst/>
          </a:prstGeom>
          <a:noFill/>
        </p:spPr>
        <p:txBody>
          <a:bodyPr wrap="square" rtlCol="0">
            <a:spAutoFit/>
          </a:bodyPr>
          <a:lstStyle/>
          <a:p>
            <a:r>
              <a:rPr lang="en-US" sz="5400" b="1" dirty="0" err="1">
                <a:latin typeface="Tahoma" panose="020B0604030504040204" pitchFamily="34" charset="0"/>
                <a:ea typeface="Tahoma" panose="020B0604030504040204" pitchFamily="34" charset="0"/>
                <a:cs typeface="Tahoma" panose="020B0604030504040204" pitchFamily="34" charset="0"/>
              </a:rPr>
              <a:t>Bước</a:t>
            </a:r>
            <a:r>
              <a:rPr lang="vi-VN" sz="5400" b="1" dirty="0">
                <a:latin typeface="Tahoma" panose="020B0604030504040204" pitchFamily="34" charset="0"/>
                <a:ea typeface="Tahoma" panose="020B0604030504040204" pitchFamily="34" charset="0"/>
                <a:cs typeface="Tahoma" panose="020B0604030504040204" pitchFamily="34" charset="0"/>
              </a:rPr>
              <a:t> </a:t>
            </a:r>
            <a:r>
              <a:rPr lang="en-US" sz="5400" b="1" dirty="0">
                <a:latin typeface="Tahoma" panose="020B0604030504040204" pitchFamily="34" charset="0"/>
                <a:ea typeface="Tahoma" panose="020B0604030504040204" pitchFamily="34" charset="0"/>
                <a:cs typeface="Tahoma" panose="020B0604030504040204" pitchFamily="34" charset="0"/>
              </a:rPr>
              <a:t>2: </a:t>
            </a:r>
            <a:r>
              <a:rPr lang="en-US" sz="5400" dirty="0" err="1">
                <a:latin typeface="Tahoma" panose="020B0604030504040204" pitchFamily="34" charset="0"/>
                <a:ea typeface="Tahoma" panose="020B0604030504040204" pitchFamily="34" charset="0"/>
                <a:cs typeface="Tahoma" panose="020B0604030504040204" pitchFamily="34" charset="0"/>
              </a:rPr>
              <a:t>Kết</a:t>
            </a:r>
            <a:r>
              <a:rPr lang="en-US" sz="5400" dirty="0">
                <a:latin typeface="Tahoma" panose="020B0604030504040204" pitchFamily="34" charset="0"/>
                <a:ea typeface="Tahoma" panose="020B0604030504040204" pitchFamily="34" charset="0"/>
                <a:cs typeface="Tahoma" panose="020B0604030504040204" pitchFamily="34" charset="0"/>
              </a:rPr>
              <a:t> </a:t>
            </a:r>
            <a:r>
              <a:rPr lang="en-US" sz="5400" dirty="0" err="1">
                <a:latin typeface="Tahoma" panose="020B0604030504040204" pitchFamily="34" charset="0"/>
                <a:ea typeface="Tahoma" panose="020B0604030504040204" pitchFamily="34" charset="0"/>
                <a:cs typeface="Tahoma" panose="020B0604030504040204" pitchFamily="34" charset="0"/>
              </a:rPr>
              <a:t>luận</a:t>
            </a:r>
            <a:r>
              <a:rPr lang="en-US" sz="5400" dirty="0">
                <a:latin typeface="Tahoma" panose="020B0604030504040204" pitchFamily="34" charset="0"/>
                <a:ea typeface="Tahoma" panose="020B0604030504040204" pitchFamily="34" charset="0"/>
                <a:cs typeface="Tahoma" panose="020B0604030504040204" pitchFamily="34" charset="0"/>
              </a:rPr>
              <a:t> </a:t>
            </a:r>
            <a:r>
              <a:rPr lang="en-US" sz="5400" dirty="0" err="1">
                <a:latin typeface="Tahoma" panose="020B0604030504040204" pitchFamily="34" charset="0"/>
                <a:ea typeface="Tahoma" panose="020B0604030504040204" pitchFamily="34" charset="0"/>
                <a:cs typeface="Tahoma" panose="020B0604030504040204" pitchFamily="34" charset="0"/>
              </a:rPr>
              <a:t>phần</a:t>
            </a:r>
            <a:r>
              <a:rPr lang="en-US" sz="5400" dirty="0">
                <a:latin typeface="Tahoma" panose="020B0604030504040204" pitchFamily="34" charset="0"/>
                <a:ea typeface="Tahoma" panose="020B0604030504040204" pitchFamily="34" charset="0"/>
                <a:cs typeface="Tahoma" panose="020B0604030504040204" pitchFamily="34" charset="0"/>
              </a:rPr>
              <a:t> </a:t>
            </a:r>
            <a:r>
              <a:rPr lang="en-US" sz="5400" dirty="0" err="1">
                <a:latin typeface="Tahoma" panose="020B0604030504040204" pitchFamily="34" charset="0"/>
                <a:ea typeface="Tahoma" panose="020B0604030504040204" pitchFamily="34" charset="0"/>
                <a:cs typeface="Tahoma" panose="020B0604030504040204" pitchFamily="34" charset="0"/>
              </a:rPr>
              <a:t>không</a:t>
            </a:r>
            <a:r>
              <a:rPr lang="en-US" sz="5400" dirty="0">
                <a:latin typeface="Tahoma" panose="020B0604030504040204" pitchFamily="34" charset="0"/>
                <a:ea typeface="Tahoma" panose="020B0604030504040204" pitchFamily="34" charset="0"/>
                <a:cs typeface="Tahoma" panose="020B0604030504040204" pitchFamily="34" charset="0"/>
              </a:rPr>
              <a:t> </a:t>
            </a:r>
            <a:r>
              <a:rPr lang="en-US" sz="5400" dirty="0" err="1">
                <a:latin typeface="Tahoma" panose="020B0604030504040204" pitchFamily="34" charset="0"/>
                <a:ea typeface="Tahoma" panose="020B0604030504040204" pitchFamily="34" charset="0"/>
                <a:cs typeface="Tahoma" panose="020B0604030504040204" pitchFamily="34" charset="0"/>
              </a:rPr>
              <a:t>bị</a:t>
            </a:r>
            <a:r>
              <a:rPr lang="en-US" sz="5400" dirty="0">
                <a:latin typeface="Tahoma" panose="020B0604030504040204" pitchFamily="34" charset="0"/>
                <a:ea typeface="Tahoma" panose="020B0604030504040204" pitchFamily="34" charset="0"/>
                <a:cs typeface="Tahoma" panose="020B0604030504040204" pitchFamily="34" charset="0"/>
              </a:rPr>
              <a:t> </a:t>
            </a:r>
            <a:r>
              <a:rPr lang="en-US" sz="5400" dirty="0" err="1">
                <a:latin typeface="Tahoma" panose="020B0604030504040204" pitchFamily="34" charset="0"/>
                <a:ea typeface="Tahoma" panose="020B0604030504040204" pitchFamily="34" charset="0"/>
                <a:cs typeface="Tahoma" panose="020B0604030504040204" pitchFamily="34" charset="0"/>
              </a:rPr>
              <a:t>gạch</a:t>
            </a:r>
            <a:r>
              <a:rPr lang="en-US" sz="5400" dirty="0">
                <a:latin typeface="Tahoma" panose="020B0604030504040204" pitchFamily="34" charset="0"/>
                <a:ea typeface="Tahoma" panose="020B0604030504040204" pitchFamily="34" charset="0"/>
                <a:cs typeface="Tahoma" panose="020B0604030504040204" pitchFamily="34" charset="0"/>
              </a:rPr>
              <a:t> </a:t>
            </a:r>
            <a:r>
              <a:rPr lang="en-US" sz="5400" dirty="0" err="1">
                <a:latin typeface="Tahoma" panose="020B0604030504040204" pitchFamily="34" charset="0"/>
                <a:ea typeface="Tahoma" panose="020B0604030504040204" pitchFamily="34" charset="0"/>
                <a:cs typeface="Tahoma" panose="020B0604030504040204" pitchFamily="34" charset="0"/>
              </a:rPr>
              <a:t>là</a:t>
            </a:r>
            <a:r>
              <a:rPr lang="en-US" sz="5400" dirty="0">
                <a:latin typeface="Tahoma" panose="020B0604030504040204" pitchFamily="34" charset="0"/>
                <a:ea typeface="Tahoma" panose="020B0604030504040204" pitchFamily="34" charset="0"/>
                <a:cs typeface="Tahoma" panose="020B0604030504040204" pitchFamily="34" charset="0"/>
              </a:rPr>
              <a:t> </a:t>
            </a:r>
            <a:r>
              <a:rPr lang="en-US" sz="5400" dirty="0" err="1">
                <a:latin typeface="Tahoma" panose="020B0604030504040204" pitchFamily="34" charset="0"/>
                <a:ea typeface="Tahoma" panose="020B0604030504040204" pitchFamily="34" charset="0"/>
                <a:cs typeface="Tahoma" panose="020B0604030504040204" pitchFamily="34" charset="0"/>
              </a:rPr>
              <a:t>miền</a:t>
            </a:r>
            <a:endParaRPr lang="en-US" sz="5400" dirty="0">
              <a:latin typeface="Tahoma" panose="020B0604030504040204" pitchFamily="34" charset="0"/>
              <a:ea typeface="Tahoma" panose="020B0604030504040204" pitchFamily="34" charset="0"/>
              <a:cs typeface="Tahoma" panose="020B0604030504040204" pitchFamily="34" charset="0"/>
            </a:endParaRPr>
          </a:p>
          <a:p>
            <a:r>
              <a:rPr lang="en-US" sz="5400" dirty="0">
                <a:latin typeface="Tahoma" panose="020B0604030504040204" pitchFamily="34" charset="0"/>
                <a:ea typeface="Tahoma" panose="020B0604030504040204" pitchFamily="34" charset="0"/>
                <a:cs typeface="Tahoma" panose="020B0604030504040204" pitchFamily="34" charset="0"/>
              </a:rPr>
              <a:t> </a:t>
            </a:r>
            <a:r>
              <a:rPr lang="en-US" sz="5400" dirty="0" err="1">
                <a:latin typeface="Tahoma" panose="020B0604030504040204" pitchFamily="34" charset="0"/>
                <a:ea typeface="Tahoma" panose="020B0604030504040204" pitchFamily="34" charset="0"/>
                <a:cs typeface="Tahoma" panose="020B0604030504040204" pitchFamily="34" charset="0"/>
              </a:rPr>
              <a:t>nghiệm</a:t>
            </a:r>
            <a:r>
              <a:rPr lang="en-US" sz="5400" dirty="0">
                <a:latin typeface="Tahoma" panose="020B0604030504040204" pitchFamily="34" charset="0"/>
                <a:ea typeface="Tahoma" panose="020B0604030504040204" pitchFamily="34" charset="0"/>
                <a:cs typeface="Tahoma" panose="020B0604030504040204" pitchFamily="34" charset="0"/>
              </a:rPr>
              <a:t> </a:t>
            </a:r>
            <a:r>
              <a:rPr lang="en-US" sz="5400" dirty="0" err="1">
                <a:latin typeface="Tahoma" panose="020B0604030504040204" pitchFamily="34" charset="0"/>
                <a:ea typeface="Tahoma" panose="020B0604030504040204" pitchFamily="34" charset="0"/>
                <a:cs typeface="Tahoma" panose="020B0604030504040204" pitchFamily="34" charset="0"/>
              </a:rPr>
              <a:t>của</a:t>
            </a:r>
            <a:r>
              <a:rPr lang="en-US" sz="5400" dirty="0">
                <a:latin typeface="Tahoma" panose="020B0604030504040204" pitchFamily="34" charset="0"/>
                <a:ea typeface="Tahoma" panose="020B0604030504040204" pitchFamily="34" charset="0"/>
                <a:cs typeface="Tahoma" panose="020B0604030504040204" pitchFamily="34" charset="0"/>
              </a:rPr>
              <a:t> </a:t>
            </a:r>
            <a:r>
              <a:rPr lang="en-US" sz="5400" dirty="0" err="1">
                <a:latin typeface="Tahoma" panose="020B0604030504040204" pitchFamily="34" charset="0"/>
                <a:ea typeface="Tahoma" panose="020B0604030504040204" pitchFamily="34" charset="0"/>
                <a:cs typeface="Tahoma" panose="020B0604030504040204" pitchFamily="34" charset="0"/>
              </a:rPr>
              <a:t>hệ</a:t>
            </a:r>
            <a:r>
              <a:rPr lang="en-US" sz="5400" dirty="0">
                <a:latin typeface="Tahoma" panose="020B0604030504040204" pitchFamily="34" charset="0"/>
                <a:ea typeface="Tahoma" panose="020B0604030504040204" pitchFamily="34" charset="0"/>
                <a:cs typeface="Tahoma" panose="020B0604030504040204" pitchFamily="34" charset="0"/>
              </a:rPr>
              <a:t>. </a:t>
            </a:r>
            <a:r>
              <a:rPr lang="en-US" sz="5400" dirty="0" err="1">
                <a:latin typeface="Tahoma" panose="020B0604030504040204" pitchFamily="34" charset="0"/>
                <a:ea typeface="Tahoma" panose="020B0604030504040204" pitchFamily="34" charset="0"/>
                <a:cs typeface="Tahoma" panose="020B0604030504040204" pitchFamily="34" charset="0"/>
              </a:rPr>
              <a:t>Miền</a:t>
            </a:r>
            <a:r>
              <a:rPr lang="en-US" sz="5400" dirty="0">
                <a:latin typeface="Tahoma" panose="020B0604030504040204" pitchFamily="34" charset="0"/>
                <a:ea typeface="Tahoma" panose="020B0604030504040204" pitchFamily="34" charset="0"/>
                <a:cs typeface="Tahoma" panose="020B0604030504040204" pitchFamily="34" charset="0"/>
              </a:rPr>
              <a:t> </a:t>
            </a:r>
            <a:r>
              <a:rPr lang="en-US" sz="5400" dirty="0" err="1">
                <a:latin typeface="Tahoma" panose="020B0604030504040204" pitchFamily="34" charset="0"/>
                <a:ea typeface="Tahoma" panose="020B0604030504040204" pitchFamily="34" charset="0"/>
                <a:cs typeface="Tahoma" panose="020B0604030504040204" pitchFamily="34" charset="0"/>
              </a:rPr>
              <a:t>nghiệm</a:t>
            </a:r>
            <a:r>
              <a:rPr lang="en-US" sz="5400" dirty="0">
                <a:latin typeface="Tahoma" panose="020B0604030504040204" pitchFamily="34" charset="0"/>
                <a:ea typeface="Tahoma" panose="020B0604030504040204" pitchFamily="34" charset="0"/>
                <a:cs typeface="Tahoma" panose="020B0604030504040204" pitchFamily="34" charset="0"/>
              </a:rPr>
              <a:t> </a:t>
            </a:r>
            <a:r>
              <a:rPr lang="en-US" sz="5400" dirty="0" err="1">
                <a:latin typeface="Tahoma" panose="020B0604030504040204" pitchFamily="34" charset="0"/>
                <a:ea typeface="Tahoma" panose="020B0604030504040204" pitchFamily="34" charset="0"/>
                <a:cs typeface="Tahoma" panose="020B0604030504040204" pitchFamily="34" charset="0"/>
              </a:rPr>
              <a:t>là</a:t>
            </a:r>
            <a:r>
              <a:rPr lang="en-US" sz="5400" dirty="0">
                <a:latin typeface="Tahoma" panose="020B0604030504040204" pitchFamily="34" charset="0"/>
                <a:ea typeface="Tahoma" panose="020B0604030504040204" pitchFamily="34" charset="0"/>
                <a:cs typeface="Tahoma" panose="020B0604030504040204" pitchFamily="34" charset="0"/>
              </a:rPr>
              <a:t> </a:t>
            </a:r>
            <a:r>
              <a:rPr lang="en-US" sz="5400" dirty="0" err="1">
                <a:latin typeface="Tahoma" panose="020B0604030504040204" pitchFamily="34" charset="0"/>
                <a:ea typeface="Tahoma" panose="020B0604030504040204" pitchFamily="34" charset="0"/>
                <a:cs typeface="Tahoma" panose="020B0604030504040204" pitchFamily="34" charset="0"/>
              </a:rPr>
              <a:t>tứ</a:t>
            </a:r>
            <a:r>
              <a:rPr lang="en-US" sz="5400" dirty="0">
                <a:latin typeface="Tahoma" panose="020B0604030504040204" pitchFamily="34" charset="0"/>
                <a:ea typeface="Tahoma" panose="020B0604030504040204" pitchFamily="34" charset="0"/>
                <a:cs typeface="Tahoma" panose="020B0604030504040204" pitchFamily="34" charset="0"/>
              </a:rPr>
              <a:t> </a:t>
            </a:r>
            <a:r>
              <a:rPr lang="en-US" sz="5400" dirty="0" err="1">
                <a:latin typeface="Tahoma" panose="020B0604030504040204" pitchFamily="34" charset="0"/>
                <a:ea typeface="Tahoma" panose="020B0604030504040204" pitchFamily="34" charset="0"/>
                <a:cs typeface="Tahoma" panose="020B0604030504040204" pitchFamily="34" charset="0"/>
              </a:rPr>
              <a:t>giác</a:t>
            </a:r>
            <a:r>
              <a:rPr lang="en-US" sz="5400" dirty="0">
                <a:latin typeface="Tahoma" panose="020B0604030504040204" pitchFamily="34" charset="0"/>
                <a:ea typeface="Tahoma" panose="020B0604030504040204" pitchFamily="34" charset="0"/>
                <a:cs typeface="Tahoma" panose="020B0604030504040204" pitchFamily="34" charset="0"/>
              </a:rPr>
              <a:t> OABC</a:t>
            </a:r>
          </a:p>
          <a:p>
            <a:r>
              <a:rPr lang="en-US" sz="5400" dirty="0" err="1">
                <a:latin typeface="Tahoma" panose="020B0604030504040204" pitchFamily="34" charset="0"/>
                <a:ea typeface="Tahoma" panose="020B0604030504040204" pitchFamily="34" charset="0"/>
                <a:cs typeface="Tahoma" panose="020B0604030504040204" pitchFamily="34" charset="0"/>
              </a:rPr>
              <a:t>kể</a:t>
            </a:r>
            <a:r>
              <a:rPr lang="en-US" sz="5400" dirty="0">
                <a:latin typeface="Tahoma" panose="020B0604030504040204" pitchFamily="34" charset="0"/>
                <a:ea typeface="Tahoma" panose="020B0604030504040204" pitchFamily="34" charset="0"/>
                <a:cs typeface="Tahoma" panose="020B0604030504040204" pitchFamily="34" charset="0"/>
              </a:rPr>
              <a:t> </a:t>
            </a:r>
            <a:r>
              <a:rPr lang="en-US" sz="5400" dirty="0" err="1">
                <a:latin typeface="Tahoma" panose="020B0604030504040204" pitchFamily="34" charset="0"/>
                <a:ea typeface="Tahoma" panose="020B0604030504040204" pitchFamily="34" charset="0"/>
                <a:cs typeface="Tahoma" panose="020B0604030504040204" pitchFamily="34" charset="0"/>
              </a:rPr>
              <a:t>cả</a:t>
            </a:r>
            <a:r>
              <a:rPr lang="en-US" sz="5400" dirty="0">
                <a:latin typeface="Tahoma" panose="020B0604030504040204" pitchFamily="34" charset="0"/>
                <a:ea typeface="Tahoma" panose="020B0604030504040204" pitchFamily="34" charset="0"/>
                <a:cs typeface="Tahoma" panose="020B0604030504040204" pitchFamily="34" charset="0"/>
              </a:rPr>
              <a:t> </a:t>
            </a:r>
            <a:r>
              <a:rPr lang="en-US" sz="5400" dirty="0" err="1">
                <a:latin typeface="Tahoma" panose="020B0604030504040204" pitchFamily="34" charset="0"/>
                <a:ea typeface="Tahoma" panose="020B0604030504040204" pitchFamily="34" charset="0"/>
                <a:cs typeface="Tahoma" panose="020B0604030504040204" pitchFamily="34" charset="0"/>
              </a:rPr>
              <a:t>miền</a:t>
            </a:r>
            <a:r>
              <a:rPr lang="en-US" sz="5400" dirty="0">
                <a:latin typeface="Tahoma" panose="020B0604030504040204" pitchFamily="34" charset="0"/>
                <a:ea typeface="Tahoma" panose="020B0604030504040204" pitchFamily="34" charset="0"/>
                <a:cs typeface="Tahoma" panose="020B0604030504040204" pitchFamily="34" charset="0"/>
              </a:rPr>
              <a:t> </a:t>
            </a:r>
            <a:r>
              <a:rPr lang="en-US" sz="5400" dirty="0" err="1">
                <a:latin typeface="Tahoma" panose="020B0604030504040204" pitchFamily="34" charset="0"/>
                <a:ea typeface="Tahoma" panose="020B0604030504040204" pitchFamily="34" charset="0"/>
                <a:cs typeface="Tahoma" panose="020B0604030504040204" pitchFamily="34" charset="0"/>
              </a:rPr>
              <a:t>trong</a:t>
            </a:r>
            <a:r>
              <a:rPr lang="en-US" sz="5400" dirty="0">
                <a:latin typeface="Tahoma" panose="020B0604030504040204" pitchFamily="34" charset="0"/>
                <a:ea typeface="Tahoma" panose="020B0604030504040204" pitchFamily="34" charset="0"/>
                <a:cs typeface="Tahoma" panose="020B0604030504040204" pitchFamily="34" charset="0"/>
              </a:rPr>
              <a:t>.</a:t>
            </a:r>
            <a:br>
              <a:rPr lang="en-US" sz="5400" dirty="0">
                <a:latin typeface="Tahoma" panose="020B0604030504040204" pitchFamily="34" charset="0"/>
                <a:ea typeface="Tahoma" panose="020B0604030504040204" pitchFamily="34" charset="0"/>
                <a:cs typeface="Tahoma" panose="020B0604030504040204" pitchFamily="34" charset="0"/>
              </a:rPr>
            </a:br>
            <a:r>
              <a:rPr lang="en-US" sz="5400" dirty="0">
                <a:latin typeface="Tahoma" panose="020B0604030504040204" pitchFamily="34" charset="0"/>
                <a:ea typeface="Tahoma" panose="020B0604030504040204" pitchFamily="34" charset="0"/>
                <a:cs typeface="Tahoma" panose="020B0604030504040204" pitchFamily="34" charset="0"/>
              </a:rPr>
              <a:t/>
            </a:r>
            <a:br>
              <a:rPr lang="en-US" sz="5400" dirty="0">
                <a:latin typeface="Tahoma" panose="020B0604030504040204" pitchFamily="34" charset="0"/>
                <a:ea typeface="Tahoma" panose="020B0604030504040204" pitchFamily="34" charset="0"/>
                <a:cs typeface="Tahoma" panose="020B0604030504040204" pitchFamily="34" charset="0"/>
              </a:rPr>
            </a:br>
            <a:endParaRPr lang="en-US" sz="5400" dirty="0">
              <a:latin typeface="Tahoma" panose="020B0604030504040204" pitchFamily="34" charset="0"/>
              <a:ea typeface="Tahoma" panose="020B0604030504040204" pitchFamily="34" charset="0"/>
              <a:cs typeface="Tahoma" panose="020B0604030504040204" pitchFamily="34" charset="0"/>
            </a:endParaRPr>
          </a:p>
          <a:p>
            <a:pPr>
              <a:spcBef>
                <a:spcPct val="50000"/>
              </a:spcBef>
            </a:pPr>
            <a:endParaRPr lang="en-US" sz="4400" b="1" dirty="0">
              <a:latin typeface="Tahoma" pitchFamily="34" charset="0"/>
              <a:ea typeface="Tahoma" pitchFamily="34" charset="0"/>
              <a:cs typeface="Tahoma" pitchFamily="34" charset="0"/>
            </a:endParaRPr>
          </a:p>
        </p:txBody>
      </p:sp>
      <p:graphicFrame>
        <p:nvGraphicFramePr>
          <p:cNvPr id="67" name="Object 66"/>
          <p:cNvGraphicFramePr>
            <a:graphicFrameLocks noChangeAspect="1"/>
          </p:cNvGraphicFramePr>
          <p:nvPr>
            <p:extLst>
              <p:ext uri="{D42A27DB-BD31-4B8C-83A1-F6EECF244321}">
                <p14:modId xmlns:p14="http://schemas.microsoft.com/office/powerpoint/2010/main" val="2318399151"/>
              </p:ext>
            </p:extLst>
          </p:nvPr>
        </p:nvGraphicFramePr>
        <p:xfrm>
          <a:off x="8818962" y="4054524"/>
          <a:ext cx="3144437" cy="3920338"/>
        </p:xfrm>
        <a:graphic>
          <a:graphicData uri="http://schemas.openxmlformats.org/presentationml/2006/ole">
            <mc:AlternateContent xmlns:mc="http://schemas.openxmlformats.org/markup-compatibility/2006">
              <mc:Choice xmlns:v="urn:schemas-microsoft-com:vml" Requires="v">
                <p:oleObj spid="_x0000_s8212" name="Equation" r:id="rId3" imgW="736600" imgH="914400" progId="Equation.DSMT4">
                  <p:embed/>
                </p:oleObj>
              </mc:Choice>
              <mc:Fallback>
                <p:oleObj name="Equation" r:id="rId3" imgW="736600" imgH="914400" progId="Equation.DSMT4">
                  <p:embed/>
                  <p:pic>
                    <p:nvPicPr>
                      <p:cNvPr id="67" name="Object 6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18962" y="4054524"/>
                        <a:ext cx="3144437" cy="3920338"/>
                      </a:xfrm>
                      <a:prstGeom prst="rect">
                        <a:avLst/>
                      </a:prstGeom>
                      <a:noFill/>
                    </p:spPr>
                  </p:pic>
                </p:oleObj>
              </mc:Fallback>
            </mc:AlternateContent>
          </a:graphicData>
        </a:graphic>
      </p:graphicFrame>
      <p:graphicFrame>
        <p:nvGraphicFramePr>
          <p:cNvPr id="69" name="Object 68"/>
          <p:cNvGraphicFramePr>
            <a:graphicFrameLocks noChangeAspect="1"/>
          </p:cNvGraphicFramePr>
          <p:nvPr>
            <p:extLst>
              <p:ext uri="{D42A27DB-BD31-4B8C-83A1-F6EECF244321}">
                <p14:modId xmlns:p14="http://schemas.microsoft.com/office/powerpoint/2010/main" val="3929990661"/>
              </p:ext>
            </p:extLst>
          </p:nvPr>
        </p:nvGraphicFramePr>
        <p:xfrm>
          <a:off x="1981989" y="9258524"/>
          <a:ext cx="12877011" cy="1082580"/>
        </p:xfrm>
        <a:graphic>
          <a:graphicData uri="http://schemas.openxmlformats.org/presentationml/2006/ole">
            <mc:AlternateContent xmlns:mc="http://schemas.openxmlformats.org/markup-compatibility/2006">
              <mc:Choice xmlns:v="urn:schemas-microsoft-com:vml" Requires="v">
                <p:oleObj spid="_x0000_s8213" name="Equation" r:id="rId5" imgW="2869920" imgH="241200" progId="Equation.DSMT4">
                  <p:embed/>
                </p:oleObj>
              </mc:Choice>
              <mc:Fallback>
                <p:oleObj name="Equation" r:id="rId5" imgW="2869920" imgH="241200" progId="Equation.DSMT4">
                  <p:embed/>
                  <p:pic>
                    <p:nvPicPr>
                      <p:cNvPr id="69" name="Object 68"/>
                      <p:cNvPicPr/>
                      <p:nvPr/>
                    </p:nvPicPr>
                    <p:blipFill>
                      <a:blip r:embed="rId6"/>
                      <a:stretch>
                        <a:fillRect/>
                      </a:stretch>
                    </p:blipFill>
                    <p:spPr>
                      <a:xfrm>
                        <a:off x="1981989" y="9258524"/>
                        <a:ext cx="12877011" cy="1082580"/>
                      </a:xfrm>
                      <a:prstGeom prst="rect">
                        <a:avLst/>
                      </a:prstGeom>
                    </p:spPr>
                  </p:pic>
                </p:oleObj>
              </mc:Fallback>
            </mc:AlternateContent>
          </a:graphicData>
        </a:graphic>
      </p:graphicFrame>
      <p:pic>
        <p:nvPicPr>
          <p:cNvPr id="70" name="Picture 69"/>
          <p:cNvPicPr/>
          <p:nvPr/>
        </p:nvPicPr>
        <p:blipFill>
          <a:blip r:embed="rId7"/>
          <a:stretch>
            <a:fillRect/>
          </a:stretch>
        </p:blipFill>
        <p:spPr>
          <a:xfrm>
            <a:off x="15707399" y="8589106"/>
            <a:ext cx="6930214" cy="5126893"/>
          </a:xfrm>
          <a:prstGeom prst="rect">
            <a:avLst/>
          </a:prstGeom>
        </p:spPr>
      </p:pic>
    </p:spTree>
    <p:extLst>
      <p:ext uri="{BB962C8B-B14F-4D97-AF65-F5344CB8AC3E}">
        <p14:creationId xmlns:p14="http://schemas.microsoft.com/office/powerpoint/2010/main" val="3793471436"/>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37"/>
                                        </p:tgtEl>
                                        <p:attrNameLst>
                                          <p:attrName>style.visibility</p:attrName>
                                        </p:attrNameLst>
                                      </p:cBhvr>
                                      <p:to>
                                        <p:strVal val="visible"/>
                                      </p:to>
                                    </p:set>
                                    <p:animEffect transition="in" filter="fade">
                                      <p:cBhvr>
                                        <p:cTn id="17" dur="1000"/>
                                        <p:tgtEl>
                                          <p:spTgt spid="37"/>
                                        </p:tgtEl>
                                      </p:cBhvr>
                                    </p:animEffect>
                                    <p:anim calcmode="lin" valueType="num">
                                      <p:cBhvr>
                                        <p:cTn id="18" dur="1000" fill="hold"/>
                                        <p:tgtEl>
                                          <p:spTgt spid="37"/>
                                        </p:tgtEl>
                                        <p:attrNameLst>
                                          <p:attrName>ppt_x</p:attrName>
                                        </p:attrNameLst>
                                      </p:cBhvr>
                                      <p:tavLst>
                                        <p:tav tm="0">
                                          <p:val>
                                            <p:strVal val="#ppt_x"/>
                                          </p:val>
                                        </p:tav>
                                        <p:tav tm="100000">
                                          <p:val>
                                            <p:strVal val="#ppt_x"/>
                                          </p:val>
                                        </p:tav>
                                      </p:tavLst>
                                    </p:anim>
                                    <p:anim calcmode="lin" valueType="num">
                                      <p:cBhvr>
                                        <p:cTn id="19"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67"/>
                                        </p:tgtEl>
                                        <p:attrNameLst>
                                          <p:attrName>style.visibility</p:attrName>
                                        </p:attrNameLst>
                                      </p:cBhvr>
                                      <p:to>
                                        <p:strVal val="visible"/>
                                      </p:to>
                                    </p:set>
                                    <p:animEffect transition="in" filter="wipe(down)">
                                      <p:cBhvr>
                                        <p:cTn id="24" dur="500"/>
                                        <p:tgtEl>
                                          <p:spTgt spid="67"/>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43"/>
                                        </p:tgtEl>
                                        <p:attrNameLst>
                                          <p:attrName>style.visibility</p:attrName>
                                        </p:attrNameLst>
                                      </p:cBhvr>
                                      <p:to>
                                        <p:strVal val="visible"/>
                                      </p:to>
                                    </p:set>
                                    <p:animEffect transition="in" filter="barn(inVertical)">
                                      <p:cBhvr>
                                        <p:cTn id="29" dur="500"/>
                                        <p:tgtEl>
                                          <p:spTgt spid="43"/>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63">
                                            <p:txEl>
                                              <p:pRg st="0" end="0"/>
                                            </p:txEl>
                                          </p:spTgt>
                                        </p:tgtEl>
                                        <p:attrNameLst>
                                          <p:attrName>style.visibility</p:attrName>
                                        </p:attrNameLst>
                                      </p:cBhvr>
                                      <p:to>
                                        <p:strVal val="visible"/>
                                      </p:to>
                                    </p:set>
                                    <p:animEffect transition="in" filter="barn(inVertical)">
                                      <p:cBhvr>
                                        <p:cTn id="34" dur="500"/>
                                        <p:tgtEl>
                                          <p:spTgt spid="63">
                                            <p:txEl>
                                              <p:pRg st="0" end="0"/>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64"/>
                                        </p:tgtEl>
                                        <p:attrNameLst>
                                          <p:attrName>style.visibility</p:attrName>
                                        </p:attrNameLst>
                                      </p:cBhvr>
                                      <p:to>
                                        <p:strVal val="visible"/>
                                      </p:to>
                                    </p:set>
                                    <p:animEffect transition="in" filter="barn(inVertical)">
                                      <p:cBhvr>
                                        <p:cTn id="39" dur="500"/>
                                        <p:tgtEl>
                                          <p:spTgt spid="64"/>
                                        </p:tgtEl>
                                      </p:cBhvr>
                                    </p:animEffect>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nodeType="clickEffect">
                                  <p:stCondLst>
                                    <p:cond delay="0"/>
                                  </p:stCondLst>
                                  <p:childTnLst>
                                    <p:set>
                                      <p:cBhvr>
                                        <p:cTn id="43" dur="1" fill="hold">
                                          <p:stCondLst>
                                            <p:cond delay="0"/>
                                          </p:stCondLst>
                                        </p:cTn>
                                        <p:tgtEl>
                                          <p:spTgt spid="69"/>
                                        </p:tgtEl>
                                        <p:attrNameLst>
                                          <p:attrName>style.visibility</p:attrName>
                                        </p:attrNameLst>
                                      </p:cBhvr>
                                      <p:to>
                                        <p:strVal val="visible"/>
                                      </p:to>
                                    </p:set>
                                    <p:animEffect transition="in" filter="fade">
                                      <p:cBhvr>
                                        <p:cTn id="44" dur="1000"/>
                                        <p:tgtEl>
                                          <p:spTgt spid="69"/>
                                        </p:tgtEl>
                                      </p:cBhvr>
                                    </p:animEffect>
                                    <p:anim calcmode="lin" valueType="num">
                                      <p:cBhvr>
                                        <p:cTn id="45" dur="1000" fill="hold"/>
                                        <p:tgtEl>
                                          <p:spTgt spid="69"/>
                                        </p:tgtEl>
                                        <p:attrNameLst>
                                          <p:attrName>ppt_x</p:attrName>
                                        </p:attrNameLst>
                                      </p:cBhvr>
                                      <p:tavLst>
                                        <p:tav tm="0">
                                          <p:val>
                                            <p:strVal val="#ppt_x"/>
                                          </p:val>
                                        </p:tav>
                                        <p:tav tm="100000">
                                          <p:val>
                                            <p:strVal val="#ppt_x"/>
                                          </p:val>
                                        </p:tav>
                                      </p:tavLst>
                                    </p:anim>
                                    <p:anim calcmode="lin" valueType="num">
                                      <p:cBhvr>
                                        <p:cTn id="46" dur="1000" fill="hold"/>
                                        <p:tgtEl>
                                          <p:spTgt spid="69"/>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16" presetClass="entr" presetSubtype="21" fill="hold" grpId="0" nodeType="clickEffect">
                                  <p:stCondLst>
                                    <p:cond delay="0"/>
                                  </p:stCondLst>
                                  <p:childTnLst>
                                    <p:set>
                                      <p:cBhvr>
                                        <p:cTn id="50" dur="1" fill="hold">
                                          <p:stCondLst>
                                            <p:cond delay="0"/>
                                          </p:stCondLst>
                                        </p:cTn>
                                        <p:tgtEl>
                                          <p:spTgt spid="65"/>
                                        </p:tgtEl>
                                        <p:attrNameLst>
                                          <p:attrName>style.visibility</p:attrName>
                                        </p:attrNameLst>
                                      </p:cBhvr>
                                      <p:to>
                                        <p:strVal val="visible"/>
                                      </p:to>
                                    </p:set>
                                    <p:animEffect transition="in" filter="barn(inVertical)">
                                      <p:cBhvr>
                                        <p:cTn id="51" dur="500"/>
                                        <p:tgtEl>
                                          <p:spTgt spid="65"/>
                                        </p:tgtEl>
                                      </p:cBhvr>
                                    </p:animEffect>
                                  </p:childTnLst>
                                </p:cTn>
                              </p:par>
                            </p:childTnLst>
                          </p:cTn>
                        </p:par>
                      </p:childTnLst>
                    </p:cTn>
                  </p:par>
                  <p:par>
                    <p:cTn id="52" fill="hold">
                      <p:stCondLst>
                        <p:cond delay="indefinite"/>
                      </p:stCondLst>
                      <p:childTnLst>
                        <p:par>
                          <p:cTn id="53" fill="hold">
                            <p:stCondLst>
                              <p:cond delay="0"/>
                            </p:stCondLst>
                            <p:childTnLst>
                              <p:par>
                                <p:cTn id="54" presetID="6" presetClass="entr" presetSubtype="16" fill="hold" nodeType="clickEffect">
                                  <p:stCondLst>
                                    <p:cond delay="0"/>
                                  </p:stCondLst>
                                  <p:childTnLst>
                                    <p:set>
                                      <p:cBhvr>
                                        <p:cTn id="55" dur="1" fill="hold">
                                          <p:stCondLst>
                                            <p:cond delay="0"/>
                                          </p:stCondLst>
                                        </p:cTn>
                                        <p:tgtEl>
                                          <p:spTgt spid="70"/>
                                        </p:tgtEl>
                                        <p:attrNameLst>
                                          <p:attrName>style.visibility</p:attrName>
                                        </p:attrNameLst>
                                      </p:cBhvr>
                                      <p:to>
                                        <p:strVal val="visible"/>
                                      </p:to>
                                    </p:set>
                                    <p:animEffect transition="in" filter="circle(in)">
                                      <p:cBhvr>
                                        <p:cTn id="56" dur="2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64" grpId="0"/>
      <p:bldP spid="6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TextBox 67"/>
          <p:cNvSpPr txBox="1"/>
          <p:nvPr/>
        </p:nvSpPr>
        <p:spPr>
          <a:xfrm>
            <a:off x="1534966" y="9171857"/>
            <a:ext cx="2480166" cy="800219"/>
          </a:xfrm>
          <a:prstGeom prst="rect">
            <a:avLst/>
          </a:prstGeom>
          <a:noFill/>
        </p:spPr>
        <p:txBody>
          <a:bodyPr wrap="none" rtlCol="0">
            <a:spAutoFit/>
          </a:bodyPr>
          <a:lstStyle/>
          <a:p>
            <a:r>
              <a:rPr lang="en-US" sz="4600" b="1" dirty="0" err="1">
                <a:solidFill>
                  <a:schemeClr val="bg1"/>
                </a:solidFill>
                <a:latin typeface="Tahoma" panose="020B0604030504040204" pitchFamily="34" charset="0"/>
                <a:ea typeface="Tahoma" panose="020B0604030504040204" pitchFamily="34" charset="0"/>
                <a:cs typeface="Tahoma" panose="020B0604030504040204" pitchFamily="34" charset="0"/>
              </a:rPr>
              <a:t>Ghi</a:t>
            </a:r>
            <a:r>
              <a:rPr lang="en-US" sz="4600" b="1"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4600" b="1" dirty="0" err="1">
                <a:solidFill>
                  <a:schemeClr val="bg1"/>
                </a:solidFill>
                <a:latin typeface="Tahoma" panose="020B0604030504040204" pitchFamily="34" charset="0"/>
                <a:ea typeface="Tahoma" panose="020B0604030504040204" pitchFamily="34" charset="0"/>
                <a:cs typeface="Tahoma" panose="020B0604030504040204" pitchFamily="34" charset="0"/>
              </a:rPr>
              <a:t>nhớ</a:t>
            </a:r>
            <a:endParaRPr lang="en-US" sz="46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76" name="Rounded Rectangle 75"/>
          <p:cNvSpPr/>
          <p:nvPr/>
        </p:nvSpPr>
        <p:spPr>
          <a:xfrm>
            <a:off x="247742" y="3581400"/>
            <a:ext cx="23926800" cy="8222824"/>
          </a:xfrm>
          <a:prstGeom prst="roundRect">
            <a:avLst>
              <a:gd name="adj" fmla="val 4110"/>
            </a:avLst>
          </a:prstGeom>
          <a:solidFill>
            <a:schemeClr val="accent6">
              <a:lumMod val="20000"/>
              <a:lumOff val="80000"/>
            </a:schemeClr>
          </a:solidFill>
          <a:ln w="28575">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lstStyle/>
          <a:p>
            <a:pPr algn="ctr"/>
            <a:endParaRPr lang="pt-BR" sz="4800" b="1" dirty="0" smtClean="0">
              <a:solidFill>
                <a:schemeClr val="tx1"/>
              </a:solidFill>
              <a:latin typeface="Tahoma" panose="020B0604030504040204" pitchFamily="34" charset="0"/>
              <a:ea typeface="Tahoma" panose="020B0604030504040204" pitchFamily="34" charset="0"/>
              <a:cs typeface="Tahoma" panose="020B0604030504040204" pitchFamily="34" charset="0"/>
            </a:endParaRPr>
          </a:p>
          <a:p>
            <a:pPr algn="ctr"/>
            <a:endParaRPr lang="pt-BR" sz="4800" b="1"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algn="just"/>
            <a:r>
              <a:rPr lang="pt-BR" sz="5400" b="1" dirty="0" smtClean="0">
                <a:solidFill>
                  <a:schemeClr val="tx1"/>
                </a:solidFill>
                <a:latin typeface="Tahoma" panose="020B0604030504040204" pitchFamily="34" charset="0"/>
                <a:ea typeface="Tahoma" panose="020B0604030504040204" pitchFamily="34" charset="0"/>
                <a:cs typeface="Tahoma" panose="020B0604030504040204" pitchFamily="34" charset="0"/>
              </a:rPr>
              <a:t>Bài</a:t>
            </a:r>
            <a:r>
              <a:rPr lang="vi-VN" sz="5400" b="1"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vi-VN" sz="5400" b="1" dirty="0">
                <a:solidFill>
                  <a:schemeClr val="tx1"/>
                </a:solidFill>
                <a:latin typeface="Tahoma" panose="020B0604030504040204" pitchFamily="34" charset="0"/>
                <a:ea typeface="Tahoma" panose="020B0604030504040204" pitchFamily="34" charset="0"/>
                <a:cs typeface="Tahoma" panose="020B0604030504040204" pitchFamily="34" charset="0"/>
              </a:rPr>
              <a:t>toán 1. </a:t>
            </a:r>
            <a:r>
              <a:rPr lang="vi-VN" sz="5400" dirty="0">
                <a:solidFill>
                  <a:schemeClr val="tx1"/>
                </a:solidFill>
                <a:latin typeface="Tahoma" panose="020B0604030504040204" pitchFamily="34" charset="0"/>
                <a:ea typeface="Tahoma" panose="020B0604030504040204" pitchFamily="34" charset="0"/>
                <a:cs typeface="Tahoma" panose="020B0604030504040204" pitchFamily="34" charset="0"/>
              </a:rPr>
              <a:t>Quảng cáo sản phẩm trên truyền hình là một hoạt động quan trọng trong kinh doanh của các doanh nghiệp. Theo Thông báo số 10/2019, giá quảng cáo trên VTV1 là 30 triệu đồng cho 15 giây/1 lần quảng cáo vào khoảng 20h30; là 6 triệu đồng cho 15 giây/1 lần quảng cáo vào khung giờ 16h00 – 17h00</a:t>
            </a:r>
            <a:r>
              <a:rPr lang="vi-VN" sz="5400" dirty="0" smtClean="0">
                <a:solidFill>
                  <a:schemeClr val="tx1"/>
                </a:solidFill>
                <a:latin typeface="Tahoma" panose="020B0604030504040204" pitchFamily="34" charset="0"/>
                <a:ea typeface="Tahoma" panose="020B0604030504040204" pitchFamily="34" charset="0"/>
                <a:cs typeface="Tahoma" panose="020B0604030504040204" pitchFamily="34" charset="0"/>
              </a:rPr>
              <a:t>.</a:t>
            </a:r>
            <a:r>
              <a:rPr lang="vi-VN" sz="5400" dirty="0">
                <a:latin typeface="Tahoma" panose="020B0604030504040204" pitchFamily="34" charset="0"/>
                <a:ea typeface="Tahoma" panose="020B0604030504040204" pitchFamily="34" charset="0"/>
                <a:cs typeface="Tahoma" panose="020B0604030504040204" pitchFamily="34" charset="0"/>
              </a:rPr>
              <a:t> </a:t>
            </a:r>
            <a:r>
              <a:rPr lang="vi-VN" sz="5400" dirty="0">
                <a:solidFill>
                  <a:schemeClr val="tx1"/>
                </a:solidFill>
                <a:latin typeface="Tahoma" panose="020B0604030504040204" pitchFamily="34" charset="0"/>
                <a:ea typeface="Tahoma" panose="020B0604030504040204" pitchFamily="34" charset="0"/>
                <a:cs typeface="Tahoma" panose="020B0604030504040204" pitchFamily="34" charset="0"/>
              </a:rPr>
              <a:t>Một công ty dự định chi không quá 900 triệu đồng để quảng cáo trên VTV1 sau: ít nhất 10 lần quảng cáo vào khoảng 20h30 và không quá 50 lần quảng cáo vào khung giờ 16h00 – 17h00. Gọi</a:t>
            </a:r>
            <a:r>
              <a:rPr lang="en-US" sz="54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5400" dirty="0" err="1">
                <a:solidFill>
                  <a:schemeClr val="tx1"/>
                </a:solidFill>
                <a:latin typeface="Tahoma" panose="020B0604030504040204" pitchFamily="34" charset="0"/>
                <a:ea typeface="Tahoma" panose="020B0604030504040204" pitchFamily="34" charset="0"/>
                <a:cs typeface="Tahoma" panose="020B0604030504040204" pitchFamily="34" charset="0"/>
              </a:rPr>
              <a:t>x,y</a:t>
            </a:r>
            <a:r>
              <a:rPr lang="en-US" sz="54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vi-VN" sz="5400" dirty="0">
                <a:solidFill>
                  <a:schemeClr val="tx1"/>
                </a:solidFill>
                <a:latin typeface="Tahoma" panose="020B0604030504040204" pitchFamily="34" charset="0"/>
                <a:ea typeface="Tahoma" panose="020B0604030504040204" pitchFamily="34" charset="0"/>
                <a:cs typeface="Tahoma" panose="020B0604030504040204" pitchFamily="34" charset="0"/>
              </a:rPr>
              <a:t>lần lượt là số lần phát quảng cáo vào khoảng 20h30 và vào khung giờ 16h00 – 17h00. </a:t>
            </a:r>
            <a:r>
              <a:rPr lang="en-US" sz="5400" dirty="0" err="1">
                <a:solidFill>
                  <a:schemeClr val="tx1"/>
                </a:solidFill>
                <a:latin typeface="Tahoma" panose="020B0604030504040204" pitchFamily="34" charset="0"/>
                <a:ea typeface="Tahoma" panose="020B0604030504040204" pitchFamily="34" charset="0"/>
                <a:cs typeface="Tahoma" panose="020B0604030504040204" pitchFamily="34" charset="0"/>
              </a:rPr>
              <a:t>Tìm</a:t>
            </a:r>
            <a:r>
              <a:rPr lang="en-US" sz="5400" dirty="0">
                <a:solidFill>
                  <a:schemeClr val="tx1"/>
                </a:solidFill>
                <a:latin typeface="Tahoma" panose="020B0604030504040204" pitchFamily="34" charset="0"/>
                <a:ea typeface="Tahoma" panose="020B0604030504040204" pitchFamily="34" charset="0"/>
                <a:cs typeface="Tahoma" panose="020B0604030504040204" pitchFamily="34" charset="0"/>
              </a:rPr>
              <a:t> x </a:t>
            </a:r>
            <a:r>
              <a:rPr lang="en-US" sz="5400" dirty="0" err="1">
                <a:solidFill>
                  <a:schemeClr val="tx1"/>
                </a:solidFill>
                <a:latin typeface="Tahoma" panose="020B0604030504040204" pitchFamily="34" charset="0"/>
                <a:ea typeface="Tahoma" panose="020B0604030504040204" pitchFamily="34" charset="0"/>
                <a:cs typeface="Tahoma" panose="020B0604030504040204" pitchFamily="34" charset="0"/>
              </a:rPr>
              <a:t>và</a:t>
            </a:r>
            <a:r>
              <a:rPr lang="en-US" sz="5400" dirty="0">
                <a:solidFill>
                  <a:schemeClr val="tx1"/>
                </a:solidFill>
                <a:latin typeface="Tahoma" panose="020B0604030504040204" pitchFamily="34" charset="0"/>
                <a:ea typeface="Tahoma" panose="020B0604030504040204" pitchFamily="34" charset="0"/>
                <a:cs typeface="Tahoma" panose="020B0604030504040204" pitchFamily="34" charset="0"/>
              </a:rPr>
              <a:t> y </a:t>
            </a:r>
            <a:r>
              <a:rPr lang="vi-VN" sz="5400" dirty="0">
                <a:solidFill>
                  <a:schemeClr val="tx1"/>
                </a:solidFill>
                <a:latin typeface="Tahoma" panose="020B0604030504040204" pitchFamily="34" charset="0"/>
                <a:ea typeface="Tahoma" panose="020B0604030504040204" pitchFamily="34" charset="0"/>
                <a:cs typeface="Tahoma" panose="020B0604030504040204" pitchFamily="34" charset="0"/>
              </a:rPr>
              <a:t>sao cho tổng số lần xuất hiện quảng cáo của công ty là nhiều nhất.</a:t>
            </a:r>
            <a:endParaRPr lang="en-US" sz="54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algn="ctr"/>
            <a:r>
              <a:rPr lang="en-US" sz="5400" b="1"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endParaRPr lang="en-US" sz="5400" b="1"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algn="ctr"/>
            <a:endParaRPr lang="en-US" sz="4600" dirty="0">
              <a:solidFill>
                <a:schemeClr val="tx1"/>
              </a:solidFill>
              <a:latin typeface="Tahoma" pitchFamily="34" charset="0"/>
              <a:ea typeface="Tahoma" pitchFamily="34" charset="0"/>
              <a:cs typeface="Tahoma" pitchFamily="34" charset="0"/>
            </a:endParaRPr>
          </a:p>
        </p:txBody>
      </p:sp>
      <p:grpSp>
        <p:nvGrpSpPr>
          <p:cNvPr id="6" name="Group 5"/>
          <p:cNvGrpSpPr/>
          <p:nvPr/>
        </p:nvGrpSpPr>
        <p:grpSpPr>
          <a:xfrm>
            <a:off x="247742" y="1947271"/>
            <a:ext cx="22917059" cy="923330"/>
            <a:chOff x="168274" y="1878677"/>
            <a:chExt cx="11447004" cy="1013066"/>
          </a:xfrm>
        </p:grpSpPr>
        <p:sp>
          <p:nvSpPr>
            <p:cNvPr id="7" name="Rounded Rectangle 6"/>
            <p:cNvSpPr/>
            <p:nvPr/>
          </p:nvSpPr>
          <p:spPr>
            <a:xfrm>
              <a:off x="168274" y="1905000"/>
              <a:ext cx="1905001"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8" name="TextBox 7"/>
            <p:cNvSpPr txBox="1"/>
            <p:nvPr/>
          </p:nvSpPr>
          <p:spPr>
            <a:xfrm>
              <a:off x="934392" y="1969243"/>
              <a:ext cx="490986" cy="827337"/>
            </a:xfrm>
            <a:prstGeom prst="rect">
              <a:avLst/>
            </a:prstGeom>
            <a:noFill/>
          </p:spPr>
          <p:txBody>
            <a:bodyPr wrap="none" rtlCol="0">
              <a:spAutoFit/>
            </a:bodyPr>
            <a:lstStyle/>
            <a:p>
              <a:r>
                <a:rPr lang="en-US" b="1" dirty="0" smtClean="0">
                  <a:solidFill>
                    <a:prstClr val="white"/>
                  </a:solidFill>
                  <a:latin typeface="Tahoma" panose="020B0604030504040204" pitchFamily="34" charset="0"/>
                  <a:ea typeface="Tahoma" panose="020B0604030504040204" pitchFamily="34" charset="0"/>
                  <a:cs typeface="Tahoma" panose="020B0604030504040204" pitchFamily="34" charset="0"/>
                </a:rPr>
                <a:t>III</a:t>
              </a:r>
              <a:endParaRPr lang="en-US"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9" name="TextBox 8"/>
            <p:cNvSpPr txBox="1"/>
            <p:nvPr/>
          </p:nvSpPr>
          <p:spPr>
            <a:xfrm>
              <a:off x="2282732" y="1878677"/>
              <a:ext cx="9332546" cy="1013066"/>
            </a:xfrm>
            <a:prstGeom prst="rect">
              <a:avLst/>
            </a:prstGeom>
            <a:noFill/>
          </p:spPr>
          <p:txBody>
            <a:bodyPr wrap="square" rtlCol="0">
              <a:spAutoFit/>
            </a:bodyPr>
            <a:lstStyle/>
            <a:p>
              <a:r>
                <a:rPr lang="en-US" sz="5400" b="1" dirty="0" smtClean="0">
                  <a:solidFill>
                    <a:srgbClr val="145F82"/>
                  </a:solidFill>
                  <a:latin typeface="Tahoma" panose="020B0604030504040204" pitchFamily="34" charset="0"/>
                  <a:ea typeface="Tahoma" panose="020B0604030504040204" pitchFamily="34" charset="0"/>
                  <a:cs typeface="Tahoma" panose="020B0604030504040204" pitchFamily="34" charset="0"/>
                </a:rPr>
                <a:t>ÁP DỤNG VÀO BÀI TOÁN THỰC TIỄN</a:t>
              </a:r>
              <a:endParaRPr lang="en-US" sz="5400" b="1" dirty="0">
                <a:solidFill>
                  <a:srgbClr val="145F82"/>
                </a:solidFill>
                <a:latin typeface="Tahoma" panose="020B0604030504040204" pitchFamily="34" charset="0"/>
                <a:ea typeface="Tahoma" panose="020B0604030504040204" pitchFamily="34" charset="0"/>
                <a:cs typeface="Tahoma" panose="020B0604030504040204" pitchFamily="34" charset="0"/>
              </a:endParaRPr>
            </a:p>
          </p:txBody>
        </p:sp>
      </p:grpSp>
    </p:spTree>
    <p:extLst>
      <p:ext uri="{BB962C8B-B14F-4D97-AF65-F5344CB8AC3E}">
        <p14:creationId xmlns:p14="http://schemas.microsoft.com/office/powerpoint/2010/main" val="1123027382"/>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barn(inVertical)">
                                      <p:cBhvr>
                                        <p:cTn id="7" dur="500"/>
                                        <p:tgtEl>
                                          <p:spTgt spid="7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Group 32"/>
          <p:cNvGrpSpPr/>
          <p:nvPr/>
        </p:nvGrpSpPr>
        <p:grpSpPr>
          <a:xfrm>
            <a:off x="180521" y="1654648"/>
            <a:ext cx="23992517" cy="12407358"/>
            <a:chOff x="443601" y="1871106"/>
            <a:chExt cx="22960434" cy="4057815"/>
          </a:xfrm>
        </p:grpSpPr>
        <p:grpSp>
          <p:nvGrpSpPr>
            <p:cNvPr id="34" name="Group 33"/>
            <p:cNvGrpSpPr/>
            <p:nvPr/>
          </p:nvGrpSpPr>
          <p:grpSpPr>
            <a:xfrm>
              <a:off x="443601" y="1895004"/>
              <a:ext cx="22960434" cy="4033917"/>
              <a:chOff x="940602" y="4377894"/>
              <a:chExt cx="22960434" cy="4033917"/>
            </a:xfrm>
          </p:grpSpPr>
          <p:grpSp>
            <p:nvGrpSpPr>
              <p:cNvPr id="36" name="Group 5"/>
              <p:cNvGrpSpPr/>
              <p:nvPr/>
            </p:nvGrpSpPr>
            <p:grpSpPr>
              <a:xfrm>
                <a:off x="940602" y="4377895"/>
                <a:ext cx="22960434" cy="4033916"/>
                <a:chOff x="404156" y="968506"/>
                <a:chExt cx="9041577" cy="1588170"/>
              </a:xfrm>
            </p:grpSpPr>
            <p:sp>
              <p:nvSpPr>
                <p:cNvPr id="62" name="Rounded Rectangle 61"/>
                <p:cNvSpPr/>
                <p:nvPr/>
              </p:nvSpPr>
              <p:spPr>
                <a:xfrm>
                  <a:off x="404156" y="968506"/>
                  <a:ext cx="9041577" cy="1588170"/>
                </a:xfrm>
                <a:prstGeom prst="roundRect">
                  <a:avLst>
                    <a:gd name="adj" fmla="val 4110"/>
                  </a:avLst>
                </a:prstGeom>
                <a:solidFill>
                  <a:schemeClr val="accent1">
                    <a:lumMod val="20000"/>
                    <a:lumOff val="80000"/>
                  </a:schemeClr>
                </a:solidFill>
                <a:ln w="28575">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lstStyle/>
                <a:p>
                  <a:pPr algn="ctr"/>
                  <a:endParaRPr lang="en-US" sz="4600" dirty="0">
                    <a:latin typeface="Tahoma" panose="020B0604030504040204" pitchFamily="34" charset="0"/>
                    <a:ea typeface="Tahoma" panose="020B0604030504040204" pitchFamily="34" charset="0"/>
                    <a:cs typeface="Tahoma" panose="020B0604030504040204" pitchFamily="34" charset="0"/>
                  </a:endParaRPr>
                </a:p>
              </p:txBody>
            </p:sp>
            <p:sp>
              <p:nvSpPr>
                <p:cNvPr id="63" name="TextBox 62"/>
                <p:cNvSpPr txBox="1"/>
                <p:nvPr/>
              </p:nvSpPr>
              <p:spPr>
                <a:xfrm>
                  <a:off x="1007731" y="1742814"/>
                  <a:ext cx="7867095" cy="77938"/>
                </a:xfrm>
                <a:prstGeom prst="rect">
                  <a:avLst/>
                </a:prstGeom>
                <a:noFill/>
              </p:spPr>
              <p:txBody>
                <a:bodyPr wrap="square" rtlCol="0">
                  <a:spAutoFit/>
                </a:bodyPr>
                <a:lstStyle/>
                <a:p>
                  <a:pPr algn="just">
                    <a:lnSpc>
                      <a:spcPts val="4000"/>
                    </a:lnSpc>
                  </a:pPr>
                  <a:endParaRPr lang="en-US" sz="4600" dirty="0">
                    <a:latin typeface="Tahoma" panose="020B0604030504040204" pitchFamily="34" charset="0"/>
                    <a:ea typeface="Tahoma" panose="020B0604030504040204" pitchFamily="34" charset="0"/>
                    <a:cs typeface="Tahoma" panose="020B0604030504040204" pitchFamily="34" charset="0"/>
                  </a:endParaRPr>
                </a:p>
              </p:txBody>
            </p:sp>
          </p:grpSp>
          <p:grpSp>
            <p:nvGrpSpPr>
              <p:cNvPr id="47" name="Group 65"/>
              <p:cNvGrpSpPr/>
              <p:nvPr/>
            </p:nvGrpSpPr>
            <p:grpSpPr>
              <a:xfrm>
                <a:off x="1076414" y="4377894"/>
                <a:ext cx="3719028" cy="597723"/>
                <a:chOff x="166396" y="8755081"/>
                <a:chExt cx="3719028" cy="597723"/>
              </a:xfrm>
            </p:grpSpPr>
            <p:sp>
              <p:nvSpPr>
                <p:cNvPr id="48" name="Freeform 20"/>
                <p:cNvSpPr>
                  <a:spLocks/>
                </p:cNvSpPr>
                <p:nvPr/>
              </p:nvSpPr>
              <p:spPr bwMode="auto">
                <a:xfrm>
                  <a:off x="384522" y="8755081"/>
                  <a:ext cx="3500902" cy="341355"/>
                </a:xfrm>
                <a:prstGeom prst="roundRect">
                  <a:avLst/>
                </a:prstGeom>
                <a:solidFill>
                  <a:srgbClr val="0072BC"/>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anose="020B0604030504040204" pitchFamily="34" charset="0"/>
                    <a:ea typeface="Tahoma" panose="020B0604030504040204" pitchFamily="34" charset="0"/>
                    <a:cs typeface="Tahoma" panose="020B0604030504040204" pitchFamily="34" charset="0"/>
                  </a:endParaRPr>
                </a:p>
              </p:txBody>
            </p:sp>
            <p:grpSp>
              <p:nvGrpSpPr>
                <p:cNvPr id="49" name="Group 7"/>
                <p:cNvGrpSpPr/>
                <p:nvPr/>
              </p:nvGrpSpPr>
              <p:grpSpPr>
                <a:xfrm>
                  <a:off x="166396" y="8780571"/>
                  <a:ext cx="702538" cy="572233"/>
                  <a:chOff x="-145995" y="8633545"/>
                  <a:chExt cx="787401" cy="641357"/>
                </a:xfrm>
              </p:grpSpPr>
              <p:sp>
                <p:nvSpPr>
                  <p:cNvPr id="50" name="Freeform 45"/>
                  <p:cNvSpPr>
                    <a:spLocks/>
                  </p:cNvSpPr>
                  <p:nvPr/>
                </p:nvSpPr>
                <p:spPr bwMode="auto">
                  <a:xfrm>
                    <a:off x="255643" y="9062171"/>
                    <a:ext cx="363538" cy="88900"/>
                  </a:xfrm>
                  <a:custGeom>
                    <a:avLst/>
                    <a:gdLst>
                      <a:gd name="T0" fmla="*/ 6 w 97"/>
                      <a:gd name="T1" fmla="*/ 24 h 24"/>
                      <a:gd name="T2" fmla="*/ 0 w 97"/>
                      <a:gd name="T3" fmla="*/ 18 h 24"/>
                      <a:gd name="T4" fmla="*/ 0 w 97"/>
                      <a:gd name="T5" fmla="*/ 6 h 24"/>
                      <a:gd name="T6" fmla="*/ 6 w 97"/>
                      <a:gd name="T7" fmla="*/ 0 h 24"/>
                      <a:gd name="T8" fmla="*/ 91 w 97"/>
                      <a:gd name="T9" fmla="*/ 0 h 24"/>
                      <a:gd name="T10" fmla="*/ 97 w 97"/>
                      <a:gd name="T11" fmla="*/ 6 h 24"/>
                      <a:gd name="T12" fmla="*/ 97 w 97"/>
                      <a:gd name="T13" fmla="*/ 18 h 24"/>
                      <a:gd name="T14" fmla="*/ 91 w 97"/>
                      <a:gd name="T15" fmla="*/ 24 h 24"/>
                      <a:gd name="T16" fmla="*/ 6 w 97"/>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24">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anose="020B0604030504040204" pitchFamily="34" charset="0"/>
                      <a:ea typeface="Tahoma" panose="020B0604030504040204" pitchFamily="34" charset="0"/>
                      <a:cs typeface="Tahoma" panose="020B0604030504040204" pitchFamily="34" charset="0"/>
                    </a:endParaRPr>
                  </a:p>
                </p:txBody>
              </p:sp>
              <p:sp>
                <p:nvSpPr>
                  <p:cNvPr id="51" name="Freeform 46"/>
                  <p:cNvSpPr>
                    <a:spLocks noEditPoints="1"/>
                  </p:cNvSpPr>
                  <p:nvPr/>
                </p:nvSpPr>
                <p:spPr bwMode="auto">
                  <a:xfrm>
                    <a:off x="233418" y="9039946"/>
                    <a:ext cx="407988" cy="134938"/>
                  </a:xfrm>
                  <a:custGeom>
                    <a:avLst/>
                    <a:gdLst>
                      <a:gd name="T0" fmla="*/ 97 w 109"/>
                      <a:gd name="T1" fmla="*/ 12 h 36"/>
                      <a:gd name="T2" fmla="*/ 97 w 109"/>
                      <a:gd name="T3" fmla="*/ 24 h 36"/>
                      <a:gd name="T4" fmla="*/ 12 w 109"/>
                      <a:gd name="T5" fmla="*/ 24 h 36"/>
                      <a:gd name="T6" fmla="*/ 12 w 109"/>
                      <a:gd name="T7" fmla="*/ 12 h 36"/>
                      <a:gd name="T8" fmla="*/ 97 w 109"/>
                      <a:gd name="T9" fmla="*/ 12 h 36"/>
                      <a:gd name="T10" fmla="*/ 97 w 109"/>
                      <a:gd name="T11" fmla="*/ 0 h 36"/>
                      <a:gd name="T12" fmla="*/ 12 w 109"/>
                      <a:gd name="T13" fmla="*/ 0 h 36"/>
                      <a:gd name="T14" fmla="*/ 0 w 109"/>
                      <a:gd name="T15" fmla="*/ 12 h 36"/>
                      <a:gd name="T16" fmla="*/ 0 w 109"/>
                      <a:gd name="T17" fmla="*/ 24 h 36"/>
                      <a:gd name="T18" fmla="*/ 12 w 109"/>
                      <a:gd name="T19" fmla="*/ 36 h 36"/>
                      <a:gd name="T20" fmla="*/ 97 w 109"/>
                      <a:gd name="T21" fmla="*/ 36 h 36"/>
                      <a:gd name="T22" fmla="*/ 109 w 109"/>
                      <a:gd name="T23" fmla="*/ 24 h 36"/>
                      <a:gd name="T24" fmla="*/ 109 w 109"/>
                      <a:gd name="T25" fmla="*/ 12 h 36"/>
                      <a:gd name="T26" fmla="*/ 97 w 109"/>
                      <a:gd name="T2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36">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0"/>
                          <a:pt x="5" y="36"/>
                          <a:pt x="12" y="36"/>
                        </a:cubicBezTo>
                        <a:cubicBezTo>
                          <a:pt x="97" y="36"/>
                          <a:pt x="97" y="36"/>
                          <a:pt x="97" y="36"/>
                        </a:cubicBezTo>
                        <a:cubicBezTo>
                          <a:pt x="104" y="36"/>
                          <a:pt x="109" y="30"/>
                          <a:pt x="109" y="24"/>
                        </a:cubicBezTo>
                        <a:cubicBezTo>
                          <a:pt x="109" y="12"/>
                          <a:pt x="109" y="12"/>
                          <a:pt x="109" y="12"/>
                        </a:cubicBezTo>
                        <a:cubicBezTo>
                          <a:pt x="109" y="6"/>
                          <a:pt x="104" y="0"/>
                          <a:pt x="97"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anose="020B0604030504040204" pitchFamily="34" charset="0"/>
                      <a:ea typeface="Tahoma" panose="020B0604030504040204" pitchFamily="34" charset="0"/>
                      <a:cs typeface="Tahoma" panose="020B0604030504040204" pitchFamily="34" charset="0"/>
                    </a:endParaRPr>
                  </a:p>
                </p:txBody>
              </p:sp>
              <p:sp>
                <p:nvSpPr>
                  <p:cNvPr id="52" name="Freeform 47"/>
                  <p:cNvSpPr>
                    <a:spLocks/>
                  </p:cNvSpPr>
                  <p:nvPr/>
                </p:nvSpPr>
                <p:spPr bwMode="auto">
                  <a:xfrm>
                    <a:off x="255643" y="9136784"/>
                    <a:ext cx="363538" cy="90488"/>
                  </a:xfrm>
                  <a:custGeom>
                    <a:avLst/>
                    <a:gdLst>
                      <a:gd name="T0" fmla="*/ 6 w 97"/>
                      <a:gd name="T1" fmla="*/ 24 h 24"/>
                      <a:gd name="T2" fmla="*/ 0 w 97"/>
                      <a:gd name="T3" fmla="*/ 18 h 24"/>
                      <a:gd name="T4" fmla="*/ 0 w 97"/>
                      <a:gd name="T5" fmla="*/ 6 h 24"/>
                      <a:gd name="T6" fmla="*/ 6 w 97"/>
                      <a:gd name="T7" fmla="*/ 0 h 24"/>
                      <a:gd name="T8" fmla="*/ 91 w 97"/>
                      <a:gd name="T9" fmla="*/ 0 h 24"/>
                      <a:gd name="T10" fmla="*/ 97 w 97"/>
                      <a:gd name="T11" fmla="*/ 6 h 24"/>
                      <a:gd name="T12" fmla="*/ 97 w 97"/>
                      <a:gd name="T13" fmla="*/ 18 h 24"/>
                      <a:gd name="T14" fmla="*/ 91 w 97"/>
                      <a:gd name="T15" fmla="*/ 24 h 24"/>
                      <a:gd name="T16" fmla="*/ 6 w 97"/>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24">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anose="020B0604030504040204" pitchFamily="34" charset="0"/>
                      <a:ea typeface="Tahoma" panose="020B0604030504040204" pitchFamily="34" charset="0"/>
                      <a:cs typeface="Tahoma" panose="020B0604030504040204" pitchFamily="34" charset="0"/>
                    </a:endParaRPr>
                  </a:p>
                </p:txBody>
              </p:sp>
              <p:sp>
                <p:nvSpPr>
                  <p:cNvPr id="53" name="Freeform 48"/>
                  <p:cNvSpPr>
                    <a:spLocks noEditPoints="1"/>
                  </p:cNvSpPr>
                  <p:nvPr/>
                </p:nvSpPr>
                <p:spPr bwMode="auto">
                  <a:xfrm>
                    <a:off x="233418" y="9114559"/>
                    <a:ext cx="407988" cy="134938"/>
                  </a:xfrm>
                  <a:custGeom>
                    <a:avLst/>
                    <a:gdLst>
                      <a:gd name="T0" fmla="*/ 97 w 109"/>
                      <a:gd name="T1" fmla="*/ 12 h 36"/>
                      <a:gd name="T2" fmla="*/ 97 w 109"/>
                      <a:gd name="T3" fmla="*/ 24 h 36"/>
                      <a:gd name="T4" fmla="*/ 12 w 109"/>
                      <a:gd name="T5" fmla="*/ 24 h 36"/>
                      <a:gd name="T6" fmla="*/ 12 w 109"/>
                      <a:gd name="T7" fmla="*/ 12 h 36"/>
                      <a:gd name="T8" fmla="*/ 97 w 109"/>
                      <a:gd name="T9" fmla="*/ 12 h 36"/>
                      <a:gd name="T10" fmla="*/ 97 w 109"/>
                      <a:gd name="T11" fmla="*/ 0 h 36"/>
                      <a:gd name="T12" fmla="*/ 12 w 109"/>
                      <a:gd name="T13" fmla="*/ 0 h 36"/>
                      <a:gd name="T14" fmla="*/ 0 w 109"/>
                      <a:gd name="T15" fmla="*/ 12 h 36"/>
                      <a:gd name="T16" fmla="*/ 0 w 109"/>
                      <a:gd name="T17" fmla="*/ 24 h 36"/>
                      <a:gd name="T18" fmla="*/ 12 w 109"/>
                      <a:gd name="T19" fmla="*/ 36 h 36"/>
                      <a:gd name="T20" fmla="*/ 97 w 109"/>
                      <a:gd name="T21" fmla="*/ 36 h 36"/>
                      <a:gd name="T22" fmla="*/ 109 w 109"/>
                      <a:gd name="T23" fmla="*/ 24 h 36"/>
                      <a:gd name="T24" fmla="*/ 109 w 109"/>
                      <a:gd name="T25" fmla="*/ 12 h 36"/>
                      <a:gd name="T26" fmla="*/ 97 w 109"/>
                      <a:gd name="T2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36">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1"/>
                          <a:pt x="5" y="36"/>
                          <a:pt x="12" y="36"/>
                        </a:cubicBezTo>
                        <a:cubicBezTo>
                          <a:pt x="97" y="36"/>
                          <a:pt x="97" y="36"/>
                          <a:pt x="97" y="36"/>
                        </a:cubicBezTo>
                        <a:cubicBezTo>
                          <a:pt x="104" y="36"/>
                          <a:pt x="109" y="31"/>
                          <a:pt x="109" y="24"/>
                        </a:cubicBezTo>
                        <a:cubicBezTo>
                          <a:pt x="109" y="12"/>
                          <a:pt x="109" y="12"/>
                          <a:pt x="109" y="12"/>
                        </a:cubicBezTo>
                        <a:cubicBezTo>
                          <a:pt x="109" y="6"/>
                          <a:pt x="104" y="0"/>
                          <a:pt x="97"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anose="020B0604030504040204" pitchFamily="34" charset="0"/>
                      <a:ea typeface="Tahoma" panose="020B0604030504040204" pitchFamily="34" charset="0"/>
                      <a:cs typeface="Tahoma" panose="020B0604030504040204" pitchFamily="34" charset="0"/>
                    </a:endParaRPr>
                  </a:p>
                </p:txBody>
              </p:sp>
              <p:sp>
                <p:nvSpPr>
                  <p:cNvPr id="54" name="Freeform 49"/>
                  <p:cNvSpPr>
                    <a:spLocks/>
                  </p:cNvSpPr>
                  <p:nvPr/>
                </p:nvSpPr>
                <p:spPr bwMode="auto">
                  <a:xfrm>
                    <a:off x="217543" y="8657358"/>
                    <a:ext cx="263525" cy="254000"/>
                  </a:xfrm>
                  <a:custGeom>
                    <a:avLst/>
                    <a:gdLst>
                      <a:gd name="T0" fmla="*/ 50 w 70"/>
                      <a:gd name="T1" fmla="*/ 68 h 68"/>
                      <a:gd name="T2" fmla="*/ 45 w 70"/>
                      <a:gd name="T3" fmla="*/ 67 h 68"/>
                      <a:gd name="T4" fmla="*/ 2 w 70"/>
                      <a:gd name="T5" fmla="*/ 23 h 68"/>
                      <a:gd name="T6" fmla="*/ 2 w 70"/>
                      <a:gd name="T7" fmla="*/ 15 h 68"/>
                      <a:gd name="T8" fmla="*/ 14 w 70"/>
                      <a:gd name="T9" fmla="*/ 3 h 68"/>
                      <a:gd name="T10" fmla="*/ 22 w 70"/>
                      <a:gd name="T11" fmla="*/ 0 h 68"/>
                      <a:gd name="T12" fmla="*/ 31 w 70"/>
                      <a:gd name="T13" fmla="*/ 3 h 68"/>
                      <a:gd name="T14" fmla="*/ 65 w 70"/>
                      <a:gd name="T15" fmla="*/ 38 h 68"/>
                      <a:gd name="T16" fmla="*/ 65 w 70"/>
                      <a:gd name="T17" fmla="*/ 55 h 68"/>
                      <a:gd name="T18" fmla="*/ 54 w 70"/>
                      <a:gd name="T19" fmla="*/ 67 h 68"/>
                      <a:gd name="T20" fmla="*/ 50 w 70"/>
                      <a:gd name="T21" fmla="*/ 6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0" h="68">
                        <a:moveTo>
                          <a:pt x="50" y="68"/>
                        </a:moveTo>
                        <a:cubicBezTo>
                          <a:pt x="48" y="68"/>
                          <a:pt x="47" y="68"/>
                          <a:pt x="45" y="67"/>
                        </a:cubicBezTo>
                        <a:cubicBezTo>
                          <a:pt x="2" y="23"/>
                          <a:pt x="2" y="23"/>
                          <a:pt x="2" y="23"/>
                        </a:cubicBezTo>
                        <a:cubicBezTo>
                          <a:pt x="0" y="21"/>
                          <a:pt x="0" y="17"/>
                          <a:pt x="2" y="15"/>
                        </a:cubicBezTo>
                        <a:cubicBezTo>
                          <a:pt x="14" y="3"/>
                          <a:pt x="14" y="3"/>
                          <a:pt x="14" y="3"/>
                        </a:cubicBezTo>
                        <a:cubicBezTo>
                          <a:pt x="16" y="1"/>
                          <a:pt x="19" y="0"/>
                          <a:pt x="22" y="0"/>
                        </a:cubicBezTo>
                        <a:cubicBezTo>
                          <a:pt x="26" y="0"/>
                          <a:pt x="29" y="1"/>
                          <a:pt x="31" y="3"/>
                        </a:cubicBezTo>
                        <a:cubicBezTo>
                          <a:pt x="65" y="38"/>
                          <a:pt x="65" y="38"/>
                          <a:pt x="65" y="38"/>
                        </a:cubicBezTo>
                        <a:cubicBezTo>
                          <a:pt x="70" y="42"/>
                          <a:pt x="70" y="50"/>
                          <a:pt x="65" y="55"/>
                        </a:cubicBezTo>
                        <a:cubicBezTo>
                          <a:pt x="54" y="67"/>
                          <a:pt x="54" y="67"/>
                          <a:pt x="54" y="67"/>
                        </a:cubicBezTo>
                        <a:cubicBezTo>
                          <a:pt x="53" y="68"/>
                          <a:pt x="51" y="68"/>
                          <a:pt x="50" y="6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anose="020B0604030504040204" pitchFamily="34" charset="0"/>
                      <a:ea typeface="Tahoma" panose="020B0604030504040204" pitchFamily="34" charset="0"/>
                      <a:cs typeface="Tahoma" panose="020B0604030504040204" pitchFamily="34" charset="0"/>
                    </a:endParaRPr>
                  </a:p>
                </p:txBody>
              </p:sp>
              <p:sp>
                <p:nvSpPr>
                  <p:cNvPr id="55" name="Freeform 50"/>
                  <p:cNvSpPr>
                    <a:spLocks noEditPoints="1"/>
                  </p:cNvSpPr>
                  <p:nvPr/>
                </p:nvSpPr>
                <p:spPr bwMode="auto">
                  <a:xfrm>
                    <a:off x="192143" y="8633545"/>
                    <a:ext cx="314325" cy="300038"/>
                  </a:xfrm>
                  <a:custGeom>
                    <a:avLst/>
                    <a:gdLst>
                      <a:gd name="T0" fmla="*/ 29 w 84"/>
                      <a:gd name="T1" fmla="*/ 12 h 80"/>
                      <a:gd name="T2" fmla="*/ 34 w 84"/>
                      <a:gd name="T3" fmla="*/ 13 h 80"/>
                      <a:gd name="T4" fmla="*/ 68 w 84"/>
                      <a:gd name="T5" fmla="*/ 48 h 80"/>
                      <a:gd name="T6" fmla="*/ 68 w 84"/>
                      <a:gd name="T7" fmla="*/ 57 h 80"/>
                      <a:gd name="T8" fmla="*/ 57 w 84"/>
                      <a:gd name="T9" fmla="*/ 68 h 80"/>
                      <a:gd name="T10" fmla="*/ 13 w 84"/>
                      <a:gd name="T11" fmla="*/ 25 h 80"/>
                      <a:gd name="T12" fmla="*/ 25 w 84"/>
                      <a:gd name="T13" fmla="*/ 13 h 80"/>
                      <a:gd name="T14" fmla="*/ 29 w 84"/>
                      <a:gd name="T15" fmla="*/ 12 h 80"/>
                      <a:gd name="T16" fmla="*/ 29 w 84"/>
                      <a:gd name="T17" fmla="*/ 0 h 80"/>
                      <a:gd name="T18" fmla="*/ 16 w 84"/>
                      <a:gd name="T19" fmla="*/ 5 h 80"/>
                      <a:gd name="T20" fmla="*/ 5 w 84"/>
                      <a:gd name="T21" fmla="*/ 16 h 80"/>
                      <a:gd name="T22" fmla="*/ 5 w 84"/>
                      <a:gd name="T23" fmla="*/ 33 h 80"/>
                      <a:gd name="T24" fmla="*/ 48 w 84"/>
                      <a:gd name="T25" fmla="*/ 77 h 80"/>
                      <a:gd name="T26" fmla="*/ 57 w 84"/>
                      <a:gd name="T27" fmla="*/ 80 h 80"/>
                      <a:gd name="T28" fmla="*/ 57 w 84"/>
                      <a:gd name="T29" fmla="*/ 80 h 80"/>
                      <a:gd name="T30" fmla="*/ 65 w 84"/>
                      <a:gd name="T31" fmla="*/ 77 h 80"/>
                      <a:gd name="T32" fmla="*/ 77 w 84"/>
                      <a:gd name="T33" fmla="*/ 65 h 80"/>
                      <a:gd name="T34" fmla="*/ 77 w 84"/>
                      <a:gd name="T35" fmla="*/ 39 h 80"/>
                      <a:gd name="T36" fmla="*/ 42 w 84"/>
                      <a:gd name="T37" fmla="*/ 5 h 80"/>
                      <a:gd name="T38" fmla="*/ 29 w 84"/>
                      <a:gd name="T39"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4" h="80">
                        <a:moveTo>
                          <a:pt x="29" y="12"/>
                        </a:moveTo>
                        <a:cubicBezTo>
                          <a:pt x="31" y="12"/>
                          <a:pt x="33" y="12"/>
                          <a:pt x="34" y="13"/>
                        </a:cubicBezTo>
                        <a:cubicBezTo>
                          <a:pt x="34" y="13"/>
                          <a:pt x="34" y="13"/>
                          <a:pt x="68" y="48"/>
                        </a:cubicBezTo>
                        <a:cubicBezTo>
                          <a:pt x="71" y="50"/>
                          <a:pt x="71" y="54"/>
                          <a:pt x="68" y="57"/>
                        </a:cubicBezTo>
                        <a:cubicBezTo>
                          <a:pt x="68" y="57"/>
                          <a:pt x="68" y="57"/>
                          <a:pt x="57" y="68"/>
                        </a:cubicBezTo>
                        <a:cubicBezTo>
                          <a:pt x="57" y="68"/>
                          <a:pt x="57" y="68"/>
                          <a:pt x="13" y="25"/>
                        </a:cubicBezTo>
                        <a:cubicBezTo>
                          <a:pt x="13" y="25"/>
                          <a:pt x="13" y="25"/>
                          <a:pt x="25" y="13"/>
                        </a:cubicBezTo>
                        <a:cubicBezTo>
                          <a:pt x="26" y="12"/>
                          <a:pt x="28" y="12"/>
                          <a:pt x="29" y="12"/>
                        </a:cubicBezTo>
                        <a:moveTo>
                          <a:pt x="29" y="0"/>
                        </a:moveTo>
                        <a:cubicBezTo>
                          <a:pt x="24" y="0"/>
                          <a:pt x="20" y="2"/>
                          <a:pt x="16" y="5"/>
                        </a:cubicBezTo>
                        <a:cubicBezTo>
                          <a:pt x="5" y="16"/>
                          <a:pt x="5" y="16"/>
                          <a:pt x="5" y="16"/>
                        </a:cubicBezTo>
                        <a:cubicBezTo>
                          <a:pt x="0" y="21"/>
                          <a:pt x="0" y="29"/>
                          <a:pt x="5" y="33"/>
                        </a:cubicBezTo>
                        <a:cubicBezTo>
                          <a:pt x="48" y="77"/>
                          <a:pt x="48" y="77"/>
                          <a:pt x="48" y="77"/>
                        </a:cubicBezTo>
                        <a:cubicBezTo>
                          <a:pt x="50" y="79"/>
                          <a:pt x="53" y="80"/>
                          <a:pt x="57" y="80"/>
                        </a:cubicBezTo>
                        <a:cubicBezTo>
                          <a:pt x="57" y="80"/>
                          <a:pt x="57" y="80"/>
                          <a:pt x="57" y="80"/>
                        </a:cubicBezTo>
                        <a:cubicBezTo>
                          <a:pt x="60" y="80"/>
                          <a:pt x="63" y="79"/>
                          <a:pt x="65" y="77"/>
                        </a:cubicBezTo>
                        <a:cubicBezTo>
                          <a:pt x="77" y="65"/>
                          <a:pt x="77" y="65"/>
                          <a:pt x="77" y="65"/>
                        </a:cubicBezTo>
                        <a:cubicBezTo>
                          <a:pt x="84" y="58"/>
                          <a:pt x="84" y="47"/>
                          <a:pt x="77" y="39"/>
                        </a:cubicBezTo>
                        <a:cubicBezTo>
                          <a:pt x="42" y="5"/>
                          <a:pt x="42" y="5"/>
                          <a:pt x="42" y="5"/>
                        </a:cubicBezTo>
                        <a:cubicBezTo>
                          <a:pt x="39" y="2"/>
                          <a:pt x="34" y="0"/>
                          <a:pt x="29"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anose="020B0604030504040204" pitchFamily="34" charset="0"/>
                      <a:ea typeface="Tahoma" panose="020B0604030504040204" pitchFamily="34" charset="0"/>
                      <a:cs typeface="Tahoma" panose="020B0604030504040204" pitchFamily="34" charset="0"/>
                    </a:endParaRPr>
                  </a:p>
                </p:txBody>
              </p:sp>
              <p:sp>
                <p:nvSpPr>
                  <p:cNvPr id="56" name="Freeform 51"/>
                  <p:cNvSpPr>
                    <a:spLocks noEditPoints="1"/>
                  </p:cNvSpPr>
                  <p:nvPr/>
                </p:nvSpPr>
                <p:spPr bwMode="auto">
                  <a:xfrm>
                    <a:off x="-123770" y="8724033"/>
                    <a:ext cx="742950" cy="528639"/>
                  </a:xfrm>
                  <a:custGeom>
                    <a:avLst/>
                    <a:gdLst>
                      <a:gd name="T0" fmla="*/ 12 w 198"/>
                      <a:gd name="T1" fmla="*/ 141 h 141"/>
                      <a:gd name="T2" fmla="*/ 8 w 198"/>
                      <a:gd name="T3" fmla="*/ 140 h 141"/>
                      <a:gd name="T4" fmla="*/ 3 w 198"/>
                      <a:gd name="T5" fmla="*/ 134 h 141"/>
                      <a:gd name="T6" fmla="*/ 1 w 198"/>
                      <a:gd name="T7" fmla="*/ 128 h 141"/>
                      <a:gd name="T8" fmla="*/ 14 w 198"/>
                      <a:gd name="T9" fmla="*/ 77 h 141"/>
                      <a:gd name="T10" fmla="*/ 15 w 198"/>
                      <a:gd name="T11" fmla="*/ 75 h 141"/>
                      <a:gd name="T12" fmla="*/ 88 w 198"/>
                      <a:gd name="T13" fmla="*/ 1 h 141"/>
                      <a:gd name="T14" fmla="*/ 92 w 198"/>
                      <a:gd name="T15" fmla="*/ 0 h 141"/>
                      <a:gd name="T16" fmla="*/ 92 w 198"/>
                      <a:gd name="T17" fmla="*/ 0 h 141"/>
                      <a:gd name="T18" fmla="*/ 97 w 198"/>
                      <a:gd name="T19" fmla="*/ 1 h 141"/>
                      <a:gd name="T20" fmla="*/ 103 w 198"/>
                      <a:gd name="T21" fmla="*/ 8 h 141"/>
                      <a:gd name="T22" fmla="*/ 105 w 198"/>
                      <a:gd name="T23" fmla="*/ 12 h 141"/>
                      <a:gd name="T24" fmla="*/ 109 w 198"/>
                      <a:gd name="T25" fmla="*/ 13 h 141"/>
                      <a:gd name="T26" fmla="*/ 116 w 198"/>
                      <a:gd name="T27" fmla="*/ 21 h 141"/>
                      <a:gd name="T28" fmla="*/ 117 w 198"/>
                      <a:gd name="T29" fmla="*/ 24 h 141"/>
                      <a:gd name="T30" fmla="*/ 121 w 198"/>
                      <a:gd name="T31" fmla="*/ 26 h 141"/>
                      <a:gd name="T32" fmla="*/ 128 w 198"/>
                      <a:gd name="T33" fmla="*/ 33 h 141"/>
                      <a:gd name="T34" fmla="*/ 130 w 198"/>
                      <a:gd name="T35" fmla="*/ 37 h 141"/>
                      <a:gd name="T36" fmla="*/ 133 w 198"/>
                      <a:gd name="T37" fmla="*/ 38 h 141"/>
                      <a:gd name="T38" fmla="*/ 140 w 198"/>
                      <a:gd name="T39" fmla="*/ 45 h 141"/>
                      <a:gd name="T40" fmla="*/ 142 w 198"/>
                      <a:gd name="T41" fmla="*/ 49 h 141"/>
                      <a:gd name="T42" fmla="*/ 140 w 198"/>
                      <a:gd name="T43" fmla="*/ 53 h 141"/>
                      <a:gd name="T44" fmla="*/ 124 w 198"/>
                      <a:gd name="T45" fmla="*/ 70 h 141"/>
                      <a:gd name="T46" fmla="*/ 192 w 198"/>
                      <a:gd name="T47" fmla="*/ 70 h 141"/>
                      <a:gd name="T48" fmla="*/ 198 w 198"/>
                      <a:gd name="T49" fmla="*/ 76 h 141"/>
                      <a:gd name="T50" fmla="*/ 198 w 198"/>
                      <a:gd name="T51" fmla="*/ 87 h 141"/>
                      <a:gd name="T52" fmla="*/ 192 w 198"/>
                      <a:gd name="T53" fmla="*/ 93 h 141"/>
                      <a:gd name="T54" fmla="*/ 107 w 198"/>
                      <a:gd name="T55" fmla="*/ 93 h 141"/>
                      <a:gd name="T56" fmla="*/ 103 w 198"/>
                      <a:gd name="T57" fmla="*/ 91 h 141"/>
                      <a:gd name="T58" fmla="*/ 67 w 198"/>
                      <a:gd name="T59" fmla="*/ 127 h 141"/>
                      <a:gd name="T60" fmla="*/ 64 w 198"/>
                      <a:gd name="T61" fmla="*/ 128 h 141"/>
                      <a:gd name="T62" fmla="*/ 14 w 198"/>
                      <a:gd name="T63" fmla="*/ 141 h 141"/>
                      <a:gd name="T64" fmla="*/ 12 w 198"/>
                      <a:gd name="T65" fmla="*/ 141 h 141"/>
                      <a:gd name="T66" fmla="*/ 23 w 198"/>
                      <a:gd name="T67" fmla="*/ 119 h 141"/>
                      <a:gd name="T68" fmla="*/ 45 w 198"/>
                      <a:gd name="T69" fmla="*/ 113 h 141"/>
                      <a:gd name="T70" fmla="*/ 29 w 198"/>
                      <a:gd name="T71" fmla="*/ 97 h 141"/>
                      <a:gd name="T72" fmla="*/ 23 w 198"/>
                      <a:gd name="T73" fmla="*/ 11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8" h="141">
                        <a:moveTo>
                          <a:pt x="12" y="141"/>
                        </a:moveTo>
                        <a:cubicBezTo>
                          <a:pt x="11" y="141"/>
                          <a:pt x="9" y="141"/>
                          <a:pt x="8" y="140"/>
                        </a:cubicBezTo>
                        <a:cubicBezTo>
                          <a:pt x="3" y="134"/>
                          <a:pt x="3" y="134"/>
                          <a:pt x="3" y="134"/>
                        </a:cubicBezTo>
                        <a:cubicBezTo>
                          <a:pt x="1" y="133"/>
                          <a:pt x="0" y="131"/>
                          <a:pt x="1" y="128"/>
                        </a:cubicBezTo>
                        <a:cubicBezTo>
                          <a:pt x="14" y="77"/>
                          <a:pt x="14" y="77"/>
                          <a:pt x="14" y="77"/>
                        </a:cubicBezTo>
                        <a:cubicBezTo>
                          <a:pt x="14" y="76"/>
                          <a:pt x="15" y="75"/>
                          <a:pt x="15" y="75"/>
                        </a:cubicBezTo>
                        <a:cubicBezTo>
                          <a:pt x="88" y="1"/>
                          <a:pt x="88" y="1"/>
                          <a:pt x="88" y="1"/>
                        </a:cubicBezTo>
                        <a:cubicBezTo>
                          <a:pt x="89" y="0"/>
                          <a:pt x="91" y="0"/>
                          <a:pt x="92" y="0"/>
                        </a:cubicBezTo>
                        <a:cubicBezTo>
                          <a:pt x="92" y="0"/>
                          <a:pt x="92" y="0"/>
                          <a:pt x="92" y="0"/>
                        </a:cubicBezTo>
                        <a:cubicBezTo>
                          <a:pt x="94" y="0"/>
                          <a:pt x="96" y="0"/>
                          <a:pt x="97" y="1"/>
                        </a:cubicBezTo>
                        <a:cubicBezTo>
                          <a:pt x="103" y="8"/>
                          <a:pt x="103" y="8"/>
                          <a:pt x="103" y="8"/>
                        </a:cubicBezTo>
                        <a:cubicBezTo>
                          <a:pt x="104" y="9"/>
                          <a:pt x="105" y="10"/>
                          <a:pt x="105" y="12"/>
                        </a:cubicBezTo>
                        <a:cubicBezTo>
                          <a:pt x="106" y="12"/>
                          <a:pt x="108" y="12"/>
                          <a:pt x="109" y="13"/>
                        </a:cubicBezTo>
                        <a:cubicBezTo>
                          <a:pt x="116" y="21"/>
                          <a:pt x="116" y="21"/>
                          <a:pt x="116" y="21"/>
                        </a:cubicBezTo>
                        <a:cubicBezTo>
                          <a:pt x="117" y="22"/>
                          <a:pt x="117" y="23"/>
                          <a:pt x="117" y="24"/>
                        </a:cubicBezTo>
                        <a:cubicBezTo>
                          <a:pt x="119" y="24"/>
                          <a:pt x="120" y="25"/>
                          <a:pt x="121" y="26"/>
                        </a:cubicBezTo>
                        <a:cubicBezTo>
                          <a:pt x="128" y="33"/>
                          <a:pt x="128" y="33"/>
                          <a:pt x="128" y="33"/>
                        </a:cubicBezTo>
                        <a:cubicBezTo>
                          <a:pt x="129" y="34"/>
                          <a:pt x="130" y="35"/>
                          <a:pt x="130" y="37"/>
                        </a:cubicBezTo>
                        <a:cubicBezTo>
                          <a:pt x="131" y="37"/>
                          <a:pt x="132" y="37"/>
                          <a:pt x="133" y="38"/>
                        </a:cubicBezTo>
                        <a:cubicBezTo>
                          <a:pt x="140" y="45"/>
                          <a:pt x="140" y="45"/>
                          <a:pt x="140" y="45"/>
                        </a:cubicBezTo>
                        <a:cubicBezTo>
                          <a:pt x="141" y="46"/>
                          <a:pt x="142" y="47"/>
                          <a:pt x="142" y="49"/>
                        </a:cubicBezTo>
                        <a:cubicBezTo>
                          <a:pt x="142" y="51"/>
                          <a:pt x="141" y="52"/>
                          <a:pt x="140" y="53"/>
                        </a:cubicBezTo>
                        <a:cubicBezTo>
                          <a:pt x="124" y="70"/>
                          <a:pt x="124" y="70"/>
                          <a:pt x="124" y="70"/>
                        </a:cubicBezTo>
                        <a:cubicBezTo>
                          <a:pt x="192" y="70"/>
                          <a:pt x="192" y="70"/>
                          <a:pt x="192" y="70"/>
                        </a:cubicBezTo>
                        <a:cubicBezTo>
                          <a:pt x="196" y="70"/>
                          <a:pt x="198" y="72"/>
                          <a:pt x="198" y="76"/>
                        </a:cubicBezTo>
                        <a:cubicBezTo>
                          <a:pt x="198" y="87"/>
                          <a:pt x="198" y="87"/>
                          <a:pt x="198" y="87"/>
                        </a:cubicBezTo>
                        <a:cubicBezTo>
                          <a:pt x="198" y="91"/>
                          <a:pt x="196" y="93"/>
                          <a:pt x="192" y="93"/>
                        </a:cubicBezTo>
                        <a:cubicBezTo>
                          <a:pt x="107" y="93"/>
                          <a:pt x="107" y="93"/>
                          <a:pt x="107" y="93"/>
                        </a:cubicBezTo>
                        <a:cubicBezTo>
                          <a:pt x="105" y="93"/>
                          <a:pt x="104" y="92"/>
                          <a:pt x="103" y="91"/>
                        </a:cubicBezTo>
                        <a:cubicBezTo>
                          <a:pt x="67" y="127"/>
                          <a:pt x="67" y="127"/>
                          <a:pt x="67" y="127"/>
                        </a:cubicBezTo>
                        <a:cubicBezTo>
                          <a:pt x="66" y="127"/>
                          <a:pt x="65" y="128"/>
                          <a:pt x="64" y="128"/>
                        </a:cubicBezTo>
                        <a:cubicBezTo>
                          <a:pt x="14" y="141"/>
                          <a:pt x="14" y="141"/>
                          <a:pt x="14" y="141"/>
                        </a:cubicBezTo>
                        <a:cubicBezTo>
                          <a:pt x="13" y="141"/>
                          <a:pt x="13" y="141"/>
                          <a:pt x="12" y="141"/>
                        </a:cubicBezTo>
                        <a:close/>
                        <a:moveTo>
                          <a:pt x="23" y="119"/>
                        </a:moveTo>
                        <a:cubicBezTo>
                          <a:pt x="45" y="113"/>
                          <a:pt x="45" y="113"/>
                          <a:pt x="45" y="113"/>
                        </a:cubicBezTo>
                        <a:cubicBezTo>
                          <a:pt x="29" y="97"/>
                          <a:pt x="29" y="97"/>
                          <a:pt x="29" y="97"/>
                        </a:cubicBezTo>
                        <a:lnTo>
                          <a:pt x="23" y="1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anose="020B0604030504040204" pitchFamily="34" charset="0"/>
                      <a:ea typeface="Tahoma" panose="020B0604030504040204" pitchFamily="34" charset="0"/>
                      <a:cs typeface="Tahoma" panose="020B0604030504040204" pitchFamily="34" charset="0"/>
                    </a:endParaRPr>
                  </a:p>
                </p:txBody>
              </p:sp>
              <p:sp>
                <p:nvSpPr>
                  <p:cNvPr id="57" name="Freeform 52"/>
                  <p:cNvSpPr>
                    <a:spLocks noEditPoints="1"/>
                  </p:cNvSpPr>
                  <p:nvPr/>
                </p:nvSpPr>
                <p:spPr bwMode="auto">
                  <a:xfrm>
                    <a:off x="-145995" y="8701813"/>
                    <a:ext cx="787400" cy="573089"/>
                  </a:xfrm>
                  <a:custGeom>
                    <a:avLst/>
                    <a:gdLst>
                      <a:gd name="T0" fmla="*/ 98 w 210"/>
                      <a:gd name="T1" fmla="*/ 12 h 153"/>
                      <a:gd name="T2" fmla="*/ 105 w 210"/>
                      <a:gd name="T3" fmla="*/ 18 h 153"/>
                      <a:gd name="T4" fmla="*/ 37 w 210"/>
                      <a:gd name="T5" fmla="*/ 86 h 153"/>
                      <a:gd name="T6" fmla="*/ 43 w 210"/>
                      <a:gd name="T7" fmla="*/ 92 h 153"/>
                      <a:gd name="T8" fmla="*/ 110 w 210"/>
                      <a:gd name="T9" fmla="*/ 24 h 153"/>
                      <a:gd name="T10" fmla="*/ 118 w 210"/>
                      <a:gd name="T11" fmla="*/ 31 h 153"/>
                      <a:gd name="T12" fmla="*/ 50 w 210"/>
                      <a:gd name="T13" fmla="*/ 99 h 153"/>
                      <a:gd name="T14" fmla="*/ 55 w 210"/>
                      <a:gd name="T15" fmla="*/ 104 h 153"/>
                      <a:gd name="T16" fmla="*/ 123 w 210"/>
                      <a:gd name="T17" fmla="*/ 36 h 153"/>
                      <a:gd name="T18" fmla="*/ 130 w 210"/>
                      <a:gd name="T19" fmla="*/ 43 h 153"/>
                      <a:gd name="T20" fmla="*/ 62 w 210"/>
                      <a:gd name="T21" fmla="*/ 111 h 153"/>
                      <a:gd name="T22" fmla="*/ 68 w 210"/>
                      <a:gd name="T23" fmla="*/ 116 h 153"/>
                      <a:gd name="T24" fmla="*/ 135 w 210"/>
                      <a:gd name="T25" fmla="*/ 49 h 153"/>
                      <a:gd name="T26" fmla="*/ 142 w 210"/>
                      <a:gd name="T27" fmla="*/ 55 h 153"/>
                      <a:gd name="T28" fmla="*/ 115 w 210"/>
                      <a:gd name="T29" fmla="*/ 82 h 153"/>
                      <a:gd name="T30" fmla="*/ 198 w 210"/>
                      <a:gd name="T31" fmla="*/ 82 h 153"/>
                      <a:gd name="T32" fmla="*/ 198 w 210"/>
                      <a:gd name="T33" fmla="*/ 93 h 153"/>
                      <a:gd name="T34" fmla="*/ 113 w 210"/>
                      <a:gd name="T35" fmla="*/ 93 h 153"/>
                      <a:gd name="T36" fmla="*/ 113 w 210"/>
                      <a:gd name="T37" fmla="*/ 84 h 153"/>
                      <a:gd name="T38" fmla="*/ 69 w 210"/>
                      <a:gd name="T39" fmla="*/ 128 h 153"/>
                      <a:gd name="T40" fmla="*/ 18 w 210"/>
                      <a:gd name="T41" fmla="*/ 141 h 153"/>
                      <a:gd name="T42" fmla="*/ 13 w 210"/>
                      <a:gd name="T43" fmla="*/ 136 h 153"/>
                      <a:gd name="T44" fmla="*/ 26 w 210"/>
                      <a:gd name="T45" fmla="*/ 85 h 153"/>
                      <a:gd name="T46" fmla="*/ 98 w 210"/>
                      <a:gd name="T47" fmla="*/ 12 h 153"/>
                      <a:gd name="T48" fmla="*/ 21 w 210"/>
                      <a:gd name="T49" fmla="*/ 133 h 153"/>
                      <a:gd name="T50" fmla="*/ 62 w 210"/>
                      <a:gd name="T51" fmla="*/ 122 h 153"/>
                      <a:gd name="T52" fmla="*/ 32 w 210"/>
                      <a:gd name="T53" fmla="*/ 91 h 153"/>
                      <a:gd name="T54" fmla="*/ 21 w 210"/>
                      <a:gd name="T55" fmla="*/ 133 h 153"/>
                      <a:gd name="T56" fmla="*/ 98 w 210"/>
                      <a:gd name="T57" fmla="*/ 0 h 153"/>
                      <a:gd name="T58" fmla="*/ 98 w 210"/>
                      <a:gd name="T59" fmla="*/ 0 h 153"/>
                      <a:gd name="T60" fmla="*/ 90 w 210"/>
                      <a:gd name="T61" fmla="*/ 3 h 153"/>
                      <a:gd name="T62" fmla="*/ 17 w 210"/>
                      <a:gd name="T63" fmla="*/ 76 h 153"/>
                      <a:gd name="T64" fmla="*/ 14 w 210"/>
                      <a:gd name="T65" fmla="*/ 82 h 153"/>
                      <a:gd name="T66" fmla="*/ 1 w 210"/>
                      <a:gd name="T67" fmla="*/ 133 h 153"/>
                      <a:gd name="T68" fmla="*/ 4 w 210"/>
                      <a:gd name="T69" fmla="*/ 145 h 153"/>
                      <a:gd name="T70" fmla="*/ 10 w 210"/>
                      <a:gd name="T71" fmla="*/ 150 h 153"/>
                      <a:gd name="T72" fmla="*/ 18 w 210"/>
                      <a:gd name="T73" fmla="*/ 153 h 153"/>
                      <a:gd name="T74" fmla="*/ 21 w 210"/>
                      <a:gd name="T75" fmla="*/ 153 h 153"/>
                      <a:gd name="T76" fmla="*/ 72 w 210"/>
                      <a:gd name="T77" fmla="*/ 140 h 153"/>
                      <a:gd name="T78" fmla="*/ 77 w 210"/>
                      <a:gd name="T79" fmla="*/ 137 h 153"/>
                      <a:gd name="T80" fmla="*/ 109 w 210"/>
                      <a:gd name="T81" fmla="*/ 105 h 153"/>
                      <a:gd name="T82" fmla="*/ 113 w 210"/>
                      <a:gd name="T83" fmla="*/ 105 h 153"/>
                      <a:gd name="T84" fmla="*/ 198 w 210"/>
                      <a:gd name="T85" fmla="*/ 105 h 153"/>
                      <a:gd name="T86" fmla="*/ 210 w 210"/>
                      <a:gd name="T87" fmla="*/ 93 h 153"/>
                      <a:gd name="T88" fmla="*/ 210 w 210"/>
                      <a:gd name="T89" fmla="*/ 82 h 153"/>
                      <a:gd name="T90" fmla="*/ 198 w 210"/>
                      <a:gd name="T91" fmla="*/ 70 h 153"/>
                      <a:gd name="T92" fmla="*/ 144 w 210"/>
                      <a:gd name="T93" fmla="*/ 70 h 153"/>
                      <a:gd name="T94" fmla="*/ 150 w 210"/>
                      <a:gd name="T95" fmla="*/ 64 h 153"/>
                      <a:gd name="T96" fmla="*/ 154 w 210"/>
                      <a:gd name="T97" fmla="*/ 55 h 153"/>
                      <a:gd name="T98" fmla="*/ 150 w 210"/>
                      <a:gd name="T99" fmla="*/ 47 h 153"/>
                      <a:gd name="T100" fmla="*/ 144 w 210"/>
                      <a:gd name="T101" fmla="*/ 40 h 153"/>
                      <a:gd name="T102" fmla="*/ 140 w 210"/>
                      <a:gd name="T103" fmla="*/ 38 h 153"/>
                      <a:gd name="T104" fmla="*/ 138 w 210"/>
                      <a:gd name="T105" fmla="*/ 35 h 153"/>
                      <a:gd name="T106" fmla="*/ 131 w 210"/>
                      <a:gd name="T107" fmla="*/ 28 h 153"/>
                      <a:gd name="T108" fmla="*/ 128 w 210"/>
                      <a:gd name="T109" fmla="*/ 25 h 153"/>
                      <a:gd name="T110" fmla="*/ 126 w 210"/>
                      <a:gd name="T111" fmla="*/ 22 h 153"/>
                      <a:gd name="T112" fmla="*/ 119 w 210"/>
                      <a:gd name="T113" fmla="*/ 15 h 153"/>
                      <a:gd name="T114" fmla="*/ 116 w 210"/>
                      <a:gd name="T115" fmla="*/ 13 h 153"/>
                      <a:gd name="T116" fmla="*/ 113 w 210"/>
                      <a:gd name="T117" fmla="*/ 10 h 153"/>
                      <a:gd name="T118" fmla="*/ 107 w 210"/>
                      <a:gd name="T119" fmla="*/ 3 h 153"/>
                      <a:gd name="T120" fmla="*/ 98 w 210"/>
                      <a:gd name="T121" fmla="*/ 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10" h="153">
                        <a:moveTo>
                          <a:pt x="98" y="12"/>
                        </a:moveTo>
                        <a:cubicBezTo>
                          <a:pt x="105" y="18"/>
                          <a:pt x="105" y="18"/>
                          <a:pt x="105" y="18"/>
                        </a:cubicBezTo>
                        <a:cubicBezTo>
                          <a:pt x="37" y="86"/>
                          <a:pt x="37" y="86"/>
                          <a:pt x="37" y="86"/>
                        </a:cubicBezTo>
                        <a:cubicBezTo>
                          <a:pt x="43" y="92"/>
                          <a:pt x="43" y="92"/>
                          <a:pt x="43" y="92"/>
                        </a:cubicBezTo>
                        <a:cubicBezTo>
                          <a:pt x="110" y="24"/>
                          <a:pt x="110" y="24"/>
                          <a:pt x="110" y="24"/>
                        </a:cubicBezTo>
                        <a:cubicBezTo>
                          <a:pt x="118" y="31"/>
                          <a:pt x="118" y="31"/>
                          <a:pt x="118" y="31"/>
                        </a:cubicBezTo>
                        <a:cubicBezTo>
                          <a:pt x="50" y="99"/>
                          <a:pt x="50" y="99"/>
                          <a:pt x="50" y="99"/>
                        </a:cubicBezTo>
                        <a:cubicBezTo>
                          <a:pt x="55" y="104"/>
                          <a:pt x="55" y="104"/>
                          <a:pt x="55" y="104"/>
                        </a:cubicBezTo>
                        <a:cubicBezTo>
                          <a:pt x="123" y="36"/>
                          <a:pt x="123" y="36"/>
                          <a:pt x="123" y="36"/>
                        </a:cubicBezTo>
                        <a:cubicBezTo>
                          <a:pt x="130" y="43"/>
                          <a:pt x="130" y="43"/>
                          <a:pt x="130" y="43"/>
                        </a:cubicBezTo>
                        <a:cubicBezTo>
                          <a:pt x="62" y="111"/>
                          <a:pt x="62" y="111"/>
                          <a:pt x="62" y="111"/>
                        </a:cubicBezTo>
                        <a:cubicBezTo>
                          <a:pt x="68" y="116"/>
                          <a:pt x="68" y="116"/>
                          <a:pt x="68" y="116"/>
                        </a:cubicBezTo>
                        <a:cubicBezTo>
                          <a:pt x="135" y="49"/>
                          <a:pt x="135" y="49"/>
                          <a:pt x="135" y="49"/>
                        </a:cubicBezTo>
                        <a:cubicBezTo>
                          <a:pt x="142" y="55"/>
                          <a:pt x="142" y="55"/>
                          <a:pt x="142" y="55"/>
                        </a:cubicBezTo>
                        <a:cubicBezTo>
                          <a:pt x="115" y="82"/>
                          <a:pt x="115" y="82"/>
                          <a:pt x="115" y="82"/>
                        </a:cubicBezTo>
                        <a:cubicBezTo>
                          <a:pt x="198" y="82"/>
                          <a:pt x="198" y="82"/>
                          <a:pt x="198" y="82"/>
                        </a:cubicBezTo>
                        <a:cubicBezTo>
                          <a:pt x="198" y="93"/>
                          <a:pt x="198" y="93"/>
                          <a:pt x="198" y="93"/>
                        </a:cubicBezTo>
                        <a:cubicBezTo>
                          <a:pt x="113" y="93"/>
                          <a:pt x="113" y="93"/>
                          <a:pt x="113" y="93"/>
                        </a:cubicBezTo>
                        <a:cubicBezTo>
                          <a:pt x="113" y="84"/>
                          <a:pt x="113" y="84"/>
                          <a:pt x="113" y="84"/>
                        </a:cubicBezTo>
                        <a:cubicBezTo>
                          <a:pt x="69" y="128"/>
                          <a:pt x="69" y="128"/>
                          <a:pt x="69" y="128"/>
                        </a:cubicBezTo>
                        <a:cubicBezTo>
                          <a:pt x="18" y="141"/>
                          <a:pt x="18" y="141"/>
                          <a:pt x="18" y="141"/>
                        </a:cubicBezTo>
                        <a:cubicBezTo>
                          <a:pt x="13" y="136"/>
                          <a:pt x="13" y="136"/>
                          <a:pt x="13" y="136"/>
                        </a:cubicBezTo>
                        <a:cubicBezTo>
                          <a:pt x="26" y="85"/>
                          <a:pt x="26" y="85"/>
                          <a:pt x="26" y="85"/>
                        </a:cubicBezTo>
                        <a:cubicBezTo>
                          <a:pt x="98" y="12"/>
                          <a:pt x="98" y="12"/>
                          <a:pt x="98" y="12"/>
                        </a:cubicBezTo>
                        <a:moveTo>
                          <a:pt x="21" y="133"/>
                        </a:moveTo>
                        <a:cubicBezTo>
                          <a:pt x="62" y="122"/>
                          <a:pt x="62" y="122"/>
                          <a:pt x="62" y="122"/>
                        </a:cubicBezTo>
                        <a:cubicBezTo>
                          <a:pt x="32" y="91"/>
                          <a:pt x="32" y="91"/>
                          <a:pt x="32" y="91"/>
                        </a:cubicBezTo>
                        <a:cubicBezTo>
                          <a:pt x="21" y="133"/>
                          <a:pt x="21" y="133"/>
                          <a:pt x="21" y="133"/>
                        </a:cubicBezTo>
                        <a:moveTo>
                          <a:pt x="98" y="0"/>
                        </a:moveTo>
                        <a:cubicBezTo>
                          <a:pt x="98" y="0"/>
                          <a:pt x="98" y="0"/>
                          <a:pt x="98" y="0"/>
                        </a:cubicBezTo>
                        <a:cubicBezTo>
                          <a:pt x="95" y="0"/>
                          <a:pt x="92" y="1"/>
                          <a:pt x="90" y="3"/>
                        </a:cubicBezTo>
                        <a:cubicBezTo>
                          <a:pt x="17" y="76"/>
                          <a:pt x="17" y="76"/>
                          <a:pt x="17" y="76"/>
                        </a:cubicBezTo>
                        <a:cubicBezTo>
                          <a:pt x="16" y="78"/>
                          <a:pt x="15" y="80"/>
                          <a:pt x="14" y="82"/>
                        </a:cubicBezTo>
                        <a:cubicBezTo>
                          <a:pt x="1" y="133"/>
                          <a:pt x="1" y="133"/>
                          <a:pt x="1" y="133"/>
                        </a:cubicBezTo>
                        <a:cubicBezTo>
                          <a:pt x="0" y="137"/>
                          <a:pt x="1" y="142"/>
                          <a:pt x="4" y="145"/>
                        </a:cubicBezTo>
                        <a:cubicBezTo>
                          <a:pt x="10" y="150"/>
                          <a:pt x="10" y="150"/>
                          <a:pt x="10" y="150"/>
                        </a:cubicBezTo>
                        <a:cubicBezTo>
                          <a:pt x="12" y="152"/>
                          <a:pt x="15" y="153"/>
                          <a:pt x="18" y="153"/>
                        </a:cubicBezTo>
                        <a:cubicBezTo>
                          <a:pt x="19" y="153"/>
                          <a:pt x="20" y="153"/>
                          <a:pt x="21" y="153"/>
                        </a:cubicBezTo>
                        <a:cubicBezTo>
                          <a:pt x="72" y="140"/>
                          <a:pt x="72" y="140"/>
                          <a:pt x="72" y="140"/>
                        </a:cubicBezTo>
                        <a:cubicBezTo>
                          <a:pt x="74" y="140"/>
                          <a:pt x="76" y="138"/>
                          <a:pt x="77" y="137"/>
                        </a:cubicBezTo>
                        <a:cubicBezTo>
                          <a:pt x="109" y="105"/>
                          <a:pt x="109" y="105"/>
                          <a:pt x="109" y="105"/>
                        </a:cubicBezTo>
                        <a:cubicBezTo>
                          <a:pt x="111" y="105"/>
                          <a:pt x="112" y="105"/>
                          <a:pt x="113" y="105"/>
                        </a:cubicBezTo>
                        <a:cubicBezTo>
                          <a:pt x="198" y="105"/>
                          <a:pt x="198" y="105"/>
                          <a:pt x="198" y="105"/>
                        </a:cubicBezTo>
                        <a:cubicBezTo>
                          <a:pt x="205" y="105"/>
                          <a:pt x="210" y="100"/>
                          <a:pt x="210" y="93"/>
                        </a:cubicBezTo>
                        <a:cubicBezTo>
                          <a:pt x="210" y="82"/>
                          <a:pt x="210" y="82"/>
                          <a:pt x="210" y="82"/>
                        </a:cubicBezTo>
                        <a:cubicBezTo>
                          <a:pt x="210" y="75"/>
                          <a:pt x="205" y="70"/>
                          <a:pt x="198" y="70"/>
                        </a:cubicBezTo>
                        <a:cubicBezTo>
                          <a:pt x="144" y="70"/>
                          <a:pt x="144" y="70"/>
                          <a:pt x="144" y="70"/>
                        </a:cubicBezTo>
                        <a:cubicBezTo>
                          <a:pt x="150" y="64"/>
                          <a:pt x="150" y="64"/>
                          <a:pt x="150" y="64"/>
                        </a:cubicBezTo>
                        <a:cubicBezTo>
                          <a:pt x="153" y="61"/>
                          <a:pt x="154" y="58"/>
                          <a:pt x="154" y="55"/>
                        </a:cubicBezTo>
                        <a:cubicBezTo>
                          <a:pt x="154" y="52"/>
                          <a:pt x="152" y="49"/>
                          <a:pt x="150" y="47"/>
                        </a:cubicBezTo>
                        <a:cubicBezTo>
                          <a:pt x="144" y="40"/>
                          <a:pt x="144" y="40"/>
                          <a:pt x="144" y="40"/>
                        </a:cubicBezTo>
                        <a:cubicBezTo>
                          <a:pt x="143" y="39"/>
                          <a:pt x="142" y="39"/>
                          <a:pt x="140" y="38"/>
                        </a:cubicBezTo>
                        <a:cubicBezTo>
                          <a:pt x="140" y="37"/>
                          <a:pt x="139" y="36"/>
                          <a:pt x="138" y="35"/>
                        </a:cubicBezTo>
                        <a:cubicBezTo>
                          <a:pt x="131" y="28"/>
                          <a:pt x="131" y="28"/>
                          <a:pt x="131" y="28"/>
                        </a:cubicBezTo>
                        <a:cubicBezTo>
                          <a:pt x="131" y="27"/>
                          <a:pt x="129" y="26"/>
                          <a:pt x="128" y="25"/>
                        </a:cubicBezTo>
                        <a:cubicBezTo>
                          <a:pt x="128" y="24"/>
                          <a:pt x="127" y="23"/>
                          <a:pt x="126" y="22"/>
                        </a:cubicBezTo>
                        <a:cubicBezTo>
                          <a:pt x="119" y="15"/>
                          <a:pt x="119" y="15"/>
                          <a:pt x="119" y="15"/>
                        </a:cubicBezTo>
                        <a:cubicBezTo>
                          <a:pt x="118" y="14"/>
                          <a:pt x="117" y="13"/>
                          <a:pt x="116" y="13"/>
                        </a:cubicBezTo>
                        <a:cubicBezTo>
                          <a:pt x="115" y="12"/>
                          <a:pt x="114" y="10"/>
                          <a:pt x="113" y="10"/>
                        </a:cubicBezTo>
                        <a:cubicBezTo>
                          <a:pt x="107" y="3"/>
                          <a:pt x="107" y="3"/>
                          <a:pt x="107" y="3"/>
                        </a:cubicBezTo>
                        <a:cubicBezTo>
                          <a:pt x="105" y="1"/>
                          <a:pt x="102" y="0"/>
                          <a:pt x="98"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anose="020B0604030504040204" pitchFamily="34" charset="0"/>
                      <a:ea typeface="Tahoma" panose="020B0604030504040204" pitchFamily="34" charset="0"/>
                      <a:cs typeface="Tahoma" panose="020B0604030504040204" pitchFamily="34" charset="0"/>
                    </a:endParaRPr>
                  </a:p>
                </p:txBody>
              </p:sp>
              <p:sp>
                <p:nvSpPr>
                  <p:cNvPr id="58" name="Rectangle 53"/>
                  <p:cNvSpPr>
                    <a:spLocks noChangeArrowheads="1"/>
                  </p:cNvSpPr>
                  <p:nvPr/>
                </p:nvSpPr>
                <p:spPr bwMode="auto">
                  <a:xfrm>
                    <a:off x="277868" y="9084395"/>
                    <a:ext cx="319088" cy="444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anose="020B0604030504040204" pitchFamily="34" charset="0"/>
                      <a:ea typeface="Tahoma" panose="020B0604030504040204" pitchFamily="34" charset="0"/>
                      <a:cs typeface="Tahoma" panose="020B0604030504040204" pitchFamily="34" charset="0"/>
                    </a:endParaRPr>
                  </a:p>
                </p:txBody>
              </p:sp>
              <p:sp>
                <p:nvSpPr>
                  <p:cNvPr id="59" name="Rectangle 54"/>
                  <p:cNvSpPr>
                    <a:spLocks noChangeArrowheads="1"/>
                  </p:cNvSpPr>
                  <p:nvPr/>
                </p:nvSpPr>
                <p:spPr bwMode="auto">
                  <a:xfrm>
                    <a:off x="277868" y="9159009"/>
                    <a:ext cx="319088" cy="444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anose="020B0604030504040204" pitchFamily="34" charset="0"/>
                      <a:ea typeface="Tahoma" panose="020B0604030504040204" pitchFamily="34" charset="0"/>
                      <a:cs typeface="Tahoma" panose="020B0604030504040204" pitchFamily="34" charset="0"/>
                    </a:endParaRPr>
                  </a:p>
                </p:txBody>
              </p:sp>
              <p:sp>
                <p:nvSpPr>
                  <p:cNvPr id="60" name="Freeform 55"/>
                  <p:cNvSpPr>
                    <a:spLocks/>
                  </p:cNvSpPr>
                  <p:nvPr/>
                </p:nvSpPr>
                <p:spPr bwMode="auto">
                  <a:xfrm>
                    <a:off x="239768" y="8674820"/>
                    <a:ext cx="217488" cy="214313"/>
                  </a:xfrm>
                  <a:custGeom>
                    <a:avLst/>
                    <a:gdLst>
                      <a:gd name="T0" fmla="*/ 55 w 58"/>
                      <a:gd name="T1" fmla="*/ 46 h 57"/>
                      <a:gd name="T2" fmla="*/ 55 w 58"/>
                      <a:gd name="T3" fmla="*/ 37 h 57"/>
                      <a:gd name="T4" fmla="*/ 21 w 58"/>
                      <a:gd name="T5" fmla="*/ 2 h 57"/>
                      <a:gd name="T6" fmla="*/ 12 w 58"/>
                      <a:gd name="T7" fmla="*/ 2 h 57"/>
                      <a:gd name="T8" fmla="*/ 0 w 58"/>
                      <a:gd name="T9" fmla="*/ 14 h 57"/>
                      <a:gd name="T10" fmla="*/ 44 w 58"/>
                      <a:gd name="T11" fmla="*/ 57 h 57"/>
                      <a:gd name="T12" fmla="*/ 55 w 58"/>
                      <a:gd name="T13" fmla="*/ 46 h 57"/>
                    </a:gdLst>
                    <a:ahLst/>
                    <a:cxnLst>
                      <a:cxn ang="0">
                        <a:pos x="T0" y="T1"/>
                      </a:cxn>
                      <a:cxn ang="0">
                        <a:pos x="T2" y="T3"/>
                      </a:cxn>
                      <a:cxn ang="0">
                        <a:pos x="T4" y="T5"/>
                      </a:cxn>
                      <a:cxn ang="0">
                        <a:pos x="T6" y="T7"/>
                      </a:cxn>
                      <a:cxn ang="0">
                        <a:pos x="T8" y="T9"/>
                      </a:cxn>
                      <a:cxn ang="0">
                        <a:pos x="T10" y="T11"/>
                      </a:cxn>
                      <a:cxn ang="0">
                        <a:pos x="T12" y="T13"/>
                      </a:cxn>
                    </a:cxnLst>
                    <a:rect l="0" t="0" r="r" b="b"/>
                    <a:pathLst>
                      <a:path w="58" h="57">
                        <a:moveTo>
                          <a:pt x="55" y="46"/>
                        </a:moveTo>
                        <a:cubicBezTo>
                          <a:pt x="58" y="43"/>
                          <a:pt x="58" y="39"/>
                          <a:pt x="55" y="37"/>
                        </a:cubicBezTo>
                        <a:cubicBezTo>
                          <a:pt x="21" y="2"/>
                          <a:pt x="21" y="2"/>
                          <a:pt x="21" y="2"/>
                        </a:cubicBezTo>
                        <a:cubicBezTo>
                          <a:pt x="18" y="0"/>
                          <a:pt x="14" y="0"/>
                          <a:pt x="12" y="2"/>
                        </a:cubicBezTo>
                        <a:cubicBezTo>
                          <a:pt x="0" y="14"/>
                          <a:pt x="0" y="14"/>
                          <a:pt x="0" y="14"/>
                        </a:cubicBezTo>
                        <a:cubicBezTo>
                          <a:pt x="44" y="57"/>
                          <a:pt x="44" y="57"/>
                          <a:pt x="44" y="57"/>
                        </a:cubicBezTo>
                        <a:cubicBezTo>
                          <a:pt x="55" y="46"/>
                          <a:pt x="55" y="46"/>
                          <a:pt x="55" y="4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anose="020B0604030504040204" pitchFamily="34" charset="0"/>
                      <a:ea typeface="Tahoma" panose="020B0604030504040204" pitchFamily="34" charset="0"/>
                      <a:cs typeface="Tahoma" panose="020B0604030504040204" pitchFamily="34" charset="0"/>
                    </a:endParaRPr>
                  </a:p>
                </p:txBody>
              </p:sp>
              <p:sp>
                <p:nvSpPr>
                  <p:cNvPr id="61" name="Freeform 56"/>
                  <p:cNvSpPr>
                    <a:spLocks noEditPoints="1"/>
                  </p:cNvSpPr>
                  <p:nvPr/>
                </p:nvSpPr>
                <p:spPr bwMode="auto">
                  <a:xfrm>
                    <a:off x="-96782" y="8746258"/>
                    <a:ext cx="693738" cy="484189"/>
                  </a:xfrm>
                  <a:custGeom>
                    <a:avLst/>
                    <a:gdLst>
                      <a:gd name="T0" fmla="*/ 241 w 437"/>
                      <a:gd name="T1" fmla="*/ 166 h 305"/>
                      <a:gd name="T2" fmla="*/ 305 w 437"/>
                      <a:gd name="T3" fmla="*/ 102 h 305"/>
                      <a:gd name="T4" fmla="*/ 288 w 437"/>
                      <a:gd name="T5" fmla="*/ 88 h 305"/>
                      <a:gd name="T6" fmla="*/ 130 w 437"/>
                      <a:gd name="T7" fmla="*/ 246 h 305"/>
                      <a:gd name="T8" fmla="*/ 116 w 437"/>
                      <a:gd name="T9" fmla="*/ 234 h 305"/>
                      <a:gd name="T10" fmla="*/ 276 w 437"/>
                      <a:gd name="T11" fmla="*/ 74 h 305"/>
                      <a:gd name="T12" fmla="*/ 260 w 437"/>
                      <a:gd name="T13" fmla="*/ 57 h 305"/>
                      <a:gd name="T14" fmla="*/ 99 w 437"/>
                      <a:gd name="T15" fmla="*/ 218 h 305"/>
                      <a:gd name="T16" fmla="*/ 87 w 437"/>
                      <a:gd name="T17" fmla="*/ 206 h 305"/>
                      <a:gd name="T18" fmla="*/ 248 w 437"/>
                      <a:gd name="T19" fmla="*/ 45 h 305"/>
                      <a:gd name="T20" fmla="*/ 229 w 437"/>
                      <a:gd name="T21" fmla="*/ 29 h 305"/>
                      <a:gd name="T22" fmla="*/ 71 w 437"/>
                      <a:gd name="T23" fmla="*/ 189 h 305"/>
                      <a:gd name="T24" fmla="*/ 56 w 437"/>
                      <a:gd name="T25" fmla="*/ 175 h 305"/>
                      <a:gd name="T26" fmla="*/ 217 w 437"/>
                      <a:gd name="T27" fmla="*/ 14 h 305"/>
                      <a:gd name="T28" fmla="*/ 201 w 437"/>
                      <a:gd name="T29" fmla="*/ 0 h 305"/>
                      <a:gd name="T30" fmla="*/ 30 w 437"/>
                      <a:gd name="T31" fmla="*/ 173 h 305"/>
                      <a:gd name="T32" fmla="*/ 0 w 437"/>
                      <a:gd name="T33" fmla="*/ 293 h 305"/>
                      <a:gd name="T34" fmla="*/ 12 w 437"/>
                      <a:gd name="T35" fmla="*/ 305 h 305"/>
                      <a:gd name="T36" fmla="*/ 132 w 437"/>
                      <a:gd name="T37" fmla="*/ 274 h 305"/>
                      <a:gd name="T38" fmla="*/ 236 w 437"/>
                      <a:gd name="T39" fmla="*/ 170 h 305"/>
                      <a:gd name="T40" fmla="*/ 236 w 437"/>
                      <a:gd name="T41" fmla="*/ 192 h 305"/>
                      <a:gd name="T42" fmla="*/ 437 w 437"/>
                      <a:gd name="T43" fmla="*/ 192 h 305"/>
                      <a:gd name="T44" fmla="*/ 437 w 437"/>
                      <a:gd name="T45" fmla="*/ 166 h 305"/>
                      <a:gd name="T46" fmla="*/ 241 w 437"/>
                      <a:gd name="T47" fmla="*/ 166 h 305"/>
                      <a:gd name="T48" fmla="*/ 19 w 437"/>
                      <a:gd name="T49" fmla="*/ 286 h 305"/>
                      <a:gd name="T50" fmla="*/ 45 w 437"/>
                      <a:gd name="T51" fmla="*/ 187 h 305"/>
                      <a:gd name="T52" fmla="*/ 116 w 437"/>
                      <a:gd name="T53" fmla="*/ 260 h 305"/>
                      <a:gd name="T54" fmla="*/ 19 w 437"/>
                      <a:gd name="T55" fmla="*/ 286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37" h="305">
                        <a:moveTo>
                          <a:pt x="241" y="166"/>
                        </a:moveTo>
                        <a:lnTo>
                          <a:pt x="305" y="102"/>
                        </a:lnTo>
                        <a:lnTo>
                          <a:pt x="288" y="88"/>
                        </a:lnTo>
                        <a:lnTo>
                          <a:pt x="130" y="246"/>
                        </a:lnTo>
                        <a:lnTo>
                          <a:pt x="116" y="234"/>
                        </a:lnTo>
                        <a:lnTo>
                          <a:pt x="276" y="74"/>
                        </a:lnTo>
                        <a:lnTo>
                          <a:pt x="260" y="57"/>
                        </a:lnTo>
                        <a:lnTo>
                          <a:pt x="99" y="218"/>
                        </a:lnTo>
                        <a:lnTo>
                          <a:pt x="87" y="206"/>
                        </a:lnTo>
                        <a:lnTo>
                          <a:pt x="248" y="45"/>
                        </a:lnTo>
                        <a:lnTo>
                          <a:pt x="229" y="29"/>
                        </a:lnTo>
                        <a:lnTo>
                          <a:pt x="71" y="189"/>
                        </a:lnTo>
                        <a:lnTo>
                          <a:pt x="56" y="175"/>
                        </a:lnTo>
                        <a:lnTo>
                          <a:pt x="217" y="14"/>
                        </a:lnTo>
                        <a:lnTo>
                          <a:pt x="201" y="0"/>
                        </a:lnTo>
                        <a:lnTo>
                          <a:pt x="30" y="173"/>
                        </a:lnTo>
                        <a:lnTo>
                          <a:pt x="0" y="293"/>
                        </a:lnTo>
                        <a:lnTo>
                          <a:pt x="12" y="305"/>
                        </a:lnTo>
                        <a:lnTo>
                          <a:pt x="132" y="274"/>
                        </a:lnTo>
                        <a:lnTo>
                          <a:pt x="236" y="170"/>
                        </a:lnTo>
                        <a:lnTo>
                          <a:pt x="236" y="192"/>
                        </a:lnTo>
                        <a:lnTo>
                          <a:pt x="437" y="192"/>
                        </a:lnTo>
                        <a:lnTo>
                          <a:pt x="437" y="166"/>
                        </a:lnTo>
                        <a:lnTo>
                          <a:pt x="241" y="166"/>
                        </a:lnTo>
                        <a:close/>
                        <a:moveTo>
                          <a:pt x="19" y="286"/>
                        </a:moveTo>
                        <a:lnTo>
                          <a:pt x="45" y="187"/>
                        </a:lnTo>
                        <a:lnTo>
                          <a:pt x="116" y="260"/>
                        </a:lnTo>
                        <a:lnTo>
                          <a:pt x="19" y="28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anose="020B0604030504040204" pitchFamily="34" charset="0"/>
                      <a:ea typeface="Tahoma" panose="020B0604030504040204" pitchFamily="34" charset="0"/>
                      <a:cs typeface="Tahoma" panose="020B0604030504040204" pitchFamily="34" charset="0"/>
                    </a:endParaRPr>
                  </a:p>
                </p:txBody>
              </p:sp>
            </p:grpSp>
          </p:grpSp>
        </p:grpSp>
        <p:sp>
          <p:nvSpPr>
            <p:cNvPr id="35" name="TextBox 34"/>
            <p:cNvSpPr txBox="1"/>
            <p:nvPr/>
          </p:nvSpPr>
          <p:spPr>
            <a:xfrm>
              <a:off x="1461671" y="1871106"/>
              <a:ext cx="2253393" cy="261711"/>
            </a:xfrm>
            <a:prstGeom prst="rect">
              <a:avLst/>
            </a:prstGeom>
            <a:noFill/>
          </p:spPr>
          <p:txBody>
            <a:bodyPr wrap="square" rtlCol="0">
              <a:spAutoFit/>
            </a:bodyPr>
            <a:lstStyle/>
            <a:p>
              <a:r>
                <a:rPr lang="en-US" sz="4600" b="1" dirty="0" err="1" smtClean="0">
                  <a:solidFill>
                    <a:schemeClr val="bg1"/>
                  </a:solidFill>
                  <a:latin typeface="Tahoma" panose="020B0604030504040204" pitchFamily="34" charset="0"/>
                  <a:ea typeface="Tahoma" panose="020B0604030504040204" pitchFamily="34" charset="0"/>
                  <a:cs typeface="Tahoma" panose="020B0604030504040204" pitchFamily="34" charset="0"/>
                </a:rPr>
                <a:t>Lời</a:t>
              </a:r>
              <a:r>
                <a:rPr lang="en-US" sz="46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4600" b="1" dirty="0" err="1" smtClean="0">
                  <a:solidFill>
                    <a:schemeClr val="bg1"/>
                  </a:solidFill>
                  <a:latin typeface="Tahoma" panose="020B0604030504040204" pitchFamily="34" charset="0"/>
                  <a:ea typeface="Tahoma" panose="020B0604030504040204" pitchFamily="34" charset="0"/>
                  <a:cs typeface="Tahoma" panose="020B0604030504040204" pitchFamily="34" charset="0"/>
                </a:rPr>
                <a:t>giải</a:t>
              </a:r>
              <a:endParaRPr lang="en-US" sz="46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grpSp>
      <p:sp>
        <p:nvSpPr>
          <p:cNvPr id="2" name="Title 1"/>
          <p:cNvSpPr>
            <a:spLocks noGrp="1"/>
          </p:cNvSpPr>
          <p:nvPr>
            <p:ph type="title"/>
          </p:nvPr>
        </p:nvSpPr>
        <p:spPr>
          <a:xfrm>
            <a:off x="4014469" y="1890965"/>
            <a:ext cx="8715196" cy="1771084"/>
          </a:xfrm>
        </p:spPr>
        <p:txBody>
          <a:bodyPr>
            <a:normAutofit/>
          </a:bodyPr>
          <a:lstStyle/>
          <a:p>
            <a:r>
              <a:rPr lang="en-US" sz="4800" b="1" dirty="0" smtClean="0">
                <a:latin typeface="Tahoma" panose="020B0604030504040204" pitchFamily="34" charset="0"/>
                <a:ea typeface="Tahoma" panose="020B0604030504040204" pitchFamily="34" charset="0"/>
                <a:cs typeface="Tahoma" panose="020B0604030504040204" pitchFamily="34" charset="0"/>
              </a:rPr>
              <a:t> </a:t>
            </a:r>
            <a:r>
              <a:rPr lang="en-US" sz="4800" dirty="0">
                <a:latin typeface="Tahoma" panose="020B0604030504040204" pitchFamily="34" charset="0"/>
                <a:ea typeface="Tahoma" panose="020B0604030504040204" pitchFamily="34" charset="0"/>
                <a:cs typeface="Tahoma" panose="020B0604030504040204" pitchFamily="34" charset="0"/>
              </a:rPr>
              <a:t>Theo </a:t>
            </a:r>
            <a:r>
              <a:rPr lang="en-US" sz="4800" dirty="0" err="1">
                <a:latin typeface="Tahoma" panose="020B0604030504040204" pitchFamily="34" charset="0"/>
                <a:ea typeface="Tahoma" panose="020B0604030504040204" pitchFamily="34" charset="0"/>
                <a:cs typeface="Tahoma" panose="020B0604030504040204" pitchFamily="34" charset="0"/>
              </a:rPr>
              <a:t>giả</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thiết</a:t>
            </a:r>
            <a:r>
              <a:rPr lang="en-US" sz="4800" dirty="0">
                <a:latin typeface="Tahoma" panose="020B0604030504040204" pitchFamily="34" charset="0"/>
                <a:ea typeface="Tahoma" panose="020B0604030504040204" pitchFamily="34" charset="0"/>
                <a:cs typeface="Tahoma" panose="020B0604030504040204" pitchFamily="34" charset="0"/>
              </a:rPr>
              <a:t> ta </a:t>
            </a:r>
            <a:r>
              <a:rPr lang="en-US" sz="4800" dirty="0" err="1">
                <a:latin typeface="Tahoma" panose="020B0604030504040204" pitchFamily="34" charset="0"/>
                <a:ea typeface="Tahoma" panose="020B0604030504040204" pitchFamily="34" charset="0"/>
                <a:cs typeface="Tahoma" panose="020B0604030504040204" pitchFamily="34" charset="0"/>
              </a:rPr>
              <a:t>có</a:t>
            </a:r>
            <a:r>
              <a:rPr lang="en-US" sz="4800" dirty="0">
                <a:latin typeface="Tahoma" panose="020B0604030504040204" pitchFamily="34" charset="0"/>
                <a:ea typeface="Tahoma" panose="020B0604030504040204" pitchFamily="34" charset="0"/>
                <a:cs typeface="Tahoma" panose="020B0604030504040204" pitchFamily="34" charset="0"/>
              </a:rPr>
              <a:t>:</a:t>
            </a:r>
          </a:p>
        </p:txBody>
      </p:sp>
      <p:sp>
        <p:nvSpPr>
          <p:cNvPr id="4" name="Rectangle 2"/>
          <p:cNvSpPr>
            <a:spLocks noChangeArrowheads="1"/>
          </p:cNvSpPr>
          <p:nvPr/>
        </p:nvSpPr>
        <p:spPr bwMode="auto">
          <a:xfrm>
            <a:off x="8281853" y="2227273"/>
            <a:ext cx="369397" cy="1508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82880" tIns="91440" rIns="182880" bIns="91440" numCol="1" anchor="ctr" anchorCtr="0" compatLnSpc="1">
            <a:prstTxWarp prst="textNoShape">
              <a:avLst/>
            </a:prstTxWarp>
            <a:spAutoFit/>
          </a:bodyPr>
          <a:lstStyle/>
          <a:p>
            <a:endParaRPr lang="en-US" sz="8600">
              <a:latin typeface="Tahoma" panose="020B0604030504040204" pitchFamily="34" charset="0"/>
              <a:ea typeface="Tahoma" panose="020B0604030504040204" pitchFamily="34" charset="0"/>
              <a:cs typeface="Tahoma" panose="020B0604030504040204" pitchFamily="34" charset="0"/>
            </a:endParaRPr>
          </a:p>
        </p:txBody>
      </p:sp>
      <p:graphicFrame>
        <p:nvGraphicFramePr>
          <p:cNvPr id="5" name="Object 4"/>
          <p:cNvGraphicFramePr>
            <a:graphicFrameLocks noChangeAspect="1"/>
          </p:cNvGraphicFramePr>
          <p:nvPr>
            <p:extLst>
              <p:ext uri="{D42A27DB-BD31-4B8C-83A1-F6EECF244321}">
                <p14:modId xmlns:p14="http://schemas.microsoft.com/office/powerpoint/2010/main" val="1820765829"/>
              </p:ext>
            </p:extLst>
          </p:nvPr>
        </p:nvGraphicFramePr>
        <p:xfrm>
          <a:off x="9769257" y="1825638"/>
          <a:ext cx="7814596" cy="833028"/>
        </p:xfrm>
        <a:graphic>
          <a:graphicData uri="http://schemas.openxmlformats.org/presentationml/2006/ole">
            <mc:AlternateContent xmlns:mc="http://schemas.openxmlformats.org/markup-compatibility/2006">
              <mc:Choice xmlns:v="urn:schemas-microsoft-com:vml" Requires="v">
                <p:oleObj spid="_x0000_s9306" name="Equation" r:id="rId3" imgW="1866090" imgH="203112" progId="Equation.DSMT4">
                  <p:embed/>
                </p:oleObj>
              </mc:Choice>
              <mc:Fallback>
                <p:oleObj name="Equation" r:id="rId3" imgW="1866090" imgH="203112" progId="Equation.DSMT4">
                  <p:embed/>
                  <p:pic>
                    <p:nvPicPr>
                      <p:cNvPr id="5"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69257" y="1825638"/>
                        <a:ext cx="7814596" cy="833028"/>
                      </a:xfrm>
                      <a:prstGeom prst="rect">
                        <a:avLst/>
                      </a:prstGeom>
                      <a:noFill/>
                    </p:spPr>
                  </p:pic>
                </p:oleObj>
              </mc:Fallback>
            </mc:AlternateContent>
          </a:graphicData>
        </a:graphic>
      </p:graphicFrame>
      <p:sp>
        <p:nvSpPr>
          <p:cNvPr id="6" name="Title 1"/>
          <p:cNvSpPr txBox="1">
            <a:spLocks/>
          </p:cNvSpPr>
          <p:nvPr/>
        </p:nvSpPr>
        <p:spPr>
          <a:xfrm>
            <a:off x="1676400" y="1971185"/>
            <a:ext cx="21031200" cy="2651126"/>
          </a:xfrm>
          <a:prstGeom prst="rect">
            <a:avLst/>
          </a:prstGeom>
        </p:spPr>
        <p:txBody>
          <a:bodyPr vert="horz" lIns="182880" tIns="91440" rIns="182880" bIns="9144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800" dirty="0" err="1">
                <a:latin typeface="Tahoma" panose="020B0604030504040204" pitchFamily="34" charset="0"/>
                <a:ea typeface="Tahoma" panose="020B0604030504040204" pitchFamily="34" charset="0"/>
                <a:cs typeface="Tahoma" panose="020B0604030504040204" pitchFamily="34" charset="0"/>
              </a:rPr>
              <a:t>Tổng</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số</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lần</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phát</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quảng</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cáo</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là</a:t>
            </a:r>
            <a:r>
              <a:rPr lang="en-US" sz="4800" dirty="0">
                <a:latin typeface="Tahoma" panose="020B0604030504040204" pitchFamily="34" charset="0"/>
                <a:ea typeface="Tahoma" panose="020B0604030504040204" pitchFamily="34" charset="0"/>
                <a:cs typeface="Tahoma" panose="020B0604030504040204" pitchFamily="34" charset="0"/>
              </a:rPr>
              <a:t>:</a:t>
            </a:r>
          </a:p>
        </p:txBody>
      </p:sp>
      <p:sp>
        <p:nvSpPr>
          <p:cNvPr id="7" name="Rectangle 5"/>
          <p:cNvSpPr>
            <a:spLocks noChangeArrowheads="1"/>
          </p:cNvSpPr>
          <p:nvPr/>
        </p:nvSpPr>
        <p:spPr bwMode="auto">
          <a:xfrm>
            <a:off x="8949593" y="5357097"/>
            <a:ext cx="69520254" cy="1508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82880" tIns="91440" rIns="182880" bIns="91440" numCol="1" anchor="ctr" anchorCtr="0" compatLnSpc="1">
            <a:prstTxWarp prst="textNoShape">
              <a:avLst/>
            </a:prstTxWarp>
            <a:spAutoFit/>
          </a:bodyPr>
          <a:lstStyle/>
          <a:p>
            <a:endParaRPr lang="en-US" sz="8600">
              <a:latin typeface="Tahoma" panose="020B0604030504040204" pitchFamily="34" charset="0"/>
              <a:ea typeface="Tahoma" panose="020B0604030504040204" pitchFamily="34" charset="0"/>
              <a:cs typeface="Tahoma" panose="020B0604030504040204" pitchFamily="34" charset="0"/>
            </a:endParaRPr>
          </a:p>
        </p:txBody>
      </p:sp>
      <p:graphicFrame>
        <p:nvGraphicFramePr>
          <p:cNvPr id="8" name="Object 7"/>
          <p:cNvGraphicFramePr>
            <a:graphicFrameLocks noChangeAspect="1"/>
          </p:cNvGraphicFramePr>
          <p:nvPr>
            <p:extLst>
              <p:ext uri="{D42A27DB-BD31-4B8C-83A1-F6EECF244321}">
                <p14:modId xmlns:p14="http://schemas.microsoft.com/office/powerpoint/2010/main" val="2888282303"/>
              </p:ext>
            </p:extLst>
          </p:nvPr>
        </p:nvGraphicFramePr>
        <p:xfrm>
          <a:off x="10365751" y="2864248"/>
          <a:ext cx="2598354" cy="866120"/>
        </p:xfrm>
        <a:graphic>
          <a:graphicData uri="http://schemas.openxmlformats.org/presentationml/2006/ole">
            <mc:AlternateContent xmlns:mc="http://schemas.openxmlformats.org/markup-compatibility/2006">
              <mc:Choice xmlns:v="urn:schemas-microsoft-com:vml" Requires="v">
                <p:oleObj spid="_x0000_s9307" name="Equation" r:id="rId5" imgW="596641" imgH="203112" progId="Equation.DSMT4">
                  <p:embed/>
                </p:oleObj>
              </mc:Choice>
              <mc:Fallback>
                <p:oleObj name="Equation" r:id="rId5" imgW="596641" imgH="203112" progId="Equation.DSMT4">
                  <p:embed/>
                  <p:pic>
                    <p:nvPicPr>
                      <p:cNvPr id="8"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365751" y="2864248"/>
                        <a:ext cx="2598354" cy="866120"/>
                      </a:xfrm>
                      <a:prstGeom prst="rect">
                        <a:avLst/>
                      </a:prstGeom>
                      <a:noFill/>
                    </p:spPr>
                  </p:pic>
                </p:oleObj>
              </mc:Fallback>
            </mc:AlternateContent>
          </a:graphicData>
        </a:graphic>
      </p:graphicFrame>
      <p:sp>
        <p:nvSpPr>
          <p:cNvPr id="12" name="Title 1"/>
          <p:cNvSpPr txBox="1">
            <a:spLocks/>
          </p:cNvSpPr>
          <p:nvPr/>
        </p:nvSpPr>
        <p:spPr>
          <a:xfrm>
            <a:off x="1676400" y="3219975"/>
            <a:ext cx="21031200" cy="2651126"/>
          </a:xfrm>
          <a:prstGeom prst="rect">
            <a:avLst/>
          </a:prstGeom>
        </p:spPr>
        <p:txBody>
          <a:bodyPr vert="horz" lIns="182880" tIns="91440" rIns="182880" bIns="9144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800" dirty="0" err="1">
                <a:latin typeface="Tahoma" panose="020B0604030504040204" pitchFamily="34" charset="0"/>
                <a:ea typeface="Tahoma" panose="020B0604030504040204" pitchFamily="34" charset="0"/>
                <a:cs typeface="Tahoma" panose="020B0604030504040204" pitchFamily="34" charset="0"/>
              </a:rPr>
              <a:t>Số</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tiền</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công</a:t>
            </a:r>
            <a:r>
              <a:rPr lang="en-US" sz="4800" dirty="0">
                <a:latin typeface="Tahoma" panose="020B0604030504040204" pitchFamily="34" charset="0"/>
                <a:ea typeface="Tahoma" panose="020B0604030504040204" pitchFamily="34" charset="0"/>
                <a:cs typeface="Tahoma" panose="020B0604030504040204" pitchFamily="34" charset="0"/>
              </a:rPr>
              <a:t> ty </a:t>
            </a:r>
            <a:r>
              <a:rPr lang="en-US" sz="4800" dirty="0" err="1">
                <a:latin typeface="Tahoma" panose="020B0604030504040204" pitchFamily="34" charset="0"/>
                <a:ea typeface="Tahoma" panose="020B0604030504040204" pitchFamily="34" charset="0"/>
                <a:cs typeface="Tahoma" panose="020B0604030504040204" pitchFamily="34" charset="0"/>
              </a:rPr>
              <a:t>cần</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chỉ</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là</a:t>
            </a:r>
            <a:r>
              <a:rPr lang="en-US" sz="4800" dirty="0">
                <a:latin typeface="Tahoma" panose="020B0604030504040204" pitchFamily="34" charset="0"/>
                <a:ea typeface="Tahoma" panose="020B0604030504040204" pitchFamily="34" charset="0"/>
                <a:cs typeface="Tahoma" panose="020B0604030504040204" pitchFamily="34" charset="0"/>
              </a:rPr>
              <a:t>:</a:t>
            </a:r>
          </a:p>
        </p:txBody>
      </p:sp>
      <p:sp>
        <p:nvSpPr>
          <p:cNvPr id="15" name="Rectangle 11"/>
          <p:cNvSpPr>
            <a:spLocks noChangeArrowheads="1"/>
          </p:cNvSpPr>
          <p:nvPr/>
        </p:nvSpPr>
        <p:spPr bwMode="auto">
          <a:xfrm>
            <a:off x="10139082" y="8454553"/>
            <a:ext cx="66027268" cy="1508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82880" tIns="91440" rIns="182880" bIns="91440" numCol="1" anchor="ctr" anchorCtr="0" compatLnSpc="1">
            <a:prstTxWarp prst="textNoShape">
              <a:avLst/>
            </a:prstTxWarp>
            <a:spAutoFit/>
          </a:bodyPr>
          <a:lstStyle/>
          <a:p>
            <a:endParaRPr lang="en-US" sz="8600">
              <a:latin typeface="Tahoma" panose="020B0604030504040204" pitchFamily="34" charset="0"/>
              <a:ea typeface="Tahoma" panose="020B0604030504040204" pitchFamily="34" charset="0"/>
              <a:cs typeface="Tahoma" panose="020B0604030504040204" pitchFamily="34" charset="0"/>
            </a:endParaRPr>
          </a:p>
        </p:txBody>
      </p:sp>
      <p:graphicFrame>
        <p:nvGraphicFramePr>
          <p:cNvPr id="16" name="Object 15"/>
          <p:cNvGraphicFramePr>
            <a:graphicFrameLocks noChangeAspect="1"/>
          </p:cNvGraphicFramePr>
          <p:nvPr>
            <p:extLst>
              <p:ext uri="{D42A27DB-BD31-4B8C-83A1-F6EECF244321}">
                <p14:modId xmlns:p14="http://schemas.microsoft.com/office/powerpoint/2010/main" val="2481867174"/>
              </p:ext>
            </p:extLst>
          </p:nvPr>
        </p:nvGraphicFramePr>
        <p:xfrm>
          <a:off x="9009531" y="4214386"/>
          <a:ext cx="2286000" cy="786984"/>
        </p:xfrm>
        <a:graphic>
          <a:graphicData uri="http://schemas.openxmlformats.org/presentationml/2006/ole">
            <mc:AlternateContent xmlns:mc="http://schemas.openxmlformats.org/markup-compatibility/2006">
              <mc:Choice xmlns:v="urn:schemas-microsoft-com:vml" Requires="v">
                <p:oleObj spid="_x0000_s9308" name="Equation" r:id="rId7" imgW="571252" imgH="203112" progId="Equation.DSMT4">
                  <p:embed/>
                </p:oleObj>
              </mc:Choice>
              <mc:Fallback>
                <p:oleObj name="Equation" r:id="rId7" imgW="571252" imgH="203112" progId="Equation.DSMT4">
                  <p:embed/>
                  <p:pic>
                    <p:nvPicPr>
                      <p:cNvPr id="16" name="Object 1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009531" y="4214386"/>
                        <a:ext cx="2286000" cy="786984"/>
                      </a:xfrm>
                      <a:prstGeom prst="rect">
                        <a:avLst/>
                      </a:prstGeom>
                      <a:noFill/>
                    </p:spPr>
                  </p:pic>
                </p:oleObj>
              </mc:Fallback>
            </mc:AlternateContent>
          </a:graphicData>
        </a:graphic>
      </p:graphicFrame>
      <p:sp>
        <p:nvSpPr>
          <p:cNvPr id="18" name="Title 1"/>
          <p:cNvSpPr txBox="1">
            <a:spLocks/>
          </p:cNvSpPr>
          <p:nvPr/>
        </p:nvSpPr>
        <p:spPr>
          <a:xfrm>
            <a:off x="1661180" y="4256473"/>
            <a:ext cx="21031200" cy="2651126"/>
          </a:xfrm>
          <a:prstGeom prst="rect">
            <a:avLst/>
          </a:prstGeom>
        </p:spPr>
        <p:txBody>
          <a:bodyPr vert="horz" lIns="182880" tIns="91440" rIns="182880" bIns="9144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vi-VN" sz="4800" dirty="0">
                <a:latin typeface="Tahoma" panose="020B0604030504040204" pitchFamily="34" charset="0"/>
                <a:ea typeface="Tahoma" panose="020B0604030504040204" pitchFamily="34" charset="0"/>
                <a:cs typeface="Tahoma" panose="020B0604030504040204" pitchFamily="34" charset="0"/>
              </a:rPr>
              <a:t>Do công ty dự định chi không quá 900 triệu đồng nên </a:t>
            </a:r>
            <a:endParaRPr lang="en-US" sz="4800" dirty="0">
              <a:latin typeface="Tahoma" panose="020B0604030504040204" pitchFamily="34" charset="0"/>
              <a:ea typeface="Tahoma" panose="020B0604030504040204" pitchFamily="34" charset="0"/>
              <a:cs typeface="Tahoma" panose="020B0604030504040204" pitchFamily="34" charset="0"/>
            </a:endParaRPr>
          </a:p>
        </p:txBody>
      </p:sp>
      <p:sp>
        <p:nvSpPr>
          <p:cNvPr id="19" name="Rectangle 13"/>
          <p:cNvSpPr>
            <a:spLocks noChangeArrowheads="1"/>
          </p:cNvSpPr>
          <p:nvPr/>
        </p:nvSpPr>
        <p:spPr bwMode="auto">
          <a:xfrm>
            <a:off x="3325905" y="10771939"/>
            <a:ext cx="34194970" cy="1508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82880" tIns="91440" rIns="182880" bIns="91440" numCol="1" anchor="ctr" anchorCtr="0" compatLnSpc="1">
            <a:prstTxWarp prst="textNoShape">
              <a:avLst/>
            </a:prstTxWarp>
            <a:spAutoFit/>
          </a:bodyPr>
          <a:lstStyle/>
          <a:p>
            <a:endParaRPr lang="en-US" sz="8600">
              <a:latin typeface="Tahoma" panose="020B0604030504040204" pitchFamily="34" charset="0"/>
              <a:ea typeface="Tahoma" panose="020B0604030504040204" pitchFamily="34" charset="0"/>
              <a:cs typeface="Tahoma" panose="020B0604030504040204" pitchFamily="34" charset="0"/>
            </a:endParaRPr>
          </a:p>
        </p:txBody>
      </p:sp>
      <p:graphicFrame>
        <p:nvGraphicFramePr>
          <p:cNvPr id="20" name="Object 19"/>
          <p:cNvGraphicFramePr>
            <a:graphicFrameLocks noChangeAspect="1"/>
          </p:cNvGraphicFramePr>
          <p:nvPr>
            <p:extLst>
              <p:ext uri="{D42A27DB-BD31-4B8C-83A1-F6EECF244321}">
                <p14:modId xmlns:p14="http://schemas.microsoft.com/office/powerpoint/2010/main" val="3484835261"/>
              </p:ext>
            </p:extLst>
          </p:nvPr>
        </p:nvGraphicFramePr>
        <p:xfrm>
          <a:off x="3227490" y="6253320"/>
          <a:ext cx="3864722" cy="811590"/>
        </p:xfrm>
        <a:graphic>
          <a:graphicData uri="http://schemas.openxmlformats.org/presentationml/2006/ole">
            <mc:AlternateContent xmlns:mc="http://schemas.openxmlformats.org/markup-compatibility/2006">
              <mc:Choice xmlns:v="urn:schemas-microsoft-com:vml" Requires="v">
                <p:oleObj spid="_x0000_s9309" name="Equation" r:id="rId9" imgW="952087" imgH="203112" progId="Equation.DSMT4">
                  <p:embed/>
                </p:oleObj>
              </mc:Choice>
              <mc:Fallback>
                <p:oleObj name="Equation" r:id="rId9" imgW="952087" imgH="203112" progId="Equation.DSMT4">
                  <p:embed/>
                  <p:pic>
                    <p:nvPicPr>
                      <p:cNvPr id="20" name="Object 1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227490" y="6253320"/>
                        <a:ext cx="3864722" cy="811590"/>
                      </a:xfrm>
                      <a:prstGeom prst="rect">
                        <a:avLst/>
                      </a:prstGeom>
                      <a:noFill/>
                    </p:spPr>
                  </p:pic>
                </p:oleObj>
              </mc:Fallback>
            </mc:AlternateContent>
          </a:graphicData>
        </a:graphic>
      </p:graphicFrame>
      <p:sp>
        <p:nvSpPr>
          <p:cNvPr id="23" name="Rectangle 17"/>
          <p:cNvSpPr>
            <a:spLocks noChangeArrowheads="1"/>
          </p:cNvSpPr>
          <p:nvPr/>
        </p:nvSpPr>
        <p:spPr bwMode="auto">
          <a:xfrm>
            <a:off x="11295531" y="10656257"/>
            <a:ext cx="369397" cy="1508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82880" tIns="91440" rIns="182880" bIns="91440" numCol="1" anchor="ctr" anchorCtr="0" compatLnSpc="1">
            <a:prstTxWarp prst="textNoShape">
              <a:avLst/>
            </a:prstTxWarp>
            <a:spAutoFit/>
          </a:bodyPr>
          <a:lstStyle/>
          <a:p>
            <a:endParaRPr lang="en-US" sz="8600">
              <a:latin typeface="Tahoma" panose="020B0604030504040204" pitchFamily="34" charset="0"/>
              <a:ea typeface="Tahoma" panose="020B0604030504040204" pitchFamily="34" charset="0"/>
              <a:cs typeface="Tahoma" panose="020B0604030504040204" pitchFamily="34" charset="0"/>
            </a:endParaRPr>
          </a:p>
        </p:txBody>
      </p:sp>
      <p:graphicFrame>
        <p:nvGraphicFramePr>
          <p:cNvPr id="24" name="Object 23"/>
          <p:cNvGraphicFramePr>
            <a:graphicFrameLocks noChangeAspect="1"/>
          </p:cNvGraphicFramePr>
          <p:nvPr>
            <p:extLst>
              <p:ext uri="{D42A27DB-BD31-4B8C-83A1-F6EECF244321}">
                <p14:modId xmlns:p14="http://schemas.microsoft.com/office/powerpoint/2010/main" val="954556462"/>
              </p:ext>
            </p:extLst>
          </p:nvPr>
        </p:nvGraphicFramePr>
        <p:xfrm>
          <a:off x="9259587" y="6293026"/>
          <a:ext cx="3651356" cy="801104"/>
        </p:xfrm>
        <a:graphic>
          <a:graphicData uri="http://schemas.openxmlformats.org/presentationml/2006/ole">
            <mc:AlternateContent xmlns:mc="http://schemas.openxmlformats.org/markup-compatibility/2006">
              <mc:Choice xmlns:v="urn:schemas-microsoft-com:vml" Requires="v">
                <p:oleObj spid="_x0000_s9310" name="Equation" r:id="rId11" imgW="787058" imgH="203112" progId="Equation.DSMT4">
                  <p:embed/>
                </p:oleObj>
              </mc:Choice>
              <mc:Fallback>
                <p:oleObj name="Equation" r:id="rId11" imgW="787058" imgH="203112" progId="Equation.DSMT4">
                  <p:embed/>
                  <p:pic>
                    <p:nvPicPr>
                      <p:cNvPr id="24" name="Object 2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9259587" y="6293026"/>
                        <a:ext cx="3651356" cy="801104"/>
                      </a:xfrm>
                      <a:prstGeom prst="rect">
                        <a:avLst/>
                      </a:prstGeom>
                      <a:noFill/>
                    </p:spPr>
                  </p:pic>
                </p:oleObj>
              </mc:Fallback>
            </mc:AlternateContent>
          </a:graphicData>
        </a:graphic>
      </p:graphicFrame>
      <p:sp>
        <p:nvSpPr>
          <p:cNvPr id="25" name="Title 1"/>
          <p:cNvSpPr txBox="1">
            <a:spLocks/>
          </p:cNvSpPr>
          <p:nvPr/>
        </p:nvSpPr>
        <p:spPr>
          <a:xfrm>
            <a:off x="7569801" y="6226828"/>
            <a:ext cx="1416422" cy="886844"/>
          </a:xfrm>
          <a:prstGeom prst="rect">
            <a:avLst/>
          </a:prstGeom>
        </p:spPr>
        <p:txBody>
          <a:bodyPr vert="horz" lIns="182880" tIns="91440" rIns="182880" bIns="9144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800" dirty="0">
                <a:latin typeface="Tahoma" panose="020B0604030504040204" pitchFamily="34" charset="0"/>
                <a:ea typeface="Tahoma" panose="020B0604030504040204" pitchFamily="34" charset="0"/>
                <a:cs typeface="Tahoma" panose="020B0604030504040204" pitchFamily="34" charset="0"/>
              </a:rPr>
              <a:t>hay</a:t>
            </a:r>
          </a:p>
        </p:txBody>
      </p:sp>
      <p:sp>
        <p:nvSpPr>
          <p:cNvPr id="26" name="Title 1"/>
          <p:cNvSpPr txBox="1">
            <a:spLocks/>
          </p:cNvSpPr>
          <p:nvPr/>
        </p:nvSpPr>
        <p:spPr>
          <a:xfrm>
            <a:off x="1056554" y="7145949"/>
            <a:ext cx="9309197" cy="1657597"/>
          </a:xfrm>
          <a:prstGeom prst="rect">
            <a:avLst/>
          </a:prstGeom>
        </p:spPr>
        <p:txBody>
          <a:bodyPr vert="horz" lIns="182880" tIns="91440" rIns="182880" bIns="9144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vi-VN" sz="4800" dirty="0">
                <a:latin typeface="Tahoma" panose="020B0604030504040204" pitchFamily="34" charset="0"/>
                <a:ea typeface="Tahoma" panose="020B0604030504040204" pitchFamily="34" charset="0"/>
                <a:cs typeface="Tahoma" panose="020B0604030504040204" pitchFamily="34" charset="0"/>
              </a:rPr>
              <a:t>Ta có hệ bất phương trình</a:t>
            </a:r>
            <a:r>
              <a:rPr lang="vi-VN" sz="4800" dirty="0" smtClean="0">
                <a:latin typeface="Tahoma" panose="020B0604030504040204" pitchFamily="34" charset="0"/>
                <a:ea typeface="Tahoma" panose="020B0604030504040204" pitchFamily="34" charset="0"/>
                <a:cs typeface="Tahoma" panose="020B0604030504040204" pitchFamily="34" charset="0"/>
              </a:rPr>
              <a:t>:</a:t>
            </a:r>
            <a:endParaRPr lang="en-US" sz="4800" dirty="0">
              <a:latin typeface="Tahoma" panose="020B0604030504040204" pitchFamily="34" charset="0"/>
              <a:ea typeface="Tahoma" panose="020B0604030504040204" pitchFamily="34" charset="0"/>
              <a:cs typeface="Tahoma" panose="020B0604030504040204" pitchFamily="34" charset="0"/>
            </a:endParaRPr>
          </a:p>
        </p:txBody>
      </p:sp>
      <p:sp>
        <p:nvSpPr>
          <p:cNvPr id="27" name="Rectangle 19"/>
          <p:cNvSpPr>
            <a:spLocks noChangeArrowheads="1"/>
          </p:cNvSpPr>
          <p:nvPr/>
        </p:nvSpPr>
        <p:spPr bwMode="auto">
          <a:xfrm>
            <a:off x="10139080" y="7104275"/>
            <a:ext cx="44231812" cy="1508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82880" tIns="91440" rIns="182880" bIns="91440" numCol="1" anchor="ctr" anchorCtr="0" compatLnSpc="1">
            <a:prstTxWarp prst="textNoShape">
              <a:avLst/>
            </a:prstTxWarp>
            <a:spAutoFit/>
          </a:bodyPr>
          <a:lstStyle/>
          <a:p>
            <a:endParaRPr lang="en-US" sz="8600">
              <a:latin typeface="Tahoma" panose="020B0604030504040204" pitchFamily="34" charset="0"/>
              <a:ea typeface="Tahoma" panose="020B0604030504040204" pitchFamily="34" charset="0"/>
              <a:cs typeface="Tahoma" panose="020B0604030504040204" pitchFamily="34" charset="0"/>
            </a:endParaRPr>
          </a:p>
        </p:txBody>
      </p:sp>
      <p:graphicFrame>
        <p:nvGraphicFramePr>
          <p:cNvPr id="28" name="Object 27"/>
          <p:cNvGraphicFramePr>
            <a:graphicFrameLocks noChangeAspect="1"/>
          </p:cNvGraphicFramePr>
          <p:nvPr>
            <p:extLst>
              <p:ext uri="{D42A27DB-BD31-4B8C-83A1-F6EECF244321}">
                <p14:modId xmlns:p14="http://schemas.microsoft.com/office/powerpoint/2010/main" val="510398092"/>
              </p:ext>
            </p:extLst>
          </p:nvPr>
        </p:nvGraphicFramePr>
        <p:xfrm>
          <a:off x="9195921" y="7568155"/>
          <a:ext cx="3334870" cy="2748518"/>
        </p:xfrm>
        <a:graphic>
          <a:graphicData uri="http://schemas.openxmlformats.org/presentationml/2006/ole">
            <mc:AlternateContent xmlns:mc="http://schemas.openxmlformats.org/markup-compatibility/2006">
              <mc:Choice xmlns:v="urn:schemas-microsoft-com:vml" Requires="v">
                <p:oleObj spid="_x0000_s9311" name="Equation" r:id="rId13" imgW="863225" imgH="710891" progId="Equation.DSMT4">
                  <p:embed/>
                </p:oleObj>
              </mc:Choice>
              <mc:Fallback>
                <p:oleObj name="Equation" r:id="rId13" imgW="863225" imgH="710891" progId="Equation.DSMT4">
                  <p:embed/>
                  <p:pic>
                    <p:nvPicPr>
                      <p:cNvPr id="28" name="Object 2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9195921" y="7568155"/>
                        <a:ext cx="3334870" cy="2748518"/>
                      </a:xfrm>
                      <a:prstGeom prst="rect">
                        <a:avLst/>
                      </a:prstGeom>
                      <a:noFill/>
                    </p:spPr>
                  </p:pic>
                </p:oleObj>
              </mc:Fallback>
            </mc:AlternateContent>
          </a:graphicData>
        </a:graphic>
      </p:graphicFrame>
      <p:sp>
        <p:nvSpPr>
          <p:cNvPr id="29" name="Rectangle 27"/>
          <p:cNvSpPr>
            <a:spLocks noChangeArrowheads="1"/>
          </p:cNvSpPr>
          <p:nvPr/>
        </p:nvSpPr>
        <p:spPr bwMode="auto">
          <a:xfrm>
            <a:off x="1" y="-754053"/>
            <a:ext cx="369397" cy="1508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82880" tIns="91440" rIns="182880" bIns="91440" numCol="1" anchor="ctr" anchorCtr="0" compatLnSpc="1">
            <a:prstTxWarp prst="textNoShape">
              <a:avLst/>
            </a:prstTxWarp>
            <a:spAutoFit/>
          </a:bodyPr>
          <a:lstStyle/>
          <a:p>
            <a:endParaRPr lang="en-US" sz="8600">
              <a:latin typeface="Tahoma" panose="020B0604030504040204" pitchFamily="34" charset="0"/>
              <a:ea typeface="Tahoma" panose="020B0604030504040204" pitchFamily="34" charset="0"/>
              <a:cs typeface="Tahoma" panose="020B0604030504040204" pitchFamily="34" charset="0"/>
            </a:endParaRPr>
          </a:p>
        </p:txBody>
      </p:sp>
      <p:graphicFrame>
        <p:nvGraphicFramePr>
          <p:cNvPr id="30" name="Object 29"/>
          <p:cNvGraphicFramePr>
            <a:graphicFrameLocks noChangeAspect="1"/>
          </p:cNvGraphicFramePr>
          <p:nvPr>
            <p:extLst>
              <p:ext uri="{D42A27DB-BD31-4B8C-83A1-F6EECF244321}">
                <p14:modId xmlns:p14="http://schemas.microsoft.com/office/powerpoint/2010/main" val="3899567745"/>
              </p:ext>
            </p:extLst>
          </p:nvPr>
        </p:nvGraphicFramePr>
        <p:xfrm>
          <a:off x="13062790" y="8340682"/>
          <a:ext cx="887506" cy="958508"/>
        </p:xfrm>
        <a:graphic>
          <a:graphicData uri="http://schemas.openxmlformats.org/presentationml/2006/ole">
            <mc:AlternateContent xmlns:mc="http://schemas.openxmlformats.org/markup-compatibility/2006">
              <mc:Choice xmlns:v="urn:schemas-microsoft-com:vml" Requires="v">
                <p:oleObj spid="_x0000_s9312" name="Equation" r:id="rId15" imgW="241195" imgH="253890" progId="Equation.DSMT4">
                  <p:embed/>
                </p:oleObj>
              </mc:Choice>
              <mc:Fallback>
                <p:oleObj name="Equation" r:id="rId15" imgW="241195" imgH="253890" progId="Equation.DSMT4">
                  <p:embed/>
                  <p:pic>
                    <p:nvPicPr>
                      <p:cNvPr id="30" name="Object 29"/>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3062790" y="8340682"/>
                        <a:ext cx="887506" cy="958508"/>
                      </a:xfrm>
                      <a:prstGeom prst="rect">
                        <a:avLst/>
                      </a:prstGeom>
                      <a:noFill/>
                    </p:spPr>
                  </p:pic>
                </p:oleObj>
              </mc:Fallback>
            </mc:AlternateContent>
          </a:graphicData>
        </a:graphic>
      </p:graphicFrame>
      <p:sp>
        <p:nvSpPr>
          <p:cNvPr id="31" name="Title 1"/>
          <p:cNvSpPr txBox="1">
            <a:spLocks/>
          </p:cNvSpPr>
          <p:nvPr/>
        </p:nvSpPr>
        <p:spPr>
          <a:xfrm>
            <a:off x="1676400" y="10200413"/>
            <a:ext cx="19247224" cy="1209898"/>
          </a:xfrm>
          <a:prstGeom prst="rect">
            <a:avLst/>
          </a:prstGeom>
        </p:spPr>
        <p:txBody>
          <a:bodyPr vert="horz" lIns="182880" tIns="91440" rIns="182880" bIns="91440" rtlCol="0" anchor="ctr">
            <a:normAutofit fontScale="5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vi-VN" sz="8800" dirty="0">
                <a:latin typeface="Tahoma" panose="020B0604030504040204" pitchFamily="34" charset="0"/>
                <a:ea typeface="Tahoma" panose="020B0604030504040204" pitchFamily="34" charset="0"/>
                <a:cs typeface="Tahoma" panose="020B0604030504040204" pitchFamily="34" charset="0"/>
              </a:rPr>
              <a:t>Miền nghiệm của hệ bất phương trình (1) là miền tứ giác ABCD với </a:t>
            </a:r>
            <a:r>
              <a:rPr lang="en-US" sz="8800" dirty="0">
                <a:latin typeface="Tahoma" panose="020B0604030504040204" pitchFamily="34" charset="0"/>
                <a:ea typeface="Tahoma" panose="020B0604030504040204" pitchFamily="34" charset="0"/>
                <a:cs typeface="Tahoma" panose="020B0604030504040204" pitchFamily="34" charset="0"/>
              </a:rPr>
              <a:t>:</a:t>
            </a:r>
            <a:endParaRPr lang="en-US" sz="4800" dirty="0">
              <a:latin typeface="Tahoma" panose="020B0604030504040204" pitchFamily="34" charset="0"/>
              <a:ea typeface="Tahoma" panose="020B0604030504040204" pitchFamily="34" charset="0"/>
              <a:cs typeface="Tahoma" panose="020B0604030504040204" pitchFamily="34" charset="0"/>
            </a:endParaRPr>
          </a:p>
        </p:txBody>
      </p:sp>
      <p:sp>
        <p:nvSpPr>
          <p:cNvPr id="37" name="Rectangle 41"/>
          <p:cNvSpPr>
            <a:spLocks noChangeArrowheads="1"/>
          </p:cNvSpPr>
          <p:nvPr/>
        </p:nvSpPr>
        <p:spPr bwMode="auto">
          <a:xfrm>
            <a:off x="1" y="-754053"/>
            <a:ext cx="369397" cy="1508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82880" tIns="91440" rIns="182880" bIns="91440" numCol="1" anchor="ctr" anchorCtr="0" compatLnSpc="1">
            <a:prstTxWarp prst="textNoShape">
              <a:avLst/>
            </a:prstTxWarp>
            <a:spAutoFit/>
          </a:bodyPr>
          <a:lstStyle/>
          <a:p>
            <a:endParaRPr lang="en-US" sz="8600">
              <a:latin typeface="Tahoma" panose="020B0604030504040204" pitchFamily="34" charset="0"/>
              <a:ea typeface="Tahoma" panose="020B0604030504040204" pitchFamily="34" charset="0"/>
              <a:cs typeface="Tahoma" panose="020B0604030504040204" pitchFamily="34" charset="0"/>
            </a:endParaRPr>
          </a:p>
        </p:txBody>
      </p:sp>
      <p:graphicFrame>
        <p:nvGraphicFramePr>
          <p:cNvPr id="38" name="Object 37"/>
          <p:cNvGraphicFramePr>
            <a:graphicFrameLocks noChangeAspect="1"/>
          </p:cNvGraphicFramePr>
          <p:nvPr>
            <p:extLst>
              <p:ext uri="{D42A27DB-BD31-4B8C-83A1-F6EECF244321}">
                <p14:modId xmlns:p14="http://schemas.microsoft.com/office/powerpoint/2010/main" val="2448997397"/>
              </p:ext>
            </p:extLst>
          </p:nvPr>
        </p:nvGraphicFramePr>
        <p:xfrm>
          <a:off x="2201954" y="11502050"/>
          <a:ext cx="2047316" cy="936908"/>
        </p:xfrm>
        <a:graphic>
          <a:graphicData uri="http://schemas.openxmlformats.org/presentationml/2006/ole">
            <mc:AlternateContent xmlns:mc="http://schemas.openxmlformats.org/markup-compatibility/2006">
              <mc:Choice xmlns:v="urn:schemas-microsoft-com:vml" Requires="v">
                <p:oleObj spid="_x0000_s9313" name="Equation" r:id="rId17" imgW="558558" imgH="253890" progId="Equation.DSMT4">
                  <p:embed/>
                </p:oleObj>
              </mc:Choice>
              <mc:Fallback>
                <p:oleObj name="Equation" r:id="rId17" imgW="558558" imgH="253890" progId="Equation.DSMT4">
                  <p:embed/>
                  <p:pic>
                    <p:nvPicPr>
                      <p:cNvPr id="38" name="Object 37"/>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201954" y="11502050"/>
                        <a:ext cx="2047316" cy="936908"/>
                      </a:xfrm>
                      <a:prstGeom prst="rect">
                        <a:avLst/>
                      </a:prstGeom>
                      <a:noFill/>
                    </p:spPr>
                  </p:pic>
                </p:oleObj>
              </mc:Fallback>
            </mc:AlternateContent>
          </a:graphicData>
        </a:graphic>
      </p:graphicFrame>
      <p:sp>
        <p:nvSpPr>
          <p:cNvPr id="39" name="Rectangle 43"/>
          <p:cNvSpPr>
            <a:spLocks noChangeArrowheads="1"/>
          </p:cNvSpPr>
          <p:nvPr/>
        </p:nvSpPr>
        <p:spPr bwMode="auto">
          <a:xfrm>
            <a:off x="1" y="-754053"/>
            <a:ext cx="369397" cy="1508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82880" tIns="91440" rIns="182880" bIns="91440" numCol="1" anchor="ctr" anchorCtr="0" compatLnSpc="1">
            <a:prstTxWarp prst="textNoShape">
              <a:avLst/>
            </a:prstTxWarp>
            <a:spAutoFit/>
          </a:bodyPr>
          <a:lstStyle/>
          <a:p>
            <a:endParaRPr lang="en-US" sz="8600">
              <a:latin typeface="Tahoma" panose="020B0604030504040204" pitchFamily="34" charset="0"/>
              <a:ea typeface="Tahoma" panose="020B0604030504040204" pitchFamily="34" charset="0"/>
              <a:cs typeface="Tahoma" panose="020B0604030504040204" pitchFamily="34" charset="0"/>
            </a:endParaRPr>
          </a:p>
        </p:txBody>
      </p:sp>
      <p:graphicFrame>
        <p:nvGraphicFramePr>
          <p:cNvPr id="40" name="Object 39"/>
          <p:cNvGraphicFramePr>
            <a:graphicFrameLocks noChangeAspect="1"/>
          </p:cNvGraphicFramePr>
          <p:nvPr>
            <p:extLst>
              <p:ext uri="{D42A27DB-BD31-4B8C-83A1-F6EECF244321}">
                <p14:modId xmlns:p14="http://schemas.microsoft.com/office/powerpoint/2010/main" val="1106225772"/>
              </p:ext>
            </p:extLst>
          </p:nvPr>
        </p:nvGraphicFramePr>
        <p:xfrm>
          <a:off x="4634644" y="11481839"/>
          <a:ext cx="7286732" cy="998690"/>
        </p:xfrm>
        <a:graphic>
          <a:graphicData uri="http://schemas.openxmlformats.org/presentationml/2006/ole">
            <mc:AlternateContent xmlns:mc="http://schemas.openxmlformats.org/markup-compatibility/2006">
              <mc:Choice xmlns:v="urn:schemas-microsoft-com:vml" Requires="v">
                <p:oleObj spid="_x0000_s9314" name="Equation" r:id="rId19" imgW="1879600" imgH="254000" progId="Equation.DSMT4">
                  <p:embed/>
                </p:oleObj>
              </mc:Choice>
              <mc:Fallback>
                <p:oleObj name="Equation" r:id="rId19" imgW="1879600" imgH="254000" progId="Equation.DSMT4">
                  <p:embed/>
                  <p:pic>
                    <p:nvPicPr>
                      <p:cNvPr id="40" name="Object 39"/>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4634644" y="11481839"/>
                        <a:ext cx="7286732" cy="998690"/>
                      </a:xfrm>
                      <a:prstGeom prst="rect">
                        <a:avLst/>
                      </a:prstGeom>
                      <a:noFill/>
                    </p:spPr>
                  </p:pic>
                </p:oleObj>
              </mc:Fallback>
            </mc:AlternateContent>
          </a:graphicData>
        </a:graphic>
      </p:graphicFrame>
      <p:pic>
        <p:nvPicPr>
          <p:cNvPr id="41" name="Picture 40"/>
          <p:cNvPicPr/>
          <p:nvPr/>
        </p:nvPicPr>
        <p:blipFill>
          <a:blip r:embed="rId21"/>
          <a:stretch>
            <a:fillRect/>
          </a:stretch>
        </p:blipFill>
        <p:spPr>
          <a:xfrm>
            <a:off x="15315968" y="2912686"/>
            <a:ext cx="8545866" cy="6973230"/>
          </a:xfrm>
          <a:prstGeom prst="rect">
            <a:avLst/>
          </a:prstGeom>
        </p:spPr>
      </p:pic>
      <p:sp>
        <p:nvSpPr>
          <p:cNvPr id="42" name="Title 1"/>
          <p:cNvSpPr txBox="1">
            <a:spLocks/>
          </p:cNvSpPr>
          <p:nvPr/>
        </p:nvSpPr>
        <p:spPr>
          <a:xfrm>
            <a:off x="1676400" y="12064740"/>
            <a:ext cx="8715196" cy="1771084"/>
          </a:xfrm>
          <a:prstGeom prst="rect">
            <a:avLst/>
          </a:prstGeom>
        </p:spPr>
        <p:txBody>
          <a:bodyPr vert="horz" lIns="182880" tIns="91440" rIns="182880" bIns="9144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800" dirty="0" err="1">
                <a:latin typeface="Tahoma" panose="020B0604030504040204" pitchFamily="34" charset="0"/>
                <a:ea typeface="Tahoma" panose="020B0604030504040204" pitchFamily="34" charset="0"/>
                <a:cs typeface="Tahoma" panose="020B0604030504040204" pitchFamily="34" charset="0"/>
              </a:rPr>
              <a:t>Để</a:t>
            </a:r>
            <a:r>
              <a:rPr lang="en-US" sz="4800" dirty="0">
                <a:latin typeface="Tahoma" panose="020B0604030504040204" pitchFamily="34" charset="0"/>
                <a:ea typeface="Tahoma" panose="020B0604030504040204" pitchFamily="34" charset="0"/>
                <a:cs typeface="Tahoma" panose="020B0604030504040204" pitchFamily="34" charset="0"/>
              </a:rPr>
              <a:t> T </a:t>
            </a:r>
            <a:r>
              <a:rPr lang="en-US" sz="4800" dirty="0" err="1">
                <a:latin typeface="Tahoma" panose="020B0604030504040204" pitchFamily="34" charset="0"/>
                <a:ea typeface="Tahoma" panose="020B0604030504040204" pitchFamily="34" charset="0"/>
                <a:cs typeface="Tahoma" panose="020B0604030504040204" pitchFamily="34" charset="0"/>
              </a:rPr>
              <a:t>lớn</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nhất</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thì</a:t>
            </a:r>
            <a:r>
              <a:rPr lang="en-US" sz="4800" dirty="0">
                <a:latin typeface="Tahoma" panose="020B0604030504040204" pitchFamily="34" charset="0"/>
                <a:ea typeface="Tahoma" panose="020B0604030504040204" pitchFamily="34" charset="0"/>
                <a:cs typeface="Tahoma" panose="020B0604030504040204" pitchFamily="34" charset="0"/>
              </a:rPr>
              <a:t>: </a:t>
            </a:r>
          </a:p>
        </p:txBody>
      </p:sp>
      <p:sp>
        <p:nvSpPr>
          <p:cNvPr id="43" name="Rectangle 54"/>
          <p:cNvSpPr>
            <a:spLocks noChangeArrowheads="1"/>
          </p:cNvSpPr>
          <p:nvPr/>
        </p:nvSpPr>
        <p:spPr bwMode="auto">
          <a:xfrm>
            <a:off x="8731915" y="11868281"/>
            <a:ext cx="369397" cy="1508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82880" tIns="91440" rIns="182880" bIns="91440" numCol="1" anchor="ctr" anchorCtr="0" compatLnSpc="1">
            <a:prstTxWarp prst="textNoShape">
              <a:avLst/>
            </a:prstTxWarp>
            <a:spAutoFit/>
          </a:bodyPr>
          <a:lstStyle/>
          <a:p>
            <a:endParaRPr lang="en-US" sz="8600">
              <a:latin typeface="Tahoma" panose="020B0604030504040204" pitchFamily="34" charset="0"/>
              <a:ea typeface="Tahoma" panose="020B0604030504040204" pitchFamily="34" charset="0"/>
              <a:cs typeface="Tahoma" panose="020B0604030504040204" pitchFamily="34" charset="0"/>
            </a:endParaRPr>
          </a:p>
        </p:txBody>
      </p:sp>
      <p:graphicFrame>
        <p:nvGraphicFramePr>
          <p:cNvPr id="44" name="Object 43"/>
          <p:cNvGraphicFramePr>
            <a:graphicFrameLocks noChangeAspect="1"/>
          </p:cNvGraphicFramePr>
          <p:nvPr>
            <p:extLst>
              <p:ext uri="{D42A27DB-BD31-4B8C-83A1-F6EECF244321}">
                <p14:modId xmlns:p14="http://schemas.microsoft.com/office/powerpoint/2010/main" val="3896246064"/>
              </p:ext>
            </p:extLst>
          </p:nvPr>
        </p:nvGraphicFramePr>
        <p:xfrm>
          <a:off x="7155759" y="12501773"/>
          <a:ext cx="1971626" cy="844982"/>
        </p:xfrm>
        <a:graphic>
          <a:graphicData uri="http://schemas.openxmlformats.org/presentationml/2006/ole">
            <mc:AlternateContent xmlns:mc="http://schemas.openxmlformats.org/markup-compatibility/2006">
              <mc:Choice xmlns:v="urn:schemas-microsoft-com:vml" Requires="v">
                <p:oleObj spid="_x0000_s9315" name="Equation" r:id="rId22" imgW="469696" imgH="203112" progId="Equation.DSMT4">
                  <p:embed/>
                </p:oleObj>
              </mc:Choice>
              <mc:Fallback>
                <p:oleObj name="Equation" r:id="rId22" imgW="469696" imgH="203112" progId="Equation.DSMT4">
                  <p:embed/>
                  <p:pic>
                    <p:nvPicPr>
                      <p:cNvPr id="44" name="Object 43"/>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7155759" y="12501773"/>
                        <a:ext cx="1971626" cy="844982"/>
                      </a:xfrm>
                      <a:prstGeom prst="rect">
                        <a:avLst/>
                      </a:prstGeom>
                      <a:noFill/>
                    </p:spPr>
                  </p:pic>
                </p:oleObj>
              </mc:Fallback>
            </mc:AlternateContent>
          </a:graphicData>
        </a:graphic>
      </p:graphicFrame>
      <p:sp>
        <p:nvSpPr>
          <p:cNvPr id="45" name="Rectangle 56"/>
          <p:cNvSpPr>
            <a:spLocks noChangeArrowheads="1"/>
          </p:cNvSpPr>
          <p:nvPr/>
        </p:nvSpPr>
        <p:spPr bwMode="auto">
          <a:xfrm>
            <a:off x="10670431" y="11939635"/>
            <a:ext cx="369397" cy="1508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82880" tIns="91440" rIns="182880" bIns="91440" numCol="1" anchor="ctr" anchorCtr="0" compatLnSpc="1">
            <a:prstTxWarp prst="textNoShape">
              <a:avLst/>
            </a:prstTxWarp>
            <a:spAutoFit/>
          </a:bodyPr>
          <a:lstStyle/>
          <a:p>
            <a:endParaRPr lang="en-US" sz="8600">
              <a:latin typeface="Tahoma" panose="020B0604030504040204" pitchFamily="34" charset="0"/>
              <a:ea typeface="Tahoma" panose="020B0604030504040204" pitchFamily="34" charset="0"/>
              <a:cs typeface="Tahoma" panose="020B0604030504040204" pitchFamily="34" charset="0"/>
            </a:endParaRPr>
          </a:p>
        </p:txBody>
      </p:sp>
      <p:graphicFrame>
        <p:nvGraphicFramePr>
          <p:cNvPr id="46" name="Object 45"/>
          <p:cNvGraphicFramePr>
            <a:graphicFrameLocks noChangeAspect="1"/>
          </p:cNvGraphicFramePr>
          <p:nvPr>
            <p:extLst>
              <p:ext uri="{D42A27DB-BD31-4B8C-83A1-F6EECF244321}">
                <p14:modId xmlns:p14="http://schemas.microsoft.com/office/powerpoint/2010/main" val="3251189219"/>
              </p:ext>
            </p:extLst>
          </p:nvPr>
        </p:nvGraphicFramePr>
        <p:xfrm>
          <a:off x="9625763" y="12483904"/>
          <a:ext cx="1645414" cy="767860"/>
        </p:xfrm>
        <a:graphic>
          <a:graphicData uri="http://schemas.openxmlformats.org/presentationml/2006/ole">
            <mc:AlternateContent xmlns:mc="http://schemas.openxmlformats.org/markup-compatibility/2006">
              <mc:Choice xmlns:v="urn:schemas-microsoft-com:vml" Requires="v">
                <p:oleObj spid="_x0000_s9316" name="Equation" r:id="rId24" imgW="431613" imgH="203112" progId="Equation.DSMT4">
                  <p:embed/>
                </p:oleObj>
              </mc:Choice>
              <mc:Fallback>
                <p:oleObj name="Equation" r:id="rId24" imgW="431613" imgH="203112" progId="Equation.DSMT4">
                  <p:embed/>
                  <p:pic>
                    <p:nvPicPr>
                      <p:cNvPr id="46" name="Object 45"/>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9625763" y="12483904"/>
                        <a:ext cx="1645414" cy="767860"/>
                      </a:xfrm>
                      <a:prstGeom prst="rect">
                        <a:avLst/>
                      </a:prstGeom>
                      <a:noFill/>
                    </p:spPr>
                  </p:pic>
                </p:oleObj>
              </mc:Fallback>
            </mc:AlternateContent>
          </a:graphicData>
        </a:graphic>
      </p:graphicFrame>
    </p:spTree>
    <p:extLst>
      <p:ext uri="{BB962C8B-B14F-4D97-AF65-F5344CB8AC3E}">
        <p14:creationId xmlns:p14="http://schemas.microsoft.com/office/powerpoint/2010/main" val="487865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down)">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barn(inVertical)">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wipe(down)">
                                      <p:cBhvr>
                                        <p:cTn id="32" dur="5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barn(inVertical)">
                                      <p:cBhvr>
                                        <p:cTn id="37" dur="500"/>
                                        <p:tgtEl>
                                          <p:spTgt spid="18"/>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wipe(down)">
                                      <p:cBhvr>
                                        <p:cTn id="42" dur="500"/>
                                        <p:tgtEl>
                                          <p:spTgt spid="20"/>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barn(inVertical)">
                                      <p:cBhvr>
                                        <p:cTn id="47" dur="500"/>
                                        <p:tgtEl>
                                          <p:spTgt spid="25"/>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nodeType="click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down)">
                                      <p:cBhvr>
                                        <p:cTn id="52" dur="500"/>
                                        <p:tgtEl>
                                          <p:spTgt spid="24"/>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barn(inVertical)">
                                      <p:cBhvr>
                                        <p:cTn id="57" dur="500"/>
                                        <p:tgtEl>
                                          <p:spTgt spid="26"/>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nodeType="clickEffect">
                                  <p:stCondLst>
                                    <p:cond delay="0"/>
                                  </p:stCondLst>
                                  <p:childTnLst>
                                    <p:set>
                                      <p:cBhvr>
                                        <p:cTn id="61" dur="1" fill="hold">
                                          <p:stCondLst>
                                            <p:cond delay="0"/>
                                          </p:stCondLst>
                                        </p:cTn>
                                        <p:tgtEl>
                                          <p:spTgt spid="28"/>
                                        </p:tgtEl>
                                        <p:attrNameLst>
                                          <p:attrName>style.visibility</p:attrName>
                                        </p:attrNameLst>
                                      </p:cBhvr>
                                      <p:to>
                                        <p:strVal val="visible"/>
                                      </p:to>
                                    </p:set>
                                    <p:animEffect transition="in" filter="wipe(down)">
                                      <p:cBhvr>
                                        <p:cTn id="62" dur="500"/>
                                        <p:tgtEl>
                                          <p:spTgt spid="28"/>
                                        </p:tgtEl>
                                      </p:cBhvr>
                                    </p:animEffect>
                                  </p:childTnLst>
                                </p:cTn>
                              </p:par>
                            </p:childTnLst>
                          </p:cTn>
                        </p:par>
                      </p:childTnLst>
                    </p:cTn>
                  </p:par>
                  <p:par>
                    <p:cTn id="63" fill="hold">
                      <p:stCondLst>
                        <p:cond delay="indefinite"/>
                      </p:stCondLst>
                      <p:childTnLst>
                        <p:par>
                          <p:cTn id="64" fill="hold">
                            <p:stCondLst>
                              <p:cond delay="0"/>
                            </p:stCondLst>
                            <p:childTnLst>
                              <p:par>
                                <p:cTn id="65" presetID="42" presetClass="entr" presetSubtype="0" fill="hold" nodeType="clickEffect">
                                  <p:stCondLst>
                                    <p:cond delay="0"/>
                                  </p:stCondLst>
                                  <p:childTnLst>
                                    <p:set>
                                      <p:cBhvr>
                                        <p:cTn id="66" dur="1" fill="hold">
                                          <p:stCondLst>
                                            <p:cond delay="0"/>
                                          </p:stCondLst>
                                        </p:cTn>
                                        <p:tgtEl>
                                          <p:spTgt spid="30"/>
                                        </p:tgtEl>
                                        <p:attrNameLst>
                                          <p:attrName>style.visibility</p:attrName>
                                        </p:attrNameLst>
                                      </p:cBhvr>
                                      <p:to>
                                        <p:strVal val="visible"/>
                                      </p:to>
                                    </p:set>
                                    <p:animEffect transition="in" filter="fade">
                                      <p:cBhvr>
                                        <p:cTn id="67" dur="1000"/>
                                        <p:tgtEl>
                                          <p:spTgt spid="30"/>
                                        </p:tgtEl>
                                      </p:cBhvr>
                                    </p:animEffect>
                                    <p:anim calcmode="lin" valueType="num">
                                      <p:cBhvr>
                                        <p:cTn id="68" dur="1000" fill="hold"/>
                                        <p:tgtEl>
                                          <p:spTgt spid="30"/>
                                        </p:tgtEl>
                                        <p:attrNameLst>
                                          <p:attrName>ppt_x</p:attrName>
                                        </p:attrNameLst>
                                      </p:cBhvr>
                                      <p:tavLst>
                                        <p:tav tm="0">
                                          <p:val>
                                            <p:strVal val="#ppt_x"/>
                                          </p:val>
                                        </p:tav>
                                        <p:tav tm="100000">
                                          <p:val>
                                            <p:strVal val="#ppt_x"/>
                                          </p:val>
                                        </p:tav>
                                      </p:tavLst>
                                    </p:anim>
                                    <p:anim calcmode="lin" valueType="num">
                                      <p:cBhvr>
                                        <p:cTn id="6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16" presetClass="entr" presetSubtype="21" fill="hold" grpId="0" nodeType="clickEffect">
                                  <p:stCondLst>
                                    <p:cond delay="0"/>
                                  </p:stCondLst>
                                  <p:childTnLst>
                                    <p:set>
                                      <p:cBhvr>
                                        <p:cTn id="73" dur="1" fill="hold">
                                          <p:stCondLst>
                                            <p:cond delay="0"/>
                                          </p:stCondLst>
                                        </p:cTn>
                                        <p:tgtEl>
                                          <p:spTgt spid="31"/>
                                        </p:tgtEl>
                                        <p:attrNameLst>
                                          <p:attrName>style.visibility</p:attrName>
                                        </p:attrNameLst>
                                      </p:cBhvr>
                                      <p:to>
                                        <p:strVal val="visible"/>
                                      </p:to>
                                    </p:set>
                                    <p:animEffect transition="in" filter="barn(inVertical)">
                                      <p:cBhvr>
                                        <p:cTn id="74" dur="500"/>
                                        <p:tgtEl>
                                          <p:spTgt spid="31"/>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4" fill="hold" nodeType="clickEffect">
                                  <p:stCondLst>
                                    <p:cond delay="0"/>
                                  </p:stCondLst>
                                  <p:childTnLst>
                                    <p:set>
                                      <p:cBhvr>
                                        <p:cTn id="78" dur="1" fill="hold">
                                          <p:stCondLst>
                                            <p:cond delay="0"/>
                                          </p:stCondLst>
                                        </p:cTn>
                                        <p:tgtEl>
                                          <p:spTgt spid="38"/>
                                        </p:tgtEl>
                                        <p:attrNameLst>
                                          <p:attrName>style.visibility</p:attrName>
                                        </p:attrNameLst>
                                      </p:cBhvr>
                                      <p:to>
                                        <p:strVal val="visible"/>
                                      </p:to>
                                    </p:set>
                                    <p:animEffect transition="in" filter="wipe(down)">
                                      <p:cBhvr>
                                        <p:cTn id="79" dur="500"/>
                                        <p:tgtEl>
                                          <p:spTgt spid="38"/>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4" fill="hold" nodeType="clickEffect">
                                  <p:stCondLst>
                                    <p:cond delay="0"/>
                                  </p:stCondLst>
                                  <p:childTnLst>
                                    <p:set>
                                      <p:cBhvr>
                                        <p:cTn id="83" dur="1" fill="hold">
                                          <p:stCondLst>
                                            <p:cond delay="0"/>
                                          </p:stCondLst>
                                        </p:cTn>
                                        <p:tgtEl>
                                          <p:spTgt spid="40"/>
                                        </p:tgtEl>
                                        <p:attrNameLst>
                                          <p:attrName>style.visibility</p:attrName>
                                        </p:attrNameLst>
                                      </p:cBhvr>
                                      <p:to>
                                        <p:strVal val="visible"/>
                                      </p:to>
                                    </p:set>
                                    <p:animEffect transition="in" filter="wipe(down)">
                                      <p:cBhvr>
                                        <p:cTn id="84" dur="500"/>
                                        <p:tgtEl>
                                          <p:spTgt spid="40"/>
                                        </p:tgtEl>
                                      </p:cBhvr>
                                    </p:animEffect>
                                  </p:childTnLst>
                                </p:cTn>
                              </p:par>
                            </p:childTnLst>
                          </p:cTn>
                        </p:par>
                      </p:childTnLst>
                    </p:cTn>
                  </p:par>
                  <p:par>
                    <p:cTn id="85" fill="hold">
                      <p:stCondLst>
                        <p:cond delay="indefinite"/>
                      </p:stCondLst>
                      <p:childTnLst>
                        <p:par>
                          <p:cTn id="86" fill="hold">
                            <p:stCondLst>
                              <p:cond delay="0"/>
                            </p:stCondLst>
                            <p:childTnLst>
                              <p:par>
                                <p:cTn id="87" presetID="6" presetClass="entr" presetSubtype="16" fill="hold" nodeType="clickEffect">
                                  <p:stCondLst>
                                    <p:cond delay="0"/>
                                  </p:stCondLst>
                                  <p:childTnLst>
                                    <p:set>
                                      <p:cBhvr>
                                        <p:cTn id="88" dur="1" fill="hold">
                                          <p:stCondLst>
                                            <p:cond delay="0"/>
                                          </p:stCondLst>
                                        </p:cTn>
                                        <p:tgtEl>
                                          <p:spTgt spid="41"/>
                                        </p:tgtEl>
                                        <p:attrNameLst>
                                          <p:attrName>style.visibility</p:attrName>
                                        </p:attrNameLst>
                                      </p:cBhvr>
                                      <p:to>
                                        <p:strVal val="visible"/>
                                      </p:to>
                                    </p:set>
                                    <p:animEffect transition="in" filter="circle(in)">
                                      <p:cBhvr>
                                        <p:cTn id="89" dur="2000"/>
                                        <p:tgtEl>
                                          <p:spTgt spid="41"/>
                                        </p:tgtEl>
                                      </p:cBhvr>
                                    </p:animEffect>
                                  </p:childTnLst>
                                </p:cTn>
                              </p:par>
                            </p:childTnLst>
                          </p:cTn>
                        </p:par>
                      </p:childTnLst>
                    </p:cTn>
                  </p:par>
                  <p:par>
                    <p:cTn id="90" fill="hold">
                      <p:stCondLst>
                        <p:cond delay="indefinite"/>
                      </p:stCondLst>
                      <p:childTnLst>
                        <p:par>
                          <p:cTn id="91" fill="hold">
                            <p:stCondLst>
                              <p:cond delay="0"/>
                            </p:stCondLst>
                            <p:childTnLst>
                              <p:par>
                                <p:cTn id="92" presetID="16" presetClass="entr" presetSubtype="21" fill="hold" grpId="0" nodeType="click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barn(inVertical)">
                                      <p:cBhvr>
                                        <p:cTn id="94" dur="500"/>
                                        <p:tgtEl>
                                          <p:spTgt spid="42"/>
                                        </p:tgtEl>
                                      </p:cBhvr>
                                    </p:animEffect>
                                  </p:childTnLst>
                                </p:cTn>
                              </p:par>
                            </p:childTnLst>
                          </p:cTn>
                        </p:par>
                      </p:childTnLst>
                    </p:cTn>
                  </p:par>
                  <p:par>
                    <p:cTn id="95" fill="hold">
                      <p:stCondLst>
                        <p:cond delay="indefinite"/>
                      </p:stCondLst>
                      <p:childTnLst>
                        <p:par>
                          <p:cTn id="96" fill="hold">
                            <p:stCondLst>
                              <p:cond delay="0"/>
                            </p:stCondLst>
                            <p:childTnLst>
                              <p:par>
                                <p:cTn id="97" presetID="22" presetClass="entr" presetSubtype="4" fill="hold" nodeType="clickEffect">
                                  <p:stCondLst>
                                    <p:cond delay="0"/>
                                  </p:stCondLst>
                                  <p:childTnLst>
                                    <p:set>
                                      <p:cBhvr>
                                        <p:cTn id="98" dur="1" fill="hold">
                                          <p:stCondLst>
                                            <p:cond delay="0"/>
                                          </p:stCondLst>
                                        </p:cTn>
                                        <p:tgtEl>
                                          <p:spTgt spid="44"/>
                                        </p:tgtEl>
                                        <p:attrNameLst>
                                          <p:attrName>style.visibility</p:attrName>
                                        </p:attrNameLst>
                                      </p:cBhvr>
                                      <p:to>
                                        <p:strVal val="visible"/>
                                      </p:to>
                                    </p:set>
                                    <p:animEffect transition="in" filter="wipe(down)">
                                      <p:cBhvr>
                                        <p:cTn id="99" dur="500"/>
                                        <p:tgtEl>
                                          <p:spTgt spid="44"/>
                                        </p:tgtEl>
                                      </p:cBhvr>
                                    </p:animEffect>
                                  </p:childTnLst>
                                </p:cTn>
                              </p:par>
                            </p:childTnLst>
                          </p:cTn>
                        </p:par>
                      </p:childTnLst>
                    </p:cTn>
                  </p:par>
                  <p:par>
                    <p:cTn id="100" fill="hold">
                      <p:stCondLst>
                        <p:cond delay="indefinite"/>
                      </p:stCondLst>
                      <p:childTnLst>
                        <p:par>
                          <p:cTn id="101" fill="hold">
                            <p:stCondLst>
                              <p:cond delay="0"/>
                            </p:stCondLst>
                            <p:childTnLst>
                              <p:par>
                                <p:cTn id="102" presetID="22" presetClass="entr" presetSubtype="4" fill="hold" nodeType="click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12" grpId="0"/>
      <p:bldP spid="18" grpId="0"/>
      <p:bldP spid="25" grpId="0"/>
      <p:bldP spid="26" grpId="0"/>
      <p:bldP spid="31" grpId="0"/>
      <p:bldP spid="4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ounded Rectangle 15"/>
          <p:cNvSpPr/>
          <p:nvPr/>
        </p:nvSpPr>
        <p:spPr>
          <a:xfrm>
            <a:off x="13855" y="3200400"/>
            <a:ext cx="23926800" cy="8222824"/>
          </a:xfrm>
          <a:prstGeom prst="roundRect">
            <a:avLst>
              <a:gd name="adj" fmla="val 4110"/>
            </a:avLst>
          </a:prstGeom>
          <a:solidFill>
            <a:schemeClr val="accent6">
              <a:lumMod val="20000"/>
              <a:lumOff val="80000"/>
            </a:schemeClr>
          </a:solidFill>
          <a:ln w="28575">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lstStyle/>
          <a:p>
            <a:pPr algn="just"/>
            <a:r>
              <a:rPr lang="pt-BR" sz="5400" b="1" dirty="0" smtClean="0">
                <a:solidFill>
                  <a:schemeClr val="tx1"/>
                </a:solidFill>
                <a:latin typeface="Times New Roman" panose="02020603050405020304" pitchFamily="18" charset="0"/>
                <a:cs typeface="Times New Roman" panose="02020603050405020304" pitchFamily="18" charset="0"/>
              </a:rPr>
              <a:t>Bài</a:t>
            </a:r>
            <a:r>
              <a:rPr lang="vi-VN" sz="5400" b="1" dirty="0" smtClean="0">
                <a:solidFill>
                  <a:schemeClr val="tx1"/>
                </a:solidFill>
                <a:latin typeface="Times New Roman" panose="02020603050405020304" pitchFamily="18" charset="0"/>
                <a:cs typeface="Times New Roman" panose="02020603050405020304" pitchFamily="18" charset="0"/>
              </a:rPr>
              <a:t> </a:t>
            </a:r>
            <a:r>
              <a:rPr lang="vi-VN" sz="5400" b="1" dirty="0">
                <a:solidFill>
                  <a:schemeClr val="tx1"/>
                </a:solidFill>
                <a:latin typeface="Times New Roman" panose="02020603050405020304" pitchFamily="18" charset="0"/>
                <a:cs typeface="Times New Roman" panose="02020603050405020304" pitchFamily="18" charset="0"/>
              </a:rPr>
              <a:t>toán </a:t>
            </a:r>
            <a:r>
              <a:rPr lang="en-US" sz="5400" b="1" dirty="0" smtClean="0">
                <a:solidFill>
                  <a:schemeClr val="tx1"/>
                </a:solidFill>
                <a:latin typeface="Times New Roman" panose="02020603050405020304" pitchFamily="18" charset="0"/>
                <a:cs typeface="Times New Roman" panose="02020603050405020304" pitchFamily="18" charset="0"/>
              </a:rPr>
              <a:t>2</a:t>
            </a:r>
            <a:r>
              <a:rPr lang="vi-VN" sz="5400" b="1" dirty="0" smtClean="0">
                <a:solidFill>
                  <a:schemeClr val="tx1"/>
                </a:solidFill>
                <a:latin typeface="+mj-lt"/>
                <a:cs typeface="Times New Roman" panose="02020603050405020304" pitchFamily="18" charset="0"/>
              </a:rPr>
              <a:t>.</a:t>
            </a:r>
            <a:r>
              <a:rPr lang="vi-VN" sz="5400" b="1" dirty="0" smtClean="0">
                <a:solidFill>
                  <a:schemeClr val="tx1"/>
                </a:solidFill>
                <a:latin typeface="+mj-lt"/>
              </a:rPr>
              <a:t> </a:t>
            </a:r>
            <a:r>
              <a:rPr lang="vi-VN" sz="5400" dirty="0">
                <a:solidFill>
                  <a:schemeClr val="tx1"/>
                </a:solidFill>
                <a:latin typeface="+mj-lt"/>
              </a:rPr>
              <a:t>Người ta dự định dùng hai loại nguyên liệu để chiết xuất ít nhất 140 kg chất A và 9 kg chất B. Từ mỗi tấn nguyên liệu loại 1 giá 4 triệu đồng, có thể chiết xuất được 20 kg chất A và 0,6 kg chất B. Từ mỗi tấn nguyên liệu loại II giá 3 triệu đồng, có thể chiết xuất được 10 kg chất A và 1,5 kg chất B. Hỏi phải dùng bao nhiêu tấn nguyên liệu mỗi loại để chi phí mua nguyên liệu là ít nhất? Biết rằng cơ sở cung cấp nguyên liệu chỉ có thể cung cấp không quá 10 tấn nguyên liệu loại I và không quá 9 tấn nguyên liệu loại II.</a:t>
            </a:r>
            <a:endParaRPr lang="en-US" sz="5400" dirty="0">
              <a:solidFill>
                <a:schemeClr val="tx1"/>
              </a:solidFill>
              <a:latin typeface="+mj-lt"/>
              <a:ea typeface="Tahoma" pitchFamily="34" charset="0"/>
              <a:cs typeface="Tahoma" pitchFamily="34" charset="0"/>
            </a:endParaRPr>
          </a:p>
        </p:txBody>
      </p:sp>
      <p:grpSp>
        <p:nvGrpSpPr>
          <p:cNvPr id="17" name="Group 16"/>
          <p:cNvGrpSpPr/>
          <p:nvPr/>
        </p:nvGrpSpPr>
        <p:grpSpPr>
          <a:xfrm>
            <a:off x="247742" y="1947271"/>
            <a:ext cx="22917059" cy="923330"/>
            <a:chOff x="168274" y="1878677"/>
            <a:chExt cx="11447004" cy="1013066"/>
          </a:xfrm>
        </p:grpSpPr>
        <p:sp>
          <p:nvSpPr>
            <p:cNvPr id="18" name="Rounded Rectangle 17"/>
            <p:cNvSpPr/>
            <p:nvPr/>
          </p:nvSpPr>
          <p:spPr>
            <a:xfrm>
              <a:off x="168274" y="1905000"/>
              <a:ext cx="1905001"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9" name="TextBox 18"/>
            <p:cNvSpPr txBox="1"/>
            <p:nvPr/>
          </p:nvSpPr>
          <p:spPr>
            <a:xfrm>
              <a:off x="934392" y="1969243"/>
              <a:ext cx="490986" cy="827337"/>
            </a:xfrm>
            <a:prstGeom prst="rect">
              <a:avLst/>
            </a:prstGeom>
            <a:noFill/>
          </p:spPr>
          <p:txBody>
            <a:bodyPr wrap="none" rtlCol="0">
              <a:spAutoFit/>
            </a:bodyPr>
            <a:lstStyle/>
            <a:p>
              <a:r>
                <a:rPr lang="en-US" b="1" dirty="0" smtClean="0">
                  <a:solidFill>
                    <a:prstClr val="white"/>
                  </a:solidFill>
                  <a:latin typeface="Tahoma" pitchFamily="34" charset="0"/>
                  <a:ea typeface="Tahoma" pitchFamily="34" charset="0"/>
                  <a:cs typeface="Tahoma" pitchFamily="34" charset="0"/>
                </a:rPr>
                <a:t>III</a:t>
              </a:r>
              <a:endParaRPr lang="en-US" b="1" dirty="0">
                <a:solidFill>
                  <a:prstClr val="white"/>
                </a:solidFill>
                <a:latin typeface="Tahoma" pitchFamily="34" charset="0"/>
                <a:ea typeface="Tahoma" pitchFamily="34" charset="0"/>
                <a:cs typeface="Tahoma" pitchFamily="34" charset="0"/>
              </a:endParaRPr>
            </a:p>
          </p:txBody>
        </p:sp>
        <p:sp>
          <p:nvSpPr>
            <p:cNvPr id="20" name="TextBox 19"/>
            <p:cNvSpPr txBox="1"/>
            <p:nvPr/>
          </p:nvSpPr>
          <p:spPr>
            <a:xfrm>
              <a:off x="2282732" y="1878677"/>
              <a:ext cx="9332546" cy="1013066"/>
            </a:xfrm>
            <a:prstGeom prst="rect">
              <a:avLst/>
            </a:prstGeom>
            <a:noFill/>
          </p:spPr>
          <p:txBody>
            <a:bodyPr wrap="square" rtlCol="0">
              <a:spAutoFit/>
            </a:bodyPr>
            <a:lstStyle/>
            <a:p>
              <a:r>
                <a:rPr lang="en-US" sz="5400" b="1" dirty="0" smtClean="0">
                  <a:solidFill>
                    <a:srgbClr val="145F82"/>
                  </a:solidFill>
                  <a:latin typeface="Times New Roman" panose="02020603050405020304" pitchFamily="18" charset="0"/>
                  <a:ea typeface="Tahoma" pitchFamily="34" charset="0"/>
                  <a:cs typeface="Times New Roman" panose="02020603050405020304" pitchFamily="18" charset="0"/>
                </a:rPr>
                <a:t>ÁP DỤNG VÀO BÀI TOÁN THỰC TIỄN</a:t>
              </a:r>
              <a:endParaRPr lang="en-US" sz="5400" b="1" dirty="0">
                <a:solidFill>
                  <a:srgbClr val="145F82"/>
                </a:solidFill>
                <a:latin typeface="Times New Roman" panose="02020603050405020304" pitchFamily="18" charset="0"/>
                <a:ea typeface="Tahoma" pitchFamily="34" charset="0"/>
                <a:cs typeface="Times New Roman" panose="02020603050405020304" pitchFamily="18" charset="0"/>
              </a:endParaRPr>
            </a:p>
          </p:txBody>
        </p:sp>
      </p:grpSp>
    </p:spTree>
    <p:extLst>
      <p:ext uri="{BB962C8B-B14F-4D97-AF65-F5344CB8AC3E}">
        <p14:creationId xmlns:p14="http://schemas.microsoft.com/office/powerpoint/2010/main" val="908105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barn(inVertical)">
                                      <p:cBhvr>
                                        <p:cTn id="1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Group 32"/>
          <p:cNvGrpSpPr/>
          <p:nvPr/>
        </p:nvGrpSpPr>
        <p:grpSpPr>
          <a:xfrm>
            <a:off x="180521" y="1654648"/>
            <a:ext cx="23992517" cy="12407358"/>
            <a:chOff x="443601" y="1871106"/>
            <a:chExt cx="22960434" cy="4057815"/>
          </a:xfrm>
        </p:grpSpPr>
        <p:grpSp>
          <p:nvGrpSpPr>
            <p:cNvPr id="34" name="Group 33"/>
            <p:cNvGrpSpPr/>
            <p:nvPr/>
          </p:nvGrpSpPr>
          <p:grpSpPr>
            <a:xfrm>
              <a:off x="443601" y="1895004"/>
              <a:ext cx="22960434" cy="4033917"/>
              <a:chOff x="940602" y="4377894"/>
              <a:chExt cx="22960434" cy="4033917"/>
            </a:xfrm>
          </p:grpSpPr>
          <p:grpSp>
            <p:nvGrpSpPr>
              <p:cNvPr id="36" name="Group 5"/>
              <p:cNvGrpSpPr/>
              <p:nvPr/>
            </p:nvGrpSpPr>
            <p:grpSpPr>
              <a:xfrm>
                <a:off x="940602" y="4377895"/>
                <a:ext cx="22960434" cy="4033916"/>
                <a:chOff x="404156" y="968506"/>
                <a:chExt cx="9041577" cy="1588170"/>
              </a:xfrm>
            </p:grpSpPr>
            <p:sp>
              <p:nvSpPr>
                <p:cNvPr id="62" name="Rounded Rectangle 61"/>
                <p:cNvSpPr/>
                <p:nvPr/>
              </p:nvSpPr>
              <p:spPr>
                <a:xfrm>
                  <a:off x="404156" y="968506"/>
                  <a:ext cx="9041577" cy="1588170"/>
                </a:xfrm>
                <a:prstGeom prst="roundRect">
                  <a:avLst>
                    <a:gd name="adj" fmla="val 4110"/>
                  </a:avLst>
                </a:prstGeom>
                <a:solidFill>
                  <a:schemeClr val="accent1">
                    <a:lumMod val="20000"/>
                    <a:lumOff val="80000"/>
                  </a:schemeClr>
                </a:solidFill>
                <a:ln w="28575">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lstStyle/>
                <a:p>
                  <a:pPr algn="ctr"/>
                  <a:endParaRPr lang="en-US" sz="4600" dirty="0">
                    <a:latin typeface="Tahoma" pitchFamily="34" charset="0"/>
                    <a:ea typeface="Tahoma" pitchFamily="34" charset="0"/>
                    <a:cs typeface="Tahoma" pitchFamily="34" charset="0"/>
                  </a:endParaRPr>
                </a:p>
              </p:txBody>
            </p:sp>
            <p:sp>
              <p:nvSpPr>
                <p:cNvPr id="63" name="TextBox 62"/>
                <p:cNvSpPr txBox="1"/>
                <p:nvPr/>
              </p:nvSpPr>
              <p:spPr>
                <a:xfrm>
                  <a:off x="1007731" y="1742814"/>
                  <a:ext cx="7867095" cy="242977"/>
                </a:xfrm>
                <a:prstGeom prst="rect">
                  <a:avLst/>
                </a:prstGeom>
                <a:noFill/>
              </p:spPr>
              <p:txBody>
                <a:bodyPr wrap="square" rtlCol="0">
                  <a:spAutoFit/>
                </a:bodyPr>
                <a:lstStyle/>
                <a:p>
                  <a:pPr algn="just">
                    <a:lnSpc>
                      <a:spcPts val="4000"/>
                    </a:lnSpc>
                  </a:pPr>
                  <a:endParaRPr lang="en-US" sz="4600" dirty="0">
                    <a:latin typeface="Tahoma" pitchFamily="34" charset="0"/>
                    <a:ea typeface="Tahoma" pitchFamily="34" charset="0"/>
                    <a:cs typeface="Tahoma" pitchFamily="34" charset="0"/>
                  </a:endParaRPr>
                </a:p>
              </p:txBody>
            </p:sp>
          </p:grpSp>
          <p:grpSp>
            <p:nvGrpSpPr>
              <p:cNvPr id="47" name="Group 65"/>
              <p:cNvGrpSpPr/>
              <p:nvPr/>
            </p:nvGrpSpPr>
            <p:grpSpPr>
              <a:xfrm>
                <a:off x="1076414" y="4377894"/>
                <a:ext cx="3719028" cy="597723"/>
                <a:chOff x="166396" y="8755081"/>
                <a:chExt cx="3719028" cy="597723"/>
              </a:xfrm>
            </p:grpSpPr>
            <p:sp>
              <p:nvSpPr>
                <p:cNvPr id="48" name="Freeform 20"/>
                <p:cNvSpPr>
                  <a:spLocks/>
                </p:cNvSpPr>
                <p:nvPr/>
              </p:nvSpPr>
              <p:spPr bwMode="auto">
                <a:xfrm>
                  <a:off x="384522" y="8755081"/>
                  <a:ext cx="3500902" cy="341355"/>
                </a:xfrm>
                <a:prstGeom prst="roundRect">
                  <a:avLst/>
                </a:prstGeom>
                <a:solidFill>
                  <a:srgbClr val="0072BC"/>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grpSp>
              <p:nvGrpSpPr>
                <p:cNvPr id="49" name="Group 7"/>
                <p:cNvGrpSpPr/>
                <p:nvPr/>
              </p:nvGrpSpPr>
              <p:grpSpPr>
                <a:xfrm>
                  <a:off x="166396" y="8780571"/>
                  <a:ext cx="702538" cy="572233"/>
                  <a:chOff x="-145995" y="8633545"/>
                  <a:chExt cx="787401" cy="641357"/>
                </a:xfrm>
              </p:grpSpPr>
              <p:sp>
                <p:nvSpPr>
                  <p:cNvPr id="50" name="Freeform 45"/>
                  <p:cNvSpPr>
                    <a:spLocks/>
                  </p:cNvSpPr>
                  <p:nvPr/>
                </p:nvSpPr>
                <p:spPr bwMode="auto">
                  <a:xfrm>
                    <a:off x="255643" y="9062171"/>
                    <a:ext cx="363538" cy="88900"/>
                  </a:xfrm>
                  <a:custGeom>
                    <a:avLst/>
                    <a:gdLst>
                      <a:gd name="T0" fmla="*/ 6 w 97"/>
                      <a:gd name="T1" fmla="*/ 24 h 24"/>
                      <a:gd name="T2" fmla="*/ 0 w 97"/>
                      <a:gd name="T3" fmla="*/ 18 h 24"/>
                      <a:gd name="T4" fmla="*/ 0 w 97"/>
                      <a:gd name="T5" fmla="*/ 6 h 24"/>
                      <a:gd name="T6" fmla="*/ 6 w 97"/>
                      <a:gd name="T7" fmla="*/ 0 h 24"/>
                      <a:gd name="T8" fmla="*/ 91 w 97"/>
                      <a:gd name="T9" fmla="*/ 0 h 24"/>
                      <a:gd name="T10" fmla="*/ 97 w 97"/>
                      <a:gd name="T11" fmla="*/ 6 h 24"/>
                      <a:gd name="T12" fmla="*/ 97 w 97"/>
                      <a:gd name="T13" fmla="*/ 18 h 24"/>
                      <a:gd name="T14" fmla="*/ 91 w 97"/>
                      <a:gd name="T15" fmla="*/ 24 h 24"/>
                      <a:gd name="T16" fmla="*/ 6 w 97"/>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24">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51" name="Freeform 46"/>
                  <p:cNvSpPr>
                    <a:spLocks noEditPoints="1"/>
                  </p:cNvSpPr>
                  <p:nvPr/>
                </p:nvSpPr>
                <p:spPr bwMode="auto">
                  <a:xfrm>
                    <a:off x="233418" y="9039946"/>
                    <a:ext cx="407988" cy="134938"/>
                  </a:xfrm>
                  <a:custGeom>
                    <a:avLst/>
                    <a:gdLst>
                      <a:gd name="T0" fmla="*/ 97 w 109"/>
                      <a:gd name="T1" fmla="*/ 12 h 36"/>
                      <a:gd name="T2" fmla="*/ 97 w 109"/>
                      <a:gd name="T3" fmla="*/ 24 h 36"/>
                      <a:gd name="T4" fmla="*/ 12 w 109"/>
                      <a:gd name="T5" fmla="*/ 24 h 36"/>
                      <a:gd name="T6" fmla="*/ 12 w 109"/>
                      <a:gd name="T7" fmla="*/ 12 h 36"/>
                      <a:gd name="T8" fmla="*/ 97 w 109"/>
                      <a:gd name="T9" fmla="*/ 12 h 36"/>
                      <a:gd name="T10" fmla="*/ 97 w 109"/>
                      <a:gd name="T11" fmla="*/ 0 h 36"/>
                      <a:gd name="T12" fmla="*/ 12 w 109"/>
                      <a:gd name="T13" fmla="*/ 0 h 36"/>
                      <a:gd name="T14" fmla="*/ 0 w 109"/>
                      <a:gd name="T15" fmla="*/ 12 h 36"/>
                      <a:gd name="T16" fmla="*/ 0 w 109"/>
                      <a:gd name="T17" fmla="*/ 24 h 36"/>
                      <a:gd name="T18" fmla="*/ 12 w 109"/>
                      <a:gd name="T19" fmla="*/ 36 h 36"/>
                      <a:gd name="T20" fmla="*/ 97 w 109"/>
                      <a:gd name="T21" fmla="*/ 36 h 36"/>
                      <a:gd name="T22" fmla="*/ 109 w 109"/>
                      <a:gd name="T23" fmla="*/ 24 h 36"/>
                      <a:gd name="T24" fmla="*/ 109 w 109"/>
                      <a:gd name="T25" fmla="*/ 12 h 36"/>
                      <a:gd name="T26" fmla="*/ 97 w 109"/>
                      <a:gd name="T2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36">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0"/>
                          <a:pt x="5" y="36"/>
                          <a:pt x="12" y="36"/>
                        </a:cubicBezTo>
                        <a:cubicBezTo>
                          <a:pt x="97" y="36"/>
                          <a:pt x="97" y="36"/>
                          <a:pt x="97" y="36"/>
                        </a:cubicBezTo>
                        <a:cubicBezTo>
                          <a:pt x="104" y="36"/>
                          <a:pt x="109" y="30"/>
                          <a:pt x="109" y="24"/>
                        </a:cubicBezTo>
                        <a:cubicBezTo>
                          <a:pt x="109" y="12"/>
                          <a:pt x="109" y="12"/>
                          <a:pt x="109" y="12"/>
                        </a:cubicBezTo>
                        <a:cubicBezTo>
                          <a:pt x="109" y="6"/>
                          <a:pt x="104" y="0"/>
                          <a:pt x="97"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52" name="Freeform 47"/>
                  <p:cNvSpPr>
                    <a:spLocks/>
                  </p:cNvSpPr>
                  <p:nvPr/>
                </p:nvSpPr>
                <p:spPr bwMode="auto">
                  <a:xfrm>
                    <a:off x="255643" y="9136784"/>
                    <a:ext cx="363538" cy="90488"/>
                  </a:xfrm>
                  <a:custGeom>
                    <a:avLst/>
                    <a:gdLst>
                      <a:gd name="T0" fmla="*/ 6 w 97"/>
                      <a:gd name="T1" fmla="*/ 24 h 24"/>
                      <a:gd name="T2" fmla="*/ 0 w 97"/>
                      <a:gd name="T3" fmla="*/ 18 h 24"/>
                      <a:gd name="T4" fmla="*/ 0 w 97"/>
                      <a:gd name="T5" fmla="*/ 6 h 24"/>
                      <a:gd name="T6" fmla="*/ 6 w 97"/>
                      <a:gd name="T7" fmla="*/ 0 h 24"/>
                      <a:gd name="T8" fmla="*/ 91 w 97"/>
                      <a:gd name="T9" fmla="*/ 0 h 24"/>
                      <a:gd name="T10" fmla="*/ 97 w 97"/>
                      <a:gd name="T11" fmla="*/ 6 h 24"/>
                      <a:gd name="T12" fmla="*/ 97 w 97"/>
                      <a:gd name="T13" fmla="*/ 18 h 24"/>
                      <a:gd name="T14" fmla="*/ 91 w 97"/>
                      <a:gd name="T15" fmla="*/ 24 h 24"/>
                      <a:gd name="T16" fmla="*/ 6 w 97"/>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24">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53" name="Freeform 48"/>
                  <p:cNvSpPr>
                    <a:spLocks noEditPoints="1"/>
                  </p:cNvSpPr>
                  <p:nvPr/>
                </p:nvSpPr>
                <p:spPr bwMode="auto">
                  <a:xfrm>
                    <a:off x="233418" y="9114559"/>
                    <a:ext cx="407988" cy="134938"/>
                  </a:xfrm>
                  <a:custGeom>
                    <a:avLst/>
                    <a:gdLst>
                      <a:gd name="T0" fmla="*/ 97 w 109"/>
                      <a:gd name="T1" fmla="*/ 12 h 36"/>
                      <a:gd name="T2" fmla="*/ 97 w 109"/>
                      <a:gd name="T3" fmla="*/ 24 h 36"/>
                      <a:gd name="T4" fmla="*/ 12 w 109"/>
                      <a:gd name="T5" fmla="*/ 24 h 36"/>
                      <a:gd name="T6" fmla="*/ 12 w 109"/>
                      <a:gd name="T7" fmla="*/ 12 h 36"/>
                      <a:gd name="T8" fmla="*/ 97 w 109"/>
                      <a:gd name="T9" fmla="*/ 12 h 36"/>
                      <a:gd name="T10" fmla="*/ 97 w 109"/>
                      <a:gd name="T11" fmla="*/ 0 h 36"/>
                      <a:gd name="T12" fmla="*/ 12 w 109"/>
                      <a:gd name="T13" fmla="*/ 0 h 36"/>
                      <a:gd name="T14" fmla="*/ 0 w 109"/>
                      <a:gd name="T15" fmla="*/ 12 h 36"/>
                      <a:gd name="T16" fmla="*/ 0 w 109"/>
                      <a:gd name="T17" fmla="*/ 24 h 36"/>
                      <a:gd name="T18" fmla="*/ 12 w 109"/>
                      <a:gd name="T19" fmla="*/ 36 h 36"/>
                      <a:gd name="T20" fmla="*/ 97 w 109"/>
                      <a:gd name="T21" fmla="*/ 36 h 36"/>
                      <a:gd name="T22" fmla="*/ 109 w 109"/>
                      <a:gd name="T23" fmla="*/ 24 h 36"/>
                      <a:gd name="T24" fmla="*/ 109 w 109"/>
                      <a:gd name="T25" fmla="*/ 12 h 36"/>
                      <a:gd name="T26" fmla="*/ 97 w 109"/>
                      <a:gd name="T2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36">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1"/>
                          <a:pt x="5" y="36"/>
                          <a:pt x="12" y="36"/>
                        </a:cubicBezTo>
                        <a:cubicBezTo>
                          <a:pt x="97" y="36"/>
                          <a:pt x="97" y="36"/>
                          <a:pt x="97" y="36"/>
                        </a:cubicBezTo>
                        <a:cubicBezTo>
                          <a:pt x="104" y="36"/>
                          <a:pt x="109" y="31"/>
                          <a:pt x="109" y="24"/>
                        </a:cubicBezTo>
                        <a:cubicBezTo>
                          <a:pt x="109" y="12"/>
                          <a:pt x="109" y="12"/>
                          <a:pt x="109" y="12"/>
                        </a:cubicBezTo>
                        <a:cubicBezTo>
                          <a:pt x="109" y="6"/>
                          <a:pt x="104" y="0"/>
                          <a:pt x="97"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54" name="Freeform 49"/>
                  <p:cNvSpPr>
                    <a:spLocks/>
                  </p:cNvSpPr>
                  <p:nvPr/>
                </p:nvSpPr>
                <p:spPr bwMode="auto">
                  <a:xfrm>
                    <a:off x="217543" y="8657358"/>
                    <a:ext cx="263525" cy="254000"/>
                  </a:xfrm>
                  <a:custGeom>
                    <a:avLst/>
                    <a:gdLst>
                      <a:gd name="T0" fmla="*/ 50 w 70"/>
                      <a:gd name="T1" fmla="*/ 68 h 68"/>
                      <a:gd name="T2" fmla="*/ 45 w 70"/>
                      <a:gd name="T3" fmla="*/ 67 h 68"/>
                      <a:gd name="T4" fmla="*/ 2 w 70"/>
                      <a:gd name="T5" fmla="*/ 23 h 68"/>
                      <a:gd name="T6" fmla="*/ 2 w 70"/>
                      <a:gd name="T7" fmla="*/ 15 h 68"/>
                      <a:gd name="T8" fmla="*/ 14 w 70"/>
                      <a:gd name="T9" fmla="*/ 3 h 68"/>
                      <a:gd name="T10" fmla="*/ 22 w 70"/>
                      <a:gd name="T11" fmla="*/ 0 h 68"/>
                      <a:gd name="T12" fmla="*/ 31 w 70"/>
                      <a:gd name="T13" fmla="*/ 3 h 68"/>
                      <a:gd name="T14" fmla="*/ 65 w 70"/>
                      <a:gd name="T15" fmla="*/ 38 h 68"/>
                      <a:gd name="T16" fmla="*/ 65 w 70"/>
                      <a:gd name="T17" fmla="*/ 55 h 68"/>
                      <a:gd name="T18" fmla="*/ 54 w 70"/>
                      <a:gd name="T19" fmla="*/ 67 h 68"/>
                      <a:gd name="T20" fmla="*/ 50 w 70"/>
                      <a:gd name="T21" fmla="*/ 6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0" h="68">
                        <a:moveTo>
                          <a:pt x="50" y="68"/>
                        </a:moveTo>
                        <a:cubicBezTo>
                          <a:pt x="48" y="68"/>
                          <a:pt x="47" y="68"/>
                          <a:pt x="45" y="67"/>
                        </a:cubicBezTo>
                        <a:cubicBezTo>
                          <a:pt x="2" y="23"/>
                          <a:pt x="2" y="23"/>
                          <a:pt x="2" y="23"/>
                        </a:cubicBezTo>
                        <a:cubicBezTo>
                          <a:pt x="0" y="21"/>
                          <a:pt x="0" y="17"/>
                          <a:pt x="2" y="15"/>
                        </a:cubicBezTo>
                        <a:cubicBezTo>
                          <a:pt x="14" y="3"/>
                          <a:pt x="14" y="3"/>
                          <a:pt x="14" y="3"/>
                        </a:cubicBezTo>
                        <a:cubicBezTo>
                          <a:pt x="16" y="1"/>
                          <a:pt x="19" y="0"/>
                          <a:pt x="22" y="0"/>
                        </a:cubicBezTo>
                        <a:cubicBezTo>
                          <a:pt x="26" y="0"/>
                          <a:pt x="29" y="1"/>
                          <a:pt x="31" y="3"/>
                        </a:cubicBezTo>
                        <a:cubicBezTo>
                          <a:pt x="65" y="38"/>
                          <a:pt x="65" y="38"/>
                          <a:pt x="65" y="38"/>
                        </a:cubicBezTo>
                        <a:cubicBezTo>
                          <a:pt x="70" y="42"/>
                          <a:pt x="70" y="50"/>
                          <a:pt x="65" y="55"/>
                        </a:cubicBezTo>
                        <a:cubicBezTo>
                          <a:pt x="54" y="67"/>
                          <a:pt x="54" y="67"/>
                          <a:pt x="54" y="67"/>
                        </a:cubicBezTo>
                        <a:cubicBezTo>
                          <a:pt x="53" y="68"/>
                          <a:pt x="51" y="68"/>
                          <a:pt x="50" y="6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55" name="Freeform 50"/>
                  <p:cNvSpPr>
                    <a:spLocks noEditPoints="1"/>
                  </p:cNvSpPr>
                  <p:nvPr/>
                </p:nvSpPr>
                <p:spPr bwMode="auto">
                  <a:xfrm>
                    <a:off x="192143" y="8633545"/>
                    <a:ext cx="314325" cy="300038"/>
                  </a:xfrm>
                  <a:custGeom>
                    <a:avLst/>
                    <a:gdLst>
                      <a:gd name="T0" fmla="*/ 29 w 84"/>
                      <a:gd name="T1" fmla="*/ 12 h 80"/>
                      <a:gd name="T2" fmla="*/ 34 w 84"/>
                      <a:gd name="T3" fmla="*/ 13 h 80"/>
                      <a:gd name="T4" fmla="*/ 68 w 84"/>
                      <a:gd name="T5" fmla="*/ 48 h 80"/>
                      <a:gd name="T6" fmla="*/ 68 w 84"/>
                      <a:gd name="T7" fmla="*/ 57 h 80"/>
                      <a:gd name="T8" fmla="*/ 57 w 84"/>
                      <a:gd name="T9" fmla="*/ 68 h 80"/>
                      <a:gd name="T10" fmla="*/ 13 w 84"/>
                      <a:gd name="T11" fmla="*/ 25 h 80"/>
                      <a:gd name="T12" fmla="*/ 25 w 84"/>
                      <a:gd name="T13" fmla="*/ 13 h 80"/>
                      <a:gd name="T14" fmla="*/ 29 w 84"/>
                      <a:gd name="T15" fmla="*/ 12 h 80"/>
                      <a:gd name="T16" fmla="*/ 29 w 84"/>
                      <a:gd name="T17" fmla="*/ 0 h 80"/>
                      <a:gd name="T18" fmla="*/ 16 w 84"/>
                      <a:gd name="T19" fmla="*/ 5 h 80"/>
                      <a:gd name="T20" fmla="*/ 5 w 84"/>
                      <a:gd name="T21" fmla="*/ 16 h 80"/>
                      <a:gd name="T22" fmla="*/ 5 w 84"/>
                      <a:gd name="T23" fmla="*/ 33 h 80"/>
                      <a:gd name="T24" fmla="*/ 48 w 84"/>
                      <a:gd name="T25" fmla="*/ 77 h 80"/>
                      <a:gd name="T26" fmla="*/ 57 w 84"/>
                      <a:gd name="T27" fmla="*/ 80 h 80"/>
                      <a:gd name="T28" fmla="*/ 57 w 84"/>
                      <a:gd name="T29" fmla="*/ 80 h 80"/>
                      <a:gd name="T30" fmla="*/ 65 w 84"/>
                      <a:gd name="T31" fmla="*/ 77 h 80"/>
                      <a:gd name="T32" fmla="*/ 77 w 84"/>
                      <a:gd name="T33" fmla="*/ 65 h 80"/>
                      <a:gd name="T34" fmla="*/ 77 w 84"/>
                      <a:gd name="T35" fmla="*/ 39 h 80"/>
                      <a:gd name="T36" fmla="*/ 42 w 84"/>
                      <a:gd name="T37" fmla="*/ 5 h 80"/>
                      <a:gd name="T38" fmla="*/ 29 w 84"/>
                      <a:gd name="T39"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4" h="80">
                        <a:moveTo>
                          <a:pt x="29" y="12"/>
                        </a:moveTo>
                        <a:cubicBezTo>
                          <a:pt x="31" y="12"/>
                          <a:pt x="33" y="12"/>
                          <a:pt x="34" y="13"/>
                        </a:cubicBezTo>
                        <a:cubicBezTo>
                          <a:pt x="34" y="13"/>
                          <a:pt x="34" y="13"/>
                          <a:pt x="68" y="48"/>
                        </a:cubicBezTo>
                        <a:cubicBezTo>
                          <a:pt x="71" y="50"/>
                          <a:pt x="71" y="54"/>
                          <a:pt x="68" y="57"/>
                        </a:cubicBezTo>
                        <a:cubicBezTo>
                          <a:pt x="68" y="57"/>
                          <a:pt x="68" y="57"/>
                          <a:pt x="57" y="68"/>
                        </a:cubicBezTo>
                        <a:cubicBezTo>
                          <a:pt x="57" y="68"/>
                          <a:pt x="57" y="68"/>
                          <a:pt x="13" y="25"/>
                        </a:cubicBezTo>
                        <a:cubicBezTo>
                          <a:pt x="13" y="25"/>
                          <a:pt x="13" y="25"/>
                          <a:pt x="25" y="13"/>
                        </a:cubicBezTo>
                        <a:cubicBezTo>
                          <a:pt x="26" y="12"/>
                          <a:pt x="28" y="12"/>
                          <a:pt x="29" y="12"/>
                        </a:cubicBezTo>
                        <a:moveTo>
                          <a:pt x="29" y="0"/>
                        </a:moveTo>
                        <a:cubicBezTo>
                          <a:pt x="24" y="0"/>
                          <a:pt x="20" y="2"/>
                          <a:pt x="16" y="5"/>
                        </a:cubicBezTo>
                        <a:cubicBezTo>
                          <a:pt x="5" y="16"/>
                          <a:pt x="5" y="16"/>
                          <a:pt x="5" y="16"/>
                        </a:cubicBezTo>
                        <a:cubicBezTo>
                          <a:pt x="0" y="21"/>
                          <a:pt x="0" y="29"/>
                          <a:pt x="5" y="33"/>
                        </a:cubicBezTo>
                        <a:cubicBezTo>
                          <a:pt x="48" y="77"/>
                          <a:pt x="48" y="77"/>
                          <a:pt x="48" y="77"/>
                        </a:cubicBezTo>
                        <a:cubicBezTo>
                          <a:pt x="50" y="79"/>
                          <a:pt x="53" y="80"/>
                          <a:pt x="57" y="80"/>
                        </a:cubicBezTo>
                        <a:cubicBezTo>
                          <a:pt x="57" y="80"/>
                          <a:pt x="57" y="80"/>
                          <a:pt x="57" y="80"/>
                        </a:cubicBezTo>
                        <a:cubicBezTo>
                          <a:pt x="60" y="80"/>
                          <a:pt x="63" y="79"/>
                          <a:pt x="65" y="77"/>
                        </a:cubicBezTo>
                        <a:cubicBezTo>
                          <a:pt x="77" y="65"/>
                          <a:pt x="77" y="65"/>
                          <a:pt x="77" y="65"/>
                        </a:cubicBezTo>
                        <a:cubicBezTo>
                          <a:pt x="84" y="58"/>
                          <a:pt x="84" y="47"/>
                          <a:pt x="77" y="39"/>
                        </a:cubicBezTo>
                        <a:cubicBezTo>
                          <a:pt x="42" y="5"/>
                          <a:pt x="42" y="5"/>
                          <a:pt x="42" y="5"/>
                        </a:cubicBezTo>
                        <a:cubicBezTo>
                          <a:pt x="39" y="2"/>
                          <a:pt x="34" y="0"/>
                          <a:pt x="29"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56" name="Freeform 51"/>
                  <p:cNvSpPr>
                    <a:spLocks noEditPoints="1"/>
                  </p:cNvSpPr>
                  <p:nvPr/>
                </p:nvSpPr>
                <p:spPr bwMode="auto">
                  <a:xfrm>
                    <a:off x="-123770" y="8724033"/>
                    <a:ext cx="742950" cy="528639"/>
                  </a:xfrm>
                  <a:custGeom>
                    <a:avLst/>
                    <a:gdLst>
                      <a:gd name="T0" fmla="*/ 12 w 198"/>
                      <a:gd name="T1" fmla="*/ 141 h 141"/>
                      <a:gd name="T2" fmla="*/ 8 w 198"/>
                      <a:gd name="T3" fmla="*/ 140 h 141"/>
                      <a:gd name="T4" fmla="*/ 3 w 198"/>
                      <a:gd name="T5" fmla="*/ 134 h 141"/>
                      <a:gd name="T6" fmla="*/ 1 w 198"/>
                      <a:gd name="T7" fmla="*/ 128 h 141"/>
                      <a:gd name="T8" fmla="*/ 14 w 198"/>
                      <a:gd name="T9" fmla="*/ 77 h 141"/>
                      <a:gd name="T10" fmla="*/ 15 w 198"/>
                      <a:gd name="T11" fmla="*/ 75 h 141"/>
                      <a:gd name="T12" fmla="*/ 88 w 198"/>
                      <a:gd name="T13" fmla="*/ 1 h 141"/>
                      <a:gd name="T14" fmla="*/ 92 w 198"/>
                      <a:gd name="T15" fmla="*/ 0 h 141"/>
                      <a:gd name="T16" fmla="*/ 92 w 198"/>
                      <a:gd name="T17" fmla="*/ 0 h 141"/>
                      <a:gd name="T18" fmla="*/ 97 w 198"/>
                      <a:gd name="T19" fmla="*/ 1 h 141"/>
                      <a:gd name="T20" fmla="*/ 103 w 198"/>
                      <a:gd name="T21" fmla="*/ 8 h 141"/>
                      <a:gd name="T22" fmla="*/ 105 w 198"/>
                      <a:gd name="T23" fmla="*/ 12 h 141"/>
                      <a:gd name="T24" fmla="*/ 109 w 198"/>
                      <a:gd name="T25" fmla="*/ 13 h 141"/>
                      <a:gd name="T26" fmla="*/ 116 w 198"/>
                      <a:gd name="T27" fmla="*/ 21 h 141"/>
                      <a:gd name="T28" fmla="*/ 117 w 198"/>
                      <a:gd name="T29" fmla="*/ 24 h 141"/>
                      <a:gd name="T30" fmla="*/ 121 w 198"/>
                      <a:gd name="T31" fmla="*/ 26 h 141"/>
                      <a:gd name="T32" fmla="*/ 128 w 198"/>
                      <a:gd name="T33" fmla="*/ 33 h 141"/>
                      <a:gd name="T34" fmla="*/ 130 w 198"/>
                      <a:gd name="T35" fmla="*/ 37 h 141"/>
                      <a:gd name="T36" fmla="*/ 133 w 198"/>
                      <a:gd name="T37" fmla="*/ 38 h 141"/>
                      <a:gd name="T38" fmla="*/ 140 w 198"/>
                      <a:gd name="T39" fmla="*/ 45 h 141"/>
                      <a:gd name="T40" fmla="*/ 142 w 198"/>
                      <a:gd name="T41" fmla="*/ 49 h 141"/>
                      <a:gd name="T42" fmla="*/ 140 w 198"/>
                      <a:gd name="T43" fmla="*/ 53 h 141"/>
                      <a:gd name="T44" fmla="*/ 124 w 198"/>
                      <a:gd name="T45" fmla="*/ 70 h 141"/>
                      <a:gd name="T46" fmla="*/ 192 w 198"/>
                      <a:gd name="T47" fmla="*/ 70 h 141"/>
                      <a:gd name="T48" fmla="*/ 198 w 198"/>
                      <a:gd name="T49" fmla="*/ 76 h 141"/>
                      <a:gd name="T50" fmla="*/ 198 w 198"/>
                      <a:gd name="T51" fmla="*/ 87 h 141"/>
                      <a:gd name="T52" fmla="*/ 192 w 198"/>
                      <a:gd name="T53" fmla="*/ 93 h 141"/>
                      <a:gd name="T54" fmla="*/ 107 w 198"/>
                      <a:gd name="T55" fmla="*/ 93 h 141"/>
                      <a:gd name="T56" fmla="*/ 103 w 198"/>
                      <a:gd name="T57" fmla="*/ 91 h 141"/>
                      <a:gd name="T58" fmla="*/ 67 w 198"/>
                      <a:gd name="T59" fmla="*/ 127 h 141"/>
                      <a:gd name="T60" fmla="*/ 64 w 198"/>
                      <a:gd name="T61" fmla="*/ 128 h 141"/>
                      <a:gd name="T62" fmla="*/ 14 w 198"/>
                      <a:gd name="T63" fmla="*/ 141 h 141"/>
                      <a:gd name="T64" fmla="*/ 12 w 198"/>
                      <a:gd name="T65" fmla="*/ 141 h 141"/>
                      <a:gd name="T66" fmla="*/ 23 w 198"/>
                      <a:gd name="T67" fmla="*/ 119 h 141"/>
                      <a:gd name="T68" fmla="*/ 45 w 198"/>
                      <a:gd name="T69" fmla="*/ 113 h 141"/>
                      <a:gd name="T70" fmla="*/ 29 w 198"/>
                      <a:gd name="T71" fmla="*/ 97 h 141"/>
                      <a:gd name="T72" fmla="*/ 23 w 198"/>
                      <a:gd name="T73" fmla="*/ 11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8" h="141">
                        <a:moveTo>
                          <a:pt x="12" y="141"/>
                        </a:moveTo>
                        <a:cubicBezTo>
                          <a:pt x="11" y="141"/>
                          <a:pt x="9" y="141"/>
                          <a:pt x="8" y="140"/>
                        </a:cubicBezTo>
                        <a:cubicBezTo>
                          <a:pt x="3" y="134"/>
                          <a:pt x="3" y="134"/>
                          <a:pt x="3" y="134"/>
                        </a:cubicBezTo>
                        <a:cubicBezTo>
                          <a:pt x="1" y="133"/>
                          <a:pt x="0" y="131"/>
                          <a:pt x="1" y="128"/>
                        </a:cubicBezTo>
                        <a:cubicBezTo>
                          <a:pt x="14" y="77"/>
                          <a:pt x="14" y="77"/>
                          <a:pt x="14" y="77"/>
                        </a:cubicBezTo>
                        <a:cubicBezTo>
                          <a:pt x="14" y="76"/>
                          <a:pt x="15" y="75"/>
                          <a:pt x="15" y="75"/>
                        </a:cubicBezTo>
                        <a:cubicBezTo>
                          <a:pt x="88" y="1"/>
                          <a:pt x="88" y="1"/>
                          <a:pt x="88" y="1"/>
                        </a:cubicBezTo>
                        <a:cubicBezTo>
                          <a:pt x="89" y="0"/>
                          <a:pt x="91" y="0"/>
                          <a:pt x="92" y="0"/>
                        </a:cubicBezTo>
                        <a:cubicBezTo>
                          <a:pt x="92" y="0"/>
                          <a:pt x="92" y="0"/>
                          <a:pt x="92" y="0"/>
                        </a:cubicBezTo>
                        <a:cubicBezTo>
                          <a:pt x="94" y="0"/>
                          <a:pt x="96" y="0"/>
                          <a:pt x="97" y="1"/>
                        </a:cubicBezTo>
                        <a:cubicBezTo>
                          <a:pt x="103" y="8"/>
                          <a:pt x="103" y="8"/>
                          <a:pt x="103" y="8"/>
                        </a:cubicBezTo>
                        <a:cubicBezTo>
                          <a:pt x="104" y="9"/>
                          <a:pt x="105" y="10"/>
                          <a:pt x="105" y="12"/>
                        </a:cubicBezTo>
                        <a:cubicBezTo>
                          <a:pt x="106" y="12"/>
                          <a:pt x="108" y="12"/>
                          <a:pt x="109" y="13"/>
                        </a:cubicBezTo>
                        <a:cubicBezTo>
                          <a:pt x="116" y="21"/>
                          <a:pt x="116" y="21"/>
                          <a:pt x="116" y="21"/>
                        </a:cubicBezTo>
                        <a:cubicBezTo>
                          <a:pt x="117" y="22"/>
                          <a:pt x="117" y="23"/>
                          <a:pt x="117" y="24"/>
                        </a:cubicBezTo>
                        <a:cubicBezTo>
                          <a:pt x="119" y="24"/>
                          <a:pt x="120" y="25"/>
                          <a:pt x="121" y="26"/>
                        </a:cubicBezTo>
                        <a:cubicBezTo>
                          <a:pt x="128" y="33"/>
                          <a:pt x="128" y="33"/>
                          <a:pt x="128" y="33"/>
                        </a:cubicBezTo>
                        <a:cubicBezTo>
                          <a:pt x="129" y="34"/>
                          <a:pt x="130" y="35"/>
                          <a:pt x="130" y="37"/>
                        </a:cubicBezTo>
                        <a:cubicBezTo>
                          <a:pt x="131" y="37"/>
                          <a:pt x="132" y="37"/>
                          <a:pt x="133" y="38"/>
                        </a:cubicBezTo>
                        <a:cubicBezTo>
                          <a:pt x="140" y="45"/>
                          <a:pt x="140" y="45"/>
                          <a:pt x="140" y="45"/>
                        </a:cubicBezTo>
                        <a:cubicBezTo>
                          <a:pt x="141" y="46"/>
                          <a:pt x="142" y="47"/>
                          <a:pt x="142" y="49"/>
                        </a:cubicBezTo>
                        <a:cubicBezTo>
                          <a:pt x="142" y="51"/>
                          <a:pt x="141" y="52"/>
                          <a:pt x="140" y="53"/>
                        </a:cubicBezTo>
                        <a:cubicBezTo>
                          <a:pt x="124" y="70"/>
                          <a:pt x="124" y="70"/>
                          <a:pt x="124" y="70"/>
                        </a:cubicBezTo>
                        <a:cubicBezTo>
                          <a:pt x="192" y="70"/>
                          <a:pt x="192" y="70"/>
                          <a:pt x="192" y="70"/>
                        </a:cubicBezTo>
                        <a:cubicBezTo>
                          <a:pt x="196" y="70"/>
                          <a:pt x="198" y="72"/>
                          <a:pt x="198" y="76"/>
                        </a:cubicBezTo>
                        <a:cubicBezTo>
                          <a:pt x="198" y="87"/>
                          <a:pt x="198" y="87"/>
                          <a:pt x="198" y="87"/>
                        </a:cubicBezTo>
                        <a:cubicBezTo>
                          <a:pt x="198" y="91"/>
                          <a:pt x="196" y="93"/>
                          <a:pt x="192" y="93"/>
                        </a:cubicBezTo>
                        <a:cubicBezTo>
                          <a:pt x="107" y="93"/>
                          <a:pt x="107" y="93"/>
                          <a:pt x="107" y="93"/>
                        </a:cubicBezTo>
                        <a:cubicBezTo>
                          <a:pt x="105" y="93"/>
                          <a:pt x="104" y="92"/>
                          <a:pt x="103" y="91"/>
                        </a:cubicBezTo>
                        <a:cubicBezTo>
                          <a:pt x="67" y="127"/>
                          <a:pt x="67" y="127"/>
                          <a:pt x="67" y="127"/>
                        </a:cubicBezTo>
                        <a:cubicBezTo>
                          <a:pt x="66" y="127"/>
                          <a:pt x="65" y="128"/>
                          <a:pt x="64" y="128"/>
                        </a:cubicBezTo>
                        <a:cubicBezTo>
                          <a:pt x="14" y="141"/>
                          <a:pt x="14" y="141"/>
                          <a:pt x="14" y="141"/>
                        </a:cubicBezTo>
                        <a:cubicBezTo>
                          <a:pt x="13" y="141"/>
                          <a:pt x="13" y="141"/>
                          <a:pt x="12" y="141"/>
                        </a:cubicBezTo>
                        <a:close/>
                        <a:moveTo>
                          <a:pt x="23" y="119"/>
                        </a:moveTo>
                        <a:cubicBezTo>
                          <a:pt x="45" y="113"/>
                          <a:pt x="45" y="113"/>
                          <a:pt x="45" y="113"/>
                        </a:cubicBezTo>
                        <a:cubicBezTo>
                          <a:pt x="29" y="97"/>
                          <a:pt x="29" y="97"/>
                          <a:pt x="29" y="97"/>
                        </a:cubicBezTo>
                        <a:lnTo>
                          <a:pt x="23" y="1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57" name="Freeform 52"/>
                  <p:cNvSpPr>
                    <a:spLocks noEditPoints="1"/>
                  </p:cNvSpPr>
                  <p:nvPr/>
                </p:nvSpPr>
                <p:spPr bwMode="auto">
                  <a:xfrm>
                    <a:off x="-145995" y="8701813"/>
                    <a:ext cx="787400" cy="573089"/>
                  </a:xfrm>
                  <a:custGeom>
                    <a:avLst/>
                    <a:gdLst>
                      <a:gd name="T0" fmla="*/ 98 w 210"/>
                      <a:gd name="T1" fmla="*/ 12 h 153"/>
                      <a:gd name="T2" fmla="*/ 105 w 210"/>
                      <a:gd name="T3" fmla="*/ 18 h 153"/>
                      <a:gd name="T4" fmla="*/ 37 w 210"/>
                      <a:gd name="T5" fmla="*/ 86 h 153"/>
                      <a:gd name="T6" fmla="*/ 43 w 210"/>
                      <a:gd name="T7" fmla="*/ 92 h 153"/>
                      <a:gd name="T8" fmla="*/ 110 w 210"/>
                      <a:gd name="T9" fmla="*/ 24 h 153"/>
                      <a:gd name="T10" fmla="*/ 118 w 210"/>
                      <a:gd name="T11" fmla="*/ 31 h 153"/>
                      <a:gd name="T12" fmla="*/ 50 w 210"/>
                      <a:gd name="T13" fmla="*/ 99 h 153"/>
                      <a:gd name="T14" fmla="*/ 55 w 210"/>
                      <a:gd name="T15" fmla="*/ 104 h 153"/>
                      <a:gd name="T16" fmla="*/ 123 w 210"/>
                      <a:gd name="T17" fmla="*/ 36 h 153"/>
                      <a:gd name="T18" fmla="*/ 130 w 210"/>
                      <a:gd name="T19" fmla="*/ 43 h 153"/>
                      <a:gd name="T20" fmla="*/ 62 w 210"/>
                      <a:gd name="T21" fmla="*/ 111 h 153"/>
                      <a:gd name="T22" fmla="*/ 68 w 210"/>
                      <a:gd name="T23" fmla="*/ 116 h 153"/>
                      <a:gd name="T24" fmla="*/ 135 w 210"/>
                      <a:gd name="T25" fmla="*/ 49 h 153"/>
                      <a:gd name="T26" fmla="*/ 142 w 210"/>
                      <a:gd name="T27" fmla="*/ 55 h 153"/>
                      <a:gd name="T28" fmla="*/ 115 w 210"/>
                      <a:gd name="T29" fmla="*/ 82 h 153"/>
                      <a:gd name="T30" fmla="*/ 198 w 210"/>
                      <a:gd name="T31" fmla="*/ 82 h 153"/>
                      <a:gd name="T32" fmla="*/ 198 w 210"/>
                      <a:gd name="T33" fmla="*/ 93 h 153"/>
                      <a:gd name="T34" fmla="*/ 113 w 210"/>
                      <a:gd name="T35" fmla="*/ 93 h 153"/>
                      <a:gd name="T36" fmla="*/ 113 w 210"/>
                      <a:gd name="T37" fmla="*/ 84 h 153"/>
                      <a:gd name="T38" fmla="*/ 69 w 210"/>
                      <a:gd name="T39" fmla="*/ 128 h 153"/>
                      <a:gd name="T40" fmla="*/ 18 w 210"/>
                      <a:gd name="T41" fmla="*/ 141 h 153"/>
                      <a:gd name="T42" fmla="*/ 13 w 210"/>
                      <a:gd name="T43" fmla="*/ 136 h 153"/>
                      <a:gd name="T44" fmla="*/ 26 w 210"/>
                      <a:gd name="T45" fmla="*/ 85 h 153"/>
                      <a:gd name="T46" fmla="*/ 98 w 210"/>
                      <a:gd name="T47" fmla="*/ 12 h 153"/>
                      <a:gd name="T48" fmla="*/ 21 w 210"/>
                      <a:gd name="T49" fmla="*/ 133 h 153"/>
                      <a:gd name="T50" fmla="*/ 62 w 210"/>
                      <a:gd name="T51" fmla="*/ 122 h 153"/>
                      <a:gd name="T52" fmla="*/ 32 w 210"/>
                      <a:gd name="T53" fmla="*/ 91 h 153"/>
                      <a:gd name="T54" fmla="*/ 21 w 210"/>
                      <a:gd name="T55" fmla="*/ 133 h 153"/>
                      <a:gd name="T56" fmla="*/ 98 w 210"/>
                      <a:gd name="T57" fmla="*/ 0 h 153"/>
                      <a:gd name="T58" fmla="*/ 98 w 210"/>
                      <a:gd name="T59" fmla="*/ 0 h 153"/>
                      <a:gd name="T60" fmla="*/ 90 w 210"/>
                      <a:gd name="T61" fmla="*/ 3 h 153"/>
                      <a:gd name="T62" fmla="*/ 17 w 210"/>
                      <a:gd name="T63" fmla="*/ 76 h 153"/>
                      <a:gd name="T64" fmla="*/ 14 w 210"/>
                      <a:gd name="T65" fmla="*/ 82 h 153"/>
                      <a:gd name="T66" fmla="*/ 1 w 210"/>
                      <a:gd name="T67" fmla="*/ 133 h 153"/>
                      <a:gd name="T68" fmla="*/ 4 w 210"/>
                      <a:gd name="T69" fmla="*/ 145 h 153"/>
                      <a:gd name="T70" fmla="*/ 10 w 210"/>
                      <a:gd name="T71" fmla="*/ 150 h 153"/>
                      <a:gd name="T72" fmla="*/ 18 w 210"/>
                      <a:gd name="T73" fmla="*/ 153 h 153"/>
                      <a:gd name="T74" fmla="*/ 21 w 210"/>
                      <a:gd name="T75" fmla="*/ 153 h 153"/>
                      <a:gd name="T76" fmla="*/ 72 w 210"/>
                      <a:gd name="T77" fmla="*/ 140 h 153"/>
                      <a:gd name="T78" fmla="*/ 77 w 210"/>
                      <a:gd name="T79" fmla="*/ 137 h 153"/>
                      <a:gd name="T80" fmla="*/ 109 w 210"/>
                      <a:gd name="T81" fmla="*/ 105 h 153"/>
                      <a:gd name="T82" fmla="*/ 113 w 210"/>
                      <a:gd name="T83" fmla="*/ 105 h 153"/>
                      <a:gd name="T84" fmla="*/ 198 w 210"/>
                      <a:gd name="T85" fmla="*/ 105 h 153"/>
                      <a:gd name="T86" fmla="*/ 210 w 210"/>
                      <a:gd name="T87" fmla="*/ 93 h 153"/>
                      <a:gd name="T88" fmla="*/ 210 w 210"/>
                      <a:gd name="T89" fmla="*/ 82 h 153"/>
                      <a:gd name="T90" fmla="*/ 198 w 210"/>
                      <a:gd name="T91" fmla="*/ 70 h 153"/>
                      <a:gd name="T92" fmla="*/ 144 w 210"/>
                      <a:gd name="T93" fmla="*/ 70 h 153"/>
                      <a:gd name="T94" fmla="*/ 150 w 210"/>
                      <a:gd name="T95" fmla="*/ 64 h 153"/>
                      <a:gd name="T96" fmla="*/ 154 w 210"/>
                      <a:gd name="T97" fmla="*/ 55 h 153"/>
                      <a:gd name="T98" fmla="*/ 150 w 210"/>
                      <a:gd name="T99" fmla="*/ 47 h 153"/>
                      <a:gd name="T100" fmla="*/ 144 w 210"/>
                      <a:gd name="T101" fmla="*/ 40 h 153"/>
                      <a:gd name="T102" fmla="*/ 140 w 210"/>
                      <a:gd name="T103" fmla="*/ 38 h 153"/>
                      <a:gd name="T104" fmla="*/ 138 w 210"/>
                      <a:gd name="T105" fmla="*/ 35 h 153"/>
                      <a:gd name="T106" fmla="*/ 131 w 210"/>
                      <a:gd name="T107" fmla="*/ 28 h 153"/>
                      <a:gd name="T108" fmla="*/ 128 w 210"/>
                      <a:gd name="T109" fmla="*/ 25 h 153"/>
                      <a:gd name="T110" fmla="*/ 126 w 210"/>
                      <a:gd name="T111" fmla="*/ 22 h 153"/>
                      <a:gd name="T112" fmla="*/ 119 w 210"/>
                      <a:gd name="T113" fmla="*/ 15 h 153"/>
                      <a:gd name="T114" fmla="*/ 116 w 210"/>
                      <a:gd name="T115" fmla="*/ 13 h 153"/>
                      <a:gd name="T116" fmla="*/ 113 w 210"/>
                      <a:gd name="T117" fmla="*/ 10 h 153"/>
                      <a:gd name="T118" fmla="*/ 107 w 210"/>
                      <a:gd name="T119" fmla="*/ 3 h 153"/>
                      <a:gd name="T120" fmla="*/ 98 w 210"/>
                      <a:gd name="T121" fmla="*/ 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10" h="153">
                        <a:moveTo>
                          <a:pt x="98" y="12"/>
                        </a:moveTo>
                        <a:cubicBezTo>
                          <a:pt x="105" y="18"/>
                          <a:pt x="105" y="18"/>
                          <a:pt x="105" y="18"/>
                        </a:cubicBezTo>
                        <a:cubicBezTo>
                          <a:pt x="37" y="86"/>
                          <a:pt x="37" y="86"/>
                          <a:pt x="37" y="86"/>
                        </a:cubicBezTo>
                        <a:cubicBezTo>
                          <a:pt x="43" y="92"/>
                          <a:pt x="43" y="92"/>
                          <a:pt x="43" y="92"/>
                        </a:cubicBezTo>
                        <a:cubicBezTo>
                          <a:pt x="110" y="24"/>
                          <a:pt x="110" y="24"/>
                          <a:pt x="110" y="24"/>
                        </a:cubicBezTo>
                        <a:cubicBezTo>
                          <a:pt x="118" y="31"/>
                          <a:pt x="118" y="31"/>
                          <a:pt x="118" y="31"/>
                        </a:cubicBezTo>
                        <a:cubicBezTo>
                          <a:pt x="50" y="99"/>
                          <a:pt x="50" y="99"/>
                          <a:pt x="50" y="99"/>
                        </a:cubicBezTo>
                        <a:cubicBezTo>
                          <a:pt x="55" y="104"/>
                          <a:pt x="55" y="104"/>
                          <a:pt x="55" y="104"/>
                        </a:cubicBezTo>
                        <a:cubicBezTo>
                          <a:pt x="123" y="36"/>
                          <a:pt x="123" y="36"/>
                          <a:pt x="123" y="36"/>
                        </a:cubicBezTo>
                        <a:cubicBezTo>
                          <a:pt x="130" y="43"/>
                          <a:pt x="130" y="43"/>
                          <a:pt x="130" y="43"/>
                        </a:cubicBezTo>
                        <a:cubicBezTo>
                          <a:pt x="62" y="111"/>
                          <a:pt x="62" y="111"/>
                          <a:pt x="62" y="111"/>
                        </a:cubicBezTo>
                        <a:cubicBezTo>
                          <a:pt x="68" y="116"/>
                          <a:pt x="68" y="116"/>
                          <a:pt x="68" y="116"/>
                        </a:cubicBezTo>
                        <a:cubicBezTo>
                          <a:pt x="135" y="49"/>
                          <a:pt x="135" y="49"/>
                          <a:pt x="135" y="49"/>
                        </a:cubicBezTo>
                        <a:cubicBezTo>
                          <a:pt x="142" y="55"/>
                          <a:pt x="142" y="55"/>
                          <a:pt x="142" y="55"/>
                        </a:cubicBezTo>
                        <a:cubicBezTo>
                          <a:pt x="115" y="82"/>
                          <a:pt x="115" y="82"/>
                          <a:pt x="115" y="82"/>
                        </a:cubicBezTo>
                        <a:cubicBezTo>
                          <a:pt x="198" y="82"/>
                          <a:pt x="198" y="82"/>
                          <a:pt x="198" y="82"/>
                        </a:cubicBezTo>
                        <a:cubicBezTo>
                          <a:pt x="198" y="93"/>
                          <a:pt x="198" y="93"/>
                          <a:pt x="198" y="93"/>
                        </a:cubicBezTo>
                        <a:cubicBezTo>
                          <a:pt x="113" y="93"/>
                          <a:pt x="113" y="93"/>
                          <a:pt x="113" y="93"/>
                        </a:cubicBezTo>
                        <a:cubicBezTo>
                          <a:pt x="113" y="84"/>
                          <a:pt x="113" y="84"/>
                          <a:pt x="113" y="84"/>
                        </a:cubicBezTo>
                        <a:cubicBezTo>
                          <a:pt x="69" y="128"/>
                          <a:pt x="69" y="128"/>
                          <a:pt x="69" y="128"/>
                        </a:cubicBezTo>
                        <a:cubicBezTo>
                          <a:pt x="18" y="141"/>
                          <a:pt x="18" y="141"/>
                          <a:pt x="18" y="141"/>
                        </a:cubicBezTo>
                        <a:cubicBezTo>
                          <a:pt x="13" y="136"/>
                          <a:pt x="13" y="136"/>
                          <a:pt x="13" y="136"/>
                        </a:cubicBezTo>
                        <a:cubicBezTo>
                          <a:pt x="26" y="85"/>
                          <a:pt x="26" y="85"/>
                          <a:pt x="26" y="85"/>
                        </a:cubicBezTo>
                        <a:cubicBezTo>
                          <a:pt x="98" y="12"/>
                          <a:pt x="98" y="12"/>
                          <a:pt x="98" y="12"/>
                        </a:cubicBezTo>
                        <a:moveTo>
                          <a:pt x="21" y="133"/>
                        </a:moveTo>
                        <a:cubicBezTo>
                          <a:pt x="62" y="122"/>
                          <a:pt x="62" y="122"/>
                          <a:pt x="62" y="122"/>
                        </a:cubicBezTo>
                        <a:cubicBezTo>
                          <a:pt x="32" y="91"/>
                          <a:pt x="32" y="91"/>
                          <a:pt x="32" y="91"/>
                        </a:cubicBezTo>
                        <a:cubicBezTo>
                          <a:pt x="21" y="133"/>
                          <a:pt x="21" y="133"/>
                          <a:pt x="21" y="133"/>
                        </a:cubicBezTo>
                        <a:moveTo>
                          <a:pt x="98" y="0"/>
                        </a:moveTo>
                        <a:cubicBezTo>
                          <a:pt x="98" y="0"/>
                          <a:pt x="98" y="0"/>
                          <a:pt x="98" y="0"/>
                        </a:cubicBezTo>
                        <a:cubicBezTo>
                          <a:pt x="95" y="0"/>
                          <a:pt x="92" y="1"/>
                          <a:pt x="90" y="3"/>
                        </a:cubicBezTo>
                        <a:cubicBezTo>
                          <a:pt x="17" y="76"/>
                          <a:pt x="17" y="76"/>
                          <a:pt x="17" y="76"/>
                        </a:cubicBezTo>
                        <a:cubicBezTo>
                          <a:pt x="16" y="78"/>
                          <a:pt x="15" y="80"/>
                          <a:pt x="14" y="82"/>
                        </a:cubicBezTo>
                        <a:cubicBezTo>
                          <a:pt x="1" y="133"/>
                          <a:pt x="1" y="133"/>
                          <a:pt x="1" y="133"/>
                        </a:cubicBezTo>
                        <a:cubicBezTo>
                          <a:pt x="0" y="137"/>
                          <a:pt x="1" y="142"/>
                          <a:pt x="4" y="145"/>
                        </a:cubicBezTo>
                        <a:cubicBezTo>
                          <a:pt x="10" y="150"/>
                          <a:pt x="10" y="150"/>
                          <a:pt x="10" y="150"/>
                        </a:cubicBezTo>
                        <a:cubicBezTo>
                          <a:pt x="12" y="152"/>
                          <a:pt x="15" y="153"/>
                          <a:pt x="18" y="153"/>
                        </a:cubicBezTo>
                        <a:cubicBezTo>
                          <a:pt x="19" y="153"/>
                          <a:pt x="20" y="153"/>
                          <a:pt x="21" y="153"/>
                        </a:cubicBezTo>
                        <a:cubicBezTo>
                          <a:pt x="72" y="140"/>
                          <a:pt x="72" y="140"/>
                          <a:pt x="72" y="140"/>
                        </a:cubicBezTo>
                        <a:cubicBezTo>
                          <a:pt x="74" y="140"/>
                          <a:pt x="76" y="138"/>
                          <a:pt x="77" y="137"/>
                        </a:cubicBezTo>
                        <a:cubicBezTo>
                          <a:pt x="109" y="105"/>
                          <a:pt x="109" y="105"/>
                          <a:pt x="109" y="105"/>
                        </a:cubicBezTo>
                        <a:cubicBezTo>
                          <a:pt x="111" y="105"/>
                          <a:pt x="112" y="105"/>
                          <a:pt x="113" y="105"/>
                        </a:cubicBezTo>
                        <a:cubicBezTo>
                          <a:pt x="198" y="105"/>
                          <a:pt x="198" y="105"/>
                          <a:pt x="198" y="105"/>
                        </a:cubicBezTo>
                        <a:cubicBezTo>
                          <a:pt x="205" y="105"/>
                          <a:pt x="210" y="100"/>
                          <a:pt x="210" y="93"/>
                        </a:cubicBezTo>
                        <a:cubicBezTo>
                          <a:pt x="210" y="82"/>
                          <a:pt x="210" y="82"/>
                          <a:pt x="210" y="82"/>
                        </a:cubicBezTo>
                        <a:cubicBezTo>
                          <a:pt x="210" y="75"/>
                          <a:pt x="205" y="70"/>
                          <a:pt x="198" y="70"/>
                        </a:cubicBezTo>
                        <a:cubicBezTo>
                          <a:pt x="144" y="70"/>
                          <a:pt x="144" y="70"/>
                          <a:pt x="144" y="70"/>
                        </a:cubicBezTo>
                        <a:cubicBezTo>
                          <a:pt x="150" y="64"/>
                          <a:pt x="150" y="64"/>
                          <a:pt x="150" y="64"/>
                        </a:cubicBezTo>
                        <a:cubicBezTo>
                          <a:pt x="153" y="61"/>
                          <a:pt x="154" y="58"/>
                          <a:pt x="154" y="55"/>
                        </a:cubicBezTo>
                        <a:cubicBezTo>
                          <a:pt x="154" y="52"/>
                          <a:pt x="152" y="49"/>
                          <a:pt x="150" y="47"/>
                        </a:cubicBezTo>
                        <a:cubicBezTo>
                          <a:pt x="144" y="40"/>
                          <a:pt x="144" y="40"/>
                          <a:pt x="144" y="40"/>
                        </a:cubicBezTo>
                        <a:cubicBezTo>
                          <a:pt x="143" y="39"/>
                          <a:pt x="142" y="39"/>
                          <a:pt x="140" y="38"/>
                        </a:cubicBezTo>
                        <a:cubicBezTo>
                          <a:pt x="140" y="37"/>
                          <a:pt x="139" y="36"/>
                          <a:pt x="138" y="35"/>
                        </a:cubicBezTo>
                        <a:cubicBezTo>
                          <a:pt x="131" y="28"/>
                          <a:pt x="131" y="28"/>
                          <a:pt x="131" y="28"/>
                        </a:cubicBezTo>
                        <a:cubicBezTo>
                          <a:pt x="131" y="27"/>
                          <a:pt x="129" y="26"/>
                          <a:pt x="128" y="25"/>
                        </a:cubicBezTo>
                        <a:cubicBezTo>
                          <a:pt x="128" y="24"/>
                          <a:pt x="127" y="23"/>
                          <a:pt x="126" y="22"/>
                        </a:cubicBezTo>
                        <a:cubicBezTo>
                          <a:pt x="119" y="15"/>
                          <a:pt x="119" y="15"/>
                          <a:pt x="119" y="15"/>
                        </a:cubicBezTo>
                        <a:cubicBezTo>
                          <a:pt x="118" y="14"/>
                          <a:pt x="117" y="13"/>
                          <a:pt x="116" y="13"/>
                        </a:cubicBezTo>
                        <a:cubicBezTo>
                          <a:pt x="115" y="12"/>
                          <a:pt x="114" y="10"/>
                          <a:pt x="113" y="10"/>
                        </a:cubicBezTo>
                        <a:cubicBezTo>
                          <a:pt x="107" y="3"/>
                          <a:pt x="107" y="3"/>
                          <a:pt x="107" y="3"/>
                        </a:cubicBezTo>
                        <a:cubicBezTo>
                          <a:pt x="105" y="1"/>
                          <a:pt x="102" y="0"/>
                          <a:pt x="98"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58" name="Rectangle 53"/>
                  <p:cNvSpPr>
                    <a:spLocks noChangeArrowheads="1"/>
                  </p:cNvSpPr>
                  <p:nvPr/>
                </p:nvSpPr>
                <p:spPr bwMode="auto">
                  <a:xfrm>
                    <a:off x="277868" y="9084395"/>
                    <a:ext cx="319088" cy="444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59" name="Rectangle 54"/>
                  <p:cNvSpPr>
                    <a:spLocks noChangeArrowheads="1"/>
                  </p:cNvSpPr>
                  <p:nvPr/>
                </p:nvSpPr>
                <p:spPr bwMode="auto">
                  <a:xfrm>
                    <a:off x="277868" y="9159009"/>
                    <a:ext cx="319088" cy="444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60" name="Freeform 55"/>
                  <p:cNvSpPr>
                    <a:spLocks/>
                  </p:cNvSpPr>
                  <p:nvPr/>
                </p:nvSpPr>
                <p:spPr bwMode="auto">
                  <a:xfrm>
                    <a:off x="239768" y="8674820"/>
                    <a:ext cx="217488" cy="214313"/>
                  </a:xfrm>
                  <a:custGeom>
                    <a:avLst/>
                    <a:gdLst>
                      <a:gd name="T0" fmla="*/ 55 w 58"/>
                      <a:gd name="T1" fmla="*/ 46 h 57"/>
                      <a:gd name="T2" fmla="*/ 55 w 58"/>
                      <a:gd name="T3" fmla="*/ 37 h 57"/>
                      <a:gd name="T4" fmla="*/ 21 w 58"/>
                      <a:gd name="T5" fmla="*/ 2 h 57"/>
                      <a:gd name="T6" fmla="*/ 12 w 58"/>
                      <a:gd name="T7" fmla="*/ 2 h 57"/>
                      <a:gd name="T8" fmla="*/ 0 w 58"/>
                      <a:gd name="T9" fmla="*/ 14 h 57"/>
                      <a:gd name="T10" fmla="*/ 44 w 58"/>
                      <a:gd name="T11" fmla="*/ 57 h 57"/>
                      <a:gd name="T12" fmla="*/ 55 w 58"/>
                      <a:gd name="T13" fmla="*/ 46 h 57"/>
                    </a:gdLst>
                    <a:ahLst/>
                    <a:cxnLst>
                      <a:cxn ang="0">
                        <a:pos x="T0" y="T1"/>
                      </a:cxn>
                      <a:cxn ang="0">
                        <a:pos x="T2" y="T3"/>
                      </a:cxn>
                      <a:cxn ang="0">
                        <a:pos x="T4" y="T5"/>
                      </a:cxn>
                      <a:cxn ang="0">
                        <a:pos x="T6" y="T7"/>
                      </a:cxn>
                      <a:cxn ang="0">
                        <a:pos x="T8" y="T9"/>
                      </a:cxn>
                      <a:cxn ang="0">
                        <a:pos x="T10" y="T11"/>
                      </a:cxn>
                      <a:cxn ang="0">
                        <a:pos x="T12" y="T13"/>
                      </a:cxn>
                    </a:cxnLst>
                    <a:rect l="0" t="0" r="r" b="b"/>
                    <a:pathLst>
                      <a:path w="58" h="57">
                        <a:moveTo>
                          <a:pt x="55" y="46"/>
                        </a:moveTo>
                        <a:cubicBezTo>
                          <a:pt x="58" y="43"/>
                          <a:pt x="58" y="39"/>
                          <a:pt x="55" y="37"/>
                        </a:cubicBezTo>
                        <a:cubicBezTo>
                          <a:pt x="21" y="2"/>
                          <a:pt x="21" y="2"/>
                          <a:pt x="21" y="2"/>
                        </a:cubicBezTo>
                        <a:cubicBezTo>
                          <a:pt x="18" y="0"/>
                          <a:pt x="14" y="0"/>
                          <a:pt x="12" y="2"/>
                        </a:cubicBezTo>
                        <a:cubicBezTo>
                          <a:pt x="0" y="14"/>
                          <a:pt x="0" y="14"/>
                          <a:pt x="0" y="14"/>
                        </a:cubicBezTo>
                        <a:cubicBezTo>
                          <a:pt x="44" y="57"/>
                          <a:pt x="44" y="57"/>
                          <a:pt x="44" y="57"/>
                        </a:cubicBezTo>
                        <a:cubicBezTo>
                          <a:pt x="55" y="46"/>
                          <a:pt x="55" y="46"/>
                          <a:pt x="55" y="4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61" name="Freeform 56"/>
                  <p:cNvSpPr>
                    <a:spLocks noEditPoints="1"/>
                  </p:cNvSpPr>
                  <p:nvPr/>
                </p:nvSpPr>
                <p:spPr bwMode="auto">
                  <a:xfrm>
                    <a:off x="-96782" y="8746258"/>
                    <a:ext cx="693738" cy="484189"/>
                  </a:xfrm>
                  <a:custGeom>
                    <a:avLst/>
                    <a:gdLst>
                      <a:gd name="T0" fmla="*/ 241 w 437"/>
                      <a:gd name="T1" fmla="*/ 166 h 305"/>
                      <a:gd name="T2" fmla="*/ 305 w 437"/>
                      <a:gd name="T3" fmla="*/ 102 h 305"/>
                      <a:gd name="T4" fmla="*/ 288 w 437"/>
                      <a:gd name="T5" fmla="*/ 88 h 305"/>
                      <a:gd name="T6" fmla="*/ 130 w 437"/>
                      <a:gd name="T7" fmla="*/ 246 h 305"/>
                      <a:gd name="T8" fmla="*/ 116 w 437"/>
                      <a:gd name="T9" fmla="*/ 234 h 305"/>
                      <a:gd name="T10" fmla="*/ 276 w 437"/>
                      <a:gd name="T11" fmla="*/ 74 h 305"/>
                      <a:gd name="T12" fmla="*/ 260 w 437"/>
                      <a:gd name="T13" fmla="*/ 57 h 305"/>
                      <a:gd name="T14" fmla="*/ 99 w 437"/>
                      <a:gd name="T15" fmla="*/ 218 h 305"/>
                      <a:gd name="T16" fmla="*/ 87 w 437"/>
                      <a:gd name="T17" fmla="*/ 206 h 305"/>
                      <a:gd name="T18" fmla="*/ 248 w 437"/>
                      <a:gd name="T19" fmla="*/ 45 h 305"/>
                      <a:gd name="T20" fmla="*/ 229 w 437"/>
                      <a:gd name="T21" fmla="*/ 29 h 305"/>
                      <a:gd name="T22" fmla="*/ 71 w 437"/>
                      <a:gd name="T23" fmla="*/ 189 h 305"/>
                      <a:gd name="T24" fmla="*/ 56 w 437"/>
                      <a:gd name="T25" fmla="*/ 175 h 305"/>
                      <a:gd name="T26" fmla="*/ 217 w 437"/>
                      <a:gd name="T27" fmla="*/ 14 h 305"/>
                      <a:gd name="T28" fmla="*/ 201 w 437"/>
                      <a:gd name="T29" fmla="*/ 0 h 305"/>
                      <a:gd name="T30" fmla="*/ 30 w 437"/>
                      <a:gd name="T31" fmla="*/ 173 h 305"/>
                      <a:gd name="T32" fmla="*/ 0 w 437"/>
                      <a:gd name="T33" fmla="*/ 293 h 305"/>
                      <a:gd name="T34" fmla="*/ 12 w 437"/>
                      <a:gd name="T35" fmla="*/ 305 h 305"/>
                      <a:gd name="T36" fmla="*/ 132 w 437"/>
                      <a:gd name="T37" fmla="*/ 274 h 305"/>
                      <a:gd name="T38" fmla="*/ 236 w 437"/>
                      <a:gd name="T39" fmla="*/ 170 h 305"/>
                      <a:gd name="T40" fmla="*/ 236 w 437"/>
                      <a:gd name="T41" fmla="*/ 192 h 305"/>
                      <a:gd name="T42" fmla="*/ 437 w 437"/>
                      <a:gd name="T43" fmla="*/ 192 h 305"/>
                      <a:gd name="T44" fmla="*/ 437 w 437"/>
                      <a:gd name="T45" fmla="*/ 166 h 305"/>
                      <a:gd name="T46" fmla="*/ 241 w 437"/>
                      <a:gd name="T47" fmla="*/ 166 h 305"/>
                      <a:gd name="T48" fmla="*/ 19 w 437"/>
                      <a:gd name="T49" fmla="*/ 286 h 305"/>
                      <a:gd name="T50" fmla="*/ 45 w 437"/>
                      <a:gd name="T51" fmla="*/ 187 h 305"/>
                      <a:gd name="T52" fmla="*/ 116 w 437"/>
                      <a:gd name="T53" fmla="*/ 260 h 305"/>
                      <a:gd name="T54" fmla="*/ 19 w 437"/>
                      <a:gd name="T55" fmla="*/ 286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37" h="305">
                        <a:moveTo>
                          <a:pt x="241" y="166"/>
                        </a:moveTo>
                        <a:lnTo>
                          <a:pt x="305" y="102"/>
                        </a:lnTo>
                        <a:lnTo>
                          <a:pt x="288" y="88"/>
                        </a:lnTo>
                        <a:lnTo>
                          <a:pt x="130" y="246"/>
                        </a:lnTo>
                        <a:lnTo>
                          <a:pt x="116" y="234"/>
                        </a:lnTo>
                        <a:lnTo>
                          <a:pt x="276" y="74"/>
                        </a:lnTo>
                        <a:lnTo>
                          <a:pt x="260" y="57"/>
                        </a:lnTo>
                        <a:lnTo>
                          <a:pt x="99" y="218"/>
                        </a:lnTo>
                        <a:lnTo>
                          <a:pt x="87" y="206"/>
                        </a:lnTo>
                        <a:lnTo>
                          <a:pt x="248" y="45"/>
                        </a:lnTo>
                        <a:lnTo>
                          <a:pt x="229" y="29"/>
                        </a:lnTo>
                        <a:lnTo>
                          <a:pt x="71" y="189"/>
                        </a:lnTo>
                        <a:lnTo>
                          <a:pt x="56" y="175"/>
                        </a:lnTo>
                        <a:lnTo>
                          <a:pt x="217" y="14"/>
                        </a:lnTo>
                        <a:lnTo>
                          <a:pt x="201" y="0"/>
                        </a:lnTo>
                        <a:lnTo>
                          <a:pt x="30" y="173"/>
                        </a:lnTo>
                        <a:lnTo>
                          <a:pt x="0" y="293"/>
                        </a:lnTo>
                        <a:lnTo>
                          <a:pt x="12" y="305"/>
                        </a:lnTo>
                        <a:lnTo>
                          <a:pt x="132" y="274"/>
                        </a:lnTo>
                        <a:lnTo>
                          <a:pt x="236" y="170"/>
                        </a:lnTo>
                        <a:lnTo>
                          <a:pt x="236" y="192"/>
                        </a:lnTo>
                        <a:lnTo>
                          <a:pt x="437" y="192"/>
                        </a:lnTo>
                        <a:lnTo>
                          <a:pt x="437" y="166"/>
                        </a:lnTo>
                        <a:lnTo>
                          <a:pt x="241" y="166"/>
                        </a:lnTo>
                        <a:close/>
                        <a:moveTo>
                          <a:pt x="19" y="286"/>
                        </a:moveTo>
                        <a:lnTo>
                          <a:pt x="45" y="187"/>
                        </a:lnTo>
                        <a:lnTo>
                          <a:pt x="116" y="260"/>
                        </a:lnTo>
                        <a:lnTo>
                          <a:pt x="19" y="28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grpSp>
          </p:grpSp>
        </p:grpSp>
        <p:sp>
          <p:nvSpPr>
            <p:cNvPr id="35" name="TextBox 34"/>
            <p:cNvSpPr txBox="1"/>
            <p:nvPr/>
          </p:nvSpPr>
          <p:spPr>
            <a:xfrm>
              <a:off x="1461671" y="1871106"/>
              <a:ext cx="2253393" cy="261711"/>
            </a:xfrm>
            <a:prstGeom prst="rect">
              <a:avLst/>
            </a:prstGeom>
            <a:noFill/>
          </p:spPr>
          <p:txBody>
            <a:bodyPr wrap="square" rtlCol="0">
              <a:spAutoFit/>
            </a:bodyPr>
            <a:lstStyle/>
            <a:p>
              <a:r>
                <a:rPr lang="en-US" sz="4600" b="1" dirty="0" err="1" smtClean="0">
                  <a:solidFill>
                    <a:schemeClr val="bg1"/>
                  </a:solidFill>
                  <a:latin typeface="Tahoma" pitchFamily="34" charset="0"/>
                  <a:ea typeface="Tahoma" pitchFamily="34" charset="0"/>
                  <a:cs typeface="Tahoma" pitchFamily="34" charset="0"/>
                </a:rPr>
                <a:t>Lời</a:t>
              </a:r>
              <a:r>
                <a:rPr lang="en-US" sz="4600" b="1" dirty="0" smtClean="0">
                  <a:solidFill>
                    <a:schemeClr val="bg1"/>
                  </a:solidFill>
                  <a:latin typeface="Tahoma" pitchFamily="34" charset="0"/>
                  <a:ea typeface="Tahoma" pitchFamily="34" charset="0"/>
                  <a:cs typeface="Tahoma" pitchFamily="34" charset="0"/>
                </a:rPr>
                <a:t> </a:t>
              </a:r>
              <a:r>
                <a:rPr lang="en-US" sz="4600" b="1" dirty="0" err="1" smtClean="0">
                  <a:solidFill>
                    <a:schemeClr val="bg1"/>
                  </a:solidFill>
                  <a:latin typeface="Tahoma" pitchFamily="34" charset="0"/>
                  <a:ea typeface="Tahoma" pitchFamily="34" charset="0"/>
                  <a:cs typeface="Tahoma" pitchFamily="34" charset="0"/>
                </a:rPr>
                <a:t>giải</a:t>
              </a:r>
              <a:endParaRPr lang="en-US" sz="4600" b="1" dirty="0">
                <a:solidFill>
                  <a:schemeClr val="bg1"/>
                </a:solidFill>
                <a:latin typeface="Tahoma" pitchFamily="34" charset="0"/>
                <a:ea typeface="Tahoma" pitchFamily="34" charset="0"/>
                <a:cs typeface="Tahoma" pitchFamily="34" charset="0"/>
              </a:endParaRPr>
            </a:p>
          </p:txBody>
        </p:sp>
      </p:grpSp>
      <p:sp>
        <p:nvSpPr>
          <p:cNvPr id="4" name="Rectangle 2"/>
          <p:cNvSpPr>
            <a:spLocks noChangeArrowheads="1"/>
          </p:cNvSpPr>
          <p:nvPr/>
        </p:nvSpPr>
        <p:spPr bwMode="auto">
          <a:xfrm>
            <a:off x="8281853" y="2227273"/>
            <a:ext cx="369397" cy="1508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82880" tIns="91440" rIns="182880" bIns="91440" numCol="1" anchor="ctr" anchorCtr="0" compatLnSpc="1">
            <a:prstTxWarp prst="textNoShape">
              <a:avLst/>
            </a:prstTxWarp>
            <a:spAutoFit/>
          </a:bodyPr>
          <a:lstStyle/>
          <a:p>
            <a:endParaRPr lang="en-US" sz="8600"/>
          </a:p>
        </p:txBody>
      </p:sp>
      <p:sp>
        <p:nvSpPr>
          <p:cNvPr id="7" name="Rectangle 5"/>
          <p:cNvSpPr>
            <a:spLocks noChangeArrowheads="1"/>
          </p:cNvSpPr>
          <p:nvPr/>
        </p:nvSpPr>
        <p:spPr bwMode="auto">
          <a:xfrm>
            <a:off x="8949593" y="5357097"/>
            <a:ext cx="69520254" cy="1508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82880" tIns="91440" rIns="182880" bIns="91440" numCol="1" anchor="ctr" anchorCtr="0" compatLnSpc="1">
            <a:prstTxWarp prst="textNoShape">
              <a:avLst/>
            </a:prstTxWarp>
            <a:spAutoFit/>
          </a:bodyPr>
          <a:lstStyle/>
          <a:p>
            <a:endParaRPr lang="en-US" sz="8600"/>
          </a:p>
        </p:txBody>
      </p:sp>
      <p:sp>
        <p:nvSpPr>
          <p:cNvPr id="15" name="Rectangle 11"/>
          <p:cNvSpPr>
            <a:spLocks noChangeArrowheads="1"/>
          </p:cNvSpPr>
          <p:nvPr/>
        </p:nvSpPr>
        <p:spPr bwMode="auto">
          <a:xfrm>
            <a:off x="10139082" y="8454553"/>
            <a:ext cx="66027268" cy="1508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82880" tIns="91440" rIns="182880" bIns="91440" numCol="1" anchor="ctr" anchorCtr="0" compatLnSpc="1">
            <a:prstTxWarp prst="textNoShape">
              <a:avLst/>
            </a:prstTxWarp>
            <a:spAutoFit/>
          </a:bodyPr>
          <a:lstStyle/>
          <a:p>
            <a:endParaRPr lang="en-US" sz="8600"/>
          </a:p>
        </p:txBody>
      </p:sp>
      <p:sp>
        <p:nvSpPr>
          <p:cNvPr id="19" name="Rectangle 13"/>
          <p:cNvSpPr>
            <a:spLocks noChangeArrowheads="1"/>
          </p:cNvSpPr>
          <p:nvPr/>
        </p:nvSpPr>
        <p:spPr bwMode="auto">
          <a:xfrm>
            <a:off x="3325905" y="10771939"/>
            <a:ext cx="34194970" cy="1508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82880" tIns="91440" rIns="182880" bIns="91440" numCol="1" anchor="ctr" anchorCtr="0" compatLnSpc="1">
            <a:prstTxWarp prst="textNoShape">
              <a:avLst/>
            </a:prstTxWarp>
            <a:spAutoFit/>
          </a:bodyPr>
          <a:lstStyle/>
          <a:p>
            <a:endParaRPr lang="en-US" sz="8600"/>
          </a:p>
        </p:txBody>
      </p:sp>
      <p:sp>
        <p:nvSpPr>
          <p:cNvPr id="23" name="Rectangle 17"/>
          <p:cNvSpPr>
            <a:spLocks noChangeArrowheads="1"/>
          </p:cNvSpPr>
          <p:nvPr/>
        </p:nvSpPr>
        <p:spPr bwMode="auto">
          <a:xfrm>
            <a:off x="11295531" y="10656257"/>
            <a:ext cx="369397" cy="1508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82880" tIns="91440" rIns="182880" bIns="91440" numCol="1" anchor="ctr" anchorCtr="0" compatLnSpc="1">
            <a:prstTxWarp prst="textNoShape">
              <a:avLst/>
            </a:prstTxWarp>
            <a:spAutoFit/>
          </a:bodyPr>
          <a:lstStyle/>
          <a:p>
            <a:endParaRPr lang="en-US" sz="8600"/>
          </a:p>
        </p:txBody>
      </p:sp>
      <p:sp>
        <p:nvSpPr>
          <p:cNvPr id="27" name="Rectangle 19"/>
          <p:cNvSpPr>
            <a:spLocks noChangeArrowheads="1"/>
          </p:cNvSpPr>
          <p:nvPr/>
        </p:nvSpPr>
        <p:spPr bwMode="auto">
          <a:xfrm>
            <a:off x="10139080" y="7104275"/>
            <a:ext cx="44231812" cy="1508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82880" tIns="91440" rIns="182880" bIns="91440" numCol="1" anchor="ctr" anchorCtr="0" compatLnSpc="1">
            <a:prstTxWarp prst="textNoShape">
              <a:avLst/>
            </a:prstTxWarp>
            <a:spAutoFit/>
          </a:bodyPr>
          <a:lstStyle/>
          <a:p>
            <a:endParaRPr lang="en-US" sz="8600"/>
          </a:p>
        </p:txBody>
      </p:sp>
      <p:sp>
        <p:nvSpPr>
          <p:cNvPr id="29" name="Rectangle 27"/>
          <p:cNvSpPr>
            <a:spLocks noChangeArrowheads="1"/>
          </p:cNvSpPr>
          <p:nvPr/>
        </p:nvSpPr>
        <p:spPr bwMode="auto">
          <a:xfrm>
            <a:off x="1" y="-754053"/>
            <a:ext cx="369397" cy="1508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82880" tIns="91440" rIns="182880" bIns="91440" numCol="1" anchor="ctr" anchorCtr="0" compatLnSpc="1">
            <a:prstTxWarp prst="textNoShape">
              <a:avLst/>
            </a:prstTxWarp>
            <a:spAutoFit/>
          </a:bodyPr>
          <a:lstStyle/>
          <a:p>
            <a:endParaRPr lang="en-US" sz="8600"/>
          </a:p>
        </p:txBody>
      </p:sp>
      <p:sp>
        <p:nvSpPr>
          <p:cNvPr id="37" name="Rectangle 41"/>
          <p:cNvSpPr>
            <a:spLocks noChangeArrowheads="1"/>
          </p:cNvSpPr>
          <p:nvPr/>
        </p:nvSpPr>
        <p:spPr bwMode="auto">
          <a:xfrm>
            <a:off x="1" y="-754053"/>
            <a:ext cx="369397" cy="1508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82880" tIns="91440" rIns="182880" bIns="91440" numCol="1" anchor="ctr" anchorCtr="0" compatLnSpc="1">
            <a:prstTxWarp prst="textNoShape">
              <a:avLst/>
            </a:prstTxWarp>
            <a:spAutoFit/>
          </a:bodyPr>
          <a:lstStyle/>
          <a:p>
            <a:endParaRPr lang="en-US" sz="8600"/>
          </a:p>
        </p:txBody>
      </p:sp>
      <p:sp>
        <p:nvSpPr>
          <p:cNvPr id="39" name="Rectangle 43"/>
          <p:cNvSpPr>
            <a:spLocks noChangeArrowheads="1"/>
          </p:cNvSpPr>
          <p:nvPr/>
        </p:nvSpPr>
        <p:spPr bwMode="auto">
          <a:xfrm>
            <a:off x="1" y="-754053"/>
            <a:ext cx="369397" cy="1508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82880" tIns="91440" rIns="182880" bIns="91440" numCol="1" anchor="ctr" anchorCtr="0" compatLnSpc="1">
            <a:prstTxWarp prst="textNoShape">
              <a:avLst/>
            </a:prstTxWarp>
            <a:spAutoFit/>
          </a:bodyPr>
          <a:lstStyle/>
          <a:p>
            <a:endParaRPr lang="en-US" sz="8600"/>
          </a:p>
        </p:txBody>
      </p:sp>
      <p:sp>
        <p:nvSpPr>
          <p:cNvPr id="43" name="Rectangle 54"/>
          <p:cNvSpPr>
            <a:spLocks noChangeArrowheads="1"/>
          </p:cNvSpPr>
          <p:nvPr/>
        </p:nvSpPr>
        <p:spPr bwMode="auto">
          <a:xfrm>
            <a:off x="8731915" y="11868281"/>
            <a:ext cx="369397" cy="1508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82880" tIns="91440" rIns="182880" bIns="91440" numCol="1" anchor="ctr" anchorCtr="0" compatLnSpc="1">
            <a:prstTxWarp prst="textNoShape">
              <a:avLst/>
            </a:prstTxWarp>
            <a:spAutoFit/>
          </a:bodyPr>
          <a:lstStyle/>
          <a:p>
            <a:endParaRPr lang="en-US" sz="8600"/>
          </a:p>
        </p:txBody>
      </p:sp>
      <p:sp>
        <p:nvSpPr>
          <p:cNvPr id="45" name="Rectangle 56"/>
          <p:cNvSpPr>
            <a:spLocks noChangeArrowheads="1"/>
          </p:cNvSpPr>
          <p:nvPr/>
        </p:nvSpPr>
        <p:spPr bwMode="auto">
          <a:xfrm>
            <a:off x="10670431" y="11939635"/>
            <a:ext cx="369397" cy="1508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82880" tIns="91440" rIns="182880" bIns="91440" numCol="1" anchor="ctr" anchorCtr="0" compatLnSpc="1">
            <a:prstTxWarp prst="textNoShape">
              <a:avLst/>
            </a:prstTxWarp>
            <a:spAutoFit/>
          </a:bodyPr>
          <a:lstStyle/>
          <a:p>
            <a:endParaRPr lang="en-US" sz="8600"/>
          </a:p>
        </p:txBody>
      </p:sp>
      <p:pic>
        <p:nvPicPr>
          <p:cNvPr id="10" name="Picture 9"/>
          <p:cNvPicPr>
            <a:picLocks noChangeAspect="1"/>
          </p:cNvPicPr>
          <p:nvPr/>
        </p:nvPicPr>
        <p:blipFill>
          <a:blip r:embed="rId3"/>
          <a:stretch>
            <a:fillRect/>
          </a:stretch>
        </p:blipFill>
        <p:spPr>
          <a:xfrm>
            <a:off x="1186451" y="2535963"/>
            <a:ext cx="9906183" cy="8539811"/>
          </a:xfrm>
          <a:prstGeom prst="rect">
            <a:avLst/>
          </a:prstGeom>
        </p:spPr>
      </p:pic>
      <p:sp>
        <p:nvSpPr>
          <p:cNvPr id="11" name="Rectangle 2"/>
          <p:cNvSpPr>
            <a:spLocks noChangeArrowheads="1"/>
          </p:cNvSpPr>
          <p:nvPr/>
        </p:nvSpPr>
        <p:spPr bwMode="auto">
          <a:xfrm>
            <a:off x="0" y="0"/>
            <a:ext cx="2438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3" name="Object 12"/>
          <p:cNvGraphicFramePr>
            <a:graphicFrameLocks noChangeAspect="1"/>
          </p:cNvGraphicFramePr>
          <p:nvPr>
            <p:extLst>
              <p:ext uri="{D42A27DB-BD31-4B8C-83A1-F6EECF244321}">
                <p14:modId xmlns:p14="http://schemas.microsoft.com/office/powerpoint/2010/main" val="1158159301"/>
              </p:ext>
            </p:extLst>
          </p:nvPr>
        </p:nvGraphicFramePr>
        <p:xfrm>
          <a:off x="6235112" y="10336856"/>
          <a:ext cx="3392734" cy="3540244"/>
        </p:xfrm>
        <a:graphic>
          <a:graphicData uri="http://schemas.openxmlformats.org/presentationml/2006/ole">
            <mc:AlternateContent xmlns:mc="http://schemas.openxmlformats.org/markup-compatibility/2006">
              <mc:Choice xmlns:v="urn:schemas-microsoft-com:vml" Requires="v">
                <p:oleObj spid="_x0000_s14347" name="Equation" r:id="rId4" imgW="876300" imgH="914400" progId="Equation.DSMT4">
                  <p:embed/>
                </p:oleObj>
              </mc:Choice>
              <mc:Fallback>
                <p:oleObj name="Equation" r:id="rId4" imgW="876300" imgH="914400" progId="Equation.DSMT4">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35112" y="10336856"/>
                        <a:ext cx="3392734" cy="3540244"/>
                      </a:xfrm>
                      <a:prstGeom prst="rect">
                        <a:avLst/>
                      </a:prstGeom>
                      <a:noFill/>
                    </p:spPr>
                  </p:pic>
                </p:oleObj>
              </mc:Fallback>
            </mc:AlternateContent>
          </a:graphicData>
        </a:graphic>
      </p:graphicFrame>
      <p:pic>
        <p:nvPicPr>
          <p:cNvPr id="14" name="Picture 13"/>
          <p:cNvPicPr>
            <a:picLocks noChangeAspect="1"/>
          </p:cNvPicPr>
          <p:nvPr/>
        </p:nvPicPr>
        <p:blipFill>
          <a:blip r:embed="rId6"/>
          <a:stretch>
            <a:fillRect/>
          </a:stretch>
        </p:blipFill>
        <p:spPr>
          <a:xfrm>
            <a:off x="11295531" y="2597883"/>
            <a:ext cx="11362561" cy="5442905"/>
          </a:xfrm>
          <a:prstGeom prst="rect">
            <a:avLst/>
          </a:prstGeom>
        </p:spPr>
      </p:pic>
      <p:pic>
        <p:nvPicPr>
          <p:cNvPr id="64" name="Picture 63"/>
          <p:cNvPicPr/>
          <p:nvPr/>
        </p:nvPicPr>
        <p:blipFill>
          <a:blip r:embed="rId7"/>
          <a:stretch>
            <a:fillRect/>
          </a:stretch>
        </p:blipFill>
        <p:spPr>
          <a:xfrm>
            <a:off x="12447356" y="7750743"/>
            <a:ext cx="9338857" cy="6430799"/>
          </a:xfrm>
          <a:prstGeom prst="rect">
            <a:avLst/>
          </a:prstGeom>
        </p:spPr>
      </p:pic>
    </p:spTree>
    <p:extLst>
      <p:ext uri="{BB962C8B-B14F-4D97-AF65-F5344CB8AC3E}">
        <p14:creationId xmlns:p14="http://schemas.microsoft.com/office/powerpoint/2010/main" val="2676391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anim calcmode="lin" valueType="num">
                                      <p:cBhvr>
                                        <p:cTn id="22" dur="1000" fill="hold"/>
                                        <p:tgtEl>
                                          <p:spTgt spid="14"/>
                                        </p:tgtEl>
                                        <p:attrNameLst>
                                          <p:attrName>ppt_x</p:attrName>
                                        </p:attrNameLst>
                                      </p:cBhvr>
                                      <p:tavLst>
                                        <p:tav tm="0">
                                          <p:val>
                                            <p:strVal val="#ppt_x"/>
                                          </p:val>
                                        </p:tav>
                                        <p:tav tm="100000">
                                          <p:val>
                                            <p:strVal val="#ppt_x"/>
                                          </p:val>
                                        </p:tav>
                                      </p:tavLst>
                                    </p:anim>
                                    <p:anim calcmode="lin" valueType="num">
                                      <p:cBhvr>
                                        <p:cTn id="23"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barn(inVertical)">
                                      <p:cBhvr>
                                        <p:cTn id="28"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 name="Group 54"/>
          <p:cNvGrpSpPr/>
          <p:nvPr/>
        </p:nvGrpSpPr>
        <p:grpSpPr>
          <a:xfrm>
            <a:off x="-381000" y="990600"/>
            <a:ext cx="24079200" cy="12344399"/>
            <a:chOff x="1268078" y="3405486"/>
            <a:chExt cx="22106109" cy="4245008"/>
          </a:xfrm>
        </p:grpSpPr>
        <p:sp>
          <p:nvSpPr>
            <p:cNvPr id="38" name="Rounded Rectangle 37"/>
            <p:cNvSpPr/>
            <p:nvPr/>
          </p:nvSpPr>
          <p:spPr>
            <a:xfrm>
              <a:off x="1396914" y="3579402"/>
              <a:ext cx="21977273" cy="4071092"/>
            </a:xfrm>
            <a:prstGeom prst="roundRect">
              <a:avLst>
                <a:gd name="adj" fmla="val 5347"/>
              </a:avLst>
            </a:prstGeom>
            <a:solidFill>
              <a:schemeClr val="accent6">
                <a:lumMod val="20000"/>
                <a:lumOff val="8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ahoma" panose="020B0604030504040204" pitchFamily="34" charset="0"/>
                <a:ea typeface="Tahoma" panose="020B0604030504040204" pitchFamily="34" charset="0"/>
                <a:cs typeface="Tahoma" panose="020B0604030504040204" pitchFamily="34" charset="0"/>
              </a:endParaRPr>
            </a:p>
          </p:txBody>
        </p:sp>
        <p:grpSp>
          <p:nvGrpSpPr>
            <p:cNvPr id="39" name="Group 67"/>
            <p:cNvGrpSpPr/>
            <p:nvPr/>
          </p:nvGrpSpPr>
          <p:grpSpPr>
            <a:xfrm>
              <a:off x="1268078" y="3405486"/>
              <a:ext cx="6352217" cy="940513"/>
              <a:chOff x="1311958" y="3405486"/>
              <a:chExt cx="6352217" cy="940513"/>
            </a:xfrm>
          </p:grpSpPr>
          <p:sp>
            <p:nvSpPr>
              <p:cNvPr id="40" name="Freeform 20"/>
              <p:cNvSpPr>
                <a:spLocks/>
              </p:cNvSpPr>
              <p:nvPr/>
            </p:nvSpPr>
            <p:spPr bwMode="auto">
              <a:xfrm rot="5400000">
                <a:off x="4703335" y="889135"/>
                <a:ext cx="330182" cy="5591498"/>
              </a:xfrm>
              <a:prstGeom prst="round2SameRect">
                <a:avLst>
                  <a:gd name="adj1" fmla="val 6498"/>
                  <a:gd name="adj2" fmla="val 0"/>
                </a:avLst>
              </a:prstGeom>
              <a:solidFill>
                <a:schemeClr val="accent6">
                  <a:lumMod val="75000"/>
                </a:schemeClr>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41" name="TextBox 40"/>
              <p:cNvSpPr txBox="1"/>
              <p:nvPr/>
            </p:nvSpPr>
            <p:spPr>
              <a:xfrm>
                <a:off x="2250671" y="3527166"/>
                <a:ext cx="3370374" cy="275180"/>
              </a:xfrm>
              <a:prstGeom prst="rect">
                <a:avLst/>
              </a:prstGeom>
              <a:noFill/>
            </p:spPr>
            <p:txBody>
              <a:bodyPr wrap="none" rtlCol="0">
                <a:spAutoFit/>
              </a:bodyPr>
              <a:lstStyle/>
              <a:p>
                <a:r>
                  <a:rPr lang="en-US" sz="46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 LUYỆN TẬP</a:t>
                </a:r>
                <a:endParaRPr lang="en-US" sz="46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grpSp>
            <p:nvGrpSpPr>
              <p:cNvPr id="42" name="Group 70"/>
              <p:cNvGrpSpPr/>
              <p:nvPr/>
            </p:nvGrpSpPr>
            <p:grpSpPr>
              <a:xfrm>
                <a:off x="1311958" y="3405486"/>
                <a:ext cx="950173" cy="940513"/>
                <a:chOff x="1311958" y="3405486"/>
                <a:chExt cx="950173" cy="940513"/>
              </a:xfrm>
            </p:grpSpPr>
            <p:sp>
              <p:nvSpPr>
                <p:cNvPr id="43" name="Rectangle 42"/>
                <p:cNvSpPr/>
                <p:nvPr/>
              </p:nvSpPr>
              <p:spPr>
                <a:xfrm>
                  <a:off x="1406975" y="3672018"/>
                  <a:ext cx="596676" cy="5403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44" name="Freeform 43"/>
                <p:cNvSpPr>
                  <a:spLocks noEditPoints="1"/>
                </p:cNvSpPr>
                <p:nvPr/>
              </p:nvSpPr>
              <p:spPr bwMode="auto">
                <a:xfrm>
                  <a:off x="1311958" y="3581027"/>
                  <a:ext cx="190035" cy="268948"/>
                </a:xfrm>
                <a:custGeom>
                  <a:avLst/>
                  <a:gdLst>
                    <a:gd name="T0" fmla="*/ 34 w 50"/>
                    <a:gd name="T1" fmla="*/ 16 h 71"/>
                    <a:gd name="T2" fmla="*/ 34 w 50"/>
                    <a:gd name="T3" fmla="*/ 55 h 71"/>
                    <a:gd name="T4" fmla="*/ 16 w 50"/>
                    <a:gd name="T5" fmla="*/ 55 h 71"/>
                    <a:gd name="T6" fmla="*/ 16 w 50"/>
                    <a:gd name="T7" fmla="*/ 16 h 71"/>
                    <a:gd name="T8" fmla="*/ 34 w 50"/>
                    <a:gd name="T9" fmla="*/ 16 h 71"/>
                    <a:gd name="T10" fmla="*/ 34 w 50"/>
                    <a:gd name="T11" fmla="*/ 0 h 71"/>
                    <a:gd name="T12" fmla="*/ 16 w 50"/>
                    <a:gd name="T13" fmla="*/ 0 h 71"/>
                    <a:gd name="T14" fmla="*/ 0 w 50"/>
                    <a:gd name="T15" fmla="*/ 16 h 71"/>
                    <a:gd name="T16" fmla="*/ 0 w 50"/>
                    <a:gd name="T17" fmla="*/ 55 h 71"/>
                    <a:gd name="T18" fmla="*/ 16 w 50"/>
                    <a:gd name="T19" fmla="*/ 71 h 71"/>
                    <a:gd name="T20" fmla="*/ 34 w 50"/>
                    <a:gd name="T21" fmla="*/ 71 h 71"/>
                    <a:gd name="T22" fmla="*/ 50 w 50"/>
                    <a:gd name="T23" fmla="*/ 55 h 71"/>
                    <a:gd name="T24" fmla="*/ 50 w 50"/>
                    <a:gd name="T25" fmla="*/ 16 h 71"/>
                    <a:gd name="T26" fmla="*/ 34 w 50"/>
                    <a:gd name="T2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1">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45" name="Freeform 44"/>
                <p:cNvSpPr>
                  <a:spLocks noEditPoints="1"/>
                </p:cNvSpPr>
                <p:nvPr/>
              </p:nvSpPr>
              <p:spPr bwMode="auto">
                <a:xfrm>
                  <a:off x="1311958" y="3581027"/>
                  <a:ext cx="277000" cy="181983"/>
                </a:xfrm>
                <a:custGeom>
                  <a:avLst/>
                  <a:gdLst>
                    <a:gd name="T0" fmla="*/ 57 w 73"/>
                    <a:gd name="T1" fmla="*/ 16 h 48"/>
                    <a:gd name="T2" fmla="*/ 57 w 73"/>
                    <a:gd name="T3" fmla="*/ 32 h 48"/>
                    <a:gd name="T4" fmla="*/ 16 w 73"/>
                    <a:gd name="T5" fmla="*/ 32 h 48"/>
                    <a:gd name="T6" fmla="*/ 16 w 73"/>
                    <a:gd name="T7" fmla="*/ 16 h 48"/>
                    <a:gd name="T8" fmla="*/ 57 w 73"/>
                    <a:gd name="T9" fmla="*/ 16 h 48"/>
                    <a:gd name="T10" fmla="*/ 57 w 73"/>
                    <a:gd name="T11" fmla="*/ 0 h 48"/>
                    <a:gd name="T12" fmla="*/ 16 w 73"/>
                    <a:gd name="T13" fmla="*/ 0 h 48"/>
                    <a:gd name="T14" fmla="*/ 0 w 73"/>
                    <a:gd name="T15" fmla="*/ 16 h 48"/>
                    <a:gd name="T16" fmla="*/ 0 w 73"/>
                    <a:gd name="T17" fmla="*/ 32 h 48"/>
                    <a:gd name="T18" fmla="*/ 16 w 73"/>
                    <a:gd name="T19" fmla="*/ 48 h 48"/>
                    <a:gd name="T20" fmla="*/ 57 w 73"/>
                    <a:gd name="T21" fmla="*/ 48 h 48"/>
                    <a:gd name="T22" fmla="*/ 73 w 73"/>
                    <a:gd name="T23" fmla="*/ 32 h 48"/>
                    <a:gd name="T24" fmla="*/ 73 w 73"/>
                    <a:gd name="T25" fmla="*/ 16 h 48"/>
                    <a:gd name="T26" fmla="*/ 57 w 73"/>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8">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46" name="Freeform 45"/>
                <p:cNvSpPr>
                  <a:spLocks noEditPoints="1"/>
                </p:cNvSpPr>
                <p:nvPr/>
              </p:nvSpPr>
              <p:spPr bwMode="auto">
                <a:xfrm>
                  <a:off x="1563190" y="3581027"/>
                  <a:ext cx="285052" cy="181983"/>
                </a:xfrm>
                <a:custGeom>
                  <a:avLst/>
                  <a:gdLst>
                    <a:gd name="T0" fmla="*/ 58 w 75"/>
                    <a:gd name="T1" fmla="*/ 16 h 48"/>
                    <a:gd name="T2" fmla="*/ 43 w 75"/>
                    <a:gd name="T3" fmla="*/ 32 h 48"/>
                    <a:gd name="T4" fmla="*/ 16 w 75"/>
                    <a:gd name="T5" fmla="*/ 32 h 48"/>
                    <a:gd name="T6" fmla="*/ 16 w 75"/>
                    <a:gd name="T7" fmla="*/ 16 h 48"/>
                    <a:gd name="T8" fmla="*/ 58 w 75"/>
                    <a:gd name="T9" fmla="*/ 16 h 48"/>
                    <a:gd name="T10" fmla="*/ 58 w 75"/>
                    <a:gd name="T11" fmla="*/ 0 h 48"/>
                    <a:gd name="T12" fmla="*/ 16 w 75"/>
                    <a:gd name="T13" fmla="*/ 0 h 48"/>
                    <a:gd name="T14" fmla="*/ 0 w 75"/>
                    <a:gd name="T15" fmla="*/ 16 h 48"/>
                    <a:gd name="T16" fmla="*/ 0 w 75"/>
                    <a:gd name="T17" fmla="*/ 32 h 48"/>
                    <a:gd name="T18" fmla="*/ 16 w 75"/>
                    <a:gd name="T19" fmla="*/ 48 h 48"/>
                    <a:gd name="T20" fmla="*/ 43 w 75"/>
                    <a:gd name="T21" fmla="*/ 48 h 48"/>
                    <a:gd name="T22" fmla="*/ 55 w 75"/>
                    <a:gd name="T23" fmla="*/ 43 h 48"/>
                    <a:gd name="T24" fmla="*/ 70 w 75"/>
                    <a:gd name="T25" fmla="*/ 26 h 48"/>
                    <a:gd name="T26" fmla="*/ 73 w 75"/>
                    <a:gd name="T27" fmla="*/ 9 h 48"/>
                    <a:gd name="T28" fmla="*/ 58 w 75"/>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48">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47" name="Freeform 46"/>
                <p:cNvSpPr>
                  <a:spLocks noEditPoints="1"/>
                </p:cNvSpPr>
                <p:nvPr/>
              </p:nvSpPr>
              <p:spPr bwMode="auto">
                <a:xfrm>
                  <a:off x="1563190" y="4151132"/>
                  <a:ext cx="280221" cy="194867"/>
                </a:xfrm>
                <a:custGeom>
                  <a:avLst/>
                  <a:gdLst>
                    <a:gd name="T0" fmla="*/ 58 w 74"/>
                    <a:gd name="T1" fmla="*/ 16 h 51"/>
                    <a:gd name="T2" fmla="*/ 58 w 74"/>
                    <a:gd name="T3" fmla="*/ 35 h 51"/>
                    <a:gd name="T4" fmla="*/ 16 w 74"/>
                    <a:gd name="T5" fmla="*/ 35 h 51"/>
                    <a:gd name="T6" fmla="*/ 16 w 74"/>
                    <a:gd name="T7" fmla="*/ 16 h 51"/>
                    <a:gd name="T8" fmla="*/ 58 w 74"/>
                    <a:gd name="T9" fmla="*/ 16 h 51"/>
                    <a:gd name="T10" fmla="*/ 58 w 74"/>
                    <a:gd name="T11" fmla="*/ 0 h 51"/>
                    <a:gd name="T12" fmla="*/ 16 w 74"/>
                    <a:gd name="T13" fmla="*/ 0 h 51"/>
                    <a:gd name="T14" fmla="*/ 0 w 74"/>
                    <a:gd name="T15" fmla="*/ 16 h 51"/>
                    <a:gd name="T16" fmla="*/ 0 w 74"/>
                    <a:gd name="T17" fmla="*/ 35 h 51"/>
                    <a:gd name="T18" fmla="*/ 16 w 74"/>
                    <a:gd name="T19" fmla="*/ 51 h 51"/>
                    <a:gd name="T20" fmla="*/ 58 w 74"/>
                    <a:gd name="T21" fmla="*/ 51 h 51"/>
                    <a:gd name="T22" fmla="*/ 74 w 74"/>
                    <a:gd name="T23" fmla="*/ 35 h 51"/>
                    <a:gd name="T24" fmla="*/ 74 w 74"/>
                    <a:gd name="T25" fmla="*/ 16 h 51"/>
                    <a:gd name="T26" fmla="*/ 58 w 74"/>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51">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48" name="Freeform 47"/>
                <p:cNvSpPr>
                  <a:spLocks noEditPoints="1"/>
                </p:cNvSpPr>
                <p:nvPr/>
              </p:nvSpPr>
              <p:spPr bwMode="auto">
                <a:xfrm>
                  <a:off x="1311958" y="4064167"/>
                  <a:ext cx="19003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49" name="Freeform 48"/>
                <p:cNvSpPr>
                  <a:spLocks noEditPoints="1"/>
                </p:cNvSpPr>
                <p:nvPr/>
              </p:nvSpPr>
              <p:spPr bwMode="auto">
                <a:xfrm>
                  <a:off x="1311958" y="4151132"/>
                  <a:ext cx="27700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50" name="Freeform 49"/>
                <p:cNvSpPr>
                  <a:spLocks noEditPoints="1"/>
                </p:cNvSpPr>
                <p:nvPr/>
              </p:nvSpPr>
              <p:spPr bwMode="auto">
                <a:xfrm>
                  <a:off x="1311958" y="3820986"/>
                  <a:ext cx="19003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51" name="Freeform 50"/>
                <p:cNvSpPr>
                  <a:spLocks noEditPoints="1"/>
                </p:cNvSpPr>
                <p:nvPr/>
              </p:nvSpPr>
              <p:spPr bwMode="auto">
                <a:xfrm>
                  <a:off x="1907830" y="4064167"/>
                  <a:ext cx="19164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52" name="Freeform 51"/>
                <p:cNvSpPr>
                  <a:spLocks noEditPoints="1"/>
                </p:cNvSpPr>
                <p:nvPr/>
              </p:nvSpPr>
              <p:spPr bwMode="auto">
                <a:xfrm>
                  <a:off x="1820865" y="4151132"/>
                  <a:ext cx="27861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53" name="Freeform 52"/>
                <p:cNvSpPr>
                  <a:spLocks noEditPoints="1"/>
                </p:cNvSpPr>
                <p:nvPr/>
              </p:nvSpPr>
              <p:spPr bwMode="auto">
                <a:xfrm>
                  <a:off x="1907830" y="3820986"/>
                  <a:ext cx="19164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54" name="Freeform 53"/>
                <p:cNvSpPr>
                  <a:spLocks noEditPoints="1"/>
                </p:cNvSpPr>
                <p:nvPr/>
              </p:nvSpPr>
              <p:spPr bwMode="auto">
                <a:xfrm>
                  <a:off x="1661428" y="3405486"/>
                  <a:ext cx="600703" cy="594262"/>
                </a:xfrm>
                <a:custGeom>
                  <a:avLst/>
                  <a:gdLst>
                    <a:gd name="T0" fmla="*/ 105 w 158"/>
                    <a:gd name="T1" fmla="*/ 16 h 156"/>
                    <a:gd name="T2" fmla="*/ 140 w 158"/>
                    <a:gd name="T3" fmla="*/ 56 h 156"/>
                    <a:gd name="T4" fmla="*/ 56 w 158"/>
                    <a:gd name="T5" fmla="*/ 140 h 156"/>
                    <a:gd name="T6" fmla="*/ 17 w 158"/>
                    <a:gd name="T7" fmla="*/ 99 h 156"/>
                    <a:gd name="T8" fmla="*/ 105 w 158"/>
                    <a:gd name="T9" fmla="*/ 16 h 156"/>
                    <a:gd name="T10" fmla="*/ 105 w 158"/>
                    <a:gd name="T11" fmla="*/ 0 h 156"/>
                    <a:gd name="T12" fmla="*/ 94 w 158"/>
                    <a:gd name="T13" fmla="*/ 5 h 156"/>
                    <a:gd name="T14" fmla="*/ 6 w 158"/>
                    <a:gd name="T15" fmla="*/ 87 h 156"/>
                    <a:gd name="T16" fmla="*/ 5 w 158"/>
                    <a:gd name="T17" fmla="*/ 109 h 156"/>
                    <a:gd name="T18" fmla="*/ 44 w 158"/>
                    <a:gd name="T19" fmla="*/ 151 h 156"/>
                    <a:gd name="T20" fmla="*/ 55 w 158"/>
                    <a:gd name="T21" fmla="*/ 156 h 156"/>
                    <a:gd name="T22" fmla="*/ 56 w 158"/>
                    <a:gd name="T23" fmla="*/ 156 h 156"/>
                    <a:gd name="T24" fmla="*/ 67 w 158"/>
                    <a:gd name="T25" fmla="*/ 152 h 156"/>
                    <a:gd name="T26" fmla="*/ 151 w 158"/>
                    <a:gd name="T27" fmla="*/ 67 h 156"/>
                    <a:gd name="T28" fmla="*/ 152 w 158"/>
                    <a:gd name="T29" fmla="*/ 45 h 156"/>
                    <a:gd name="T30" fmla="*/ 117 w 158"/>
                    <a:gd name="T31" fmla="*/ 6 h 156"/>
                    <a:gd name="T32" fmla="*/ 105 w 158"/>
                    <a:gd name="T33" fmla="*/ 0 h 156"/>
                    <a:gd name="T34" fmla="*/ 105 w 158"/>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56">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55" name="Freeform 54"/>
                <p:cNvSpPr>
                  <a:spLocks noEditPoints="1"/>
                </p:cNvSpPr>
                <p:nvPr/>
              </p:nvSpPr>
              <p:spPr bwMode="auto">
                <a:xfrm>
                  <a:off x="1555138" y="3790388"/>
                  <a:ext cx="318872" cy="293105"/>
                </a:xfrm>
                <a:custGeom>
                  <a:avLst/>
                  <a:gdLst>
                    <a:gd name="T0" fmla="*/ 32 w 84"/>
                    <a:gd name="T1" fmla="*/ 16 h 77"/>
                    <a:gd name="T2" fmla="*/ 67 w 84"/>
                    <a:gd name="T3" fmla="*/ 50 h 77"/>
                    <a:gd name="T4" fmla="*/ 17 w 84"/>
                    <a:gd name="T5" fmla="*/ 61 h 77"/>
                    <a:gd name="T6" fmla="*/ 32 w 84"/>
                    <a:gd name="T7" fmla="*/ 16 h 77"/>
                    <a:gd name="T8" fmla="*/ 32 w 84"/>
                    <a:gd name="T9" fmla="*/ 0 h 77"/>
                    <a:gd name="T10" fmla="*/ 28 w 84"/>
                    <a:gd name="T11" fmla="*/ 1 h 77"/>
                    <a:gd name="T12" fmla="*/ 17 w 84"/>
                    <a:gd name="T13" fmla="*/ 11 h 77"/>
                    <a:gd name="T14" fmla="*/ 2 w 84"/>
                    <a:gd name="T15" fmla="*/ 56 h 77"/>
                    <a:gd name="T16" fmla="*/ 5 w 84"/>
                    <a:gd name="T17" fmla="*/ 72 h 77"/>
                    <a:gd name="T18" fmla="*/ 17 w 84"/>
                    <a:gd name="T19" fmla="*/ 77 h 77"/>
                    <a:gd name="T20" fmla="*/ 20 w 84"/>
                    <a:gd name="T21" fmla="*/ 76 h 77"/>
                    <a:gd name="T22" fmla="*/ 71 w 84"/>
                    <a:gd name="T23" fmla="*/ 65 h 77"/>
                    <a:gd name="T24" fmla="*/ 83 w 84"/>
                    <a:gd name="T25" fmla="*/ 54 h 77"/>
                    <a:gd name="T26" fmla="*/ 78 w 84"/>
                    <a:gd name="T27" fmla="*/ 38 h 77"/>
                    <a:gd name="T28" fmla="*/ 43 w 84"/>
                    <a:gd name="T29" fmla="*/ 5 h 77"/>
                    <a:gd name="T30" fmla="*/ 32 w 84"/>
                    <a:gd name="T3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77">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56" name="Freeform 55"/>
                <p:cNvSpPr>
                  <a:spLocks/>
                </p:cNvSpPr>
                <p:nvPr/>
              </p:nvSpPr>
              <p:spPr bwMode="auto">
                <a:xfrm>
                  <a:off x="1371545" y="3642225"/>
                  <a:ext cx="69249" cy="148163"/>
                </a:xfrm>
                <a:custGeom>
                  <a:avLst/>
                  <a:gdLst>
                    <a:gd name="T0" fmla="*/ 0 w 43"/>
                    <a:gd name="T1" fmla="*/ 0 h 92"/>
                    <a:gd name="T2" fmla="*/ 43 w 43"/>
                    <a:gd name="T3" fmla="*/ 0 h 92"/>
                    <a:gd name="T4" fmla="*/ 43 w 43"/>
                    <a:gd name="T5" fmla="*/ 92 h 92"/>
                    <a:gd name="T6" fmla="*/ 0 w 43"/>
                    <a:gd name="T7" fmla="*/ 92 h 92"/>
                    <a:gd name="T8" fmla="*/ 0 w 43"/>
                    <a:gd name="T9" fmla="*/ 0 h 92"/>
                    <a:gd name="T10" fmla="*/ 0 w 43"/>
                    <a:gd name="T11" fmla="*/ 0 h 92"/>
                  </a:gdLst>
                  <a:ahLst/>
                  <a:cxnLst>
                    <a:cxn ang="0">
                      <a:pos x="T0" y="T1"/>
                    </a:cxn>
                    <a:cxn ang="0">
                      <a:pos x="T2" y="T3"/>
                    </a:cxn>
                    <a:cxn ang="0">
                      <a:pos x="T4" y="T5"/>
                    </a:cxn>
                    <a:cxn ang="0">
                      <a:pos x="T6" y="T7"/>
                    </a:cxn>
                    <a:cxn ang="0">
                      <a:pos x="T8" y="T9"/>
                    </a:cxn>
                    <a:cxn ang="0">
                      <a:pos x="T10" y="T11"/>
                    </a:cxn>
                  </a:cxnLst>
                  <a:rect l="0" t="0" r="r" b="b"/>
                  <a:pathLst>
                    <a:path w="43" h="92">
                      <a:moveTo>
                        <a:pt x="0" y="0"/>
                      </a:moveTo>
                      <a:lnTo>
                        <a:pt x="43" y="0"/>
                      </a:lnTo>
                      <a:lnTo>
                        <a:pt x="43" y="92"/>
                      </a:lnTo>
                      <a:lnTo>
                        <a:pt x="0" y="9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57" name="Freeform 56"/>
                <p:cNvSpPr>
                  <a:spLocks/>
                </p:cNvSpPr>
                <p:nvPr/>
              </p:nvSpPr>
              <p:spPr bwMode="auto">
                <a:xfrm>
                  <a:off x="1371545" y="3642225"/>
                  <a:ext cx="156215" cy="59588"/>
                </a:xfrm>
                <a:custGeom>
                  <a:avLst/>
                  <a:gdLst>
                    <a:gd name="T0" fmla="*/ 0 w 97"/>
                    <a:gd name="T1" fmla="*/ 0 h 37"/>
                    <a:gd name="T2" fmla="*/ 97 w 97"/>
                    <a:gd name="T3" fmla="*/ 0 h 37"/>
                    <a:gd name="T4" fmla="*/ 97 w 97"/>
                    <a:gd name="T5" fmla="*/ 37 h 37"/>
                    <a:gd name="T6" fmla="*/ 0 w 97"/>
                    <a:gd name="T7" fmla="*/ 37 h 37"/>
                    <a:gd name="T8" fmla="*/ 0 w 97"/>
                    <a:gd name="T9" fmla="*/ 0 h 37"/>
                    <a:gd name="T10" fmla="*/ 0 w 97"/>
                    <a:gd name="T11" fmla="*/ 0 h 37"/>
                  </a:gdLst>
                  <a:ahLst/>
                  <a:cxnLst>
                    <a:cxn ang="0">
                      <a:pos x="T0" y="T1"/>
                    </a:cxn>
                    <a:cxn ang="0">
                      <a:pos x="T2" y="T3"/>
                    </a:cxn>
                    <a:cxn ang="0">
                      <a:pos x="T4" y="T5"/>
                    </a:cxn>
                    <a:cxn ang="0">
                      <a:pos x="T6" y="T7"/>
                    </a:cxn>
                    <a:cxn ang="0">
                      <a:pos x="T8" y="T9"/>
                    </a:cxn>
                    <a:cxn ang="0">
                      <a:pos x="T10" y="T11"/>
                    </a:cxn>
                  </a:cxnLst>
                  <a:rect l="0" t="0" r="r" b="b"/>
                  <a:pathLst>
                    <a:path w="97" h="37">
                      <a:moveTo>
                        <a:pt x="0" y="0"/>
                      </a:moveTo>
                      <a:lnTo>
                        <a:pt x="97" y="0"/>
                      </a:lnTo>
                      <a:lnTo>
                        <a:pt x="97" y="37"/>
                      </a:lnTo>
                      <a:lnTo>
                        <a:pt x="0" y="3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58" name="Freeform 57"/>
                <p:cNvSpPr>
                  <a:spLocks/>
                </p:cNvSpPr>
                <p:nvPr/>
              </p:nvSpPr>
              <p:spPr bwMode="auto">
                <a:xfrm>
                  <a:off x="1622777" y="3642225"/>
                  <a:ext cx="161046" cy="59588"/>
                </a:xfrm>
                <a:custGeom>
                  <a:avLst/>
                  <a:gdLst>
                    <a:gd name="T0" fmla="*/ 0 w 100"/>
                    <a:gd name="T1" fmla="*/ 37 h 37"/>
                    <a:gd name="T2" fmla="*/ 0 w 100"/>
                    <a:gd name="T3" fmla="*/ 0 h 37"/>
                    <a:gd name="T4" fmla="*/ 100 w 100"/>
                    <a:gd name="T5" fmla="*/ 0 h 37"/>
                    <a:gd name="T6" fmla="*/ 64 w 100"/>
                    <a:gd name="T7" fmla="*/ 37 h 37"/>
                    <a:gd name="T8" fmla="*/ 0 w 100"/>
                    <a:gd name="T9" fmla="*/ 37 h 37"/>
                    <a:gd name="T10" fmla="*/ 0 w 100"/>
                    <a:gd name="T11" fmla="*/ 37 h 37"/>
                    <a:gd name="T12" fmla="*/ 0 w 100"/>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0" h="37">
                      <a:moveTo>
                        <a:pt x="0" y="37"/>
                      </a:moveTo>
                      <a:lnTo>
                        <a:pt x="0" y="0"/>
                      </a:lnTo>
                      <a:lnTo>
                        <a:pt x="100" y="0"/>
                      </a:lnTo>
                      <a:lnTo>
                        <a:pt x="64" y="37"/>
                      </a:lnTo>
                      <a:lnTo>
                        <a:pt x="0" y="37"/>
                      </a:lnTo>
                      <a:lnTo>
                        <a:pt x="0"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59" name="Freeform 58"/>
                <p:cNvSpPr>
                  <a:spLocks/>
                </p:cNvSpPr>
                <p:nvPr/>
              </p:nvSpPr>
              <p:spPr bwMode="auto">
                <a:xfrm>
                  <a:off x="1622777" y="4212330"/>
                  <a:ext cx="161046" cy="72471"/>
                </a:xfrm>
                <a:custGeom>
                  <a:avLst/>
                  <a:gdLst>
                    <a:gd name="T0" fmla="*/ 0 w 100"/>
                    <a:gd name="T1" fmla="*/ 0 h 45"/>
                    <a:gd name="T2" fmla="*/ 100 w 100"/>
                    <a:gd name="T3" fmla="*/ 0 h 45"/>
                    <a:gd name="T4" fmla="*/ 100 w 100"/>
                    <a:gd name="T5" fmla="*/ 45 h 45"/>
                    <a:gd name="T6" fmla="*/ 0 w 100"/>
                    <a:gd name="T7" fmla="*/ 45 h 45"/>
                    <a:gd name="T8" fmla="*/ 0 w 100"/>
                    <a:gd name="T9" fmla="*/ 0 h 45"/>
                    <a:gd name="T10" fmla="*/ 0 w 100"/>
                    <a:gd name="T11" fmla="*/ 0 h 45"/>
                  </a:gdLst>
                  <a:ahLst/>
                  <a:cxnLst>
                    <a:cxn ang="0">
                      <a:pos x="T0" y="T1"/>
                    </a:cxn>
                    <a:cxn ang="0">
                      <a:pos x="T2" y="T3"/>
                    </a:cxn>
                    <a:cxn ang="0">
                      <a:pos x="T4" y="T5"/>
                    </a:cxn>
                    <a:cxn ang="0">
                      <a:pos x="T6" y="T7"/>
                    </a:cxn>
                    <a:cxn ang="0">
                      <a:pos x="T8" y="T9"/>
                    </a:cxn>
                    <a:cxn ang="0">
                      <a:pos x="T10" y="T11"/>
                    </a:cxn>
                  </a:cxnLst>
                  <a:rect l="0" t="0" r="r" b="b"/>
                  <a:pathLst>
                    <a:path w="100" h="45">
                      <a:moveTo>
                        <a:pt x="0" y="0"/>
                      </a:moveTo>
                      <a:lnTo>
                        <a:pt x="100" y="0"/>
                      </a:lnTo>
                      <a:lnTo>
                        <a:pt x="100"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60" name="Freeform 59"/>
                <p:cNvSpPr>
                  <a:spLocks/>
                </p:cNvSpPr>
                <p:nvPr/>
              </p:nvSpPr>
              <p:spPr bwMode="auto">
                <a:xfrm>
                  <a:off x="1371545"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61" name="Freeform 60"/>
                <p:cNvSpPr>
                  <a:spLocks/>
                </p:cNvSpPr>
                <p:nvPr/>
              </p:nvSpPr>
              <p:spPr bwMode="auto">
                <a:xfrm>
                  <a:off x="1371545"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62" name="Freeform 61"/>
                <p:cNvSpPr>
                  <a:spLocks/>
                </p:cNvSpPr>
                <p:nvPr/>
              </p:nvSpPr>
              <p:spPr bwMode="auto">
                <a:xfrm>
                  <a:off x="1371545"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63" name="Freeform 62"/>
                <p:cNvSpPr>
                  <a:spLocks/>
                </p:cNvSpPr>
                <p:nvPr/>
              </p:nvSpPr>
              <p:spPr bwMode="auto">
                <a:xfrm>
                  <a:off x="1969027"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64" name="Freeform 63"/>
                <p:cNvSpPr>
                  <a:spLocks/>
                </p:cNvSpPr>
                <p:nvPr/>
              </p:nvSpPr>
              <p:spPr bwMode="auto">
                <a:xfrm>
                  <a:off x="1882062"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65" name="Freeform 64"/>
                <p:cNvSpPr>
                  <a:spLocks/>
                </p:cNvSpPr>
                <p:nvPr/>
              </p:nvSpPr>
              <p:spPr bwMode="auto">
                <a:xfrm>
                  <a:off x="1969027"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66" name="Freeform 65"/>
                <p:cNvSpPr>
                  <a:spLocks/>
                </p:cNvSpPr>
                <p:nvPr/>
              </p:nvSpPr>
              <p:spPr bwMode="auto">
                <a:xfrm>
                  <a:off x="1725847" y="3466684"/>
                  <a:ext cx="468645" cy="471867"/>
                </a:xfrm>
                <a:custGeom>
                  <a:avLst/>
                  <a:gdLst>
                    <a:gd name="T0" fmla="*/ 208 w 291"/>
                    <a:gd name="T1" fmla="*/ 0 h 293"/>
                    <a:gd name="T2" fmla="*/ 0 w 291"/>
                    <a:gd name="T3" fmla="*/ 196 h 293"/>
                    <a:gd name="T4" fmla="*/ 92 w 291"/>
                    <a:gd name="T5" fmla="*/ 293 h 293"/>
                    <a:gd name="T6" fmla="*/ 291 w 291"/>
                    <a:gd name="T7" fmla="*/ 94 h 293"/>
                    <a:gd name="T8" fmla="*/ 208 w 291"/>
                    <a:gd name="T9" fmla="*/ 0 h 293"/>
                    <a:gd name="T10" fmla="*/ 208 w 291"/>
                    <a:gd name="T11" fmla="*/ 0 h 293"/>
                    <a:gd name="T12" fmla="*/ 208 w 291"/>
                    <a:gd name="T13" fmla="*/ 0 h 293"/>
                  </a:gdLst>
                  <a:ahLst/>
                  <a:cxnLst>
                    <a:cxn ang="0">
                      <a:pos x="T0" y="T1"/>
                    </a:cxn>
                    <a:cxn ang="0">
                      <a:pos x="T2" y="T3"/>
                    </a:cxn>
                    <a:cxn ang="0">
                      <a:pos x="T4" y="T5"/>
                    </a:cxn>
                    <a:cxn ang="0">
                      <a:pos x="T6" y="T7"/>
                    </a:cxn>
                    <a:cxn ang="0">
                      <a:pos x="T8" y="T9"/>
                    </a:cxn>
                    <a:cxn ang="0">
                      <a:pos x="T10" y="T11"/>
                    </a:cxn>
                    <a:cxn ang="0">
                      <a:pos x="T12" y="T13"/>
                    </a:cxn>
                  </a:cxnLst>
                  <a:rect l="0" t="0" r="r" b="b"/>
                  <a:pathLst>
                    <a:path w="291" h="293">
                      <a:moveTo>
                        <a:pt x="208" y="0"/>
                      </a:moveTo>
                      <a:lnTo>
                        <a:pt x="0" y="196"/>
                      </a:lnTo>
                      <a:lnTo>
                        <a:pt x="92" y="293"/>
                      </a:lnTo>
                      <a:lnTo>
                        <a:pt x="291" y="94"/>
                      </a:lnTo>
                      <a:lnTo>
                        <a:pt x="208" y="0"/>
                      </a:lnTo>
                      <a:lnTo>
                        <a:pt x="208" y="0"/>
                      </a:lnTo>
                      <a:lnTo>
                        <a:pt x="2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67" name="Freeform 66"/>
                <p:cNvSpPr>
                  <a:spLocks/>
                </p:cNvSpPr>
                <p:nvPr/>
              </p:nvSpPr>
              <p:spPr bwMode="auto">
                <a:xfrm>
                  <a:off x="1619556" y="3849975"/>
                  <a:ext cx="190035" cy="172320"/>
                </a:xfrm>
                <a:custGeom>
                  <a:avLst/>
                  <a:gdLst>
                    <a:gd name="T0" fmla="*/ 35 w 118"/>
                    <a:gd name="T1" fmla="*/ 0 h 107"/>
                    <a:gd name="T2" fmla="*/ 0 w 118"/>
                    <a:gd name="T3" fmla="*/ 107 h 107"/>
                    <a:gd name="T4" fmla="*/ 118 w 118"/>
                    <a:gd name="T5" fmla="*/ 81 h 107"/>
                    <a:gd name="T6" fmla="*/ 35 w 118"/>
                    <a:gd name="T7" fmla="*/ 0 h 107"/>
                    <a:gd name="T8" fmla="*/ 35 w 118"/>
                    <a:gd name="T9" fmla="*/ 0 h 107"/>
                    <a:gd name="T10" fmla="*/ 35 w 118"/>
                    <a:gd name="T11" fmla="*/ 0 h 107"/>
                  </a:gdLst>
                  <a:ahLst/>
                  <a:cxnLst>
                    <a:cxn ang="0">
                      <a:pos x="T0" y="T1"/>
                    </a:cxn>
                    <a:cxn ang="0">
                      <a:pos x="T2" y="T3"/>
                    </a:cxn>
                    <a:cxn ang="0">
                      <a:pos x="T4" y="T5"/>
                    </a:cxn>
                    <a:cxn ang="0">
                      <a:pos x="T6" y="T7"/>
                    </a:cxn>
                    <a:cxn ang="0">
                      <a:pos x="T8" y="T9"/>
                    </a:cxn>
                    <a:cxn ang="0">
                      <a:pos x="T10" y="T11"/>
                    </a:cxn>
                  </a:cxnLst>
                  <a:rect l="0" t="0" r="r" b="b"/>
                  <a:pathLst>
                    <a:path w="118" h="107">
                      <a:moveTo>
                        <a:pt x="35" y="0"/>
                      </a:moveTo>
                      <a:lnTo>
                        <a:pt x="0" y="107"/>
                      </a:lnTo>
                      <a:lnTo>
                        <a:pt x="118" y="81"/>
                      </a:lnTo>
                      <a:lnTo>
                        <a:pt x="35"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Tahoma" panose="020B0604030504040204" pitchFamily="34" charset="0"/>
                    <a:ea typeface="Tahoma" panose="020B0604030504040204" pitchFamily="34" charset="0"/>
                    <a:cs typeface="Tahoma" panose="020B0604030504040204" pitchFamily="34" charset="0"/>
                  </a:endParaRPr>
                </a:p>
              </p:txBody>
            </p:sp>
          </p:grpSp>
        </p:grpSp>
      </p:grpSp>
      <p:sp>
        <p:nvSpPr>
          <p:cNvPr id="2" name="Title 1"/>
          <p:cNvSpPr>
            <a:spLocks noGrp="1"/>
          </p:cNvSpPr>
          <p:nvPr>
            <p:ph type="title"/>
          </p:nvPr>
        </p:nvSpPr>
        <p:spPr>
          <a:xfrm>
            <a:off x="2590800" y="2615568"/>
            <a:ext cx="21247735" cy="1922898"/>
          </a:xfrm>
        </p:spPr>
        <p:txBody>
          <a:bodyPr>
            <a:normAutofit/>
          </a:bodyPr>
          <a:lstStyle/>
          <a:p>
            <a:r>
              <a:rPr lang="pt-BR" sz="4800" b="1" dirty="0">
                <a:latin typeface="Tahoma" panose="020B0604030504040204" pitchFamily="34" charset="0"/>
                <a:ea typeface="Tahoma" panose="020B0604030504040204" pitchFamily="34" charset="0"/>
                <a:cs typeface="Tahoma" panose="020B0604030504040204" pitchFamily="34" charset="0"/>
              </a:rPr>
              <a:t>Bài 1: </a:t>
            </a:r>
            <a:r>
              <a:rPr lang="pt-BR" sz="4800" b="1" dirty="0">
                <a:solidFill>
                  <a:srgbClr val="FF0000"/>
                </a:solidFill>
                <a:latin typeface="Tahoma" panose="020B0604030504040204" pitchFamily="34" charset="0"/>
                <a:ea typeface="Tahoma" panose="020B0604030504040204" pitchFamily="34" charset="0"/>
                <a:cs typeface="Tahoma" panose="020B0604030504040204" pitchFamily="34" charset="0"/>
              </a:rPr>
              <a:t>Biểu diễn miền nghiệm của hệ bất phương trình tương ứng:</a:t>
            </a:r>
            <a:r>
              <a:rPr lang="en-US" sz="4800" dirty="0">
                <a:solidFill>
                  <a:srgbClr val="FF0000"/>
                </a:solidFill>
                <a:latin typeface="Tahoma" panose="020B0604030504040204" pitchFamily="34" charset="0"/>
                <a:ea typeface="Tahoma" panose="020B0604030504040204" pitchFamily="34" charset="0"/>
                <a:cs typeface="Tahoma" panose="020B0604030504040204" pitchFamily="34" charset="0"/>
              </a:rPr>
              <a:t/>
            </a:r>
            <a:br>
              <a:rPr lang="en-US" sz="4800" dirty="0">
                <a:solidFill>
                  <a:srgbClr val="FF0000"/>
                </a:solidFill>
                <a:latin typeface="Tahoma" panose="020B0604030504040204" pitchFamily="34" charset="0"/>
                <a:ea typeface="Tahoma" panose="020B0604030504040204" pitchFamily="34" charset="0"/>
                <a:cs typeface="Tahoma" panose="020B0604030504040204" pitchFamily="34" charset="0"/>
              </a:rPr>
            </a:br>
            <a:endPar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4" name="Title 1"/>
          <p:cNvSpPr txBox="1">
            <a:spLocks/>
          </p:cNvSpPr>
          <p:nvPr/>
        </p:nvSpPr>
        <p:spPr>
          <a:xfrm>
            <a:off x="1510401" y="1792698"/>
            <a:ext cx="4524639" cy="1630236"/>
          </a:xfrm>
          <a:prstGeom prst="rect">
            <a:avLst/>
          </a:prstGeom>
        </p:spPr>
        <p:txBody>
          <a:bodyPr vert="horz" lIns="182880" tIns="91440" rIns="182880" bIns="9144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4800" b="1" dirty="0">
              <a:latin typeface="Tahoma" panose="020B0604030504040204" pitchFamily="34" charset="0"/>
              <a:ea typeface="Tahoma" panose="020B0604030504040204" pitchFamily="34" charset="0"/>
              <a:cs typeface="Tahoma" panose="020B0604030504040204" pitchFamily="34" charset="0"/>
            </a:endParaRPr>
          </a:p>
        </p:txBody>
      </p:sp>
      <p:sp>
        <p:nvSpPr>
          <p:cNvPr id="6" name="Title 1"/>
          <p:cNvSpPr txBox="1">
            <a:spLocks/>
          </p:cNvSpPr>
          <p:nvPr/>
        </p:nvSpPr>
        <p:spPr>
          <a:xfrm>
            <a:off x="6920601" y="3459432"/>
            <a:ext cx="4524639" cy="1630236"/>
          </a:xfrm>
          <a:prstGeom prst="rect">
            <a:avLst/>
          </a:prstGeom>
        </p:spPr>
        <p:txBody>
          <a:bodyPr vert="horz" lIns="182880" tIns="91440" rIns="182880" bIns="9144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800" b="1" dirty="0" err="1">
                <a:latin typeface="Tahoma" panose="020B0604030504040204" pitchFamily="34" charset="0"/>
                <a:ea typeface="Tahoma" panose="020B0604030504040204" pitchFamily="34" charset="0"/>
                <a:cs typeface="Tahoma" panose="020B0604030504040204" pitchFamily="34" charset="0"/>
              </a:rPr>
              <a:t>Nhóm</a:t>
            </a:r>
            <a:r>
              <a:rPr lang="en-US" sz="4800" b="1" dirty="0">
                <a:latin typeface="Tahoma" panose="020B0604030504040204" pitchFamily="34" charset="0"/>
                <a:ea typeface="Tahoma" panose="020B0604030504040204" pitchFamily="34" charset="0"/>
                <a:cs typeface="Tahoma" panose="020B0604030504040204" pitchFamily="34" charset="0"/>
              </a:rPr>
              <a:t> 1:</a:t>
            </a:r>
          </a:p>
        </p:txBody>
      </p:sp>
      <p:sp>
        <p:nvSpPr>
          <p:cNvPr id="7" name="Title 1"/>
          <p:cNvSpPr txBox="1">
            <a:spLocks/>
          </p:cNvSpPr>
          <p:nvPr/>
        </p:nvSpPr>
        <p:spPr>
          <a:xfrm>
            <a:off x="6920601" y="5893073"/>
            <a:ext cx="4524639" cy="1630236"/>
          </a:xfrm>
          <a:prstGeom prst="rect">
            <a:avLst/>
          </a:prstGeom>
        </p:spPr>
        <p:txBody>
          <a:bodyPr vert="horz" lIns="182880" tIns="91440" rIns="182880" bIns="9144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800" b="1" dirty="0" err="1">
                <a:latin typeface="Tahoma" panose="020B0604030504040204" pitchFamily="34" charset="0"/>
                <a:ea typeface="Tahoma" panose="020B0604030504040204" pitchFamily="34" charset="0"/>
                <a:cs typeface="Tahoma" panose="020B0604030504040204" pitchFamily="34" charset="0"/>
              </a:rPr>
              <a:t>Nhóm</a:t>
            </a:r>
            <a:r>
              <a:rPr lang="en-US" sz="4800" b="1" dirty="0">
                <a:latin typeface="Tahoma" panose="020B0604030504040204" pitchFamily="34" charset="0"/>
                <a:ea typeface="Tahoma" panose="020B0604030504040204" pitchFamily="34" charset="0"/>
                <a:cs typeface="Tahoma" panose="020B0604030504040204" pitchFamily="34" charset="0"/>
              </a:rPr>
              <a:t> 2:</a:t>
            </a:r>
          </a:p>
        </p:txBody>
      </p:sp>
      <p:sp>
        <p:nvSpPr>
          <p:cNvPr id="8" name="Title 1"/>
          <p:cNvSpPr txBox="1">
            <a:spLocks/>
          </p:cNvSpPr>
          <p:nvPr/>
        </p:nvSpPr>
        <p:spPr>
          <a:xfrm>
            <a:off x="6920601" y="8791415"/>
            <a:ext cx="4524639" cy="1630236"/>
          </a:xfrm>
          <a:prstGeom prst="rect">
            <a:avLst/>
          </a:prstGeom>
        </p:spPr>
        <p:txBody>
          <a:bodyPr vert="horz" lIns="182880" tIns="91440" rIns="182880" bIns="9144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800" b="1" dirty="0" err="1">
                <a:latin typeface="Tahoma" panose="020B0604030504040204" pitchFamily="34" charset="0"/>
                <a:ea typeface="Tahoma" panose="020B0604030504040204" pitchFamily="34" charset="0"/>
                <a:cs typeface="Tahoma" panose="020B0604030504040204" pitchFamily="34" charset="0"/>
              </a:rPr>
              <a:t>Nhóm</a:t>
            </a:r>
            <a:r>
              <a:rPr lang="en-US" sz="4800" b="1" dirty="0">
                <a:latin typeface="Tahoma" panose="020B0604030504040204" pitchFamily="34" charset="0"/>
                <a:ea typeface="Tahoma" panose="020B0604030504040204" pitchFamily="34" charset="0"/>
                <a:cs typeface="Tahoma" panose="020B0604030504040204" pitchFamily="34" charset="0"/>
              </a:rPr>
              <a:t> 3:</a:t>
            </a:r>
          </a:p>
        </p:txBody>
      </p:sp>
      <p:sp>
        <p:nvSpPr>
          <p:cNvPr id="10" name="Rectangle 2"/>
          <p:cNvSpPr>
            <a:spLocks noChangeArrowheads="1"/>
          </p:cNvSpPr>
          <p:nvPr/>
        </p:nvSpPr>
        <p:spPr bwMode="auto">
          <a:xfrm>
            <a:off x="3863387" y="4059999"/>
            <a:ext cx="52071808" cy="1567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82880" tIns="91440" rIns="182880" bIns="91440" numCol="1" anchor="ctr" anchorCtr="0" compatLnSpc="1">
            <a:prstTxWarp prst="textNoShape">
              <a:avLst/>
            </a:prstTxWarp>
            <a:spAutoFit/>
          </a:bodyPr>
          <a:lstStyle/>
          <a:p>
            <a:endParaRPr lang="en-US" sz="8600">
              <a:latin typeface="Tahoma" panose="020B0604030504040204" pitchFamily="34" charset="0"/>
              <a:ea typeface="Tahoma" panose="020B0604030504040204" pitchFamily="34" charset="0"/>
              <a:cs typeface="Tahoma" panose="020B0604030504040204" pitchFamily="34" charset="0"/>
            </a:endParaRPr>
          </a:p>
        </p:txBody>
      </p:sp>
      <p:graphicFrame>
        <p:nvGraphicFramePr>
          <p:cNvPr id="11" name="Object 10"/>
          <p:cNvGraphicFramePr>
            <a:graphicFrameLocks noChangeAspect="1"/>
          </p:cNvGraphicFramePr>
          <p:nvPr>
            <p:extLst>
              <p:ext uri="{D42A27DB-BD31-4B8C-83A1-F6EECF244321}">
                <p14:modId xmlns:p14="http://schemas.microsoft.com/office/powerpoint/2010/main" val="817426670"/>
              </p:ext>
            </p:extLst>
          </p:nvPr>
        </p:nvGraphicFramePr>
        <p:xfrm>
          <a:off x="10327757" y="3367403"/>
          <a:ext cx="3502173" cy="1913979"/>
        </p:xfrm>
        <a:graphic>
          <a:graphicData uri="http://schemas.openxmlformats.org/presentationml/2006/ole">
            <mc:AlternateContent xmlns:mc="http://schemas.openxmlformats.org/markup-compatibility/2006">
              <mc:Choice xmlns:v="urn:schemas-microsoft-com:vml" Requires="v">
                <p:oleObj spid="_x0000_s12314" name="Equation" r:id="rId3" imgW="812447" imgH="457002" progId="Equation.DSMT4">
                  <p:embed/>
                </p:oleObj>
              </mc:Choice>
              <mc:Fallback>
                <p:oleObj name="Equation" r:id="rId3" imgW="812447" imgH="457002" progId="Equation.DSMT4">
                  <p:embed/>
                  <p:pic>
                    <p:nvPicPr>
                      <p:cNvPr id="11" name="Object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27757" y="3367403"/>
                        <a:ext cx="3502173" cy="1913979"/>
                      </a:xfrm>
                      <a:prstGeom prst="rect">
                        <a:avLst/>
                      </a:prstGeom>
                      <a:noFill/>
                    </p:spPr>
                  </p:pic>
                </p:oleObj>
              </mc:Fallback>
            </mc:AlternateContent>
          </a:graphicData>
        </a:graphic>
      </p:graphicFrame>
      <p:sp>
        <p:nvSpPr>
          <p:cNvPr id="12" name="Rectangle 4"/>
          <p:cNvSpPr>
            <a:spLocks noChangeArrowheads="1"/>
          </p:cNvSpPr>
          <p:nvPr/>
        </p:nvSpPr>
        <p:spPr bwMode="auto">
          <a:xfrm>
            <a:off x="2845367" y="5466079"/>
            <a:ext cx="49317173" cy="1567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82880" tIns="91440" rIns="182880" bIns="91440" numCol="1" anchor="ctr" anchorCtr="0" compatLnSpc="1">
            <a:prstTxWarp prst="textNoShape">
              <a:avLst/>
            </a:prstTxWarp>
            <a:spAutoFit/>
          </a:bodyPr>
          <a:lstStyle/>
          <a:p>
            <a:endParaRPr lang="en-US" sz="8600">
              <a:latin typeface="Tahoma" panose="020B0604030504040204" pitchFamily="34" charset="0"/>
              <a:ea typeface="Tahoma" panose="020B0604030504040204" pitchFamily="34" charset="0"/>
              <a:cs typeface="Tahoma" panose="020B0604030504040204" pitchFamily="34" charset="0"/>
            </a:endParaRPr>
          </a:p>
        </p:txBody>
      </p:sp>
      <p:graphicFrame>
        <p:nvGraphicFramePr>
          <p:cNvPr id="13" name="Object 12"/>
          <p:cNvGraphicFramePr>
            <a:graphicFrameLocks noChangeAspect="1"/>
          </p:cNvGraphicFramePr>
          <p:nvPr>
            <p:extLst>
              <p:ext uri="{D42A27DB-BD31-4B8C-83A1-F6EECF244321}">
                <p14:modId xmlns:p14="http://schemas.microsoft.com/office/powerpoint/2010/main" val="3860992657"/>
              </p:ext>
            </p:extLst>
          </p:nvPr>
        </p:nvGraphicFramePr>
        <p:xfrm>
          <a:off x="10354567" y="5500652"/>
          <a:ext cx="3239770" cy="2854082"/>
        </p:xfrm>
        <a:graphic>
          <a:graphicData uri="http://schemas.openxmlformats.org/presentationml/2006/ole">
            <mc:AlternateContent xmlns:mc="http://schemas.openxmlformats.org/markup-compatibility/2006">
              <mc:Choice xmlns:v="urn:schemas-microsoft-com:vml" Requires="v">
                <p:oleObj spid="_x0000_s12315" name="Equation" r:id="rId5" imgW="799753" imgH="710891" progId="Equation.DSMT4">
                  <p:embed/>
                </p:oleObj>
              </mc:Choice>
              <mc:Fallback>
                <p:oleObj name="Equation" r:id="rId5" imgW="799753" imgH="710891" progId="Equation.DSMT4">
                  <p:embed/>
                  <p:pic>
                    <p:nvPicPr>
                      <p:cNvPr id="13" name="Object 1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354567" y="5500652"/>
                        <a:ext cx="3239770" cy="2854082"/>
                      </a:xfrm>
                      <a:prstGeom prst="rect">
                        <a:avLst/>
                      </a:prstGeom>
                      <a:noFill/>
                    </p:spPr>
                  </p:pic>
                </p:oleObj>
              </mc:Fallback>
            </mc:AlternateContent>
          </a:graphicData>
        </a:graphic>
      </p:graphicFrame>
      <p:sp>
        <p:nvSpPr>
          <p:cNvPr id="14" name="Rectangle 6"/>
          <p:cNvSpPr>
            <a:spLocks noChangeArrowheads="1"/>
          </p:cNvSpPr>
          <p:nvPr/>
        </p:nvSpPr>
        <p:spPr bwMode="auto">
          <a:xfrm>
            <a:off x="2887442" y="8638841"/>
            <a:ext cx="48170261" cy="1567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82880" tIns="91440" rIns="182880" bIns="91440" numCol="1" anchor="ctr" anchorCtr="0" compatLnSpc="1">
            <a:prstTxWarp prst="textNoShape">
              <a:avLst/>
            </a:prstTxWarp>
            <a:spAutoFit/>
          </a:bodyPr>
          <a:lstStyle/>
          <a:p>
            <a:endParaRPr lang="en-US" sz="8600">
              <a:latin typeface="Tahoma" panose="020B0604030504040204" pitchFamily="34" charset="0"/>
              <a:ea typeface="Tahoma" panose="020B0604030504040204" pitchFamily="34" charset="0"/>
              <a:cs typeface="Tahoma" panose="020B0604030504040204" pitchFamily="34" charset="0"/>
            </a:endParaRPr>
          </a:p>
        </p:txBody>
      </p:sp>
      <p:graphicFrame>
        <p:nvGraphicFramePr>
          <p:cNvPr id="15" name="Object 14"/>
          <p:cNvGraphicFramePr>
            <a:graphicFrameLocks noChangeAspect="1"/>
          </p:cNvGraphicFramePr>
          <p:nvPr>
            <p:extLst>
              <p:ext uri="{D42A27DB-BD31-4B8C-83A1-F6EECF244321}">
                <p14:modId xmlns:p14="http://schemas.microsoft.com/office/powerpoint/2010/main" val="3487414115"/>
              </p:ext>
            </p:extLst>
          </p:nvPr>
        </p:nvGraphicFramePr>
        <p:xfrm>
          <a:off x="10354567" y="8692091"/>
          <a:ext cx="3239770" cy="2863052"/>
        </p:xfrm>
        <a:graphic>
          <a:graphicData uri="http://schemas.openxmlformats.org/presentationml/2006/ole">
            <mc:AlternateContent xmlns:mc="http://schemas.openxmlformats.org/markup-compatibility/2006">
              <mc:Choice xmlns:v="urn:schemas-microsoft-com:vml" Requires="v">
                <p:oleObj spid="_x0000_s12316" name="Equation" r:id="rId7" imgW="812447" imgH="710891" progId="Equation.DSMT4">
                  <p:embed/>
                </p:oleObj>
              </mc:Choice>
              <mc:Fallback>
                <p:oleObj name="Equation" r:id="rId7" imgW="812447" imgH="710891" progId="Equation.DSMT4">
                  <p:embed/>
                  <p:pic>
                    <p:nvPicPr>
                      <p:cNvPr id="15" name="Object 1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354567" y="8692091"/>
                        <a:ext cx="3239770" cy="2863052"/>
                      </a:xfrm>
                      <a:prstGeom prst="rect">
                        <a:avLst/>
                      </a:prstGeom>
                      <a:noFill/>
                    </p:spPr>
                  </p:pic>
                </p:oleObj>
              </mc:Fallback>
            </mc:AlternateContent>
          </a:graphicData>
        </a:graphic>
      </p:graphicFrame>
    </p:spTree>
    <p:extLst>
      <p:ext uri="{BB962C8B-B14F-4D97-AF65-F5344CB8AC3E}">
        <p14:creationId xmlns:p14="http://schemas.microsoft.com/office/powerpoint/2010/main" val="3230124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barn(inVertical)">
                                      <p:cBhvr>
                                        <p:cTn id="19" dur="500"/>
                                        <p:tgtEl>
                                          <p:spTgt spid="37"/>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down)">
                                      <p:cBhvr>
                                        <p:cTn id="24" dur="500"/>
                                        <p:tgtEl>
                                          <p:spTgt spid="11"/>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nodeType="click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barn(inVertical)">
                                      <p:cBhvr>
                                        <p:cTn id="36" dur="500"/>
                                        <p:tgtEl>
                                          <p:spTgt spid="13"/>
                                        </p:tgtEl>
                                      </p:cBhvr>
                                    </p:animEffect>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fade">
                                      <p:cBhvr>
                                        <p:cTn id="41" dur="1000"/>
                                        <p:tgtEl>
                                          <p:spTgt spid="8"/>
                                        </p:tgtEl>
                                      </p:cBhvr>
                                    </p:animEffect>
                                    <p:anim calcmode="lin" valueType="num">
                                      <p:cBhvr>
                                        <p:cTn id="42" dur="1000" fill="hold"/>
                                        <p:tgtEl>
                                          <p:spTgt spid="8"/>
                                        </p:tgtEl>
                                        <p:attrNameLst>
                                          <p:attrName>ppt_x</p:attrName>
                                        </p:attrNameLst>
                                      </p:cBhvr>
                                      <p:tavLst>
                                        <p:tav tm="0">
                                          <p:val>
                                            <p:strVal val="#ppt_x"/>
                                          </p:val>
                                        </p:tav>
                                        <p:tav tm="100000">
                                          <p:val>
                                            <p:strVal val="#ppt_x"/>
                                          </p:val>
                                        </p:tav>
                                      </p:tavLst>
                                    </p:anim>
                                    <p:anim calcmode="lin" valueType="num">
                                      <p:cBhvr>
                                        <p:cTn id="4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nodeType="clickEffect">
                                  <p:stCondLst>
                                    <p:cond delay="0"/>
                                  </p:stCondLst>
                                  <p:childTnLst>
                                    <p:set>
                                      <p:cBhvr>
                                        <p:cTn id="47" dur="1" fill="hold">
                                          <p:stCondLst>
                                            <p:cond delay="0"/>
                                          </p:stCondLst>
                                        </p:cTn>
                                        <p:tgtEl>
                                          <p:spTgt spid="15"/>
                                        </p:tgtEl>
                                        <p:attrNameLst>
                                          <p:attrName>style.visibility</p:attrName>
                                        </p:attrNameLst>
                                      </p:cBhvr>
                                      <p:to>
                                        <p:strVal val="visible"/>
                                      </p:to>
                                    </p:set>
                                    <p:animEffect transition="in" filter="barn(inVertical)">
                                      <p:cBhvr>
                                        <p:cTn id="4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7" grpId="0"/>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 name="Group 54"/>
          <p:cNvGrpSpPr/>
          <p:nvPr/>
        </p:nvGrpSpPr>
        <p:grpSpPr>
          <a:xfrm>
            <a:off x="678594" y="526108"/>
            <a:ext cx="22486206" cy="13189892"/>
            <a:chOff x="1268078" y="3405486"/>
            <a:chExt cx="22106109" cy="4245008"/>
          </a:xfrm>
        </p:grpSpPr>
        <p:sp>
          <p:nvSpPr>
            <p:cNvPr id="48" name="Rounded Rectangle 47"/>
            <p:cNvSpPr/>
            <p:nvPr/>
          </p:nvSpPr>
          <p:spPr>
            <a:xfrm>
              <a:off x="1396914" y="3579402"/>
              <a:ext cx="21977273" cy="4071092"/>
            </a:xfrm>
            <a:prstGeom prst="roundRect">
              <a:avLst>
                <a:gd name="adj" fmla="val 5347"/>
              </a:avLst>
            </a:prstGeom>
            <a:solidFill>
              <a:schemeClr val="accent6">
                <a:lumMod val="20000"/>
                <a:lumOff val="8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ahoma" panose="020B0604030504040204" pitchFamily="34" charset="0"/>
                <a:ea typeface="Tahoma" panose="020B0604030504040204" pitchFamily="34" charset="0"/>
                <a:cs typeface="Tahoma" panose="020B0604030504040204" pitchFamily="34" charset="0"/>
              </a:endParaRPr>
            </a:p>
          </p:txBody>
        </p:sp>
        <p:grpSp>
          <p:nvGrpSpPr>
            <p:cNvPr id="49" name="Group 67"/>
            <p:cNvGrpSpPr/>
            <p:nvPr/>
          </p:nvGrpSpPr>
          <p:grpSpPr>
            <a:xfrm>
              <a:off x="1268078" y="3405486"/>
              <a:ext cx="6352217" cy="940513"/>
              <a:chOff x="1311958" y="3405486"/>
              <a:chExt cx="6352217" cy="940513"/>
            </a:xfrm>
          </p:grpSpPr>
          <p:sp>
            <p:nvSpPr>
              <p:cNvPr id="50" name="Freeform 20"/>
              <p:cNvSpPr>
                <a:spLocks/>
              </p:cNvSpPr>
              <p:nvPr/>
            </p:nvSpPr>
            <p:spPr bwMode="auto">
              <a:xfrm rot="5400000">
                <a:off x="4611537" y="980932"/>
                <a:ext cx="513777" cy="5591498"/>
              </a:xfrm>
              <a:prstGeom prst="round2SameRect">
                <a:avLst>
                  <a:gd name="adj1" fmla="val 6498"/>
                  <a:gd name="adj2" fmla="val 0"/>
                </a:avLst>
              </a:prstGeom>
              <a:solidFill>
                <a:schemeClr val="accent6">
                  <a:lumMod val="75000"/>
                </a:schemeClr>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51" name="TextBox 50"/>
              <p:cNvSpPr txBox="1"/>
              <p:nvPr/>
            </p:nvSpPr>
            <p:spPr>
              <a:xfrm>
                <a:off x="2250671" y="3527166"/>
                <a:ext cx="3779339" cy="257541"/>
              </a:xfrm>
              <a:prstGeom prst="rect">
                <a:avLst/>
              </a:prstGeom>
              <a:noFill/>
            </p:spPr>
            <p:txBody>
              <a:bodyPr wrap="none" rtlCol="0">
                <a:spAutoFit/>
              </a:bodyPr>
              <a:lstStyle/>
              <a:p>
                <a:r>
                  <a:rPr lang="en-US" sz="4600" b="1" dirty="0" smtClean="0">
                    <a:solidFill>
                      <a:schemeClr val="bg1"/>
                    </a:solidFill>
                    <a:latin typeface="Tahoma" pitchFamily="34" charset="0"/>
                    <a:ea typeface="Tahoma" pitchFamily="34" charset="0"/>
                    <a:cs typeface="Tahoma" pitchFamily="34" charset="0"/>
                  </a:rPr>
                  <a:t> LUYỆN TẬP</a:t>
                </a:r>
                <a:r>
                  <a:rPr lang="vi-VN" sz="4600" b="1" dirty="0" smtClean="0">
                    <a:solidFill>
                      <a:schemeClr val="bg1"/>
                    </a:solidFill>
                    <a:latin typeface="Tahoma" pitchFamily="34" charset="0"/>
                    <a:ea typeface="Tahoma" pitchFamily="34" charset="0"/>
                    <a:cs typeface="Tahoma" pitchFamily="34" charset="0"/>
                  </a:rPr>
                  <a:t> </a:t>
                </a:r>
                <a:endParaRPr lang="en-US" sz="4600" b="1" dirty="0">
                  <a:solidFill>
                    <a:schemeClr val="bg1"/>
                  </a:solidFill>
                  <a:latin typeface="Tahoma" pitchFamily="34" charset="0"/>
                  <a:ea typeface="Tahoma" pitchFamily="34" charset="0"/>
                  <a:cs typeface="Tahoma" pitchFamily="34" charset="0"/>
                </a:endParaRPr>
              </a:p>
            </p:txBody>
          </p:sp>
          <p:grpSp>
            <p:nvGrpSpPr>
              <p:cNvPr id="52" name="Group 70"/>
              <p:cNvGrpSpPr/>
              <p:nvPr/>
            </p:nvGrpSpPr>
            <p:grpSpPr>
              <a:xfrm>
                <a:off x="1311958" y="3405486"/>
                <a:ext cx="950173" cy="940513"/>
                <a:chOff x="1311958" y="3405486"/>
                <a:chExt cx="950173" cy="940513"/>
              </a:xfrm>
            </p:grpSpPr>
            <p:sp>
              <p:nvSpPr>
                <p:cNvPr id="53" name="Rectangle 52"/>
                <p:cNvSpPr/>
                <p:nvPr/>
              </p:nvSpPr>
              <p:spPr>
                <a:xfrm>
                  <a:off x="1406975" y="3672018"/>
                  <a:ext cx="596676" cy="5403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54" name="Freeform 53"/>
                <p:cNvSpPr>
                  <a:spLocks noEditPoints="1"/>
                </p:cNvSpPr>
                <p:nvPr/>
              </p:nvSpPr>
              <p:spPr bwMode="auto">
                <a:xfrm>
                  <a:off x="1311958" y="3581027"/>
                  <a:ext cx="190035" cy="268948"/>
                </a:xfrm>
                <a:custGeom>
                  <a:avLst/>
                  <a:gdLst>
                    <a:gd name="T0" fmla="*/ 34 w 50"/>
                    <a:gd name="T1" fmla="*/ 16 h 71"/>
                    <a:gd name="T2" fmla="*/ 34 w 50"/>
                    <a:gd name="T3" fmla="*/ 55 h 71"/>
                    <a:gd name="T4" fmla="*/ 16 w 50"/>
                    <a:gd name="T5" fmla="*/ 55 h 71"/>
                    <a:gd name="T6" fmla="*/ 16 w 50"/>
                    <a:gd name="T7" fmla="*/ 16 h 71"/>
                    <a:gd name="T8" fmla="*/ 34 w 50"/>
                    <a:gd name="T9" fmla="*/ 16 h 71"/>
                    <a:gd name="T10" fmla="*/ 34 w 50"/>
                    <a:gd name="T11" fmla="*/ 0 h 71"/>
                    <a:gd name="T12" fmla="*/ 16 w 50"/>
                    <a:gd name="T13" fmla="*/ 0 h 71"/>
                    <a:gd name="T14" fmla="*/ 0 w 50"/>
                    <a:gd name="T15" fmla="*/ 16 h 71"/>
                    <a:gd name="T16" fmla="*/ 0 w 50"/>
                    <a:gd name="T17" fmla="*/ 55 h 71"/>
                    <a:gd name="T18" fmla="*/ 16 w 50"/>
                    <a:gd name="T19" fmla="*/ 71 h 71"/>
                    <a:gd name="T20" fmla="*/ 34 w 50"/>
                    <a:gd name="T21" fmla="*/ 71 h 71"/>
                    <a:gd name="T22" fmla="*/ 50 w 50"/>
                    <a:gd name="T23" fmla="*/ 55 h 71"/>
                    <a:gd name="T24" fmla="*/ 50 w 50"/>
                    <a:gd name="T25" fmla="*/ 16 h 71"/>
                    <a:gd name="T26" fmla="*/ 34 w 50"/>
                    <a:gd name="T2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1">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55" name="Freeform 54"/>
                <p:cNvSpPr>
                  <a:spLocks noEditPoints="1"/>
                </p:cNvSpPr>
                <p:nvPr/>
              </p:nvSpPr>
              <p:spPr bwMode="auto">
                <a:xfrm>
                  <a:off x="1311958" y="3581027"/>
                  <a:ext cx="277000" cy="181983"/>
                </a:xfrm>
                <a:custGeom>
                  <a:avLst/>
                  <a:gdLst>
                    <a:gd name="T0" fmla="*/ 57 w 73"/>
                    <a:gd name="T1" fmla="*/ 16 h 48"/>
                    <a:gd name="T2" fmla="*/ 57 w 73"/>
                    <a:gd name="T3" fmla="*/ 32 h 48"/>
                    <a:gd name="T4" fmla="*/ 16 w 73"/>
                    <a:gd name="T5" fmla="*/ 32 h 48"/>
                    <a:gd name="T6" fmla="*/ 16 w 73"/>
                    <a:gd name="T7" fmla="*/ 16 h 48"/>
                    <a:gd name="T8" fmla="*/ 57 w 73"/>
                    <a:gd name="T9" fmla="*/ 16 h 48"/>
                    <a:gd name="T10" fmla="*/ 57 w 73"/>
                    <a:gd name="T11" fmla="*/ 0 h 48"/>
                    <a:gd name="T12" fmla="*/ 16 w 73"/>
                    <a:gd name="T13" fmla="*/ 0 h 48"/>
                    <a:gd name="T14" fmla="*/ 0 w 73"/>
                    <a:gd name="T15" fmla="*/ 16 h 48"/>
                    <a:gd name="T16" fmla="*/ 0 w 73"/>
                    <a:gd name="T17" fmla="*/ 32 h 48"/>
                    <a:gd name="T18" fmla="*/ 16 w 73"/>
                    <a:gd name="T19" fmla="*/ 48 h 48"/>
                    <a:gd name="T20" fmla="*/ 57 w 73"/>
                    <a:gd name="T21" fmla="*/ 48 h 48"/>
                    <a:gd name="T22" fmla="*/ 73 w 73"/>
                    <a:gd name="T23" fmla="*/ 32 h 48"/>
                    <a:gd name="T24" fmla="*/ 73 w 73"/>
                    <a:gd name="T25" fmla="*/ 16 h 48"/>
                    <a:gd name="T26" fmla="*/ 57 w 73"/>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8">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56" name="Freeform 55"/>
                <p:cNvSpPr>
                  <a:spLocks noEditPoints="1"/>
                </p:cNvSpPr>
                <p:nvPr/>
              </p:nvSpPr>
              <p:spPr bwMode="auto">
                <a:xfrm>
                  <a:off x="1563190" y="3581027"/>
                  <a:ext cx="285052" cy="181983"/>
                </a:xfrm>
                <a:custGeom>
                  <a:avLst/>
                  <a:gdLst>
                    <a:gd name="T0" fmla="*/ 58 w 75"/>
                    <a:gd name="T1" fmla="*/ 16 h 48"/>
                    <a:gd name="T2" fmla="*/ 43 w 75"/>
                    <a:gd name="T3" fmla="*/ 32 h 48"/>
                    <a:gd name="T4" fmla="*/ 16 w 75"/>
                    <a:gd name="T5" fmla="*/ 32 h 48"/>
                    <a:gd name="T6" fmla="*/ 16 w 75"/>
                    <a:gd name="T7" fmla="*/ 16 h 48"/>
                    <a:gd name="T8" fmla="*/ 58 w 75"/>
                    <a:gd name="T9" fmla="*/ 16 h 48"/>
                    <a:gd name="T10" fmla="*/ 58 w 75"/>
                    <a:gd name="T11" fmla="*/ 0 h 48"/>
                    <a:gd name="T12" fmla="*/ 16 w 75"/>
                    <a:gd name="T13" fmla="*/ 0 h 48"/>
                    <a:gd name="T14" fmla="*/ 0 w 75"/>
                    <a:gd name="T15" fmla="*/ 16 h 48"/>
                    <a:gd name="T16" fmla="*/ 0 w 75"/>
                    <a:gd name="T17" fmla="*/ 32 h 48"/>
                    <a:gd name="T18" fmla="*/ 16 w 75"/>
                    <a:gd name="T19" fmla="*/ 48 h 48"/>
                    <a:gd name="T20" fmla="*/ 43 w 75"/>
                    <a:gd name="T21" fmla="*/ 48 h 48"/>
                    <a:gd name="T22" fmla="*/ 55 w 75"/>
                    <a:gd name="T23" fmla="*/ 43 h 48"/>
                    <a:gd name="T24" fmla="*/ 70 w 75"/>
                    <a:gd name="T25" fmla="*/ 26 h 48"/>
                    <a:gd name="T26" fmla="*/ 73 w 75"/>
                    <a:gd name="T27" fmla="*/ 9 h 48"/>
                    <a:gd name="T28" fmla="*/ 58 w 75"/>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48">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57" name="Freeform 56"/>
                <p:cNvSpPr>
                  <a:spLocks noEditPoints="1"/>
                </p:cNvSpPr>
                <p:nvPr/>
              </p:nvSpPr>
              <p:spPr bwMode="auto">
                <a:xfrm>
                  <a:off x="1563190" y="4151132"/>
                  <a:ext cx="280221" cy="194867"/>
                </a:xfrm>
                <a:custGeom>
                  <a:avLst/>
                  <a:gdLst>
                    <a:gd name="T0" fmla="*/ 58 w 74"/>
                    <a:gd name="T1" fmla="*/ 16 h 51"/>
                    <a:gd name="T2" fmla="*/ 58 w 74"/>
                    <a:gd name="T3" fmla="*/ 35 h 51"/>
                    <a:gd name="T4" fmla="*/ 16 w 74"/>
                    <a:gd name="T5" fmla="*/ 35 h 51"/>
                    <a:gd name="T6" fmla="*/ 16 w 74"/>
                    <a:gd name="T7" fmla="*/ 16 h 51"/>
                    <a:gd name="T8" fmla="*/ 58 w 74"/>
                    <a:gd name="T9" fmla="*/ 16 h 51"/>
                    <a:gd name="T10" fmla="*/ 58 w 74"/>
                    <a:gd name="T11" fmla="*/ 0 h 51"/>
                    <a:gd name="T12" fmla="*/ 16 w 74"/>
                    <a:gd name="T13" fmla="*/ 0 h 51"/>
                    <a:gd name="T14" fmla="*/ 0 w 74"/>
                    <a:gd name="T15" fmla="*/ 16 h 51"/>
                    <a:gd name="T16" fmla="*/ 0 w 74"/>
                    <a:gd name="T17" fmla="*/ 35 h 51"/>
                    <a:gd name="T18" fmla="*/ 16 w 74"/>
                    <a:gd name="T19" fmla="*/ 51 h 51"/>
                    <a:gd name="T20" fmla="*/ 58 w 74"/>
                    <a:gd name="T21" fmla="*/ 51 h 51"/>
                    <a:gd name="T22" fmla="*/ 74 w 74"/>
                    <a:gd name="T23" fmla="*/ 35 h 51"/>
                    <a:gd name="T24" fmla="*/ 74 w 74"/>
                    <a:gd name="T25" fmla="*/ 16 h 51"/>
                    <a:gd name="T26" fmla="*/ 58 w 74"/>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51">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58" name="Freeform 57"/>
                <p:cNvSpPr>
                  <a:spLocks noEditPoints="1"/>
                </p:cNvSpPr>
                <p:nvPr/>
              </p:nvSpPr>
              <p:spPr bwMode="auto">
                <a:xfrm>
                  <a:off x="1311958" y="4064167"/>
                  <a:ext cx="19003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59" name="Freeform 58"/>
                <p:cNvSpPr>
                  <a:spLocks noEditPoints="1"/>
                </p:cNvSpPr>
                <p:nvPr/>
              </p:nvSpPr>
              <p:spPr bwMode="auto">
                <a:xfrm>
                  <a:off x="1311958" y="4151132"/>
                  <a:ext cx="27700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60" name="Freeform 59"/>
                <p:cNvSpPr>
                  <a:spLocks noEditPoints="1"/>
                </p:cNvSpPr>
                <p:nvPr/>
              </p:nvSpPr>
              <p:spPr bwMode="auto">
                <a:xfrm>
                  <a:off x="1311958" y="3820986"/>
                  <a:ext cx="19003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61" name="Freeform 60"/>
                <p:cNvSpPr>
                  <a:spLocks noEditPoints="1"/>
                </p:cNvSpPr>
                <p:nvPr/>
              </p:nvSpPr>
              <p:spPr bwMode="auto">
                <a:xfrm>
                  <a:off x="1907830" y="4064167"/>
                  <a:ext cx="19164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62" name="Freeform 61"/>
                <p:cNvSpPr>
                  <a:spLocks noEditPoints="1"/>
                </p:cNvSpPr>
                <p:nvPr/>
              </p:nvSpPr>
              <p:spPr bwMode="auto">
                <a:xfrm>
                  <a:off x="1820865" y="4151132"/>
                  <a:ext cx="27861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63" name="Freeform 62"/>
                <p:cNvSpPr>
                  <a:spLocks noEditPoints="1"/>
                </p:cNvSpPr>
                <p:nvPr/>
              </p:nvSpPr>
              <p:spPr bwMode="auto">
                <a:xfrm>
                  <a:off x="1907830" y="3820986"/>
                  <a:ext cx="19164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64" name="Freeform 63"/>
                <p:cNvSpPr>
                  <a:spLocks noEditPoints="1"/>
                </p:cNvSpPr>
                <p:nvPr/>
              </p:nvSpPr>
              <p:spPr bwMode="auto">
                <a:xfrm>
                  <a:off x="1661428" y="3405486"/>
                  <a:ext cx="600703" cy="594262"/>
                </a:xfrm>
                <a:custGeom>
                  <a:avLst/>
                  <a:gdLst>
                    <a:gd name="T0" fmla="*/ 105 w 158"/>
                    <a:gd name="T1" fmla="*/ 16 h 156"/>
                    <a:gd name="T2" fmla="*/ 140 w 158"/>
                    <a:gd name="T3" fmla="*/ 56 h 156"/>
                    <a:gd name="T4" fmla="*/ 56 w 158"/>
                    <a:gd name="T5" fmla="*/ 140 h 156"/>
                    <a:gd name="T6" fmla="*/ 17 w 158"/>
                    <a:gd name="T7" fmla="*/ 99 h 156"/>
                    <a:gd name="T8" fmla="*/ 105 w 158"/>
                    <a:gd name="T9" fmla="*/ 16 h 156"/>
                    <a:gd name="T10" fmla="*/ 105 w 158"/>
                    <a:gd name="T11" fmla="*/ 0 h 156"/>
                    <a:gd name="T12" fmla="*/ 94 w 158"/>
                    <a:gd name="T13" fmla="*/ 5 h 156"/>
                    <a:gd name="T14" fmla="*/ 6 w 158"/>
                    <a:gd name="T15" fmla="*/ 87 h 156"/>
                    <a:gd name="T16" fmla="*/ 5 w 158"/>
                    <a:gd name="T17" fmla="*/ 109 h 156"/>
                    <a:gd name="T18" fmla="*/ 44 w 158"/>
                    <a:gd name="T19" fmla="*/ 151 h 156"/>
                    <a:gd name="T20" fmla="*/ 55 w 158"/>
                    <a:gd name="T21" fmla="*/ 156 h 156"/>
                    <a:gd name="T22" fmla="*/ 56 w 158"/>
                    <a:gd name="T23" fmla="*/ 156 h 156"/>
                    <a:gd name="T24" fmla="*/ 67 w 158"/>
                    <a:gd name="T25" fmla="*/ 152 h 156"/>
                    <a:gd name="T26" fmla="*/ 151 w 158"/>
                    <a:gd name="T27" fmla="*/ 67 h 156"/>
                    <a:gd name="T28" fmla="*/ 152 w 158"/>
                    <a:gd name="T29" fmla="*/ 45 h 156"/>
                    <a:gd name="T30" fmla="*/ 117 w 158"/>
                    <a:gd name="T31" fmla="*/ 6 h 156"/>
                    <a:gd name="T32" fmla="*/ 105 w 158"/>
                    <a:gd name="T33" fmla="*/ 0 h 156"/>
                    <a:gd name="T34" fmla="*/ 105 w 158"/>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56">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65" name="Freeform 64"/>
                <p:cNvSpPr>
                  <a:spLocks noEditPoints="1"/>
                </p:cNvSpPr>
                <p:nvPr/>
              </p:nvSpPr>
              <p:spPr bwMode="auto">
                <a:xfrm>
                  <a:off x="1555138" y="3790388"/>
                  <a:ext cx="318872" cy="293105"/>
                </a:xfrm>
                <a:custGeom>
                  <a:avLst/>
                  <a:gdLst>
                    <a:gd name="T0" fmla="*/ 32 w 84"/>
                    <a:gd name="T1" fmla="*/ 16 h 77"/>
                    <a:gd name="T2" fmla="*/ 67 w 84"/>
                    <a:gd name="T3" fmla="*/ 50 h 77"/>
                    <a:gd name="T4" fmla="*/ 17 w 84"/>
                    <a:gd name="T5" fmla="*/ 61 h 77"/>
                    <a:gd name="T6" fmla="*/ 32 w 84"/>
                    <a:gd name="T7" fmla="*/ 16 h 77"/>
                    <a:gd name="T8" fmla="*/ 32 w 84"/>
                    <a:gd name="T9" fmla="*/ 0 h 77"/>
                    <a:gd name="T10" fmla="*/ 28 w 84"/>
                    <a:gd name="T11" fmla="*/ 1 h 77"/>
                    <a:gd name="T12" fmla="*/ 17 w 84"/>
                    <a:gd name="T13" fmla="*/ 11 h 77"/>
                    <a:gd name="T14" fmla="*/ 2 w 84"/>
                    <a:gd name="T15" fmla="*/ 56 h 77"/>
                    <a:gd name="T16" fmla="*/ 5 w 84"/>
                    <a:gd name="T17" fmla="*/ 72 h 77"/>
                    <a:gd name="T18" fmla="*/ 17 w 84"/>
                    <a:gd name="T19" fmla="*/ 77 h 77"/>
                    <a:gd name="T20" fmla="*/ 20 w 84"/>
                    <a:gd name="T21" fmla="*/ 76 h 77"/>
                    <a:gd name="T22" fmla="*/ 71 w 84"/>
                    <a:gd name="T23" fmla="*/ 65 h 77"/>
                    <a:gd name="T24" fmla="*/ 83 w 84"/>
                    <a:gd name="T25" fmla="*/ 54 h 77"/>
                    <a:gd name="T26" fmla="*/ 78 w 84"/>
                    <a:gd name="T27" fmla="*/ 38 h 77"/>
                    <a:gd name="T28" fmla="*/ 43 w 84"/>
                    <a:gd name="T29" fmla="*/ 5 h 77"/>
                    <a:gd name="T30" fmla="*/ 32 w 84"/>
                    <a:gd name="T3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77">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66" name="Freeform 65"/>
                <p:cNvSpPr>
                  <a:spLocks/>
                </p:cNvSpPr>
                <p:nvPr/>
              </p:nvSpPr>
              <p:spPr bwMode="auto">
                <a:xfrm>
                  <a:off x="1371545" y="3642225"/>
                  <a:ext cx="69249" cy="148163"/>
                </a:xfrm>
                <a:custGeom>
                  <a:avLst/>
                  <a:gdLst>
                    <a:gd name="T0" fmla="*/ 0 w 43"/>
                    <a:gd name="T1" fmla="*/ 0 h 92"/>
                    <a:gd name="T2" fmla="*/ 43 w 43"/>
                    <a:gd name="T3" fmla="*/ 0 h 92"/>
                    <a:gd name="T4" fmla="*/ 43 w 43"/>
                    <a:gd name="T5" fmla="*/ 92 h 92"/>
                    <a:gd name="T6" fmla="*/ 0 w 43"/>
                    <a:gd name="T7" fmla="*/ 92 h 92"/>
                    <a:gd name="T8" fmla="*/ 0 w 43"/>
                    <a:gd name="T9" fmla="*/ 0 h 92"/>
                    <a:gd name="T10" fmla="*/ 0 w 43"/>
                    <a:gd name="T11" fmla="*/ 0 h 92"/>
                  </a:gdLst>
                  <a:ahLst/>
                  <a:cxnLst>
                    <a:cxn ang="0">
                      <a:pos x="T0" y="T1"/>
                    </a:cxn>
                    <a:cxn ang="0">
                      <a:pos x="T2" y="T3"/>
                    </a:cxn>
                    <a:cxn ang="0">
                      <a:pos x="T4" y="T5"/>
                    </a:cxn>
                    <a:cxn ang="0">
                      <a:pos x="T6" y="T7"/>
                    </a:cxn>
                    <a:cxn ang="0">
                      <a:pos x="T8" y="T9"/>
                    </a:cxn>
                    <a:cxn ang="0">
                      <a:pos x="T10" y="T11"/>
                    </a:cxn>
                  </a:cxnLst>
                  <a:rect l="0" t="0" r="r" b="b"/>
                  <a:pathLst>
                    <a:path w="43" h="92">
                      <a:moveTo>
                        <a:pt x="0" y="0"/>
                      </a:moveTo>
                      <a:lnTo>
                        <a:pt x="43" y="0"/>
                      </a:lnTo>
                      <a:lnTo>
                        <a:pt x="43" y="92"/>
                      </a:lnTo>
                      <a:lnTo>
                        <a:pt x="0" y="9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67" name="Freeform 66"/>
                <p:cNvSpPr>
                  <a:spLocks/>
                </p:cNvSpPr>
                <p:nvPr/>
              </p:nvSpPr>
              <p:spPr bwMode="auto">
                <a:xfrm>
                  <a:off x="1371545" y="3642225"/>
                  <a:ext cx="156215" cy="59588"/>
                </a:xfrm>
                <a:custGeom>
                  <a:avLst/>
                  <a:gdLst>
                    <a:gd name="T0" fmla="*/ 0 w 97"/>
                    <a:gd name="T1" fmla="*/ 0 h 37"/>
                    <a:gd name="T2" fmla="*/ 97 w 97"/>
                    <a:gd name="T3" fmla="*/ 0 h 37"/>
                    <a:gd name="T4" fmla="*/ 97 w 97"/>
                    <a:gd name="T5" fmla="*/ 37 h 37"/>
                    <a:gd name="T6" fmla="*/ 0 w 97"/>
                    <a:gd name="T7" fmla="*/ 37 h 37"/>
                    <a:gd name="T8" fmla="*/ 0 w 97"/>
                    <a:gd name="T9" fmla="*/ 0 h 37"/>
                    <a:gd name="T10" fmla="*/ 0 w 97"/>
                    <a:gd name="T11" fmla="*/ 0 h 37"/>
                  </a:gdLst>
                  <a:ahLst/>
                  <a:cxnLst>
                    <a:cxn ang="0">
                      <a:pos x="T0" y="T1"/>
                    </a:cxn>
                    <a:cxn ang="0">
                      <a:pos x="T2" y="T3"/>
                    </a:cxn>
                    <a:cxn ang="0">
                      <a:pos x="T4" y="T5"/>
                    </a:cxn>
                    <a:cxn ang="0">
                      <a:pos x="T6" y="T7"/>
                    </a:cxn>
                    <a:cxn ang="0">
                      <a:pos x="T8" y="T9"/>
                    </a:cxn>
                    <a:cxn ang="0">
                      <a:pos x="T10" y="T11"/>
                    </a:cxn>
                  </a:cxnLst>
                  <a:rect l="0" t="0" r="r" b="b"/>
                  <a:pathLst>
                    <a:path w="97" h="37">
                      <a:moveTo>
                        <a:pt x="0" y="0"/>
                      </a:moveTo>
                      <a:lnTo>
                        <a:pt x="97" y="0"/>
                      </a:lnTo>
                      <a:lnTo>
                        <a:pt x="97" y="37"/>
                      </a:lnTo>
                      <a:lnTo>
                        <a:pt x="0" y="3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68" name="Freeform 67"/>
                <p:cNvSpPr>
                  <a:spLocks/>
                </p:cNvSpPr>
                <p:nvPr/>
              </p:nvSpPr>
              <p:spPr bwMode="auto">
                <a:xfrm>
                  <a:off x="1622777" y="3642225"/>
                  <a:ext cx="161046" cy="59588"/>
                </a:xfrm>
                <a:custGeom>
                  <a:avLst/>
                  <a:gdLst>
                    <a:gd name="T0" fmla="*/ 0 w 100"/>
                    <a:gd name="T1" fmla="*/ 37 h 37"/>
                    <a:gd name="T2" fmla="*/ 0 w 100"/>
                    <a:gd name="T3" fmla="*/ 0 h 37"/>
                    <a:gd name="T4" fmla="*/ 100 w 100"/>
                    <a:gd name="T5" fmla="*/ 0 h 37"/>
                    <a:gd name="T6" fmla="*/ 64 w 100"/>
                    <a:gd name="T7" fmla="*/ 37 h 37"/>
                    <a:gd name="T8" fmla="*/ 0 w 100"/>
                    <a:gd name="T9" fmla="*/ 37 h 37"/>
                    <a:gd name="T10" fmla="*/ 0 w 100"/>
                    <a:gd name="T11" fmla="*/ 37 h 37"/>
                    <a:gd name="T12" fmla="*/ 0 w 100"/>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0" h="37">
                      <a:moveTo>
                        <a:pt x="0" y="37"/>
                      </a:moveTo>
                      <a:lnTo>
                        <a:pt x="0" y="0"/>
                      </a:lnTo>
                      <a:lnTo>
                        <a:pt x="100" y="0"/>
                      </a:lnTo>
                      <a:lnTo>
                        <a:pt x="64" y="37"/>
                      </a:lnTo>
                      <a:lnTo>
                        <a:pt x="0" y="37"/>
                      </a:lnTo>
                      <a:lnTo>
                        <a:pt x="0"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69" name="Freeform 68"/>
                <p:cNvSpPr>
                  <a:spLocks/>
                </p:cNvSpPr>
                <p:nvPr/>
              </p:nvSpPr>
              <p:spPr bwMode="auto">
                <a:xfrm>
                  <a:off x="1622777" y="4212330"/>
                  <a:ext cx="161046" cy="72471"/>
                </a:xfrm>
                <a:custGeom>
                  <a:avLst/>
                  <a:gdLst>
                    <a:gd name="T0" fmla="*/ 0 w 100"/>
                    <a:gd name="T1" fmla="*/ 0 h 45"/>
                    <a:gd name="T2" fmla="*/ 100 w 100"/>
                    <a:gd name="T3" fmla="*/ 0 h 45"/>
                    <a:gd name="T4" fmla="*/ 100 w 100"/>
                    <a:gd name="T5" fmla="*/ 45 h 45"/>
                    <a:gd name="T6" fmla="*/ 0 w 100"/>
                    <a:gd name="T7" fmla="*/ 45 h 45"/>
                    <a:gd name="T8" fmla="*/ 0 w 100"/>
                    <a:gd name="T9" fmla="*/ 0 h 45"/>
                    <a:gd name="T10" fmla="*/ 0 w 100"/>
                    <a:gd name="T11" fmla="*/ 0 h 45"/>
                  </a:gdLst>
                  <a:ahLst/>
                  <a:cxnLst>
                    <a:cxn ang="0">
                      <a:pos x="T0" y="T1"/>
                    </a:cxn>
                    <a:cxn ang="0">
                      <a:pos x="T2" y="T3"/>
                    </a:cxn>
                    <a:cxn ang="0">
                      <a:pos x="T4" y="T5"/>
                    </a:cxn>
                    <a:cxn ang="0">
                      <a:pos x="T6" y="T7"/>
                    </a:cxn>
                    <a:cxn ang="0">
                      <a:pos x="T8" y="T9"/>
                    </a:cxn>
                    <a:cxn ang="0">
                      <a:pos x="T10" y="T11"/>
                    </a:cxn>
                  </a:cxnLst>
                  <a:rect l="0" t="0" r="r" b="b"/>
                  <a:pathLst>
                    <a:path w="100" h="45">
                      <a:moveTo>
                        <a:pt x="0" y="0"/>
                      </a:moveTo>
                      <a:lnTo>
                        <a:pt x="100" y="0"/>
                      </a:lnTo>
                      <a:lnTo>
                        <a:pt x="100"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70" name="Freeform 69"/>
                <p:cNvSpPr>
                  <a:spLocks/>
                </p:cNvSpPr>
                <p:nvPr/>
              </p:nvSpPr>
              <p:spPr bwMode="auto">
                <a:xfrm>
                  <a:off x="1371545"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71" name="Freeform 70"/>
                <p:cNvSpPr>
                  <a:spLocks/>
                </p:cNvSpPr>
                <p:nvPr/>
              </p:nvSpPr>
              <p:spPr bwMode="auto">
                <a:xfrm>
                  <a:off x="1371545"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72" name="Freeform 71"/>
                <p:cNvSpPr>
                  <a:spLocks/>
                </p:cNvSpPr>
                <p:nvPr/>
              </p:nvSpPr>
              <p:spPr bwMode="auto">
                <a:xfrm>
                  <a:off x="1371545"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73" name="Freeform 72"/>
                <p:cNvSpPr>
                  <a:spLocks/>
                </p:cNvSpPr>
                <p:nvPr/>
              </p:nvSpPr>
              <p:spPr bwMode="auto">
                <a:xfrm>
                  <a:off x="1969027"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74" name="Freeform 73"/>
                <p:cNvSpPr>
                  <a:spLocks/>
                </p:cNvSpPr>
                <p:nvPr/>
              </p:nvSpPr>
              <p:spPr bwMode="auto">
                <a:xfrm>
                  <a:off x="1882062"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75" name="Freeform 74"/>
                <p:cNvSpPr>
                  <a:spLocks/>
                </p:cNvSpPr>
                <p:nvPr/>
              </p:nvSpPr>
              <p:spPr bwMode="auto">
                <a:xfrm>
                  <a:off x="1969027"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76" name="Freeform 75"/>
                <p:cNvSpPr>
                  <a:spLocks/>
                </p:cNvSpPr>
                <p:nvPr/>
              </p:nvSpPr>
              <p:spPr bwMode="auto">
                <a:xfrm>
                  <a:off x="1725847" y="3466684"/>
                  <a:ext cx="468645" cy="471867"/>
                </a:xfrm>
                <a:custGeom>
                  <a:avLst/>
                  <a:gdLst>
                    <a:gd name="T0" fmla="*/ 208 w 291"/>
                    <a:gd name="T1" fmla="*/ 0 h 293"/>
                    <a:gd name="T2" fmla="*/ 0 w 291"/>
                    <a:gd name="T3" fmla="*/ 196 h 293"/>
                    <a:gd name="T4" fmla="*/ 92 w 291"/>
                    <a:gd name="T5" fmla="*/ 293 h 293"/>
                    <a:gd name="T6" fmla="*/ 291 w 291"/>
                    <a:gd name="T7" fmla="*/ 94 h 293"/>
                    <a:gd name="T8" fmla="*/ 208 w 291"/>
                    <a:gd name="T9" fmla="*/ 0 h 293"/>
                    <a:gd name="T10" fmla="*/ 208 w 291"/>
                    <a:gd name="T11" fmla="*/ 0 h 293"/>
                    <a:gd name="T12" fmla="*/ 208 w 291"/>
                    <a:gd name="T13" fmla="*/ 0 h 293"/>
                  </a:gdLst>
                  <a:ahLst/>
                  <a:cxnLst>
                    <a:cxn ang="0">
                      <a:pos x="T0" y="T1"/>
                    </a:cxn>
                    <a:cxn ang="0">
                      <a:pos x="T2" y="T3"/>
                    </a:cxn>
                    <a:cxn ang="0">
                      <a:pos x="T4" y="T5"/>
                    </a:cxn>
                    <a:cxn ang="0">
                      <a:pos x="T6" y="T7"/>
                    </a:cxn>
                    <a:cxn ang="0">
                      <a:pos x="T8" y="T9"/>
                    </a:cxn>
                    <a:cxn ang="0">
                      <a:pos x="T10" y="T11"/>
                    </a:cxn>
                    <a:cxn ang="0">
                      <a:pos x="T12" y="T13"/>
                    </a:cxn>
                  </a:cxnLst>
                  <a:rect l="0" t="0" r="r" b="b"/>
                  <a:pathLst>
                    <a:path w="291" h="293">
                      <a:moveTo>
                        <a:pt x="208" y="0"/>
                      </a:moveTo>
                      <a:lnTo>
                        <a:pt x="0" y="196"/>
                      </a:lnTo>
                      <a:lnTo>
                        <a:pt x="92" y="293"/>
                      </a:lnTo>
                      <a:lnTo>
                        <a:pt x="291" y="94"/>
                      </a:lnTo>
                      <a:lnTo>
                        <a:pt x="208" y="0"/>
                      </a:lnTo>
                      <a:lnTo>
                        <a:pt x="208" y="0"/>
                      </a:lnTo>
                      <a:lnTo>
                        <a:pt x="2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77" name="Freeform 76"/>
                <p:cNvSpPr>
                  <a:spLocks/>
                </p:cNvSpPr>
                <p:nvPr/>
              </p:nvSpPr>
              <p:spPr bwMode="auto">
                <a:xfrm>
                  <a:off x="1619556" y="3849975"/>
                  <a:ext cx="190035" cy="172320"/>
                </a:xfrm>
                <a:custGeom>
                  <a:avLst/>
                  <a:gdLst>
                    <a:gd name="T0" fmla="*/ 35 w 118"/>
                    <a:gd name="T1" fmla="*/ 0 h 107"/>
                    <a:gd name="T2" fmla="*/ 0 w 118"/>
                    <a:gd name="T3" fmla="*/ 107 h 107"/>
                    <a:gd name="T4" fmla="*/ 118 w 118"/>
                    <a:gd name="T5" fmla="*/ 81 h 107"/>
                    <a:gd name="T6" fmla="*/ 35 w 118"/>
                    <a:gd name="T7" fmla="*/ 0 h 107"/>
                    <a:gd name="T8" fmla="*/ 35 w 118"/>
                    <a:gd name="T9" fmla="*/ 0 h 107"/>
                    <a:gd name="T10" fmla="*/ 35 w 118"/>
                    <a:gd name="T11" fmla="*/ 0 h 107"/>
                  </a:gdLst>
                  <a:ahLst/>
                  <a:cxnLst>
                    <a:cxn ang="0">
                      <a:pos x="T0" y="T1"/>
                    </a:cxn>
                    <a:cxn ang="0">
                      <a:pos x="T2" y="T3"/>
                    </a:cxn>
                    <a:cxn ang="0">
                      <a:pos x="T4" y="T5"/>
                    </a:cxn>
                    <a:cxn ang="0">
                      <a:pos x="T6" y="T7"/>
                    </a:cxn>
                    <a:cxn ang="0">
                      <a:pos x="T8" y="T9"/>
                    </a:cxn>
                    <a:cxn ang="0">
                      <a:pos x="T10" y="T11"/>
                    </a:cxn>
                  </a:cxnLst>
                  <a:rect l="0" t="0" r="r" b="b"/>
                  <a:pathLst>
                    <a:path w="118" h="107">
                      <a:moveTo>
                        <a:pt x="35" y="0"/>
                      </a:moveTo>
                      <a:lnTo>
                        <a:pt x="0" y="107"/>
                      </a:lnTo>
                      <a:lnTo>
                        <a:pt x="118" y="81"/>
                      </a:lnTo>
                      <a:lnTo>
                        <a:pt x="35"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Tahoma" panose="020B0604030504040204" pitchFamily="34" charset="0"/>
                    <a:ea typeface="Tahoma" panose="020B0604030504040204" pitchFamily="34" charset="0"/>
                    <a:cs typeface="Tahoma" panose="020B0604030504040204" pitchFamily="34" charset="0"/>
                  </a:endParaRPr>
                </a:p>
              </p:txBody>
            </p:sp>
          </p:grpSp>
        </p:grpSp>
      </p:grpSp>
      <p:sp>
        <p:nvSpPr>
          <p:cNvPr id="2" name="Title 1"/>
          <p:cNvSpPr>
            <a:spLocks noGrp="1"/>
          </p:cNvSpPr>
          <p:nvPr>
            <p:ph type="title"/>
          </p:nvPr>
        </p:nvSpPr>
        <p:spPr>
          <a:xfrm>
            <a:off x="1906544" y="2738058"/>
            <a:ext cx="21031200" cy="2651126"/>
          </a:xfrm>
        </p:spPr>
        <p:txBody>
          <a:bodyPr>
            <a:normAutofit/>
          </a:bodyPr>
          <a:lstStyle/>
          <a:p>
            <a:r>
              <a:rPr lang="pt-BR" sz="4800" b="1" dirty="0">
                <a:latin typeface="Tahoma" panose="020B0604030504040204" pitchFamily="34" charset="0"/>
                <a:ea typeface="Tahoma" panose="020B0604030504040204" pitchFamily="34" charset="0"/>
                <a:cs typeface="Tahoma" panose="020B0604030504040204" pitchFamily="34" charset="0"/>
              </a:rPr>
              <a:t>Bài 2: </a:t>
            </a:r>
            <a:r>
              <a:rPr lang="pt-BR" sz="4800" b="1" dirty="0">
                <a:solidFill>
                  <a:srgbClr val="FF0000"/>
                </a:solidFill>
                <a:latin typeface="Tahoma" panose="020B0604030504040204" pitchFamily="34" charset="0"/>
                <a:ea typeface="Tahoma" panose="020B0604030504040204" pitchFamily="34" charset="0"/>
                <a:cs typeface="Tahoma" panose="020B0604030504040204" pitchFamily="34" charset="0"/>
              </a:rPr>
              <a:t>Miền không bị gạch trong các hình vẽ sau biểu diễn miền nghiệm của hệ bất phương trình nào trong các đáp án sau:</a:t>
            </a:r>
            <a:r>
              <a:rPr lang="en-US" sz="4800" dirty="0">
                <a:solidFill>
                  <a:srgbClr val="FF0000"/>
                </a:solidFill>
                <a:latin typeface="Tahoma" panose="020B0604030504040204" pitchFamily="34" charset="0"/>
                <a:ea typeface="Tahoma" panose="020B0604030504040204" pitchFamily="34" charset="0"/>
                <a:cs typeface="Tahoma" panose="020B0604030504040204" pitchFamily="34" charset="0"/>
              </a:rPr>
              <a:t/>
            </a:r>
            <a:br>
              <a:rPr lang="en-US" sz="4800" dirty="0">
                <a:solidFill>
                  <a:srgbClr val="FF0000"/>
                </a:solidFill>
                <a:latin typeface="Tahoma" panose="020B0604030504040204" pitchFamily="34" charset="0"/>
                <a:ea typeface="Tahoma" panose="020B0604030504040204" pitchFamily="34" charset="0"/>
                <a:cs typeface="Tahoma" panose="020B0604030504040204" pitchFamily="34" charset="0"/>
              </a:rPr>
            </a:br>
            <a:endParaRPr lang="en-US" sz="4800"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4" name="Rectangle 2"/>
          <p:cNvSpPr>
            <a:spLocks noChangeArrowheads="1"/>
          </p:cNvSpPr>
          <p:nvPr/>
        </p:nvSpPr>
        <p:spPr bwMode="auto">
          <a:xfrm>
            <a:off x="3135085" y="4497215"/>
            <a:ext cx="369397" cy="1508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82880" tIns="91440" rIns="182880" bIns="91440" numCol="1" anchor="ctr" anchorCtr="0" compatLnSpc="1">
            <a:prstTxWarp prst="textNoShape">
              <a:avLst/>
            </a:prstTxWarp>
            <a:spAutoFit/>
          </a:bodyPr>
          <a:lstStyle/>
          <a:p>
            <a:endParaRPr lang="en-US" sz="8600">
              <a:latin typeface="Tahoma" panose="020B0604030504040204" pitchFamily="34" charset="0"/>
              <a:ea typeface="Tahoma" panose="020B0604030504040204" pitchFamily="34" charset="0"/>
              <a:cs typeface="Tahoma" panose="020B0604030504040204" pitchFamily="34" charset="0"/>
            </a:endParaRPr>
          </a:p>
        </p:txBody>
      </p:sp>
      <p:graphicFrame>
        <p:nvGraphicFramePr>
          <p:cNvPr id="5" name="Object 4"/>
          <p:cNvGraphicFramePr>
            <a:graphicFrameLocks noChangeAspect="1"/>
          </p:cNvGraphicFramePr>
          <p:nvPr>
            <p:extLst>
              <p:ext uri="{D42A27DB-BD31-4B8C-83A1-F6EECF244321}">
                <p14:modId xmlns:p14="http://schemas.microsoft.com/office/powerpoint/2010/main" val="3359829983"/>
              </p:ext>
            </p:extLst>
          </p:nvPr>
        </p:nvGraphicFramePr>
        <p:xfrm>
          <a:off x="2635224" y="4203346"/>
          <a:ext cx="2112040" cy="2295696"/>
        </p:xfrm>
        <a:graphic>
          <a:graphicData uri="http://schemas.openxmlformats.org/presentationml/2006/ole">
            <mc:AlternateContent xmlns:mc="http://schemas.openxmlformats.org/markup-compatibility/2006">
              <mc:Choice xmlns:v="urn:schemas-microsoft-com:vml" Requires="v">
                <p:oleObj spid="_x0000_s13362" name="Equation" r:id="rId3" imgW="660113" imgH="710891" progId="Equation.DSMT4">
                  <p:embed/>
                </p:oleObj>
              </mc:Choice>
              <mc:Fallback>
                <p:oleObj name="Equation" r:id="rId3" imgW="660113" imgH="710891" progId="Equation.DSMT4">
                  <p:embed/>
                  <p:pic>
                    <p:nvPicPr>
                      <p:cNvPr id="5"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35224" y="4203346"/>
                        <a:ext cx="2112040" cy="2295696"/>
                      </a:xfrm>
                      <a:prstGeom prst="rect">
                        <a:avLst/>
                      </a:prstGeom>
                      <a:noFill/>
                    </p:spPr>
                  </p:pic>
                </p:oleObj>
              </mc:Fallback>
            </mc:AlternateContent>
          </a:graphicData>
        </a:graphic>
      </p:graphicFrame>
      <p:sp>
        <p:nvSpPr>
          <p:cNvPr id="6" name="Rectangle 4"/>
          <p:cNvSpPr>
            <a:spLocks noChangeArrowheads="1"/>
          </p:cNvSpPr>
          <p:nvPr/>
        </p:nvSpPr>
        <p:spPr bwMode="auto">
          <a:xfrm>
            <a:off x="1" y="-754053"/>
            <a:ext cx="369397" cy="1508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82880" tIns="91440" rIns="182880" bIns="91440" numCol="1" anchor="ctr" anchorCtr="0" compatLnSpc="1">
            <a:prstTxWarp prst="textNoShape">
              <a:avLst/>
            </a:prstTxWarp>
            <a:spAutoFit/>
          </a:bodyPr>
          <a:lstStyle/>
          <a:p>
            <a:endParaRPr lang="en-US" sz="8600">
              <a:latin typeface="Tahoma" panose="020B0604030504040204" pitchFamily="34" charset="0"/>
              <a:ea typeface="Tahoma" panose="020B0604030504040204" pitchFamily="34" charset="0"/>
              <a:cs typeface="Tahoma" panose="020B0604030504040204" pitchFamily="34" charset="0"/>
            </a:endParaRPr>
          </a:p>
        </p:txBody>
      </p:sp>
      <p:graphicFrame>
        <p:nvGraphicFramePr>
          <p:cNvPr id="7" name="Object 6"/>
          <p:cNvGraphicFramePr>
            <a:graphicFrameLocks noChangeAspect="1"/>
          </p:cNvGraphicFramePr>
          <p:nvPr>
            <p:extLst>
              <p:ext uri="{D42A27DB-BD31-4B8C-83A1-F6EECF244321}">
                <p14:modId xmlns:p14="http://schemas.microsoft.com/office/powerpoint/2010/main" val="2981029607"/>
              </p:ext>
            </p:extLst>
          </p:nvPr>
        </p:nvGraphicFramePr>
        <p:xfrm>
          <a:off x="6807236" y="3958813"/>
          <a:ext cx="1947672" cy="2655918"/>
        </p:xfrm>
        <a:graphic>
          <a:graphicData uri="http://schemas.openxmlformats.org/presentationml/2006/ole">
            <mc:AlternateContent xmlns:mc="http://schemas.openxmlformats.org/markup-compatibility/2006">
              <mc:Choice xmlns:v="urn:schemas-microsoft-com:vml" Requires="v">
                <p:oleObj spid="_x0000_s13363" name="Equation" r:id="rId5" imgW="520474" imgH="710891" progId="Equation.DSMT4">
                  <p:embed/>
                </p:oleObj>
              </mc:Choice>
              <mc:Fallback>
                <p:oleObj name="Equation" r:id="rId5" imgW="520474" imgH="710891" progId="Equation.DSMT4">
                  <p:embed/>
                  <p:pic>
                    <p:nvPicPr>
                      <p:cNvPr id="7"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07236" y="3958813"/>
                        <a:ext cx="1947672" cy="2655918"/>
                      </a:xfrm>
                      <a:prstGeom prst="rect">
                        <a:avLst/>
                      </a:prstGeom>
                      <a:noFill/>
                    </p:spPr>
                  </p:pic>
                </p:oleObj>
              </mc:Fallback>
            </mc:AlternateContent>
          </a:graphicData>
        </a:graphic>
      </p:graphicFrame>
      <p:sp>
        <p:nvSpPr>
          <p:cNvPr id="8" name="Rectangle 6"/>
          <p:cNvSpPr>
            <a:spLocks noChangeArrowheads="1"/>
          </p:cNvSpPr>
          <p:nvPr/>
        </p:nvSpPr>
        <p:spPr bwMode="auto">
          <a:xfrm>
            <a:off x="470263" y="-754053"/>
            <a:ext cx="369397" cy="1508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82880" tIns="91440" rIns="182880" bIns="91440" numCol="1" anchor="ctr" anchorCtr="0" compatLnSpc="1">
            <a:prstTxWarp prst="textNoShape">
              <a:avLst/>
            </a:prstTxWarp>
            <a:spAutoFit/>
          </a:bodyPr>
          <a:lstStyle/>
          <a:p>
            <a:endParaRPr lang="en-US" sz="8600">
              <a:latin typeface="Tahoma" panose="020B0604030504040204" pitchFamily="34" charset="0"/>
              <a:ea typeface="Tahoma" panose="020B0604030504040204" pitchFamily="34" charset="0"/>
              <a:cs typeface="Tahoma" panose="020B0604030504040204" pitchFamily="34" charset="0"/>
            </a:endParaRPr>
          </a:p>
        </p:txBody>
      </p:sp>
      <p:graphicFrame>
        <p:nvGraphicFramePr>
          <p:cNvPr id="9" name="Object 8"/>
          <p:cNvGraphicFramePr>
            <a:graphicFrameLocks noChangeAspect="1"/>
          </p:cNvGraphicFramePr>
          <p:nvPr>
            <p:extLst>
              <p:ext uri="{D42A27DB-BD31-4B8C-83A1-F6EECF244321}">
                <p14:modId xmlns:p14="http://schemas.microsoft.com/office/powerpoint/2010/main" val="1846254944"/>
              </p:ext>
            </p:extLst>
          </p:nvPr>
        </p:nvGraphicFramePr>
        <p:xfrm>
          <a:off x="10545477" y="4139237"/>
          <a:ext cx="2499894" cy="2499894"/>
        </p:xfrm>
        <a:graphic>
          <a:graphicData uri="http://schemas.openxmlformats.org/presentationml/2006/ole">
            <mc:AlternateContent xmlns:mc="http://schemas.openxmlformats.org/markup-compatibility/2006">
              <mc:Choice xmlns:v="urn:schemas-microsoft-com:vml" Requires="v">
                <p:oleObj spid="_x0000_s13364" name="Equation" r:id="rId7" imgW="710891" imgH="710891" progId="Equation.DSMT4">
                  <p:embed/>
                </p:oleObj>
              </mc:Choice>
              <mc:Fallback>
                <p:oleObj name="Equation" r:id="rId7" imgW="710891" imgH="710891" progId="Equation.DSMT4">
                  <p:embed/>
                  <p:pic>
                    <p:nvPicPr>
                      <p:cNvPr id="9" name="Object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545477" y="4139237"/>
                        <a:ext cx="2499894" cy="2499894"/>
                      </a:xfrm>
                      <a:prstGeom prst="rect">
                        <a:avLst/>
                      </a:prstGeom>
                      <a:noFill/>
                    </p:spPr>
                  </p:pic>
                </p:oleObj>
              </mc:Fallback>
            </mc:AlternateContent>
          </a:graphicData>
        </a:graphic>
      </p:graphicFrame>
      <p:sp>
        <p:nvSpPr>
          <p:cNvPr id="10" name="Rectangle 8"/>
          <p:cNvSpPr>
            <a:spLocks noChangeArrowheads="1"/>
          </p:cNvSpPr>
          <p:nvPr/>
        </p:nvSpPr>
        <p:spPr bwMode="auto">
          <a:xfrm>
            <a:off x="1" y="-754053"/>
            <a:ext cx="369397" cy="1508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82880" tIns="91440" rIns="182880" bIns="91440" numCol="1" anchor="ctr" anchorCtr="0" compatLnSpc="1">
            <a:prstTxWarp prst="textNoShape">
              <a:avLst/>
            </a:prstTxWarp>
            <a:spAutoFit/>
          </a:bodyPr>
          <a:lstStyle/>
          <a:p>
            <a:endParaRPr lang="en-US" sz="8600">
              <a:latin typeface="Tahoma" panose="020B0604030504040204" pitchFamily="34" charset="0"/>
              <a:ea typeface="Tahoma" panose="020B0604030504040204" pitchFamily="34" charset="0"/>
              <a:cs typeface="Tahoma" panose="020B0604030504040204" pitchFamily="34" charset="0"/>
            </a:endParaRPr>
          </a:p>
        </p:txBody>
      </p:sp>
      <p:graphicFrame>
        <p:nvGraphicFramePr>
          <p:cNvPr id="11" name="Object 10"/>
          <p:cNvGraphicFramePr>
            <a:graphicFrameLocks noChangeAspect="1"/>
          </p:cNvGraphicFramePr>
          <p:nvPr>
            <p:extLst>
              <p:ext uri="{D42A27DB-BD31-4B8C-83A1-F6EECF244321}">
                <p14:modId xmlns:p14="http://schemas.microsoft.com/office/powerpoint/2010/main" val="3664611270"/>
              </p:ext>
            </p:extLst>
          </p:nvPr>
        </p:nvGraphicFramePr>
        <p:xfrm>
          <a:off x="15617520" y="4372964"/>
          <a:ext cx="3479860" cy="1679932"/>
        </p:xfrm>
        <a:graphic>
          <a:graphicData uri="http://schemas.openxmlformats.org/presentationml/2006/ole">
            <mc:AlternateContent xmlns:mc="http://schemas.openxmlformats.org/markup-compatibility/2006">
              <mc:Choice xmlns:v="urn:schemas-microsoft-com:vml" Requires="v">
                <p:oleObj spid="_x0000_s13365" name="Equation" r:id="rId9" imgW="1117115" imgH="545863" progId="Equation.DSMT4">
                  <p:embed/>
                </p:oleObj>
              </mc:Choice>
              <mc:Fallback>
                <p:oleObj name="Equation" r:id="rId9" imgW="1117115" imgH="545863" progId="Equation.DSMT4">
                  <p:embed/>
                  <p:pic>
                    <p:nvPicPr>
                      <p:cNvPr id="11" name="Object 1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5617520" y="4372964"/>
                        <a:ext cx="3479860" cy="1679932"/>
                      </a:xfrm>
                      <a:prstGeom prst="rect">
                        <a:avLst/>
                      </a:prstGeom>
                      <a:noFill/>
                    </p:spPr>
                  </p:pic>
                </p:oleObj>
              </mc:Fallback>
            </mc:AlternateContent>
          </a:graphicData>
        </a:graphic>
      </p:graphicFrame>
      <p:sp>
        <p:nvSpPr>
          <p:cNvPr id="12" name="Rectangle 14"/>
          <p:cNvSpPr>
            <a:spLocks noChangeArrowheads="1"/>
          </p:cNvSpPr>
          <p:nvPr/>
        </p:nvSpPr>
        <p:spPr bwMode="auto">
          <a:xfrm>
            <a:off x="1" y="-754053"/>
            <a:ext cx="369397" cy="1508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82880" tIns="91440" rIns="182880" bIns="91440" numCol="1" anchor="ctr" anchorCtr="0" compatLnSpc="1">
            <a:prstTxWarp prst="textNoShape">
              <a:avLst/>
            </a:prstTxWarp>
            <a:spAutoFit/>
          </a:bodyPr>
          <a:lstStyle/>
          <a:p>
            <a:endParaRPr lang="en-US" sz="8600">
              <a:latin typeface="Tahoma" panose="020B0604030504040204" pitchFamily="34" charset="0"/>
              <a:ea typeface="Tahoma" panose="020B0604030504040204" pitchFamily="34" charset="0"/>
              <a:cs typeface="Tahoma" panose="020B0604030504040204" pitchFamily="34" charset="0"/>
            </a:endParaRPr>
          </a:p>
        </p:txBody>
      </p:sp>
      <p:graphicFrame>
        <p:nvGraphicFramePr>
          <p:cNvPr id="13" name="Object 12"/>
          <p:cNvGraphicFramePr>
            <a:graphicFrameLocks noChangeAspect="1"/>
          </p:cNvGraphicFramePr>
          <p:nvPr>
            <p:extLst>
              <p:ext uri="{D42A27DB-BD31-4B8C-83A1-F6EECF244321}">
                <p14:modId xmlns:p14="http://schemas.microsoft.com/office/powerpoint/2010/main" val="3935070474"/>
              </p:ext>
            </p:extLst>
          </p:nvPr>
        </p:nvGraphicFramePr>
        <p:xfrm>
          <a:off x="1004847" y="7457881"/>
          <a:ext cx="7484834" cy="5966930"/>
        </p:xfrm>
        <a:graphic>
          <a:graphicData uri="http://schemas.openxmlformats.org/presentationml/2006/ole">
            <mc:AlternateContent xmlns:mc="http://schemas.openxmlformats.org/markup-compatibility/2006">
              <mc:Choice xmlns:v="urn:schemas-microsoft-com:vml" Requires="v">
                <p:oleObj spid="_x0000_s13366" name="Bitmap Image" r:id="rId11" imgW="1365079" imgH="1085714" progId="Paint.Picture">
                  <p:embed/>
                </p:oleObj>
              </mc:Choice>
              <mc:Fallback>
                <p:oleObj name="Bitmap Image" r:id="rId11" imgW="1365079" imgH="1085714" progId="Paint.Picture">
                  <p:embed/>
                  <p:pic>
                    <p:nvPicPr>
                      <p:cNvPr id="13" name="Object 1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004847" y="7457881"/>
                        <a:ext cx="7484834" cy="5966930"/>
                      </a:xfrm>
                      <a:prstGeom prst="rect">
                        <a:avLst/>
                      </a:prstGeom>
                      <a:noFill/>
                    </p:spPr>
                  </p:pic>
                </p:oleObj>
              </mc:Fallback>
            </mc:AlternateContent>
          </a:graphicData>
        </a:graphic>
      </p:graphicFrame>
      <p:sp>
        <p:nvSpPr>
          <p:cNvPr id="14" name="Rectangle 16"/>
          <p:cNvSpPr>
            <a:spLocks noChangeArrowheads="1"/>
          </p:cNvSpPr>
          <p:nvPr/>
        </p:nvSpPr>
        <p:spPr bwMode="auto">
          <a:xfrm>
            <a:off x="800781" y="526107"/>
            <a:ext cx="369397" cy="1508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82880" tIns="91440" rIns="182880" bIns="91440" numCol="1" anchor="ctr" anchorCtr="0" compatLnSpc="1">
            <a:prstTxWarp prst="textNoShape">
              <a:avLst/>
            </a:prstTxWarp>
            <a:spAutoFit/>
          </a:bodyPr>
          <a:lstStyle/>
          <a:p>
            <a:endParaRPr lang="en-US" sz="8600">
              <a:latin typeface="Tahoma" panose="020B0604030504040204" pitchFamily="34" charset="0"/>
              <a:ea typeface="Tahoma" panose="020B0604030504040204" pitchFamily="34" charset="0"/>
              <a:cs typeface="Tahoma" panose="020B0604030504040204" pitchFamily="34" charset="0"/>
            </a:endParaRPr>
          </a:p>
        </p:txBody>
      </p:sp>
      <p:graphicFrame>
        <p:nvGraphicFramePr>
          <p:cNvPr id="15" name="Object 14"/>
          <p:cNvGraphicFramePr>
            <a:graphicFrameLocks noChangeAspect="1"/>
          </p:cNvGraphicFramePr>
          <p:nvPr>
            <p:extLst>
              <p:ext uri="{D42A27DB-BD31-4B8C-83A1-F6EECF244321}">
                <p14:modId xmlns:p14="http://schemas.microsoft.com/office/powerpoint/2010/main" val="253960935"/>
              </p:ext>
            </p:extLst>
          </p:nvPr>
        </p:nvGraphicFramePr>
        <p:xfrm>
          <a:off x="8706014" y="7457880"/>
          <a:ext cx="6477564" cy="5839624"/>
        </p:xfrm>
        <a:graphic>
          <a:graphicData uri="http://schemas.openxmlformats.org/presentationml/2006/ole">
            <mc:AlternateContent xmlns:mc="http://schemas.openxmlformats.org/markup-compatibility/2006">
              <mc:Choice xmlns:v="urn:schemas-microsoft-com:vml" Requires="v">
                <p:oleObj spid="_x0000_s13367" name="Bitmap Image" r:id="rId13" imgW="1251014" imgH="1136508" progId="Paint.Picture">
                  <p:embed/>
                </p:oleObj>
              </mc:Choice>
              <mc:Fallback>
                <p:oleObj name="Bitmap Image" r:id="rId13" imgW="1251014" imgH="1136508" progId="Paint.Picture">
                  <p:embed/>
                  <p:pic>
                    <p:nvPicPr>
                      <p:cNvPr id="15" name="Object 14"/>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706014" y="7457880"/>
                        <a:ext cx="6477564" cy="5839624"/>
                      </a:xfrm>
                      <a:prstGeom prst="rect">
                        <a:avLst/>
                      </a:prstGeom>
                      <a:noFill/>
                    </p:spPr>
                  </p:pic>
                </p:oleObj>
              </mc:Fallback>
            </mc:AlternateContent>
          </a:graphicData>
        </a:graphic>
      </p:graphicFrame>
      <p:pic>
        <p:nvPicPr>
          <p:cNvPr id="16" name="Picture 15"/>
          <p:cNvPicPr/>
          <p:nvPr/>
        </p:nvPicPr>
        <p:blipFill>
          <a:blip r:embed="rId15">
            <a:extLst>
              <a:ext uri="{28A0092B-C50C-407E-A947-70E740481C1C}">
                <a14:useLocalDpi xmlns:a14="http://schemas.microsoft.com/office/drawing/2010/main" val="0"/>
              </a:ext>
            </a:extLst>
          </a:blip>
          <a:srcRect/>
          <a:stretch>
            <a:fillRect/>
          </a:stretch>
        </p:blipFill>
        <p:spPr bwMode="auto">
          <a:xfrm>
            <a:off x="16838341" y="7872547"/>
            <a:ext cx="6569802" cy="5137594"/>
          </a:xfrm>
          <a:prstGeom prst="rect">
            <a:avLst/>
          </a:prstGeom>
          <a:noFill/>
          <a:ln>
            <a:noFill/>
          </a:ln>
        </p:spPr>
      </p:pic>
      <p:sp>
        <p:nvSpPr>
          <p:cNvPr id="17" name="Title 1"/>
          <p:cNvSpPr txBox="1">
            <a:spLocks/>
          </p:cNvSpPr>
          <p:nvPr/>
        </p:nvSpPr>
        <p:spPr>
          <a:xfrm>
            <a:off x="2569658" y="6694193"/>
            <a:ext cx="5403668" cy="1741182"/>
          </a:xfrm>
          <a:prstGeom prst="rect">
            <a:avLst/>
          </a:prstGeom>
        </p:spPr>
        <p:txBody>
          <a:bodyPr vert="horz" lIns="182880" tIns="91440" rIns="182880" bIns="9144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4800" dirty="0">
                <a:latin typeface="Tahoma" panose="020B0604030504040204" pitchFamily="34" charset="0"/>
                <a:ea typeface="Tahoma" panose="020B0604030504040204" pitchFamily="34" charset="0"/>
                <a:cs typeface="Tahoma" panose="020B0604030504040204" pitchFamily="34" charset="0"/>
              </a:rPr>
              <a:t>Nhóm 4:</a:t>
            </a:r>
            <a:r>
              <a:rPr lang="en-US" sz="4800" dirty="0">
                <a:latin typeface="Tahoma" panose="020B0604030504040204" pitchFamily="34" charset="0"/>
                <a:ea typeface="Tahoma" panose="020B0604030504040204" pitchFamily="34" charset="0"/>
                <a:cs typeface="Tahoma" panose="020B0604030504040204" pitchFamily="34" charset="0"/>
              </a:rPr>
              <a:t/>
            </a:r>
            <a:br>
              <a:rPr lang="en-US" sz="4800" dirty="0">
                <a:latin typeface="Tahoma" panose="020B0604030504040204" pitchFamily="34" charset="0"/>
                <a:ea typeface="Tahoma" panose="020B0604030504040204" pitchFamily="34" charset="0"/>
                <a:cs typeface="Tahoma" panose="020B0604030504040204" pitchFamily="34" charset="0"/>
              </a:rPr>
            </a:br>
            <a:endParaRPr lang="en-US" sz="4800" dirty="0">
              <a:latin typeface="Tahoma" panose="020B0604030504040204" pitchFamily="34" charset="0"/>
              <a:ea typeface="Tahoma" panose="020B0604030504040204" pitchFamily="34" charset="0"/>
              <a:cs typeface="Tahoma" panose="020B0604030504040204" pitchFamily="34" charset="0"/>
            </a:endParaRPr>
          </a:p>
        </p:txBody>
      </p:sp>
      <p:sp>
        <p:nvSpPr>
          <p:cNvPr id="20" name="Title 1"/>
          <p:cNvSpPr txBox="1">
            <a:spLocks/>
          </p:cNvSpPr>
          <p:nvPr/>
        </p:nvSpPr>
        <p:spPr>
          <a:xfrm>
            <a:off x="10178414" y="6728881"/>
            <a:ext cx="5403668" cy="1741182"/>
          </a:xfrm>
          <a:prstGeom prst="rect">
            <a:avLst/>
          </a:prstGeom>
        </p:spPr>
        <p:txBody>
          <a:bodyPr vert="horz" lIns="182880" tIns="91440" rIns="182880" bIns="9144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4800" dirty="0">
                <a:latin typeface="Tahoma" panose="020B0604030504040204" pitchFamily="34" charset="0"/>
                <a:ea typeface="Tahoma" panose="020B0604030504040204" pitchFamily="34" charset="0"/>
                <a:cs typeface="Tahoma" panose="020B0604030504040204" pitchFamily="34" charset="0"/>
              </a:rPr>
              <a:t>Nhóm 5:</a:t>
            </a:r>
            <a:r>
              <a:rPr lang="en-US" sz="4800" dirty="0">
                <a:latin typeface="Tahoma" panose="020B0604030504040204" pitchFamily="34" charset="0"/>
                <a:ea typeface="Tahoma" panose="020B0604030504040204" pitchFamily="34" charset="0"/>
                <a:cs typeface="Tahoma" panose="020B0604030504040204" pitchFamily="34" charset="0"/>
              </a:rPr>
              <a:t/>
            </a:r>
            <a:br>
              <a:rPr lang="en-US" sz="4800" dirty="0">
                <a:latin typeface="Tahoma" panose="020B0604030504040204" pitchFamily="34" charset="0"/>
                <a:ea typeface="Tahoma" panose="020B0604030504040204" pitchFamily="34" charset="0"/>
                <a:cs typeface="Tahoma" panose="020B0604030504040204" pitchFamily="34" charset="0"/>
              </a:rPr>
            </a:br>
            <a:endParaRPr lang="en-US" sz="4800" dirty="0">
              <a:latin typeface="Tahoma" panose="020B0604030504040204" pitchFamily="34" charset="0"/>
              <a:ea typeface="Tahoma" panose="020B0604030504040204" pitchFamily="34" charset="0"/>
              <a:cs typeface="Tahoma" panose="020B0604030504040204" pitchFamily="34" charset="0"/>
            </a:endParaRPr>
          </a:p>
        </p:txBody>
      </p:sp>
      <p:sp>
        <p:nvSpPr>
          <p:cNvPr id="21" name="Title 1"/>
          <p:cNvSpPr txBox="1">
            <a:spLocks/>
          </p:cNvSpPr>
          <p:nvPr/>
        </p:nvSpPr>
        <p:spPr>
          <a:xfrm>
            <a:off x="17534076" y="6667201"/>
            <a:ext cx="5403668" cy="1741182"/>
          </a:xfrm>
          <a:prstGeom prst="rect">
            <a:avLst/>
          </a:prstGeom>
        </p:spPr>
        <p:txBody>
          <a:bodyPr vert="horz" lIns="182880" tIns="91440" rIns="182880" bIns="9144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4800" dirty="0">
                <a:latin typeface="Tahoma" panose="020B0604030504040204" pitchFamily="34" charset="0"/>
                <a:ea typeface="Tahoma" panose="020B0604030504040204" pitchFamily="34" charset="0"/>
                <a:cs typeface="Tahoma" panose="020B0604030504040204" pitchFamily="34" charset="0"/>
              </a:rPr>
              <a:t>Nhóm 6:</a:t>
            </a:r>
            <a:r>
              <a:rPr lang="en-US" sz="4800" dirty="0">
                <a:latin typeface="Tahoma" panose="020B0604030504040204" pitchFamily="34" charset="0"/>
                <a:ea typeface="Tahoma" panose="020B0604030504040204" pitchFamily="34" charset="0"/>
                <a:cs typeface="Tahoma" panose="020B0604030504040204" pitchFamily="34" charset="0"/>
              </a:rPr>
              <a:t/>
            </a:r>
            <a:br>
              <a:rPr lang="en-US" sz="4800" dirty="0">
                <a:latin typeface="Tahoma" panose="020B0604030504040204" pitchFamily="34" charset="0"/>
                <a:ea typeface="Tahoma" panose="020B0604030504040204" pitchFamily="34" charset="0"/>
                <a:cs typeface="Tahoma" panose="020B0604030504040204" pitchFamily="34" charset="0"/>
              </a:rPr>
            </a:br>
            <a:endParaRPr lang="en-US" sz="4800" dirty="0">
              <a:latin typeface="Tahoma" panose="020B0604030504040204" pitchFamily="34" charset="0"/>
              <a:ea typeface="Tahoma" panose="020B0604030504040204" pitchFamily="34" charset="0"/>
              <a:cs typeface="Tahoma" panose="020B0604030504040204" pitchFamily="34" charset="0"/>
            </a:endParaRPr>
          </a:p>
        </p:txBody>
      </p:sp>
      <p:sp>
        <p:nvSpPr>
          <p:cNvPr id="22" name="Title 1"/>
          <p:cNvSpPr txBox="1">
            <a:spLocks/>
          </p:cNvSpPr>
          <p:nvPr/>
        </p:nvSpPr>
        <p:spPr>
          <a:xfrm>
            <a:off x="1748382" y="4632249"/>
            <a:ext cx="5403668" cy="1741182"/>
          </a:xfrm>
          <a:prstGeom prst="rect">
            <a:avLst/>
          </a:prstGeom>
        </p:spPr>
        <p:txBody>
          <a:bodyPr vert="horz" lIns="182880" tIns="91440" rIns="182880" bIns="9144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4800" b="1" dirty="0">
                <a:latin typeface="Tahoma" panose="020B0604030504040204" pitchFamily="34" charset="0"/>
                <a:ea typeface="Tahoma" panose="020B0604030504040204" pitchFamily="34" charset="0"/>
                <a:cs typeface="Tahoma" panose="020B0604030504040204" pitchFamily="34" charset="0"/>
              </a:rPr>
              <a:t>A.</a:t>
            </a:r>
            <a:r>
              <a:rPr lang="en-US" sz="4800" b="1" dirty="0">
                <a:latin typeface="Tahoma" panose="020B0604030504040204" pitchFamily="34" charset="0"/>
                <a:ea typeface="Tahoma" panose="020B0604030504040204" pitchFamily="34" charset="0"/>
                <a:cs typeface="Tahoma" panose="020B0604030504040204" pitchFamily="34" charset="0"/>
              </a:rPr>
              <a:t/>
            </a:r>
            <a:br>
              <a:rPr lang="en-US" sz="4800" b="1" dirty="0">
                <a:latin typeface="Tahoma" panose="020B0604030504040204" pitchFamily="34" charset="0"/>
                <a:ea typeface="Tahoma" panose="020B0604030504040204" pitchFamily="34" charset="0"/>
                <a:cs typeface="Tahoma" panose="020B0604030504040204" pitchFamily="34" charset="0"/>
              </a:rPr>
            </a:br>
            <a:endParaRPr lang="en-US" sz="4800" b="1" dirty="0">
              <a:latin typeface="Tahoma" panose="020B0604030504040204" pitchFamily="34" charset="0"/>
              <a:ea typeface="Tahoma" panose="020B0604030504040204" pitchFamily="34" charset="0"/>
              <a:cs typeface="Tahoma" panose="020B0604030504040204" pitchFamily="34" charset="0"/>
            </a:endParaRPr>
          </a:p>
        </p:txBody>
      </p:sp>
      <p:sp>
        <p:nvSpPr>
          <p:cNvPr id="23" name="Title 1"/>
          <p:cNvSpPr txBox="1">
            <a:spLocks/>
          </p:cNvSpPr>
          <p:nvPr/>
        </p:nvSpPr>
        <p:spPr>
          <a:xfrm>
            <a:off x="5849876" y="4538247"/>
            <a:ext cx="5403668" cy="1741182"/>
          </a:xfrm>
          <a:prstGeom prst="rect">
            <a:avLst/>
          </a:prstGeom>
        </p:spPr>
        <p:txBody>
          <a:bodyPr vert="horz" lIns="182880" tIns="91440" rIns="182880" bIns="9144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4800" b="1" dirty="0">
                <a:latin typeface="Tahoma" panose="020B0604030504040204" pitchFamily="34" charset="0"/>
                <a:ea typeface="Tahoma" panose="020B0604030504040204" pitchFamily="34" charset="0"/>
                <a:cs typeface="Tahoma" panose="020B0604030504040204" pitchFamily="34" charset="0"/>
              </a:rPr>
              <a:t>B.</a:t>
            </a:r>
            <a:r>
              <a:rPr lang="en-US" sz="4800" dirty="0">
                <a:latin typeface="Tahoma" panose="020B0604030504040204" pitchFamily="34" charset="0"/>
                <a:ea typeface="Tahoma" panose="020B0604030504040204" pitchFamily="34" charset="0"/>
                <a:cs typeface="Tahoma" panose="020B0604030504040204" pitchFamily="34" charset="0"/>
              </a:rPr>
              <a:t/>
            </a:r>
            <a:br>
              <a:rPr lang="en-US" sz="4800" dirty="0">
                <a:latin typeface="Tahoma" panose="020B0604030504040204" pitchFamily="34" charset="0"/>
                <a:ea typeface="Tahoma" panose="020B0604030504040204" pitchFamily="34" charset="0"/>
                <a:cs typeface="Tahoma" panose="020B0604030504040204" pitchFamily="34" charset="0"/>
              </a:rPr>
            </a:br>
            <a:endParaRPr lang="en-US" sz="4800" dirty="0">
              <a:latin typeface="Tahoma" panose="020B0604030504040204" pitchFamily="34" charset="0"/>
              <a:ea typeface="Tahoma" panose="020B0604030504040204" pitchFamily="34" charset="0"/>
              <a:cs typeface="Tahoma" panose="020B0604030504040204" pitchFamily="34" charset="0"/>
            </a:endParaRPr>
          </a:p>
        </p:txBody>
      </p:sp>
      <p:sp>
        <p:nvSpPr>
          <p:cNvPr id="24" name="Title 1"/>
          <p:cNvSpPr txBox="1">
            <a:spLocks/>
          </p:cNvSpPr>
          <p:nvPr/>
        </p:nvSpPr>
        <p:spPr>
          <a:xfrm>
            <a:off x="9713994" y="4499309"/>
            <a:ext cx="5403668" cy="1741182"/>
          </a:xfrm>
          <a:prstGeom prst="rect">
            <a:avLst/>
          </a:prstGeom>
        </p:spPr>
        <p:txBody>
          <a:bodyPr vert="horz" lIns="182880" tIns="91440" rIns="182880" bIns="9144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4800" b="1" dirty="0">
                <a:latin typeface="Tahoma" panose="020B0604030504040204" pitchFamily="34" charset="0"/>
                <a:ea typeface="Tahoma" panose="020B0604030504040204" pitchFamily="34" charset="0"/>
                <a:cs typeface="Tahoma" panose="020B0604030504040204" pitchFamily="34" charset="0"/>
              </a:rPr>
              <a:t>C.</a:t>
            </a:r>
            <a:r>
              <a:rPr lang="en-US" sz="4800" b="1" dirty="0">
                <a:latin typeface="Tahoma" panose="020B0604030504040204" pitchFamily="34" charset="0"/>
                <a:ea typeface="Tahoma" panose="020B0604030504040204" pitchFamily="34" charset="0"/>
                <a:cs typeface="Tahoma" panose="020B0604030504040204" pitchFamily="34" charset="0"/>
              </a:rPr>
              <a:t/>
            </a:r>
            <a:br>
              <a:rPr lang="en-US" sz="4800" b="1" dirty="0">
                <a:latin typeface="Tahoma" panose="020B0604030504040204" pitchFamily="34" charset="0"/>
                <a:ea typeface="Tahoma" panose="020B0604030504040204" pitchFamily="34" charset="0"/>
                <a:cs typeface="Tahoma" panose="020B0604030504040204" pitchFamily="34" charset="0"/>
              </a:rPr>
            </a:br>
            <a:endParaRPr lang="en-US" sz="4800" b="1" dirty="0">
              <a:latin typeface="Tahoma" panose="020B0604030504040204" pitchFamily="34" charset="0"/>
              <a:ea typeface="Tahoma" panose="020B0604030504040204" pitchFamily="34" charset="0"/>
              <a:cs typeface="Tahoma" panose="020B0604030504040204" pitchFamily="34" charset="0"/>
            </a:endParaRPr>
          </a:p>
        </p:txBody>
      </p:sp>
      <p:sp>
        <p:nvSpPr>
          <p:cNvPr id="25" name="Title 1"/>
          <p:cNvSpPr txBox="1">
            <a:spLocks/>
          </p:cNvSpPr>
          <p:nvPr/>
        </p:nvSpPr>
        <p:spPr>
          <a:xfrm>
            <a:off x="14545108" y="4408119"/>
            <a:ext cx="5403668" cy="1741182"/>
          </a:xfrm>
          <a:prstGeom prst="rect">
            <a:avLst/>
          </a:prstGeom>
        </p:spPr>
        <p:txBody>
          <a:bodyPr vert="horz" lIns="182880" tIns="91440" rIns="182880" bIns="9144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4800" b="1" dirty="0">
                <a:latin typeface="Tahoma" panose="020B0604030504040204" pitchFamily="34" charset="0"/>
                <a:ea typeface="Tahoma" panose="020B0604030504040204" pitchFamily="34" charset="0"/>
                <a:cs typeface="Tahoma" panose="020B0604030504040204" pitchFamily="34" charset="0"/>
              </a:rPr>
              <a:t>D.</a:t>
            </a:r>
            <a:r>
              <a:rPr lang="en-US" sz="4800" b="1" dirty="0">
                <a:latin typeface="Tahoma" panose="020B0604030504040204" pitchFamily="34" charset="0"/>
                <a:ea typeface="Tahoma" panose="020B0604030504040204" pitchFamily="34" charset="0"/>
                <a:cs typeface="Tahoma" panose="020B0604030504040204" pitchFamily="34" charset="0"/>
              </a:rPr>
              <a:t/>
            </a:r>
            <a:br>
              <a:rPr lang="en-US" sz="4800" b="1" dirty="0">
                <a:latin typeface="Tahoma" panose="020B0604030504040204" pitchFamily="34" charset="0"/>
                <a:ea typeface="Tahoma" panose="020B0604030504040204" pitchFamily="34" charset="0"/>
                <a:cs typeface="Tahoma" panose="020B0604030504040204" pitchFamily="34" charset="0"/>
              </a:rPr>
            </a:br>
            <a:endParaRPr lang="en-US" sz="4800" b="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078443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22"/>
                                        </p:tgtEl>
                                        <p:attrNameLst>
                                          <p:attrName>style.visibility</p:attrName>
                                        </p:attrNameLst>
                                      </p:cBhvr>
                                      <p:to>
                                        <p:strVal val="visible"/>
                                      </p:to>
                                    </p:set>
                                    <p:anim calcmode="lin" valueType="num">
                                      <p:cBhvr additive="base">
                                        <p:cTn id="14" dur="500" fill="hold"/>
                                        <p:tgtEl>
                                          <p:spTgt spid="22"/>
                                        </p:tgtEl>
                                        <p:attrNameLst>
                                          <p:attrName>ppt_x</p:attrName>
                                        </p:attrNameLst>
                                      </p:cBhvr>
                                      <p:tavLst>
                                        <p:tav tm="0">
                                          <p:val>
                                            <p:strVal val="#ppt_x"/>
                                          </p:val>
                                        </p:tav>
                                        <p:tav tm="100000">
                                          <p:val>
                                            <p:strVal val="#ppt_x"/>
                                          </p:val>
                                        </p:tav>
                                      </p:tavLst>
                                    </p:anim>
                                    <p:anim calcmode="lin" valueType="num">
                                      <p:cBhvr additive="base">
                                        <p:cTn id="15"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down)">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additive="base">
                                        <p:cTn id="25" dur="500" fill="hold"/>
                                        <p:tgtEl>
                                          <p:spTgt spid="23"/>
                                        </p:tgtEl>
                                        <p:attrNameLst>
                                          <p:attrName>ppt_x</p:attrName>
                                        </p:attrNameLst>
                                      </p:cBhvr>
                                      <p:tavLst>
                                        <p:tav tm="0">
                                          <p:val>
                                            <p:strVal val="#ppt_x"/>
                                          </p:val>
                                        </p:tav>
                                        <p:tav tm="100000">
                                          <p:val>
                                            <p:strVal val="#ppt_x"/>
                                          </p:val>
                                        </p:tav>
                                      </p:tavLst>
                                    </p:anim>
                                    <p:anim calcmode="lin" valueType="num">
                                      <p:cBhvr additive="base">
                                        <p:cTn id="26"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barn(inVertical)">
                                      <p:cBhvr>
                                        <p:cTn id="31" dur="500"/>
                                        <p:tgtEl>
                                          <p:spTgt spid="7"/>
                                        </p:tgtEl>
                                      </p:cBhvr>
                                    </p:animEffect>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24"/>
                                        </p:tgtEl>
                                        <p:attrNameLst>
                                          <p:attrName>style.visibility</p:attrName>
                                        </p:attrNameLst>
                                      </p:cBhvr>
                                      <p:to>
                                        <p:strVal val="visible"/>
                                      </p:to>
                                    </p:set>
                                    <p:anim calcmode="lin" valueType="num">
                                      <p:cBhvr additive="base">
                                        <p:cTn id="36" dur="500" fill="hold"/>
                                        <p:tgtEl>
                                          <p:spTgt spid="24"/>
                                        </p:tgtEl>
                                        <p:attrNameLst>
                                          <p:attrName>ppt_x</p:attrName>
                                        </p:attrNameLst>
                                      </p:cBhvr>
                                      <p:tavLst>
                                        <p:tav tm="0">
                                          <p:val>
                                            <p:strVal val="#ppt_x"/>
                                          </p:val>
                                        </p:tav>
                                        <p:tav tm="100000">
                                          <p:val>
                                            <p:strVal val="#ppt_x"/>
                                          </p:val>
                                        </p:tav>
                                      </p:tavLst>
                                    </p:anim>
                                    <p:anim calcmode="lin" valueType="num">
                                      <p:cBhvr additive="base">
                                        <p:cTn id="37"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barn(inVertical)">
                                      <p:cBhvr>
                                        <p:cTn id="42" dur="500"/>
                                        <p:tgtEl>
                                          <p:spTgt spid="9"/>
                                        </p:tgtEl>
                                      </p:cBhvr>
                                    </p:animEffect>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25">
                                            <p:txEl>
                                              <p:pRg st="0" end="0"/>
                                            </p:txEl>
                                          </p:spTgt>
                                        </p:tgtEl>
                                        <p:attrNameLst>
                                          <p:attrName>style.visibility</p:attrName>
                                        </p:attrNameLst>
                                      </p:cBhvr>
                                      <p:to>
                                        <p:strVal val="visible"/>
                                      </p:to>
                                    </p:set>
                                    <p:anim calcmode="lin" valueType="num">
                                      <p:cBhvr additive="base">
                                        <p:cTn id="47" dur="500" fill="hold"/>
                                        <p:tgtEl>
                                          <p:spTgt spid="25">
                                            <p:txEl>
                                              <p:pRg st="0" end="0"/>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2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16" presetClass="entr" presetSubtype="21" fill="hold" nodeType="clickEffect">
                                  <p:stCondLst>
                                    <p:cond delay="0"/>
                                  </p:stCondLst>
                                  <p:childTnLst>
                                    <p:set>
                                      <p:cBhvr>
                                        <p:cTn id="52" dur="1" fill="hold">
                                          <p:stCondLst>
                                            <p:cond delay="0"/>
                                          </p:stCondLst>
                                        </p:cTn>
                                        <p:tgtEl>
                                          <p:spTgt spid="11"/>
                                        </p:tgtEl>
                                        <p:attrNameLst>
                                          <p:attrName>style.visibility</p:attrName>
                                        </p:attrNameLst>
                                      </p:cBhvr>
                                      <p:to>
                                        <p:strVal val="visible"/>
                                      </p:to>
                                    </p:set>
                                    <p:animEffect transition="in" filter="barn(inVertical)">
                                      <p:cBhvr>
                                        <p:cTn id="53" dur="500"/>
                                        <p:tgtEl>
                                          <p:spTgt spid="11"/>
                                        </p:tgtEl>
                                      </p:cBhvr>
                                    </p:animEffect>
                                  </p:childTnLst>
                                </p:cTn>
                              </p:par>
                            </p:childTnLst>
                          </p:cTn>
                        </p:par>
                      </p:childTnLst>
                    </p:cTn>
                  </p:par>
                  <p:par>
                    <p:cTn id="54" fill="hold">
                      <p:stCondLst>
                        <p:cond delay="indefinite"/>
                      </p:stCondLst>
                      <p:childTnLst>
                        <p:par>
                          <p:cTn id="55" fill="hold">
                            <p:stCondLst>
                              <p:cond delay="0"/>
                            </p:stCondLst>
                            <p:childTnLst>
                              <p:par>
                                <p:cTn id="56" presetID="42" presetClass="entr" presetSubtype="0" fill="hold" grpId="0" nodeType="clickEffect">
                                  <p:stCondLst>
                                    <p:cond delay="0"/>
                                  </p:stCondLst>
                                  <p:childTnLst>
                                    <p:set>
                                      <p:cBhvr>
                                        <p:cTn id="57" dur="1" fill="hold">
                                          <p:stCondLst>
                                            <p:cond delay="0"/>
                                          </p:stCondLst>
                                        </p:cTn>
                                        <p:tgtEl>
                                          <p:spTgt spid="17"/>
                                        </p:tgtEl>
                                        <p:attrNameLst>
                                          <p:attrName>style.visibility</p:attrName>
                                        </p:attrNameLst>
                                      </p:cBhvr>
                                      <p:to>
                                        <p:strVal val="visible"/>
                                      </p:to>
                                    </p:set>
                                    <p:animEffect transition="in" filter="fade">
                                      <p:cBhvr>
                                        <p:cTn id="58" dur="1000"/>
                                        <p:tgtEl>
                                          <p:spTgt spid="17"/>
                                        </p:tgtEl>
                                      </p:cBhvr>
                                    </p:animEffect>
                                    <p:anim calcmode="lin" valueType="num">
                                      <p:cBhvr>
                                        <p:cTn id="59" dur="1000" fill="hold"/>
                                        <p:tgtEl>
                                          <p:spTgt spid="17"/>
                                        </p:tgtEl>
                                        <p:attrNameLst>
                                          <p:attrName>ppt_x</p:attrName>
                                        </p:attrNameLst>
                                      </p:cBhvr>
                                      <p:tavLst>
                                        <p:tav tm="0">
                                          <p:val>
                                            <p:strVal val="#ppt_x"/>
                                          </p:val>
                                        </p:tav>
                                        <p:tav tm="100000">
                                          <p:val>
                                            <p:strVal val="#ppt_x"/>
                                          </p:val>
                                        </p:tav>
                                      </p:tavLst>
                                    </p:anim>
                                    <p:anim calcmode="lin" valueType="num">
                                      <p:cBhvr>
                                        <p:cTn id="60"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6" presetClass="entr" presetSubtype="16" fill="hold" nodeType="clickEffect">
                                  <p:stCondLst>
                                    <p:cond delay="0"/>
                                  </p:stCondLst>
                                  <p:childTnLst>
                                    <p:set>
                                      <p:cBhvr>
                                        <p:cTn id="64" dur="1" fill="hold">
                                          <p:stCondLst>
                                            <p:cond delay="0"/>
                                          </p:stCondLst>
                                        </p:cTn>
                                        <p:tgtEl>
                                          <p:spTgt spid="13"/>
                                        </p:tgtEl>
                                        <p:attrNameLst>
                                          <p:attrName>style.visibility</p:attrName>
                                        </p:attrNameLst>
                                      </p:cBhvr>
                                      <p:to>
                                        <p:strVal val="visible"/>
                                      </p:to>
                                    </p:set>
                                    <p:animEffect transition="in" filter="circle(in)">
                                      <p:cBhvr>
                                        <p:cTn id="65" dur="2000"/>
                                        <p:tgtEl>
                                          <p:spTgt spid="13"/>
                                        </p:tgtEl>
                                      </p:cBhvr>
                                    </p:animEffect>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20"/>
                                        </p:tgtEl>
                                        <p:attrNameLst>
                                          <p:attrName>style.visibility</p:attrName>
                                        </p:attrNameLst>
                                      </p:cBhvr>
                                      <p:to>
                                        <p:strVal val="visible"/>
                                      </p:to>
                                    </p:set>
                                    <p:animEffect transition="in" filter="fade">
                                      <p:cBhvr>
                                        <p:cTn id="70" dur="1000"/>
                                        <p:tgtEl>
                                          <p:spTgt spid="20"/>
                                        </p:tgtEl>
                                      </p:cBhvr>
                                    </p:animEffect>
                                    <p:anim calcmode="lin" valueType="num">
                                      <p:cBhvr>
                                        <p:cTn id="71" dur="1000" fill="hold"/>
                                        <p:tgtEl>
                                          <p:spTgt spid="20"/>
                                        </p:tgtEl>
                                        <p:attrNameLst>
                                          <p:attrName>ppt_x</p:attrName>
                                        </p:attrNameLst>
                                      </p:cBhvr>
                                      <p:tavLst>
                                        <p:tav tm="0">
                                          <p:val>
                                            <p:strVal val="#ppt_x"/>
                                          </p:val>
                                        </p:tav>
                                        <p:tav tm="100000">
                                          <p:val>
                                            <p:strVal val="#ppt_x"/>
                                          </p:val>
                                        </p:tav>
                                      </p:tavLst>
                                    </p:anim>
                                    <p:anim calcmode="lin" valueType="num">
                                      <p:cBhvr>
                                        <p:cTn id="72"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6" presetClass="entr" presetSubtype="16" fill="hold" nodeType="click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circle(in)">
                                      <p:cBhvr>
                                        <p:cTn id="77" dur="2000"/>
                                        <p:tgtEl>
                                          <p:spTgt spid="15"/>
                                        </p:tgtEl>
                                      </p:cBhvr>
                                    </p:animEffect>
                                  </p:childTnLst>
                                </p:cTn>
                              </p:par>
                            </p:childTnLst>
                          </p:cTn>
                        </p:par>
                      </p:childTnLst>
                    </p:cTn>
                  </p:par>
                  <p:par>
                    <p:cTn id="78" fill="hold">
                      <p:stCondLst>
                        <p:cond delay="indefinite"/>
                      </p:stCondLst>
                      <p:childTnLst>
                        <p:par>
                          <p:cTn id="79" fill="hold">
                            <p:stCondLst>
                              <p:cond delay="0"/>
                            </p:stCondLst>
                            <p:childTnLst>
                              <p:par>
                                <p:cTn id="80" presetID="42" presetClass="entr" presetSubtype="0" fill="hold" nodeType="clickEffect">
                                  <p:stCondLst>
                                    <p:cond delay="0"/>
                                  </p:stCondLst>
                                  <p:childTnLst>
                                    <p:set>
                                      <p:cBhvr>
                                        <p:cTn id="81" dur="1" fill="hold">
                                          <p:stCondLst>
                                            <p:cond delay="0"/>
                                          </p:stCondLst>
                                        </p:cTn>
                                        <p:tgtEl>
                                          <p:spTgt spid="21">
                                            <p:txEl>
                                              <p:pRg st="0" end="0"/>
                                            </p:txEl>
                                          </p:spTgt>
                                        </p:tgtEl>
                                        <p:attrNameLst>
                                          <p:attrName>style.visibility</p:attrName>
                                        </p:attrNameLst>
                                      </p:cBhvr>
                                      <p:to>
                                        <p:strVal val="visible"/>
                                      </p:to>
                                    </p:set>
                                    <p:animEffect transition="in" filter="fade">
                                      <p:cBhvr>
                                        <p:cTn id="82" dur="1000"/>
                                        <p:tgtEl>
                                          <p:spTgt spid="21">
                                            <p:txEl>
                                              <p:pRg st="0" end="0"/>
                                            </p:txEl>
                                          </p:spTgt>
                                        </p:tgtEl>
                                      </p:cBhvr>
                                    </p:animEffect>
                                    <p:anim calcmode="lin" valueType="num">
                                      <p:cBhvr>
                                        <p:cTn id="83"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84"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6" presetClass="entr" presetSubtype="16" fill="hold" nodeType="clickEffect">
                                  <p:stCondLst>
                                    <p:cond delay="0"/>
                                  </p:stCondLst>
                                  <p:childTnLst>
                                    <p:set>
                                      <p:cBhvr>
                                        <p:cTn id="88" dur="1" fill="hold">
                                          <p:stCondLst>
                                            <p:cond delay="0"/>
                                          </p:stCondLst>
                                        </p:cTn>
                                        <p:tgtEl>
                                          <p:spTgt spid="16"/>
                                        </p:tgtEl>
                                        <p:attrNameLst>
                                          <p:attrName>style.visibility</p:attrName>
                                        </p:attrNameLst>
                                      </p:cBhvr>
                                      <p:to>
                                        <p:strVal val="visible"/>
                                      </p:to>
                                    </p:set>
                                    <p:animEffect transition="in" filter="circle(in)">
                                      <p:cBhvr>
                                        <p:cTn id="89" dur="2000"/>
                                        <p:tgtEl>
                                          <p:spTgt spid="16"/>
                                        </p:tgtEl>
                                      </p:cBhvr>
                                    </p:animEffect>
                                  </p:childTnLst>
                                </p:cTn>
                              </p:par>
                            </p:childTnLst>
                          </p:cTn>
                        </p:par>
                      </p:childTnLst>
                    </p:cTn>
                  </p:par>
                  <p:par>
                    <p:cTn id="90" fill="hold">
                      <p:stCondLst>
                        <p:cond delay="indefinite"/>
                      </p:stCondLst>
                      <p:childTnLst>
                        <p:par>
                          <p:cTn id="91" fill="hold">
                            <p:stCondLst>
                              <p:cond delay="0"/>
                            </p:stCondLst>
                            <p:childTnLst>
                              <p:par>
                                <p:cTn id="92" presetID="16" presetClass="entr" presetSubtype="21" fill="hold" nodeType="clickEffect">
                                  <p:stCondLst>
                                    <p:cond delay="0"/>
                                  </p:stCondLst>
                                  <p:childTnLst>
                                    <p:set>
                                      <p:cBhvr>
                                        <p:cTn id="93" dur="1" fill="hold">
                                          <p:stCondLst>
                                            <p:cond delay="0"/>
                                          </p:stCondLst>
                                        </p:cTn>
                                        <p:tgtEl>
                                          <p:spTgt spid="47"/>
                                        </p:tgtEl>
                                        <p:attrNameLst>
                                          <p:attrName>style.visibility</p:attrName>
                                        </p:attrNameLst>
                                      </p:cBhvr>
                                      <p:to>
                                        <p:strVal val="visible"/>
                                      </p:to>
                                    </p:set>
                                    <p:animEffect transition="in" filter="barn(inVertical)">
                                      <p:cBhvr>
                                        <p:cTn id="94"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7" grpId="0"/>
      <p:bldP spid="20" grpId="0"/>
      <p:bldP spid="22" grpId="0"/>
      <p:bldP spid="23" grpId="0"/>
      <p:bldP spid="2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807430" y="9933874"/>
            <a:ext cx="11841770" cy="1343726"/>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grpSp>
        <p:nvGrpSpPr>
          <p:cNvPr id="7" name="Group 54"/>
          <p:cNvGrpSpPr/>
          <p:nvPr/>
        </p:nvGrpSpPr>
        <p:grpSpPr>
          <a:xfrm>
            <a:off x="678593" y="2514600"/>
            <a:ext cx="23372041" cy="7419273"/>
            <a:chOff x="1268078" y="3405486"/>
            <a:chExt cx="22106109" cy="4245008"/>
          </a:xfrm>
        </p:grpSpPr>
        <p:sp>
          <p:nvSpPr>
            <p:cNvPr id="8" name="Rounded Rectangle 7"/>
            <p:cNvSpPr/>
            <p:nvPr/>
          </p:nvSpPr>
          <p:spPr>
            <a:xfrm>
              <a:off x="1396914" y="3579402"/>
              <a:ext cx="21977273" cy="4071092"/>
            </a:xfrm>
            <a:prstGeom prst="roundRect">
              <a:avLst>
                <a:gd name="adj" fmla="val 5347"/>
              </a:avLst>
            </a:prstGeom>
            <a:solidFill>
              <a:schemeClr val="accent6">
                <a:lumMod val="20000"/>
                <a:lumOff val="8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67"/>
            <p:cNvGrpSpPr/>
            <p:nvPr/>
          </p:nvGrpSpPr>
          <p:grpSpPr>
            <a:xfrm>
              <a:off x="1268078" y="3405486"/>
              <a:ext cx="6352217" cy="940513"/>
              <a:chOff x="1311958" y="3405486"/>
              <a:chExt cx="6352217" cy="940513"/>
            </a:xfrm>
          </p:grpSpPr>
          <p:sp>
            <p:nvSpPr>
              <p:cNvPr id="10" name="Freeform 20"/>
              <p:cNvSpPr>
                <a:spLocks/>
              </p:cNvSpPr>
              <p:nvPr/>
            </p:nvSpPr>
            <p:spPr bwMode="auto">
              <a:xfrm rot="5400000">
                <a:off x="4541489" y="1050980"/>
                <a:ext cx="653873" cy="5591498"/>
              </a:xfrm>
              <a:prstGeom prst="round2SameRect">
                <a:avLst>
                  <a:gd name="adj1" fmla="val 6498"/>
                  <a:gd name="adj2" fmla="val 0"/>
                </a:avLst>
              </a:prstGeom>
              <a:solidFill>
                <a:schemeClr val="accent6">
                  <a:lumMod val="75000"/>
                </a:schemeClr>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p>
            </p:txBody>
          </p:sp>
          <p:sp>
            <p:nvSpPr>
              <p:cNvPr id="11" name="TextBox 10"/>
              <p:cNvSpPr txBox="1"/>
              <p:nvPr/>
            </p:nvSpPr>
            <p:spPr>
              <a:xfrm>
                <a:off x="2250671" y="3527166"/>
                <a:ext cx="3412616" cy="557721"/>
              </a:xfrm>
              <a:prstGeom prst="rect">
                <a:avLst/>
              </a:prstGeom>
              <a:noFill/>
            </p:spPr>
            <p:txBody>
              <a:bodyPr wrap="none" rtlCol="0">
                <a:spAutoFit/>
              </a:bodyPr>
              <a:lstStyle/>
              <a:p>
                <a:r>
                  <a:rPr lang="en-US" sz="4600" b="1" dirty="0" smtClean="0">
                    <a:solidFill>
                      <a:schemeClr val="bg1"/>
                    </a:solidFill>
                    <a:latin typeface="Tahoma" pitchFamily="34" charset="0"/>
                    <a:ea typeface="Tahoma" pitchFamily="34" charset="0"/>
                    <a:cs typeface="Tahoma" pitchFamily="34" charset="0"/>
                  </a:rPr>
                  <a:t>VẬN DỤNG</a:t>
                </a:r>
                <a:r>
                  <a:rPr lang="vi-VN" sz="4600" b="1" dirty="0" smtClean="0">
                    <a:solidFill>
                      <a:schemeClr val="bg1"/>
                    </a:solidFill>
                    <a:latin typeface="Tahoma" pitchFamily="34" charset="0"/>
                    <a:ea typeface="Tahoma" pitchFamily="34" charset="0"/>
                    <a:cs typeface="Tahoma" pitchFamily="34" charset="0"/>
                  </a:rPr>
                  <a:t> </a:t>
                </a:r>
                <a:endParaRPr lang="en-US" sz="4600" b="1" dirty="0">
                  <a:solidFill>
                    <a:schemeClr val="bg1"/>
                  </a:solidFill>
                  <a:latin typeface="Tahoma" pitchFamily="34" charset="0"/>
                  <a:ea typeface="Tahoma" pitchFamily="34" charset="0"/>
                  <a:cs typeface="Tahoma" pitchFamily="34" charset="0"/>
                </a:endParaRPr>
              </a:p>
            </p:txBody>
          </p:sp>
          <p:grpSp>
            <p:nvGrpSpPr>
              <p:cNvPr id="12" name="Group 70"/>
              <p:cNvGrpSpPr/>
              <p:nvPr/>
            </p:nvGrpSpPr>
            <p:grpSpPr>
              <a:xfrm>
                <a:off x="1311958" y="3405486"/>
                <a:ext cx="950173" cy="940513"/>
                <a:chOff x="1311958" y="3405486"/>
                <a:chExt cx="950173" cy="940513"/>
              </a:xfrm>
            </p:grpSpPr>
            <p:sp>
              <p:nvSpPr>
                <p:cNvPr id="13" name="Rectangle 12"/>
                <p:cNvSpPr/>
                <p:nvPr/>
              </p:nvSpPr>
              <p:spPr>
                <a:xfrm>
                  <a:off x="1406975" y="3672018"/>
                  <a:ext cx="596676" cy="5403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EditPoints="1"/>
                </p:cNvSpPr>
                <p:nvPr/>
              </p:nvSpPr>
              <p:spPr bwMode="auto">
                <a:xfrm>
                  <a:off x="1311958" y="3581027"/>
                  <a:ext cx="190035" cy="268948"/>
                </a:xfrm>
                <a:custGeom>
                  <a:avLst/>
                  <a:gdLst>
                    <a:gd name="T0" fmla="*/ 34 w 50"/>
                    <a:gd name="T1" fmla="*/ 16 h 71"/>
                    <a:gd name="T2" fmla="*/ 34 w 50"/>
                    <a:gd name="T3" fmla="*/ 55 h 71"/>
                    <a:gd name="T4" fmla="*/ 16 w 50"/>
                    <a:gd name="T5" fmla="*/ 55 h 71"/>
                    <a:gd name="T6" fmla="*/ 16 w 50"/>
                    <a:gd name="T7" fmla="*/ 16 h 71"/>
                    <a:gd name="T8" fmla="*/ 34 w 50"/>
                    <a:gd name="T9" fmla="*/ 16 h 71"/>
                    <a:gd name="T10" fmla="*/ 34 w 50"/>
                    <a:gd name="T11" fmla="*/ 0 h 71"/>
                    <a:gd name="T12" fmla="*/ 16 w 50"/>
                    <a:gd name="T13" fmla="*/ 0 h 71"/>
                    <a:gd name="T14" fmla="*/ 0 w 50"/>
                    <a:gd name="T15" fmla="*/ 16 h 71"/>
                    <a:gd name="T16" fmla="*/ 0 w 50"/>
                    <a:gd name="T17" fmla="*/ 55 h 71"/>
                    <a:gd name="T18" fmla="*/ 16 w 50"/>
                    <a:gd name="T19" fmla="*/ 71 h 71"/>
                    <a:gd name="T20" fmla="*/ 34 w 50"/>
                    <a:gd name="T21" fmla="*/ 71 h 71"/>
                    <a:gd name="T22" fmla="*/ 50 w 50"/>
                    <a:gd name="T23" fmla="*/ 55 h 71"/>
                    <a:gd name="T24" fmla="*/ 50 w 50"/>
                    <a:gd name="T25" fmla="*/ 16 h 71"/>
                    <a:gd name="T26" fmla="*/ 34 w 50"/>
                    <a:gd name="T2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1">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14"/>
                <p:cNvSpPr>
                  <a:spLocks noEditPoints="1"/>
                </p:cNvSpPr>
                <p:nvPr/>
              </p:nvSpPr>
              <p:spPr bwMode="auto">
                <a:xfrm>
                  <a:off x="1311958" y="3581027"/>
                  <a:ext cx="277000" cy="181983"/>
                </a:xfrm>
                <a:custGeom>
                  <a:avLst/>
                  <a:gdLst>
                    <a:gd name="T0" fmla="*/ 57 w 73"/>
                    <a:gd name="T1" fmla="*/ 16 h 48"/>
                    <a:gd name="T2" fmla="*/ 57 w 73"/>
                    <a:gd name="T3" fmla="*/ 32 h 48"/>
                    <a:gd name="T4" fmla="*/ 16 w 73"/>
                    <a:gd name="T5" fmla="*/ 32 h 48"/>
                    <a:gd name="T6" fmla="*/ 16 w 73"/>
                    <a:gd name="T7" fmla="*/ 16 h 48"/>
                    <a:gd name="T8" fmla="*/ 57 w 73"/>
                    <a:gd name="T9" fmla="*/ 16 h 48"/>
                    <a:gd name="T10" fmla="*/ 57 w 73"/>
                    <a:gd name="T11" fmla="*/ 0 h 48"/>
                    <a:gd name="T12" fmla="*/ 16 w 73"/>
                    <a:gd name="T13" fmla="*/ 0 h 48"/>
                    <a:gd name="T14" fmla="*/ 0 w 73"/>
                    <a:gd name="T15" fmla="*/ 16 h 48"/>
                    <a:gd name="T16" fmla="*/ 0 w 73"/>
                    <a:gd name="T17" fmla="*/ 32 h 48"/>
                    <a:gd name="T18" fmla="*/ 16 w 73"/>
                    <a:gd name="T19" fmla="*/ 48 h 48"/>
                    <a:gd name="T20" fmla="*/ 57 w 73"/>
                    <a:gd name="T21" fmla="*/ 48 h 48"/>
                    <a:gd name="T22" fmla="*/ 73 w 73"/>
                    <a:gd name="T23" fmla="*/ 32 h 48"/>
                    <a:gd name="T24" fmla="*/ 73 w 73"/>
                    <a:gd name="T25" fmla="*/ 16 h 48"/>
                    <a:gd name="T26" fmla="*/ 57 w 73"/>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8">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15"/>
                <p:cNvSpPr>
                  <a:spLocks noEditPoints="1"/>
                </p:cNvSpPr>
                <p:nvPr/>
              </p:nvSpPr>
              <p:spPr bwMode="auto">
                <a:xfrm>
                  <a:off x="1563190" y="3581027"/>
                  <a:ext cx="285052" cy="181983"/>
                </a:xfrm>
                <a:custGeom>
                  <a:avLst/>
                  <a:gdLst>
                    <a:gd name="T0" fmla="*/ 58 w 75"/>
                    <a:gd name="T1" fmla="*/ 16 h 48"/>
                    <a:gd name="T2" fmla="*/ 43 w 75"/>
                    <a:gd name="T3" fmla="*/ 32 h 48"/>
                    <a:gd name="T4" fmla="*/ 16 w 75"/>
                    <a:gd name="T5" fmla="*/ 32 h 48"/>
                    <a:gd name="T6" fmla="*/ 16 w 75"/>
                    <a:gd name="T7" fmla="*/ 16 h 48"/>
                    <a:gd name="T8" fmla="*/ 58 w 75"/>
                    <a:gd name="T9" fmla="*/ 16 h 48"/>
                    <a:gd name="T10" fmla="*/ 58 w 75"/>
                    <a:gd name="T11" fmla="*/ 0 h 48"/>
                    <a:gd name="T12" fmla="*/ 16 w 75"/>
                    <a:gd name="T13" fmla="*/ 0 h 48"/>
                    <a:gd name="T14" fmla="*/ 0 w 75"/>
                    <a:gd name="T15" fmla="*/ 16 h 48"/>
                    <a:gd name="T16" fmla="*/ 0 w 75"/>
                    <a:gd name="T17" fmla="*/ 32 h 48"/>
                    <a:gd name="T18" fmla="*/ 16 w 75"/>
                    <a:gd name="T19" fmla="*/ 48 h 48"/>
                    <a:gd name="T20" fmla="*/ 43 w 75"/>
                    <a:gd name="T21" fmla="*/ 48 h 48"/>
                    <a:gd name="T22" fmla="*/ 55 w 75"/>
                    <a:gd name="T23" fmla="*/ 43 h 48"/>
                    <a:gd name="T24" fmla="*/ 70 w 75"/>
                    <a:gd name="T25" fmla="*/ 26 h 48"/>
                    <a:gd name="T26" fmla="*/ 73 w 75"/>
                    <a:gd name="T27" fmla="*/ 9 h 48"/>
                    <a:gd name="T28" fmla="*/ 58 w 75"/>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48">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Freeform 16"/>
                <p:cNvSpPr>
                  <a:spLocks noEditPoints="1"/>
                </p:cNvSpPr>
                <p:nvPr/>
              </p:nvSpPr>
              <p:spPr bwMode="auto">
                <a:xfrm>
                  <a:off x="1563190" y="4151132"/>
                  <a:ext cx="280221" cy="194867"/>
                </a:xfrm>
                <a:custGeom>
                  <a:avLst/>
                  <a:gdLst>
                    <a:gd name="T0" fmla="*/ 58 w 74"/>
                    <a:gd name="T1" fmla="*/ 16 h 51"/>
                    <a:gd name="T2" fmla="*/ 58 w 74"/>
                    <a:gd name="T3" fmla="*/ 35 h 51"/>
                    <a:gd name="T4" fmla="*/ 16 w 74"/>
                    <a:gd name="T5" fmla="*/ 35 h 51"/>
                    <a:gd name="T6" fmla="*/ 16 w 74"/>
                    <a:gd name="T7" fmla="*/ 16 h 51"/>
                    <a:gd name="T8" fmla="*/ 58 w 74"/>
                    <a:gd name="T9" fmla="*/ 16 h 51"/>
                    <a:gd name="T10" fmla="*/ 58 w 74"/>
                    <a:gd name="T11" fmla="*/ 0 h 51"/>
                    <a:gd name="T12" fmla="*/ 16 w 74"/>
                    <a:gd name="T13" fmla="*/ 0 h 51"/>
                    <a:gd name="T14" fmla="*/ 0 w 74"/>
                    <a:gd name="T15" fmla="*/ 16 h 51"/>
                    <a:gd name="T16" fmla="*/ 0 w 74"/>
                    <a:gd name="T17" fmla="*/ 35 h 51"/>
                    <a:gd name="T18" fmla="*/ 16 w 74"/>
                    <a:gd name="T19" fmla="*/ 51 h 51"/>
                    <a:gd name="T20" fmla="*/ 58 w 74"/>
                    <a:gd name="T21" fmla="*/ 51 h 51"/>
                    <a:gd name="T22" fmla="*/ 74 w 74"/>
                    <a:gd name="T23" fmla="*/ 35 h 51"/>
                    <a:gd name="T24" fmla="*/ 74 w 74"/>
                    <a:gd name="T25" fmla="*/ 16 h 51"/>
                    <a:gd name="T26" fmla="*/ 58 w 74"/>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51">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Freeform 17"/>
                <p:cNvSpPr>
                  <a:spLocks noEditPoints="1"/>
                </p:cNvSpPr>
                <p:nvPr/>
              </p:nvSpPr>
              <p:spPr bwMode="auto">
                <a:xfrm>
                  <a:off x="1311958" y="4064167"/>
                  <a:ext cx="19003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 name="Freeform 18"/>
                <p:cNvSpPr>
                  <a:spLocks noEditPoints="1"/>
                </p:cNvSpPr>
                <p:nvPr/>
              </p:nvSpPr>
              <p:spPr bwMode="auto">
                <a:xfrm>
                  <a:off x="1311958" y="4151132"/>
                  <a:ext cx="27700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19"/>
                <p:cNvSpPr>
                  <a:spLocks noEditPoints="1"/>
                </p:cNvSpPr>
                <p:nvPr/>
              </p:nvSpPr>
              <p:spPr bwMode="auto">
                <a:xfrm>
                  <a:off x="1311958" y="3820986"/>
                  <a:ext cx="19003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 name="Freeform 20"/>
                <p:cNvSpPr>
                  <a:spLocks noEditPoints="1"/>
                </p:cNvSpPr>
                <p:nvPr/>
              </p:nvSpPr>
              <p:spPr bwMode="auto">
                <a:xfrm>
                  <a:off x="1907830" y="4064167"/>
                  <a:ext cx="19164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Freeform 21"/>
                <p:cNvSpPr>
                  <a:spLocks noEditPoints="1"/>
                </p:cNvSpPr>
                <p:nvPr/>
              </p:nvSpPr>
              <p:spPr bwMode="auto">
                <a:xfrm>
                  <a:off x="1820865" y="4151132"/>
                  <a:ext cx="27861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22"/>
                <p:cNvSpPr>
                  <a:spLocks noEditPoints="1"/>
                </p:cNvSpPr>
                <p:nvPr/>
              </p:nvSpPr>
              <p:spPr bwMode="auto">
                <a:xfrm>
                  <a:off x="1907830" y="3820986"/>
                  <a:ext cx="19164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23"/>
                <p:cNvSpPr>
                  <a:spLocks noEditPoints="1"/>
                </p:cNvSpPr>
                <p:nvPr/>
              </p:nvSpPr>
              <p:spPr bwMode="auto">
                <a:xfrm>
                  <a:off x="1661428" y="3405486"/>
                  <a:ext cx="600703" cy="594262"/>
                </a:xfrm>
                <a:custGeom>
                  <a:avLst/>
                  <a:gdLst>
                    <a:gd name="T0" fmla="*/ 105 w 158"/>
                    <a:gd name="T1" fmla="*/ 16 h 156"/>
                    <a:gd name="T2" fmla="*/ 140 w 158"/>
                    <a:gd name="T3" fmla="*/ 56 h 156"/>
                    <a:gd name="T4" fmla="*/ 56 w 158"/>
                    <a:gd name="T5" fmla="*/ 140 h 156"/>
                    <a:gd name="T6" fmla="*/ 17 w 158"/>
                    <a:gd name="T7" fmla="*/ 99 h 156"/>
                    <a:gd name="T8" fmla="*/ 105 w 158"/>
                    <a:gd name="T9" fmla="*/ 16 h 156"/>
                    <a:gd name="T10" fmla="*/ 105 w 158"/>
                    <a:gd name="T11" fmla="*/ 0 h 156"/>
                    <a:gd name="T12" fmla="*/ 94 w 158"/>
                    <a:gd name="T13" fmla="*/ 5 h 156"/>
                    <a:gd name="T14" fmla="*/ 6 w 158"/>
                    <a:gd name="T15" fmla="*/ 87 h 156"/>
                    <a:gd name="T16" fmla="*/ 5 w 158"/>
                    <a:gd name="T17" fmla="*/ 109 h 156"/>
                    <a:gd name="T18" fmla="*/ 44 w 158"/>
                    <a:gd name="T19" fmla="*/ 151 h 156"/>
                    <a:gd name="T20" fmla="*/ 55 w 158"/>
                    <a:gd name="T21" fmla="*/ 156 h 156"/>
                    <a:gd name="T22" fmla="*/ 56 w 158"/>
                    <a:gd name="T23" fmla="*/ 156 h 156"/>
                    <a:gd name="T24" fmla="*/ 67 w 158"/>
                    <a:gd name="T25" fmla="*/ 152 h 156"/>
                    <a:gd name="T26" fmla="*/ 151 w 158"/>
                    <a:gd name="T27" fmla="*/ 67 h 156"/>
                    <a:gd name="T28" fmla="*/ 152 w 158"/>
                    <a:gd name="T29" fmla="*/ 45 h 156"/>
                    <a:gd name="T30" fmla="*/ 117 w 158"/>
                    <a:gd name="T31" fmla="*/ 6 h 156"/>
                    <a:gd name="T32" fmla="*/ 105 w 158"/>
                    <a:gd name="T33" fmla="*/ 0 h 156"/>
                    <a:gd name="T34" fmla="*/ 105 w 158"/>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56">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5" name="Freeform 24"/>
                <p:cNvSpPr>
                  <a:spLocks noEditPoints="1"/>
                </p:cNvSpPr>
                <p:nvPr/>
              </p:nvSpPr>
              <p:spPr bwMode="auto">
                <a:xfrm>
                  <a:off x="1555138" y="3790388"/>
                  <a:ext cx="318872" cy="293105"/>
                </a:xfrm>
                <a:custGeom>
                  <a:avLst/>
                  <a:gdLst>
                    <a:gd name="T0" fmla="*/ 32 w 84"/>
                    <a:gd name="T1" fmla="*/ 16 h 77"/>
                    <a:gd name="T2" fmla="*/ 67 w 84"/>
                    <a:gd name="T3" fmla="*/ 50 h 77"/>
                    <a:gd name="T4" fmla="*/ 17 w 84"/>
                    <a:gd name="T5" fmla="*/ 61 h 77"/>
                    <a:gd name="T6" fmla="*/ 32 w 84"/>
                    <a:gd name="T7" fmla="*/ 16 h 77"/>
                    <a:gd name="T8" fmla="*/ 32 w 84"/>
                    <a:gd name="T9" fmla="*/ 0 h 77"/>
                    <a:gd name="T10" fmla="*/ 28 w 84"/>
                    <a:gd name="T11" fmla="*/ 1 h 77"/>
                    <a:gd name="T12" fmla="*/ 17 w 84"/>
                    <a:gd name="T13" fmla="*/ 11 h 77"/>
                    <a:gd name="T14" fmla="*/ 2 w 84"/>
                    <a:gd name="T15" fmla="*/ 56 h 77"/>
                    <a:gd name="T16" fmla="*/ 5 w 84"/>
                    <a:gd name="T17" fmla="*/ 72 h 77"/>
                    <a:gd name="T18" fmla="*/ 17 w 84"/>
                    <a:gd name="T19" fmla="*/ 77 h 77"/>
                    <a:gd name="T20" fmla="*/ 20 w 84"/>
                    <a:gd name="T21" fmla="*/ 76 h 77"/>
                    <a:gd name="T22" fmla="*/ 71 w 84"/>
                    <a:gd name="T23" fmla="*/ 65 h 77"/>
                    <a:gd name="T24" fmla="*/ 83 w 84"/>
                    <a:gd name="T25" fmla="*/ 54 h 77"/>
                    <a:gd name="T26" fmla="*/ 78 w 84"/>
                    <a:gd name="T27" fmla="*/ 38 h 77"/>
                    <a:gd name="T28" fmla="*/ 43 w 84"/>
                    <a:gd name="T29" fmla="*/ 5 h 77"/>
                    <a:gd name="T30" fmla="*/ 32 w 84"/>
                    <a:gd name="T3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77">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6" name="Freeform 25"/>
                <p:cNvSpPr>
                  <a:spLocks/>
                </p:cNvSpPr>
                <p:nvPr/>
              </p:nvSpPr>
              <p:spPr bwMode="auto">
                <a:xfrm>
                  <a:off x="1371545" y="3642225"/>
                  <a:ext cx="69249" cy="148163"/>
                </a:xfrm>
                <a:custGeom>
                  <a:avLst/>
                  <a:gdLst>
                    <a:gd name="T0" fmla="*/ 0 w 43"/>
                    <a:gd name="T1" fmla="*/ 0 h 92"/>
                    <a:gd name="T2" fmla="*/ 43 w 43"/>
                    <a:gd name="T3" fmla="*/ 0 h 92"/>
                    <a:gd name="T4" fmla="*/ 43 w 43"/>
                    <a:gd name="T5" fmla="*/ 92 h 92"/>
                    <a:gd name="T6" fmla="*/ 0 w 43"/>
                    <a:gd name="T7" fmla="*/ 92 h 92"/>
                    <a:gd name="T8" fmla="*/ 0 w 43"/>
                    <a:gd name="T9" fmla="*/ 0 h 92"/>
                    <a:gd name="T10" fmla="*/ 0 w 43"/>
                    <a:gd name="T11" fmla="*/ 0 h 92"/>
                  </a:gdLst>
                  <a:ahLst/>
                  <a:cxnLst>
                    <a:cxn ang="0">
                      <a:pos x="T0" y="T1"/>
                    </a:cxn>
                    <a:cxn ang="0">
                      <a:pos x="T2" y="T3"/>
                    </a:cxn>
                    <a:cxn ang="0">
                      <a:pos x="T4" y="T5"/>
                    </a:cxn>
                    <a:cxn ang="0">
                      <a:pos x="T6" y="T7"/>
                    </a:cxn>
                    <a:cxn ang="0">
                      <a:pos x="T8" y="T9"/>
                    </a:cxn>
                    <a:cxn ang="0">
                      <a:pos x="T10" y="T11"/>
                    </a:cxn>
                  </a:cxnLst>
                  <a:rect l="0" t="0" r="r" b="b"/>
                  <a:pathLst>
                    <a:path w="43" h="92">
                      <a:moveTo>
                        <a:pt x="0" y="0"/>
                      </a:moveTo>
                      <a:lnTo>
                        <a:pt x="43" y="0"/>
                      </a:lnTo>
                      <a:lnTo>
                        <a:pt x="43" y="92"/>
                      </a:lnTo>
                      <a:lnTo>
                        <a:pt x="0" y="9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26"/>
                <p:cNvSpPr>
                  <a:spLocks/>
                </p:cNvSpPr>
                <p:nvPr/>
              </p:nvSpPr>
              <p:spPr bwMode="auto">
                <a:xfrm>
                  <a:off x="1371545" y="3642225"/>
                  <a:ext cx="156215" cy="59588"/>
                </a:xfrm>
                <a:custGeom>
                  <a:avLst/>
                  <a:gdLst>
                    <a:gd name="T0" fmla="*/ 0 w 97"/>
                    <a:gd name="T1" fmla="*/ 0 h 37"/>
                    <a:gd name="T2" fmla="*/ 97 w 97"/>
                    <a:gd name="T3" fmla="*/ 0 h 37"/>
                    <a:gd name="T4" fmla="*/ 97 w 97"/>
                    <a:gd name="T5" fmla="*/ 37 h 37"/>
                    <a:gd name="T6" fmla="*/ 0 w 97"/>
                    <a:gd name="T7" fmla="*/ 37 h 37"/>
                    <a:gd name="T8" fmla="*/ 0 w 97"/>
                    <a:gd name="T9" fmla="*/ 0 h 37"/>
                    <a:gd name="T10" fmla="*/ 0 w 97"/>
                    <a:gd name="T11" fmla="*/ 0 h 37"/>
                  </a:gdLst>
                  <a:ahLst/>
                  <a:cxnLst>
                    <a:cxn ang="0">
                      <a:pos x="T0" y="T1"/>
                    </a:cxn>
                    <a:cxn ang="0">
                      <a:pos x="T2" y="T3"/>
                    </a:cxn>
                    <a:cxn ang="0">
                      <a:pos x="T4" y="T5"/>
                    </a:cxn>
                    <a:cxn ang="0">
                      <a:pos x="T6" y="T7"/>
                    </a:cxn>
                    <a:cxn ang="0">
                      <a:pos x="T8" y="T9"/>
                    </a:cxn>
                    <a:cxn ang="0">
                      <a:pos x="T10" y="T11"/>
                    </a:cxn>
                  </a:cxnLst>
                  <a:rect l="0" t="0" r="r" b="b"/>
                  <a:pathLst>
                    <a:path w="97" h="37">
                      <a:moveTo>
                        <a:pt x="0" y="0"/>
                      </a:moveTo>
                      <a:lnTo>
                        <a:pt x="97" y="0"/>
                      </a:lnTo>
                      <a:lnTo>
                        <a:pt x="97" y="37"/>
                      </a:lnTo>
                      <a:lnTo>
                        <a:pt x="0" y="3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27"/>
                <p:cNvSpPr>
                  <a:spLocks/>
                </p:cNvSpPr>
                <p:nvPr/>
              </p:nvSpPr>
              <p:spPr bwMode="auto">
                <a:xfrm>
                  <a:off x="1622777" y="3642225"/>
                  <a:ext cx="161046" cy="59588"/>
                </a:xfrm>
                <a:custGeom>
                  <a:avLst/>
                  <a:gdLst>
                    <a:gd name="T0" fmla="*/ 0 w 100"/>
                    <a:gd name="T1" fmla="*/ 37 h 37"/>
                    <a:gd name="T2" fmla="*/ 0 w 100"/>
                    <a:gd name="T3" fmla="*/ 0 h 37"/>
                    <a:gd name="T4" fmla="*/ 100 w 100"/>
                    <a:gd name="T5" fmla="*/ 0 h 37"/>
                    <a:gd name="T6" fmla="*/ 64 w 100"/>
                    <a:gd name="T7" fmla="*/ 37 h 37"/>
                    <a:gd name="T8" fmla="*/ 0 w 100"/>
                    <a:gd name="T9" fmla="*/ 37 h 37"/>
                    <a:gd name="T10" fmla="*/ 0 w 100"/>
                    <a:gd name="T11" fmla="*/ 37 h 37"/>
                    <a:gd name="T12" fmla="*/ 0 w 100"/>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0" h="37">
                      <a:moveTo>
                        <a:pt x="0" y="37"/>
                      </a:moveTo>
                      <a:lnTo>
                        <a:pt x="0" y="0"/>
                      </a:lnTo>
                      <a:lnTo>
                        <a:pt x="100" y="0"/>
                      </a:lnTo>
                      <a:lnTo>
                        <a:pt x="64" y="37"/>
                      </a:lnTo>
                      <a:lnTo>
                        <a:pt x="0" y="37"/>
                      </a:lnTo>
                      <a:lnTo>
                        <a:pt x="0"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28"/>
                <p:cNvSpPr>
                  <a:spLocks/>
                </p:cNvSpPr>
                <p:nvPr/>
              </p:nvSpPr>
              <p:spPr bwMode="auto">
                <a:xfrm>
                  <a:off x="1622777" y="4212330"/>
                  <a:ext cx="161046" cy="72471"/>
                </a:xfrm>
                <a:custGeom>
                  <a:avLst/>
                  <a:gdLst>
                    <a:gd name="T0" fmla="*/ 0 w 100"/>
                    <a:gd name="T1" fmla="*/ 0 h 45"/>
                    <a:gd name="T2" fmla="*/ 100 w 100"/>
                    <a:gd name="T3" fmla="*/ 0 h 45"/>
                    <a:gd name="T4" fmla="*/ 100 w 100"/>
                    <a:gd name="T5" fmla="*/ 45 h 45"/>
                    <a:gd name="T6" fmla="*/ 0 w 100"/>
                    <a:gd name="T7" fmla="*/ 45 h 45"/>
                    <a:gd name="T8" fmla="*/ 0 w 100"/>
                    <a:gd name="T9" fmla="*/ 0 h 45"/>
                    <a:gd name="T10" fmla="*/ 0 w 100"/>
                    <a:gd name="T11" fmla="*/ 0 h 45"/>
                  </a:gdLst>
                  <a:ahLst/>
                  <a:cxnLst>
                    <a:cxn ang="0">
                      <a:pos x="T0" y="T1"/>
                    </a:cxn>
                    <a:cxn ang="0">
                      <a:pos x="T2" y="T3"/>
                    </a:cxn>
                    <a:cxn ang="0">
                      <a:pos x="T4" y="T5"/>
                    </a:cxn>
                    <a:cxn ang="0">
                      <a:pos x="T6" y="T7"/>
                    </a:cxn>
                    <a:cxn ang="0">
                      <a:pos x="T8" y="T9"/>
                    </a:cxn>
                    <a:cxn ang="0">
                      <a:pos x="T10" y="T11"/>
                    </a:cxn>
                  </a:cxnLst>
                  <a:rect l="0" t="0" r="r" b="b"/>
                  <a:pathLst>
                    <a:path w="100" h="45">
                      <a:moveTo>
                        <a:pt x="0" y="0"/>
                      </a:moveTo>
                      <a:lnTo>
                        <a:pt x="100" y="0"/>
                      </a:lnTo>
                      <a:lnTo>
                        <a:pt x="100"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29"/>
                <p:cNvSpPr>
                  <a:spLocks/>
                </p:cNvSpPr>
                <p:nvPr/>
              </p:nvSpPr>
              <p:spPr bwMode="auto">
                <a:xfrm>
                  <a:off x="1371545"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30"/>
                <p:cNvSpPr>
                  <a:spLocks/>
                </p:cNvSpPr>
                <p:nvPr/>
              </p:nvSpPr>
              <p:spPr bwMode="auto">
                <a:xfrm>
                  <a:off x="1371545"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31"/>
                <p:cNvSpPr>
                  <a:spLocks/>
                </p:cNvSpPr>
                <p:nvPr/>
              </p:nvSpPr>
              <p:spPr bwMode="auto">
                <a:xfrm>
                  <a:off x="1371545"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32"/>
                <p:cNvSpPr>
                  <a:spLocks/>
                </p:cNvSpPr>
                <p:nvPr/>
              </p:nvSpPr>
              <p:spPr bwMode="auto">
                <a:xfrm>
                  <a:off x="1969027"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33"/>
                <p:cNvSpPr>
                  <a:spLocks/>
                </p:cNvSpPr>
                <p:nvPr/>
              </p:nvSpPr>
              <p:spPr bwMode="auto">
                <a:xfrm>
                  <a:off x="1882062"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34"/>
                <p:cNvSpPr>
                  <a:spLocks/>
                </p:cNvSpPr>
                <p:nvPr/>
              </p:nvSpPr>
              <p:spPr bwMode="auto">
                <a:xfrm>
                  <a:off x="1969027"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35"/>
                <p:cNvSpPr>
                  <a:spLocks/>
                </p:cNvSpPr>
                <p:nvPr/>
              </p:nvSpPr>
              <p:spPr bwMode="auto">
                <a:xfrm>
                  <a:off x="1725847" y="3466684"/>
                  <a:ext cx="468645" cy="471867"/>
                </a:xfrm>
                <a:custGeom>
                  <a:avLst/>
                  <a:gdLst>
                    <a:gd name="T0" fmla="*/ 208 w 291"/>
                    <a:gd name="T1" fmla="*/ 0 h 293"/>
                    <a:gd name="T2" fmla="*/ 0 w 291"/>
                    <a:gd name="T3" fmla="*/ 196 h 293"/>
                    <a:gd name="T4" fmla="*/ 92 w 291"/>
                    <a:gd name="T5" fmla="*/ 293 h 293"/>
                    <a:gd name="T6" fmla="*/ 291 w 291"/>
                    <a:gd name="T7" fmla="*/ 94 h 293"/>
                    <a:gd name="T8" fmla="*/ 208 w 291"/>
                    <a:gd name="T9" fmla="*/ 0 h 293"/>
                    <a:gd name="T10" fmla="*/ 208 w 291"/>
                    <a:gd name="T11" fmla="*/ 0 h 293"/>
                    <a:gd name="T12" fmla="*/ 208 w 291"/>
                    <a:gd name="T13" fmla="*/ 0 h 293"/>
                  </a:gdLst>
                  <a:ahLst/>
                  <a:cxnLst>
                    <a:cxn ang="0">
                      <a:pos x="T0" y="T1"/>
                    </a:cxn>
                    <a:cxn ang="0">
                      <a:pos x="T2" y="T3"/>
                    </a:cxn>
                    <a:cxn ang="0">
                      <a:pos x="T4" y="T5"/>
                    </a:cxn>
                    <a:cxn ang="0">
                      <a:pos x="T6" y="T7"/>
                    </a:cxn>
                    <a:cxn ang="0">
                      <a:pos x="T8" y="T9"/>
                    </a:cxn>
                    <a:cxn ang="0">
                      <a:pos x="T10" y="T11"/>
                    </a:cxn>
                    <a:cxn ang="0">
                      <a:pos x="T12" y="T13"/>
                    </a:cxn>
                  </a:cxnLst>
                  <a:rect l="0" t="0" r="r" b="b"/>
                  <a:pathLst>
                    <a:path w="291" h="293">
                      <a:moveTo>
                        <a:pt x="208" y="0"/>
                      </a:moveTo>
                      <a:lnTo>
                        <a:pt x="0" y="196"/>
                      </a:lnTo>
                      <a:lnTo>
                        <a:pt x="92" y="293"/>
                      </a:lnTo>
                      <a:lnTo>
                        <a:pt x="291" y="94"/>
                      </a:lnTo>
                      <a:lnTo>
                        <a:pt x="208" y="0"/>
                      </a:lnTo>
                      <a:lnTo>
                        <a:pt x="208" y="0"/>
                      </a:lnTo>
                      <a:lnTo>
                        <a:pt x="2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36"/>
                <p:cNvSpPr>
                  <a:spLocks/>
                </p:cNvSpPr>
                <p:nvPr/>
              </p:nvSpPr>
              <p:spPr bwMode="auto">
                <a:xfrm>
                  <a:off x="1619556" y="3849975"/>
                  <a:ext cx="190035" cy="172320"/>
                </a:xfrm>
                <a:custGeom>
                  <a:avLst/>
                  <a:gdLst>
                    <a:gd name="T0" fmla="*/ 35 w 118"/>
                    <a:gd name="T1" fmla="*/ 0 h 107"/>
                    <a:gd name="T2" fmla="*/ 0 w 118"/>
                    <a:gd name="T3" fmla="*/ 107 h 107"/>
                    <a:gd name="T4" fmla="*/ 118 w 118"/>
                    <a:gd name="T5" fmla="*/ 81 h 107"/>
                    <a:gd name="T6" fmla="*/ 35 w 118"/>
                    <a:gd name="T7" fmla="*/ 0 h 107"/>
                    <a:gd name="T8" fmla="*/ 35 w 118"/>
                    <a:gd name="T9" fmla="*/ 0 h 107"/>
                    <a:gd name="T10" fmla="*/ 35 w 118"/>
                    <a:gd name="T11" fmla="*/ 0 h 107"/>
                  </a:gdLst>
                  <a:ahLst/>
                  <a:cxnLst>
                    <a:cxn ang="0">
                      <a:pos x="T0" y="T1"/>
                    </a:cxn>
                    <a:cxn ang="0">
                      <a:pos x="T2" y="T3"/>
                    </a:cxn>
                    <a:cxn ang="0">
                      <a:pos x="T4" y="T5"/>
                    </a:cxn>
                    <a:cxn ang="0">
                      <a:pos x="T6" y="T7"/>
                    </a:cxn>
                    <a:cxn ang="0">
                      <a:pos x="T8" y="T9"/>
                    </a:cxn>
                    <a:cxn ang="0">
                      <a:pos x="T10" y="T11"/>
                    </a:cxn>
                  </a:cxnLst>
                  <a:rect l="0" t="0" r="r" b="b"/>
                  <a:pathLst>
                    <a:path w="118" h="107">
                      <a:moveTo>
                        <a:pt x="35" y="0"/>
                      </a:moveTo>
                      <a:lnTo>
                        <a:pt x="0" y="107"/>
                      </a:lnTo>
                      <a:lnTo>
                        <a:pt x="118" y="81"/>
                      </a:lnTo>
                      <a:lnTo>
                        <a:pt x="35"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sp>
        <p:nvSpPr>
          <p:cNvPr id="39" name="TextBox 38"/>
          <p:cNvSpPr txBox="1"/>
          <p:nvPr/>
        </p:nvSpPr>
        <p:spPr>
          <a:xfrm>
            <a:off x="917746" y="10105064"/>
            <a:ext cx="21756639" cy="769441"/>
          </a:xfrm>
          <a:prstGeom prst="rect">
            <a:avLst/>
          </a:prstGeom>
          <a:noFill/>
        </p:spPr>
        <p:txBody>
          <a:bodyPr wrap="square" rtlCol="0">
            <a:spAutoFit/>
          </a:bodyPr>
          <a:lstStyle/>
          <a:p>
            <a:r>
              <a:rPr lang="en-US" sz="4400" dirty="0" smtClean="0">
                <a:latin typeface="Tahoma" pitchFamily="34" charset="0"/>
                <a:ea typeface="Tahoma" pitchFamily="34" charset="0"/>
                <a:cs typeface="Tahoma" pitchFamily="34" charset="0"/>
              </a:rPr>
              <a:t>HS </a:t>
            </a:r>
            <a:r>
              <a:rPr lang="en-US" sz="4400" dirty="0" err="1" smtClean="0">
                <a:latin typeface="Tahoma" pitchFamily="34" charset="0"/>
                <a:ea typeface="Tahoma" pitchFamily="34" charset="0"/>
                <a:cs typeface="Tahoma" pitchFamily="34" charset="0"/>
              </a:rPr>
              <a:t>hoạt</a:t>
            </a:r>
            <a:r>
              <a:rPr lang="en-US" sz="4400" dirty="0" smtClean="0">
                <a:latin typeface="Tahoma" pitchFamily="34" charset="0"/>
                <a:ea typeface="Tahoma" pitchFamily="34" charset="0"/>
                <a:cs typeface="Tahoma" pitchFamily="34" charset="0"/>
              </a:rPr>
              <a:t> </a:t>
            </a:r>
            <a:r>
              <a:rPr lang="en-US" sz="4400" dirty="0" err="1" smtClean="0">
                <a:latin typeface="Tahoma" pitchFamily="34" charset="0"/>
                <a:ea typeface="Tahoma" pitchFamily="34" charset="0"/>
                <a:cs typeface="Tahoma" pitchFamily="34" charset="0"/>
              </a:rPr>
              <a:t>động</a:t>
            </a:r>
            <a:r>
              <a:rPr lang="en-US" sz="4400" dirty="0" smtClean="0">
                <a:latin typeface="Tahoma" pitchFamily="34" charset="0"/>
                <a:ea typeface="Tahoma" pitchFamily="34" charset="0"/>
                <a:cs typeface="Tahoma" pitchFamily="34" charset="0"/>
              </a:rPr>
              <a:t> </a:t>
            </a:r>
            <a:r>
              <a:rPr lang="en-US" sz="4400" dirty="0" err="1" smtClean="0">
                <a:latin typeface="Tahoma" pitchFamily="34" charset="0"/>
                <a:ea typeface="Tahoma" pitchFamily="34" charset="0"/>
                <a:cs typeface="Tahoma" pitchFamily="34" charset="0"/>
              </a:rPr>
              <a:t>nhóm</a:t>
            </a:r>
            <a:r>
              <a:rPr lang="en-US" sz="4400" dirty="0" smtClean="0">
                <a:latin typeface="Tahoma" pitchFamily="34" charset="0"/>
                <a:ea typeface="Tahoma" pitchFamily="34" charset="0"/>
                <a:cs typeface="Tahoma" pitchFamily="34" charset="0"/>
              </a:rPr>
              <a:t> </a:t>
            </a:r>
            <a:r>
              <a:rPr lang="en-US" sz="4400" dirty="0" err="1" smtClean="0">
                <a:latin typeface="Tahoma" pitchFamily="34" charset="0"/>
                <a:ea typeface="Tahoma" pitchFamily="34" charset="0"/>
                <a:cs typeface="Tahoma" pitchFamily="34" charset="0"/>
              </a:rPr>
              <a:t>để</a:t>
            </a:r>
            <a:r>
              <a:rPr lang="en-US" sz="4400" dirty="0" smtClean="0">
                <a:latin typeface="Tahoma" pitchFamily="34" charset="0"/>
                <a:ea typeface="Tahoma" pitchFamily="34" charset="0"/>
                <a:cs typeface="Tahoma" pitchFamily="34" charset="0"/>
              </a:rPr>
              <a:t> </a:t>
            </a:r>
            <a:r>
              <a:rPr lang="en-US" sz="4400" dirty="0" err="1" smtClean="0">
                <a:latin typeface="Tahoma" pitchFamily="34" charset="0"/>
                <a:ea typeface="Tahoma" pitchFamily="34" charset="0"/>
                <a:cs typeface="Tahoma" pitchFamily="34" charset="0"/>
              </a:rPr>
              <a:t>đưa</a:t>
            </a:r>
            <a:r>
              <a:rPr lang="en-US" sz="4400" dirty="0" smtClean="0">
                <a:latin typeface="Tahoma" pitchFamily="34" charset="0"/>
                <a:ea typeface="Tahoma" pitchFamily="34" charset="0"/>
                <a:cs typeface="Tahoma" pitchFamily="34" charset="0"/>
              </a:rPr>
              <a:t> </a:t>
            </a:r>
            <a:r>
              <a:rPr lang="en-US" sz="4400" dirty="0" err="1" smtClean="0">
                <a:latin typeface="Tahoma" pitchFamily="34" charset="0"/>
                <a:ea typeface="Tahoma" pitchFamily="34" charset="0"/>
                <a:cs typeface="Tahoma" pitchFamily="34" charset="0"/>
              </a:rPr>
              <a:t>ra</a:t>
            </a:r>
            <a:r>
              <a:rPr lang="en-US" sz="4400" dirty="0" smtClean="0">
                <a:latin typeface="Tahoma" pitchFamily="34" charset="0"/>
                <a:ea typeface="Tahoma" pitchFamily="34" charset="0"/>
                <a:cs typeface="Tahoma" pitchFamily="34" charset="0"/>
              </a:rPr>
              <a:t> </a:t>
            </a:r>
            <a:r>
              <a:rPr lang="en-US" sz="4400" dirty="0" err="1" smtClean="0">
                <a:latin typeface="Tahoma" pitchFamily="34" charset="0"/>
                <a:ea typeface="Tahoma" pitchFamily="34" charset="0"/>
                <a:cs typeface="Tahoma" pitchFamily="34" charset="0"/>
              </a:rPr>
              <a:t>được</a:t>
            </a:r>
            <a:r>
              <a:rPr lang="en-US" sz="4400" dirty="0" smtClean="0">
                <a:latin typeface="Tahoma" pitchFamily="34" charset="0"/>
                <a:ea typeface="Tahoma" pitchFamily="34" charset="0"/>
                <a:cs typeface="Tahoma" pitchFamily="34" charset="0"/>
              </a:rPr>
              <a:t> </a:t>
            </a:r>
            <a:r>
              <a:rPr lang="en-US" sz="4400" dirty="0" err="1" smtClean="0">
                <a:latin typeface="Tahoma" pitchFamily="34" charset="0"/>
                <a:ea typeface="Tahoma" pitchFamily="34" charset="0"/>
                <a:cs typeface="Tahoma" pitchFamily="34" charset="0"/>
              </a:rPr>
              <a:t>lời</a:t>
            </a:r>
            <a:r>
              <a:rPr lang="en-US" sz="4400" dirty="0" smtClean="0">
                <a:latin typeface="Tahoma" pitchFamily="34" charset="0"/>
                <a:ea typeface="Tahoma" pitchFamily="34" charset="0"/>
                <a:cs typeface="Tahoma" pitchFamily="34" charset="0"/>
              </a:rPr>
              <a:t> </a:t>
            </a:r>
            <a:r>
              <a:rPr lang="en-US" sz="4400" dirty="0" err="1" smtClean="0">
                <a:latin typeface="Tahoma" pitchFamily="34" charset="0"/>
                <a:ea typeface="Tahoma" pitchFamily="34" charset="0"/>
                <a:cs typeface="Tahoma" pitchFamily="34" charset="0"/>
              </a:rPr>
              <a:t>giải</a:t>
            </a:r>
            <a:endParaRPr lang="en-US" sz="4400" dirty="0">
              <a:latin typeface="Tahoma" pitchFamily="34" charset="0"/>
              <a:ea typeface="Tahoma" pitchFamily="34" charset="0"/>
              <a:cs typeface="Tahoma" pitchFamily="34" charset="0"/>
            </a:endParaRPr>
          </a:p>
        </p:txBody>
      </p:sp>
      <p:pic>
        <p:nvPicPr>
          <p:cNvPr id="41" name="Picture 40"/>
          <p:cNvPicPr>
            <a:picLocks noChangeAspect="1"/>
          </p:cNvPicPr>
          <p:nvPr/>
        </p:nvPicPr>
        <p:blipFill>
          <a:blip r:embed="rId2"/>
          <a:stretch>
            <a:fillRect/>
          </a:stretch>
        </p:blipFill>
        <p:spPr>
          <a:xfrm>
            <a:off x="847522" y="3997495"/>
            <a:ext cx="23203112" cy="4832648"/>
          </a:xfrm>
          <a:prstGeom prst="rect">
            <a:avLst/>
          </a:prstGeom>
        </p:spPr>
      </p:pic>
    </p:spTree>
    <p:extLst>
      <p:ext uri="{BB962C8B-B14F-4D97-AF65-F5344CB8AC3E}">
        <p14:creationId xmlns:p14="http://schemas.microsoft.com/office/powerpoint/2010/main" val="3823890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1"/>
                                        </p:tgtEl>
                                        <p:attrNameLst>
                                          <p:attrName>style.visibility</p:attrName>
                                        </p:attrNameLst>
                                      </p:cBhvr>
                                      <p:to>
                                        <p:strVal val="visible"/>
                                      </p:to>
                                    </p:set>
                                    <p:animEffect transition="in" filter="barn(inVertical)">
                                      <p:cBhvr>
                                        <p:cTn id="12" dur="500"/>
                                        <p:tgtEl>
                                          <p:spTgt spid="4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Vertical)">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fade">
                                      <p:cBhvr>
                                        <p:cTn id="22" dur="1000"/>
                                        <p:tgtEl>
                                          <p:spTgt spid="39"/>
                                        </p:tgtEl>
                                      </p:cBhvr>
                                    </p:animEffect>
                                    <p:anim calcmode="lin" valueType="num">
                                      <p:cBhvr>
                                        <p:cTn id="23" dur="1000" fill="hold"/>
                                        <p:tgtEl>
                                          <p:spTgt spid="39"/>
                                        </p:tgtEl>
                                        <p:attrNameLst>
                                          <p:attrName>ppt_x</p:attrName>
                                        </p:attrNameLst>
                                      </p:cBhvr>
                                      <p:tavLst>
                                        <p:tav tm="0">
                                          <p:val>
                                            <p:strVal val="#ppt_x"/>
                                          </p:val>
                                        </p:tav>
                                        <p:tav tm="100000">
                                          <p:val>
                                            <p:strVal val="#ppt_x"/>
                                          </p:val>
                                        </p:tav>
                                      </p:tavLst>
                                    </p:anim>
                                    <p:anim calcmode="lin" valueType="num">
                                      <p:cBhvr>
                                        <p:cTn id="24"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54"/>
          <p:cNvGrpSpPr/>
          <p:nvPr/>
        </p:nvGrpSpPr>
        <p:grpSpPr>
          <a:xfrm>
            <a:off x="139788" y="1447800"/>
            <a:ext cx="23787012" cy="12268200"/>
            <a:chOff x="1268078" y="3405486"/>
            <a:chExt cx="22106109" cy="4245008"/>
          </a:xfrm>
        </p:grpSpPr>
        <p:sp>
          <p:nvSpPr>
            <p:cNvPr id="8" name="Rounded Rectangle 7"/>
            <p:cNvSpPr/>
            <p:nvPr/>
          </p:nvSpPr>
          <p:spPr>
            <a:xfrm>
              <a:off x="1396914" y="3579402"/>
              <a:ext cx="21977273" cy="4071092"/>
            </a:xfrm>
            <a:prstGeom prst="roundRect">
              <a:avLst>
                <a:gd name="adj" fmla="val 5347"/>
              </a:avLst>
            </a:prstGeom>
            <a:solidFill>
              <a:schemeClr val="accent6">
                <a:lumMod val="20000"/>
                <a:lumOff val="8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67"/>
            <p:cNvGrpSpPr/>
            <p:nvPr/>
          </p:nvGrpSpPr>
          <p:grpSpPr>
            <a:xfrm>
              <a:off x="1268078" y="3405486"/>
              <a:ext cx="3090860" cy="940513"/>
              <a:chOff x="1311958" y="3405486"/>
              <a:chExt cx="3090860" cy="940513"/>
            </a:xfrm>
          </p:grpSpPr>
          <p:sp>
            <p:nvSpPr>
              <p:cNvPr id="10" name="Freeform 20"/>
              <p:cNvSpPr>
                <a:spLocks/>
              </p:cNvSpPr>
              <p:nvPr/>
            </p:nvSpPr>
            <p:spPr bwMode="auto">
              <a:xfrm rot="5400000">
                <a:off x="2841050" y="2751419"/>
                <a:ext cx="793395" cy="2330141"/>
              </a:xfrm>
              <a:prstGeom prst="round2SameRect">
                <a:avLst>
                  <a:gd name="adj1" fmla="val 6498"/>
                  <a:gd name="adj2" fmla="val 0"/>
                </a:avLst>
              </a:prstGeom>
              <a:solidFill>
                <a:schemeClr val="accent6">
                  <a:lumMod val="75000"/>
                </a:schemeClr>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p>
            </p:txBody>
          </p:sp>
          <p:sp>
            <p:nvSpPr>
              <p:cNvPr id="11" name="TextBox 10"/>
              <p:cNvSpPr txBox="1"/>
              <p:nvPr/>
            </p:nvSpPr>
            <p:spPr>
              <a:xfrm>
                <a:off x="2250671" y="3527166"/>
                <a:ext cx="1813317" cy="602243"/>
              </a:xfrm>
              <a:prstGeom prst="rect">
                <a:avLst/>
              </a:prstGeom>
              <a:noFill/>
            </p:spPr>
            <p:txBody>
              <a:bodyPr wrap="none" rtlCol="0">
                <a:spAutoFit/>
              </a:bodyPr>
              <a:lstStyle/>
              <a:p>
                <a:r>
                  <a:rPr lang="en-US" sz="4600" b="1" dirty="0" smtClean="0">
                    <a:solidFill>
                      <a:schemeClr val="bg1"/>
                    </a:solidFill>
                    <a:latin typeface="Tahoma" pitchFamily="34" charset="0"/>
                    <a:ea typeface="Tahoma" pitchFamily="34" charset="0"/>
                    <a:cs typeface="Tahoma" pitchFamily="34" charset="0"/>
                  </a:rPr>
                  <a:t>HĐ</a:t>
                </a:r>
                <a:r>
                  <a:rPr lang="vi-VN" sz="4600" b="1" dirty="0" smtClean="0">
                    <a:solidFill>
                      <a:schemeClr val="bg1"/>
                    </a:solidFill>
                    <a:latin typeface="Tahoma" pitchFamily="34" charset="0"/>
                    <a:ea typeface="Tahoma" pitchFamily="34" charset="0"/>
                    <a:cs typeface="Tahoma" pitchFamily="34" charset="0"/>
                  </a:rPr>
                  <a:t> </a:t>
                </a:r>
                <a:r>
                  <a:rPr lang="en-US" sz="4600" b="1" dirty="0">
                    <a:solidFill>
                      <a:schemeClr val="bg1"/>
                    </a:solidFill>
                    <a:latin typeface="Tahoma" pitchFamily="34" charset="0"/>
                    <a:ea typeface="Tahoma" pitchFamily="34" charset="0"/>
                    <a:cs typeface="Tahoma" pitchFamily="34" charset="0"/>
                  </a:rPr>
                  <a:t>4</a:t>
                </a:r>
                <a:r>
                  <a:rPr lang="vi-VN" sz="4600" b="1" dirty="0" smtClean="0">
                    <a:solidFill>
                      <a:schemeClr val="bg1"/>
                    </a:solidFill>
                    <a:latin typeface="Tahoma" pitchFamily="34" charset="0"/>
                    <a:ea typeface="Tahoma" pitchFamily="34" charset="0"/>
                    <a:cs typeface="Tahoma" pitchFamily="34" charset="0"/>
                  </a:rPr>
                  <a:t> </a:t>
                </a:r>
                <a:endParaRPr lang="en-US" sz="4600" b="1" dirty="0">
                  <a:solidFill>
                    <a:schemeClr val="bg1"/>
                  </a:solidFill>
                  <a:latin typeface="Tahoma" pitchFamily="34" charset="0"/>
                  <a:ea typeface="Tahoma" pitchFamily="34" charset="0"/>
                  <a:cs typeface="Tahoma" pitchFamily="34" charset="0"/>
                </a:endParaRPr>
              </a:p>
            </p:txBody>
          </p:sp>
          <p:grpSp>
            <p:nvGrpSpPr>
              <p:cNvPr id="12" name="Group 70"/>
              <p:cNvGrpSpPr/>
              <p:nvPr/>
            </p:nvGrpSpPr>
            <p:grpSpPr>
              <a:xfrm>
                <a:off x="1311958" y="3405486"/>
                <a:ext cx="950173" cy="940513"/>
                <a:chOff x="1311958" y="3405486"/>
                <a:chExt cx="950173" cy="940513"/>
              </a:xfrm>
            </p:grpSpPr>
            <p:sp>
              <p:nvSpPr>
                <p:cNvPr id="13" name="Rectangle 12"/>
                <p:cNvSpPr/>
                <p:nvPr/>
              </p:nvSpPr>
              <p:spPr>
                <a:xfrm>
                  <a:off x="1406975" y="3672018"/>
                  <a:ext cx="596676" cy="5403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EditPoints="1"/>
                </p:cNvSpPr>
                <p:nvPr/>
              </p:nvSpPr>
              <p:spPr bwMode="auto">
                <a:xfrm>
                  <a:off x="1311958" y="3581027"/>
                  <a:ext cx="190035" cy="268948"/>
                </a:xfrm>
                <a:custGeom>
                  <a:avLst/>
                  <a:gdLst>
                    <a:gd name="T0" fmla="*/ 34 w 50"/>
                    <a:gd name="T1" fmla="*/ 16 h 71"/>
                    <a:gd name="T2" fmla="*/ 34 w 50"/>
                    <a:gd name="T3" fmla="*/ 55 h 71"/>
                    <a:gd name="T4" fmla="*/ 16 w 50"/>
                    <a:gd name="T5" fmla="*/ 55 h 71"/>
                    <a:gd name="T6" fmla="*/ 16 w 50"/>
                    <a:gd name="T7" fmla="*/ 16 h 71"/>
                    <a:gd name="T8" fmla="*/ 34 w 50"/>
                    <a:gd name="T9" fmla="*/ 16 h 71"/>
                    <a:gd name="T10" fmla="*/ 34 w 50"/>
                    <a:gd name="T11" fmla="*/ 0 h 71"/>
                    <a:gd name="T12" fmla="*/ 16 w 50"/>
                    <a:gd name="T13" fmla="*/ 0 h 71"/>
                    <a:gd name="T14" fmla="*/ 0 w 50"/>
                    <a:gd name="T15" fmla="*/ 16 h 71"/>
                    <a:gd name="T16" fmla="*/ 0 w 50"/>
                    <a:gd name="T17" fmla="*/ 55 h 71"/>
                    <a:gd name="T18" fmla="*/ 16 w 50"/>
                    <a:gd name="T19" fmla="*/ 71 h 71"/>
                    <a:gd name="T20" fmla="*/ 34 w 50"/>
                    <a:gd name="T21" fmla="*/ 71 h 71"/>
                    <a:gd name="T22" fmla="*/ 50 w 50"/>
                    <a:gd name="T23" fmla="*/ 55 h 71"/>
                    <a:gd name="T24" fmla="*/ 50 w 50"/>
                    <a:gd name="T25" fmla="*/ 16 h 71"/>
                    <a:gd name="T26" fmla="*/ 34 w 50"/>
                    <a:gd name="T2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1">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14"/>
                <p:cNvSpPr>
                  <a:spLocks noEditPoints="1"/>
                </p:cNvSpPr>
                <p:nvPr/>
              </p:nvSpPr>
              <p:spPr bwMode="auto">
                <a:xfrm>
                  <a:off x="1311958" y="3581027"/>
                  <a:ext cx="277000" cy="181983"/>
                </a:xfrm>
                <a:custGeom>
                  <a:avLst/>
                  <a:gdLst>
                    <a:gd name="T0" fmla="*/ 57 w 73"/>
                    <a:gd name="T1" fmla="*/ 16 h 48"/>
                    <a:gd name="T2" fmla="*/ 57 w 73"/>
                    <a:gd name="T3" fmla="*/ 32 h 48"/>
                    <a:gd name="T4" fmla="*/ 16 w 73"/>
                    <a:gd name="T5" fmla="*/ 32 h 48"/>
                    <a:gd name="T6" fmla="*/ 16 w 73"/>
                    <a:gd name="T7" fmla="*/ 16 h 48"/>
                    <a:gd name="T8" fmla="*/ 57 w 73"/>
                    <a:gd name="T9" fmla="*/ 16 h 48"/>
                    <a:gd name="T10" fmla="*/ 57 w 73"/>
                    <a:gd name="T11" fmla="*/ 0 h 48"/>
                    <a:gd name="T12" fmla="*/ 16 w 73"/>
                    <a:gd name="T13" fmla="*/ 0 h 48"/>
                    <a:gd name="T14" fmla="*/ 0 w 73"/>
                    <a:gd name="T15" fmla="*/ 16 h 48"/>
                    <a:gd name="T16" fmla="*/ 0 w 73"/>
                    <a:gd name="T17" fmla="*/ 32 h 48"/>
                    <a:gd name="T18" fmla="*/ 16 w 73"/>
                    <a:gd name="T19" fmla="*/ 48 h 48"/>
                    <a:gd name="T20" fmla="*/ 57 w 73"/>
                    <a:gd name="T21" fmla="*/ 48 h 48"/>
                    <a:gd name="T22" fmla="*/ 73 w 73"/>
                    <a:gd name="T23" fmla="*/ 32 h 48"/>
                    <a:gd name="T24" fmla="*/ 73 w 73"/>
                    <a:gd name="T25" fmla="*/ 16 h 48"/>
                    <a:gd name="T26" fmla="*/ 57 w 73"/>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8">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15"/>
                <p:cNvSpPr>
                  <a:spLocks noEditPoints="1"/>
                </p:cNvSpPr>
                <p:nvPr/>
              </p:nvSpPr>
              <p:spPr bwMode="auto">
                <a:xfrm>
                  <a:off x="1563190" y="3581027"/>
                  <a:ext cx="285052" cy="181983"/>
                </a:xfrm>
                <a:custGeom>
                  <a:avLst/>
                  <a:gdLst>
                    <a:gd name="T0" fmla="*/ 58 w 75"/>
                    <a:gd name="T1" fmla="*/ 16 h 48"/>
                    <a:gd name="T2" fmla="*/ 43 w 75"/>
                    <a:gd name="T3" fmla="*/ 32 h 48"/>
                    <a:gd name="T4" fmla="*/ 16 w 75"/>
                    <a:gd name="T5" fmla="*/ 32 h 48"/>
                    <a:gd name="T6" fmla="*/ 16 w 75"/>
                    <a:gd name="T7" fmla="*/ 16 h 48"/>
                    <a:gd name="T8" fmla="*/ 58 w 75"/>
                    <a:gd name="T9" fmla="*/ 16 h 48"/>
                    <a:gd name="T10" fmla="*/ 58 w 75"/>
                    <a:gd name="T11" fmla="*/ 0 h 48"/>
                    <a:gd name="T12" fmla="*/ 16 w 75"/>
                    <a:gd name="T13" fmla="*/ 0 h 48"/>
                    <a:gd name="T14" fmla="*/ 0 w 75"/>
                    <a:gd name="T15" fmla="*/ 16 h 48"/>
                    <a:gd name="T16" fmla="*/ 0 w 75"/>
                    <a:gd name="T17" fmla="*/ 32 h 48"/>
                    <a:gd name="T18" fmla="*/ 16 w 75"/>
                    <a:gd name="T19" fmla="*/ 48 h 48"/>
                    <a:gd name="T20" fmla="*/ 43 w 75"/>
                    <a:gd name="T21" fmla="*/ 48 h 48"/>
                    <a:gd name="T22" fmla="*/ 55 w 75"/>
                    <a:gd name="T23" fmla="*/ 43 h 48"/>
                    <a:gd name="T24" fmla="*/ 70 w 75"/>
                    <a:gd name="T25" fmla="*/ 26 h 48"/>
                    <a:gd name="T26" fmla="*/ 73 w 75"/>
                    <a:gd name="T27" fmla="*/ 9 h 48"/>
                    <a:gd name="T28" fmla="*/ 58 w 75"/>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48">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Freeform 16"/>
                <p:cNvSpPr>
                  <a:spLocks noEditPoints="1"/>
                </p:cNvSpPr>
                <p:nvPr/>
              </p:nvSpPr>
              <p:spPr bwMode="auto">
                <a:xfrm>
                  <a:off x="1563190" y="4151132"/>
                  <a:ext cx="280221" cy="194867"/>
                </a:xfrm>
                <a:custGeom>
                  <a:avLst/>
                  <a:gdLst>
                    <a:gd name="T0" fmla="*/ 58 w 74"/>
                    <a:gd name="T1" fmla="*/ 16 h 51"/>
                    <a:gd name="T2" fmla="*/ 58 w 74"/>
                    <a:gd name="T3" fmla="*/ 35 h 51"/>
                    <a:gd name="T4" fmla="*/ 16 w 74"/>
                    <a:gd name="T5" fmla="*/ 35 h 51"/>
                    <a:gd name="T6" fmla="*/ 16 w 74"/>
                    <a:gd name="T7" fmla="*/ 16 h 51"/>
                    <a:gd name="T8" fmla="*/ 58 w 74"/>
                    <a:gd name="T9" fmla="*/ 16 h 51"/>
                    <a:gd name="T10" fmla="*/ 58 w 74"/>
                    <a:gd name="T11" fmla="*/ 0 h 51"/>
                    <a:gd name="T12" fmla="*/ 16 w 74"/>
                    <a:gd name="T13" fmla="*/ 0 h 51"/>
                    <a:gd name="T14" fmla="*/ 0 w 74"/>
                    <a:gd name="T15" fmla="*/ 16 h 51"/>
                    <a:gd name="T16" fmla="*/ 0 w 74"/>
                    <a:gd name="T17" fmla="*/ 35 h 51"/>
                    <a:gd name="T18" fmla="*/ 16 w 74"/>
                    <a:gd name="T19" fmla="*/ 51 h 51"/>
                    <a:gd name="T20" fmla="*/ 58 w 74"/>
                    <a:gd name="T21" fmla="*/ 51 h 51"/>
                    <a:gd name="T22" fmla="*/ 74 w 74"/>
                    <a:gd name="T23" fmla="*/ 35 h 51"/>
                    <a:gd name="T24" fmla="*/ 74 w 74"/>
                    <a:gd name="T25" fmla="*/ 16 h 51"/>
                    <a:gd name="T26" fmla="*/ 58 w 74"/>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51">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Freeform 17"/>
                <p:cNvSpPr>
                  <a:spLocks noEditPoints="1"/>
                </p:cNvSpPr>
                <p:nvPr/>
              </p:nvSpPr>
              <p:spPr bwMode="auto">
                <a:xfrm>
                  <a:off x="1311958" y="4064167"/>
                  <a:ext cx="19003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 name="Freeform 18"/>
                <p:cNvSpPr>
                  <a:spLocks noEditPoints="1"/>
                </p:cNvSpPr>
                <p:nvPr/>
              </p:nvSpPr>
              <p:spPr bwMode="auto">
                <a:xfrm>
                  <a:off x="1311958" y="4151132"/>
                  <a:ext cx="27700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19"/>
                <p:cNvSpPr>
                  <a:spLocks noEditPoints="1"/>
                </p:cNvSpPr>
                <p:nvPr/>
              </p:nvSpPr>
              <p:spPr bwMode="auto">
                <a:xfrm>
                  <a:off x="1311958" y="3820986"/>
                  <a:ext cx="19003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 name="Freeform 20"/>
                <p:cNvSpPr>
                  <a:spLocks noEditPoints="1"/>
                </p:cNvSpPr>
                <p:nvPr/>
              </p:nvSpPr>
              <p:spPr bwMode="auto">
                <a:xfrm>
                  <a:off x="1907830" y="4064167"/>
                  <a:ext cx="19164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Freeform 21"/>
                <p:cNvSpPr>
                  <a:spLocks noEditPoints="1"/>
                </p:cNvSpPr>
                <p:nvPr/>
              </p:nvSpPr>
              <p:spPr bwMode="auto">
                <a:xfrm>
                  <a:off x="1820865" y="4151132"/>
                  <a:ext cx="27861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22"/>
                <p:cNvSpPr>
                  <a:spLocks noEditPoints="1"/>
                </p:cNvSpPr>
                <p:nvPr/>
              </p:nvSpPr>
              <p:spPr bwMode="auto">
                <a:xfrm>
                  <a:off x="1907830" y="3820986"/>
                  <a:ext cx="19164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23"/>
                <p:cNvSpPr>
                  <a:spLocks noEditPoints="1"/>
                </p:cNvSpPr>
                <p:nvPr/>
              </p:nvSpPr>
              <p:spPr bwMode="auto">
                <a:xfrm>
                  <a:off x="1661428" y="3405486"/>
                  <a:ext cx="600703" cy="594262"/>
                </a:xfrm>
                <a:custGeom>
                  <a:avLst/>
                  <a:gdLst>
                    <a:gd name="T0" fmla="*/ 105 w 158"/>
                    <a:gd name="T1" fmla="*/ 16 h 156"/>
                    <a:gd name="T2" fmla="*/ 140 w 158"/>
                    <a:gd name="T3" fmla="*/ 56 h 156"/>
                    <a:gd name="T4" fmla="*/ 56 w 158"/>
                    <a:gd name="T5" fmla="*/ 140 h 156"/>
                    <a:gd name="T6" fmla="*/ 17 w 158"/>
                    <a:gd name="T7" fmla="*/ 99 h 156"/>
                    <a:gd name="T8" fmla="*/ 105 w 158"/>
                    <a:gd name="T9" fmla="*/ 16 h 156"/>
                    <a:gd name="T10" fmla="*/ 105 w 158"/>
                    <a:gd name="T11" fmla="*/ 0 h 156"/>
                    <a:gd name="T12" fmla="*/ 94 w 158"/>
                    <a:gd name="T13" fmla="*/ 5 h 156"/>
                    <a:gd name="T14" fmla="*/ 6 w 158"/>
                    <a:gd name="T15" fmla="*/ 87 h 156"/>
                    <a:gd name="T16" fmla="*/ 5 w 158"/>
                    <a:gd name="T17" fmla="*/ 109 h 156"/>
                    <a:gd name="T18" fmla="*/ 44 w 158"/>
                    <a:gd name="T19" fmla="*/ 151 h 156"/>
                    <a:gd name="T20" fmla="*/ 55 w 158"/>
                    <a:gd name="T21" fmla="*/ 156 h 156"/>
                    <a:gd name="T22" fmla="*/ 56 w 158"/>
                    <a:gd name="T23" fmla="*/ 156 h 156"/>
                    <a:gd name="T24" fmla="*/ 67 w 158"/>
                    <a:gd name="T25" fmla="*/ 152 h 156"/>
                    <a:gd name="T26" fmla="*/ 151 w 158"/>
                    <a:gd name="T27" fmla="*/ 67 h 156"/>
                    <a:gd name="T28" fmla="*/ 152 w 158"/>
                    <a:gd name="T29" fmla="*/ 45 h 156"/>
                    <a:gd name="T30" fmla="*/ 117 w 158"/>
                    <a:gd name="T31" fmla="*/ 6 h 156"/>
                    <a:gd name="T32" fmla="*/ 105 w 158"/>
                    <a:gd name="T33" fmla="*/ 0 h 156"/>
                    <a:gd name="T34" fmla="*/ 105 w 158"/>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56">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5" name="Freeform 24"/>
                <p:cNvSpPr>
                  <a:spLocks noEditPoints="1"/>
                </p:cNvSpPr>
                <p:nvPr/>
              </p:nvSpPr>
              <p:spPr bwMode="auto">
                <a:xfrm>
                  <a:off x="1555138" y="3790388"/>
                  <a:ext cx="318872" cy="293105"/>
                </a:xfrm>
                <a:custGeom>
                  <a:avLst/>
                  <a:gdLst>
                    <a:gd name="T0" fmla="*/ 32 w 84"/>
                    <a:gd name="T1" fmla="*/ 16 h 77"/>
                    <a:gd name="T2" fmla="*/ 67 w 84"/>
                    <a:gd name="T3" fmla="*/ 50 h 77"/>
                    <a:gd name="T4" fmla="*/ 17 w 84"/>
                    <a:gd name="T5" fmla="*/ 61 h 77"/>
                    <a:gd name="T6" fmla="*/ 32 w 84"/>
                    <a:gd name="T7" fmla="*/ 16 h 77"/>
                    <a:gd name="T8" fmla="*/ 32 w 84"/>
                    <a:gd name="T9" fmla="*/ 0 h 77"/>
                    <a:gd name="T10" fmla="*/ 28 w 84"/>
                    <a:gd name="T11" fmla="*/ 1 h 77"/>
                    <a:gd name="T12" fmla="*/ 17 w 84"/>
                    <a:gd name="T13" fmla="*/ 11 h 77"/>
                    <a:gd name="T14" fmla="*/ 2 w 84"/>
                    <a:gd name="T15" fmla="*/ 56 h 77"/>
                    <a:gd name="T16" fmla="*/ 5 w 84"/>
                    <a:gd name="T17" fmla="*/ 72 h 77"/>
                    <a:gd name="T18" fmla="*/ 17 w 84"/>
                    <a:gd name="T19" fmla="*/ 77 h 77"/>
                    <a:gd name="T20" fmla="*/ 20 w 84"/>
                    <a:gd name="T21" fmla="*/ 76 h 77"/>
                    <a:gd name="T22" fmla="*/ 71 w 84"/>
                    <a:gd name="T23" fmla="*/ 65 h 77"/>
                    <a:gd name="T24" fmla="*/ 83 w 84"/>
                    <a:gd name="T25" fmla="*/ 54 h 77"/>
                    <a:gd name="T26" fmla="*/ 78 w 84"/>
                    <a:gd name="T27" fmla="*/ 38 h 77"/>
                    <a:gd name="T28" fmla="*/ 43 w 84"/>
                    <a:gd name="T29" fmla="*/ 5 h 77"/>
                    <a:gd name="T30" fmla="*/ 32 w 84"/>
                    <a:gd name="T3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77">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6" name="Freeform 25"/>
                <p:cNvSpPr>
                  <a:spLocks/>
                </p:cNvSpPr>
                <p:nvPr/>
              </p:nvSpPr>
              <p:spPr bwMode="auto">
                <a:xfrm>
                  <a:off x="1371545" y="3642225"/>
                  <a:ext cx="69249" cy="148163"/>
                </a:xfrm>
                <a:custGeom>
                  <a:avLst/>
                  <a:gdLst>
                    <a:gd name="T0" fmla="*/ 0 w 43"/>
                    <a:gd name="T1" fmla="*/ 0 h 92"/>
                    <a:gd name="T2" fmla="*/ 43 w 43"/>
                    <a:gd name="T3" fmla="*/ 0 h 92"/>
                    <a:gd name="T4" fmla="*/ 43 w 43"/>
                    <a:gd name="T5" fmla="*/ 92 h 92"/>
                    <a:gd name="T6" fmla="*/ 0 w 43"/>
                    <a:gd name="T7" fmla="*/ 92 h 92"/>
                    <a:gd name="T8" fmla="*/ 0 w 43"/>
                    <a:gd name="T9" fmla="*/ 0 h 92"/>
                    <a:gd name="T10" fmla="*/ 0 w 43"/>
                    <a:gd name="T11" fmla="*/ 0 h 92"/>
                  </a:gdLst>
                  <a:ahLst/>
                  <a:cxnLst>
                    <a:cxn ang="0">
                      <a:pos x="T0" y="T1"/>
                    </a:cxn>
                    <a:cxn ang="0">
                      <a:pos x="T2" y="T3"/>
                    </a:cxn>
                    <a:cxn ang="0">
                      <a:pos x="T4" y="T5"/>
                    </a:cxn>
                    <a:cxn ang="0">
                      <a:pos x="T6" y="T7"/>
                    </a:cxn>
                    <a:cxn ang="0">
                      <a:pos x="T8" y="T9"/>
                    </a:cxn>
                    <a:cxn ang="0">
                      <a:pos x="T10" y="T11"/>
                    </a:cxn>
                  </a:cxnLst>
                  <a:rect l="0" t="0" r="r" b="b"/>
                  <a:pathLst>
                    <a:path w="43" h="92">
                      <a:moveTo>
                        <a:pt x="0" y="0"/>
                      </a:moveTo>
                      <a:lnTo>
                        <a:pt x="43" y="0"/>
                      </a:lnTo>
                      <a:lnTo>
                        <a:pt x="43" y="92"/>
                      </a:lnTo>
                      <a:lnTo>
                        <a:pt x="0" y="9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26"/>
                <p:cNvSpPr>
                  <a:spLocks/>
                </p:cNvSpPr>
                <p:nvPr/>
              </p:nvSpPr>
              <p:spPr bwMode="auto">
                <a:xfrm>
                  <a:off x="1371545" y="3642225"/>
                  <a:ext cx="156215" cy="59588"/>
                </a:xfrm>
                <a:custGeom>
                  <a:avLst/>
                  <a:gdLst>
                    <a:gd name="T0" fmla="*/ 0 w 97"/>
                    <a:gd name="T1" fmla="*/ 0 h 37"/>
                    <a:gd name="T2" fmla="*/ 97 w 97"/>
                    <a:gd name="T3" fmla="*/ 0 h 37"/>
                    <a:gd name="T4" fmla="*/ 97 w 97"/>
                    <a:gd name="T5" fmla="*/ 37 h 37"/>
                    <a:gd name="T6" fmla="*/ 0 w 97"/>
                    <a:gd name="T7" fmla="*/ 37 h 37"/>
                    <a:gd name="T8" fmla="*/ 0 w 97"/>
                    <a:gd name="T9" fmla="*/ 0 h 37"/>
                    <a:gd name="T10" fmla="*/ 0 w 97"/>
                    <a:gd name="T11" fmla="*/ 0 h 37"/>
                  </a:gdLst>
                  <a:ahLst/>
                  <a:cxnLst>
                    <a:cxn ang="0">
                      <a:pos x="T0" y="T1"/>
                    </a:cxn>
                    <a:cxn ang="0">
                      <a:pos x="T2" y="T3"/>
                    </a:cxn>
                    <a:cxn ang="0">
                      <a:pos x="T4" y="T5"/>
                    </a:cxn>
                    <a:cxn ang="0">
                      <a:pos x="T6" y="T7"/>
                    </a:cxn>
                    <a:cxn ang="0">
                      <a:pos x="T8" y="T9"/>
                    </a:cxn>
                    <a:cxn ang="0">
                      <a:pos x="T10" y="T11"/>
                    </a:cxn>
                  </a:cxnLst>
                  <a:rect l="0" t="0" r="r" b="b"/>
                  <a:pathLst>
                    <a:path w="97" h="37">
                      <a:moveTo>
                        <a:pt x="0" y="0"/>
                      </a:moveTo>
                      <a:lnTo>
                        <a:pt x="97" y="0"/>
                      </a:lnTo>
                      <a:lnTo>
                        <a:pt x="97" y="37"/>
                      </a:lnTo>
                      <a:lnTo>
                        <a:pt x="0" y="3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27"/>
                <p:cNvSpPr>
                  <a:spLocks/>
                </p:cNvSpPr>
                <p:nvPr/>
              </p:nvSpPr>
              <p:spPr bwMode="auto">
                <a:xfrm>
                  <a:off x="1622777" y="3642225"/>
                  <a:ext cx="161046" cy="59588"/>
                </a:xfrm>
                <a:custGeom>
                  <a:avLst/>
                  <a:gdLst>
                    <a:gd name="T0" fmla="*/ 0 w 100"/>
                    <a:gd name="T1" fmla="*/ 37 h 37"/>
                    <a:gd name="T2" fmla="*/ 0 w 100"/>
                    <a:gd name="T3" fmla="*/ 0 h 37"/>
                    <a:gd name="T4" fmla="*/ 100 w 100"/>
                    <a:gd name="T5" fmla="*/ 0 h 37"/>
                    <a:gd name="T6" fmla="*/ 64 w 100"/>
                    <a:gd name="T7" fmla="*/ 37 h 37"/>
                    <a:gd name="T8" fmla="*/ 0 w 100"/>
                    <a:gd name="T9" fmla="*/ 37 h 37"/>
                    <a:gd name="T10" fmla="*/ 0 w 100"/>
                    <a:gd name="T11" fmla="*/ 37 h 37"/>
                    <a:gd name="T12" fmla="*/ 0 w 100"/>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0" h="37">
                      <a:moveTo>
                        <a:pt x="0" y="37"/>
                      </a:moveTo>
                      <a:lnTo>
                        <a:pt x="0" y="0"/>
                      </a:lnTo>
                      <a:lnTo>
                        <a:pt x="100" y="0"/>
                      </a:lnTo>
                      <a:lnTo>
                        <a:pt x="64" y="37"/>
                      </a:lnTo>
                      <a:lnTo>
                        <a:pt x="0" y="37"/>
                      </a:lnTo>
                      <a:lnTo>
                        <a:pt x="0"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28"/>
                <p:cNvSpPr>
                  <a:spLocks/>
                </p:cNvSpPr>
                <p:nvPr/>
              </p:nvSpPr>
              <p:spPr bwMode="auto">
                <a:xfrm>
                  <a:off x="1622777" y="4212330"/>
                  <a:ext cx="161046" cy="72471"/>
                </a:xfrm>
                <a:custGeom>
                  <a:avLst/>
                  <a:gdLst>
                    <a:gd name="T0" fmla="*/ 0 w 100"/>
                    <a:gd name="T1" fmla="*/ 0 h 45"/>
                    <a:gd name="T2" fmla="*/ 100 w 100"/>
                    <a:gd name="T3" fmla="*/ 0 h 45"/>
                    <a:gd name="T4" fmla="*/ 100 w 100"/>
                    <a:gd name="T5" fmla="*/ 45 h 45"/>
                    <a:gd name="T6" fmla="*/ 0 w 100"/>
                    <a:gd name="T7" fmla="*/ 45 h 45"/>
                    <a:gd name="T8" fmla="*/ 0 w 100"/>
                    <a:gd name="T9" fmla="*/ 0 h 45"/>
                    <a:gd name="T10" fmla="*/ 0 w 100"/>
                    <a:gd name="T11" fmla="*/ 0 h 45"/>
                  </a:gdLst>
                  <a:ahLst/>
                  <a:cxnLst>
                    <a:cxn ang="0">
                      <a:pos x="T0" y="T1"/>
                    </a:cxn>
                    <a:cxn ang="0">
                      <a:pos x="T2" y="T3"/>
                    </a:cxn>
                    <a:cxn ang="0">
                      <a:pos x="T4" y="T5"/>
                    </a:cxn>
                    <a:cxn ang="0">
                      <a:pos x="T6" y="T7"/>
                    </a:cxn>
                    <a:cxn ang="0">
                      <a:pos x="T8" y="T9"/>
                    </a:cxn>
                    <a:cxn ang="0">
                      <a:pos x="T10" y="T11"/>
                    </a:cxn>
                  </a:cxnLst>
                  <a:rect l="0" t="0" r="r" b="b"/>
                  <a:pathLst>
                    <a:path w="100" h="45">
                      <a:moveTo>
                        <a:pt x="0" y="0"/>
                      </a:moveTo>
                      <a:lnTo>
                        <a:pt x="100" y="0"/>
                      </a:lnTo>
                      <a:lnTo>
                        <a:pt x="100"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29"/>
                <p:cNvSpPr>
                  <a:spLocks/>
                </p:cNvSpPr>
                <p:nvPr/>
              </p:nvSpPr>
              <p:spPr bwMode="auto">
                <a:xfrm>
                  <a:off x="1371545"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30"/>
                <p:cNvSpPr>
                  <a:spLocks/>
                </p:cNvSpPr>
                <p:nvPr/>
              </p:nvSpPr>
              <p:spPr bwMode="auto">
                <a:xfrm>
                  <a:off x="1371545"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31"/>
                <p:cNvSpPr>
                  <a:spLocks/>
                </p:cNvSpPr>
                <p:nvPr/>
              </p:nvSpPr>
              <p:spPr bwMode="auto">
                <a:xfrm>
                  <a:off x="1371545"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32"/>
                <p:cNvSpPr>
                  <a:spLocks/>
                </p:cNvSpPr>
                <p:nvPr/>
              </p:nvSpPr>
              <p:spPr bwMode="auto">
                <a:xfrm>
                  <a:off x="1969027"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33"/>
                <p:cNvSpPr>
                  <a:spLocks/>
                </p:cNvSpPr>
                <p:nvPr/>
              </p:nvSpPr>
              <p:spPr bwMode="auto">
                <a:xfrm>
                  <a:off x="1882062"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34"/>
                <p:cNvSpPr>
                  <a:spLocks/>
                </p:cNvSpPr>
                <p:nvPr/>
              </p:nvSpPr>
              <p:spPr bwMode="auto">
                <a:xfrm>
                  <a:off x="1969027"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35"/>
                <p:cNvSpPr>
                  <a:spLocks/>
                </p:cNvSpPr>
                <p:nvPr/>
              </p:nvSpPr>
              <p:spPr bwMode="auto">
                <a:xfrm>
                  <a:off x="1725847" y="3466684"/>
                  <a:ext cx="468645" cy="471867"/>
                </a:xfrm>
                <a:custGeom>
                  <a:avLst/>
                  <a:gdLst>
                    <a:gd name="T0" fmla="*/ 208 w 291"/>
                    <a:gd name="T1" fmla="*/ 0 h 293"/>
                    <a:gd name="T2" fmla="*/ 0 w 291"/>
                    <a:gd name="T3" fmla="*/ 196 h 293"/>
                    <a:gd name="T4" fmla="*/ 92 w 291"/>
                    <a:gd name="T5" fmla="*/ 293 h 293"/>
                    <a:gd name="T6" fmla="*/ 291 w 291"/>
                    <a:gd name="T7" fmla="*/ 94 h 293"/>
                    <a:gd name="T8" fmla="*/ 208 w 291"/>
                    <a:gd name="T9" fmla="*/ 0 h 293"/>
                    <a:gd name="T10" fmla="*/ 208 w 291"/>
                    <a:gd name="T11" fmla="*/ 0 h 293"/>
                    <a:gd name="T12" fmla="*/ 208 w 291"/>
                    <a:gd name="T13" fmla="*/ 0 h 293"/>
                  </a:gdLst>
                  <a:ahLst/>
                  <a:cxnLst>
                    <a:cxn ang="0">
                      <a:pos x="T0" y="T1"/>
                    </a:cxn>
                    <a:cxn ang="0">
                      <a:pos x="T2" y="T3"/>
                    </a:cxn>
                    <a:cxn ang="0">
                      <a:pos x="T4" y="T5"/>
                    </a:cxn>
                    <a:cxn ang="0">
                      <a:pos x="T6" y="T7"/>
                    </a:cxn>
                    <a:cxn ang="0">
                      <a:pos x="T8" y="T9"/>
                    </a:cxn>
                    <a:cxn ang="0">
                      <a:pos x="T10" y="T11"/>
                    </a:cxn>
                    <a:cxn ang="0">
                      <a:pos x="T12" y="T13"/>
                    </a:cxn>
                  </a:cxnLst>
                  <a:rect l="0" t="0" r="r" b="b"/>
                  <a:pathLst>
                    <a:path w="291" h="293">
                      <a:moveTo>
                        <a:pt x="208" y="0"/>
                      </a:moveTo>
                      <a:lnTo>
                        <a:pt x="0" y="196"/>
                      </a:lnTo>
                      <a:lnTo>
                        <a:pt x="92" y="293"/>
                      </a:lnTo>
                      <a:lnTo>
                        <a:pt x="291" y="94"/>
                      </a:lnTo>
                      <a:lnTo>
                        <a:pt x="208" y="0"/>
                      </a:lnTo>
                      <a:lnTo>
                        <a:pt x="208" y="0"/>
                      </a:lnTo>
                      <a:lnTo>
                        <a:pt x="2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36"/>
                <p:cNvSpPr>
                  <a:spLocks/>
                </p:cNvSpPr>
                <p:nvPr/>
              </p:nvSpPr>
              <p:spPr bwMode="auto">
                <a:xfrm>
                  <a:off x="1619556" y="3849975"/>
                  <a:ext cx="190035" cy="172320"/>
                </a:xfrm>
                <a:custGeom>
                  <a:avLst/>
                  <a:gdLst>
                    <a:gd name="T0" fmla="*/ 35 w 118"/>
                    <a:gd name="T1" fmla="*/ 0 h 107"/>
                    <a:gd name="T2" fmla="*/ 0 w 118"/>
                    <a:gd name="T3" fmla="*/ 107 h 107"/>
                    <a:gd name="T4" fmla="*/ 118 w 118"/>
                    <a:gd name="T5" fmla="*/ 81 h 107"/>
                    <a:gd name="T6" fmla="*/ 35 w 118"/>
                    <a:gd name="T7" fmla="*/ 0 h 107"/>
                    <a:gd name="T8" fmla="*/ 35 w 118"/>
                    <a:gd name="T9" fmla="*/ 0 h 107"/>
                    <a:gd name="T10" fmla="*/ 35 w 118"/>
                    <a:gd name="T11" fmla="*/ 0 h 107"/>
                  </a:gdLst>
                  <a:ahLst/>
                  <a:cxnLst>
                    <a:cxn ang="0">
                      <a:pos x="T0" y="T1"/>
                    </a:cxn>
                    <a:cxn ang="0">
                      <a:pos x="T2" y="T3"/>
                    </a:cxn>
                    <a:cxn ang="0">
                      <a:pos x="T4" y="T5"/>
                    </a:cxn>
                    <a:cxn ang="0">
                      <a:pos x="T6" y="T7"/>
                    </a:cxn>
                    <a:cxn ang="0">
                      <a:pos x="T8" y="T9"/>
                    </a:cxn>
                    <a:cxn ang="0">
                      <a:pos x="T10" y="T11"/>
                    </a:cxn>
                  </a:cxnLst>
                  <a:rect l="0" t="0" r="r" b="b"/>
                  <a:pathLst>
                    <a:path w="118" h="107">
                      <a:moveTo>
                        <a:pt x="35" y="0"/>
                      </a:moveTo>
                      <a:lnTo>
                        <a:pt x="0" y="107"/>
                      </a:lnTo>
                      <a:lnTo>
                        <a:pt x="118" y="81"/>
                      </a:lnTo>
                      <a:lnTo>
                        <a:pt x="35"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pic>
        <p:nvPicPr>
          <p:cNvPr id="40" name="Picture 39"/>
          <p:cNvPicPr>
            <a:picLocks noChangeAspect="1"/>
          </p:cNvPicPr>
          <p:nvPr/>
        </p:nvPicPr>
        <p:blipFill rotWithShape="1">
          <a:blip r:embed="rId2"/>
          <a:srcRect b="12265"/>
          <a:stretch/>
        </p:blipFill>
        <p:spPr>
          <a:xfrm>
            <a:off x="2832673" y="1957349"/>
            <a:ext cx="21094127" cy="11492987"/>
          </a:xfrm>
          <a:prstGeom prst="rect">
            <a:avLst/>
          </a:prstGeom>
        </p:spPr>
      </p:pic>
    </p:spTree>
    <p:extLst>
      <p:ext uri="{BB962C8B-B14F-4D97-AF65-F5344CB8AC3E}">
        <p14:creationId xmlns:p14="http://schemas.microsoft.com/office/powerpoint/2010/main" val="3085154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0"/>
                                        </p:tgtEl>
                                        <p:attrNameLst>
                                          <p:attrName>style.visibility</p:attrName>
                                        </p:attrNameLst>
                                      </p:cBhvr>
                                      <p:to>
                                        <p:strVal val="visible"/>
                                      </p:to>
                                    </p:set>
                                    <p:animEffect transition="in" filter="barn(inVertical)">
                                      <p:cBhvr>
                                        <p:cTn id="12"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lowchart: Process 4"/>
          <p:cNvSpPr/>
          <p:nvPr/>
        </p:nvSpPr>
        <p:spPr>
          <a:xfrm>
            <a:off x="747848" y="1828800"/>
            <a:ext cx="23102751" cy="11506200"/>
          </a:xfrm>
          <a:prstGeom prst="flowChartProcess">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2"/>
          <a:stretch>
            <a:fillRect/>
          </a:stretch>
        </p:blipFill>
        <p:spPr>
          <a:xfrm>
            <a:off x="747849" y="1828800"/>
            <a:ext cx="15258400" cy="9677400"/>
          </a:xfrm>
          <a:prstGeom prst="rect">
            <a:avLst/>
          </a:prstGeom>
        </p:spPr>
      </p:pic>
      <p:pic>
        <p:nvPicPr>
          <p:cNvPr id="6" name="Picture 5"/>
          <p:cNvPicPr>
            <a:picLocks noChangeAspect="1"/>
          </p:cNvPicPr>
          <p:nvPr/>
        </p:nvPicPr>
        <p:blipFill>
          <a:blip r:embed="rId3"/>
          <a:stretch>
            <a:fillRect/>
          </a:stretch>
        </p:blipFill>
        <p:spPr>
          <a:xfrm>
            <a:off x="16006249" y="1828800"/>
            <a:ext cx="8030183" cy="9677400"/>
          </a:xfrm>
          <a:prstGeom prst="rect">
            <a:avLst/>
          </a:prstGeom>
        </p:spPr>
      </p:pic>
    </p:spTree>
    <p:extLst>
      <p:ext uri="{BB962C8B-B14F-4D97-AF65-F5344CB8AC3E}">
        <p14:creationId xmlns:p14="http://schemas.microsoft.com/office/powerpoint/2010/main" val="4276039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barn(inVertical)">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9" name="Group 68"/>
          <p:cNvGrpSpPr/>
          <p:nvPr/>
        </p:nvGrpSpPr>
        <p:grpSpPr>
          <a:xfrm>
            <a:off x="1445870" y="1966686"/>
            <a:ext cx="21526773" cy="10716228"/>
            <a:chOff x="-2789476" y="3486542"/>
            <a:chExt cx="21564599" cy="11597067"/>
          </a:xfrm>
        </p:grpSpPr>
        <p:sp>
          <p:nvSpPr>
            <p:cNvPr id="70" name="Right Triangle 69"/>
            <p:cNvSpPr/>
            <p:nvPr/>
          </p:nvSpPr>
          <p:spPr>
            <a:xfrm flipH="1">
              <a:off x="8958821" y="3486542"/>
              <a:ext cx="193377" cy="212342"/>
            </a:xfrm>
            <a:prstGeom prst="rtTriangl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lumMod val="75000"/>
                  </a:schemeClr>
                </a:solidFill>
              </a:endParaRPr>
            </a:p>
          </p:txBody>
        </p:sp>
        <p:sp>
          <p:nvSpPr>
            <p:cNvPr id="72" name="Rounded Rectangle 71"/>
            <p:cNvSpPr/>
            <p:nvPr/>
          </p:nvSpPr>
          <p:spPr>
            <a:xfrm>
              <a:off x="-2789476" y="3553823"/>
              <a:ext cx="21564599" cy="11529786"/>
            </a:xfrm>
            <a:prstGeom prst="roundRect">
              <a:avLst>
                <a:gd name="adj" fmla="val 4110"/>
              </a:avLst>
            </a:prstGeom>
            <a:solidFill>
              <a:schemeClr val="accent6">
                <a:lumMod val="20000"/>
                <a:lumOff val="80000"/>
              </a:schemeClr>
            </a:solidFill>
            <a:ln w="28575">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lstStyle/>
            <a:p>
              <a:pPr algn="ctr"/>
              <a:endParaRPr lang="en-US" sz="4600" dirty="0">
                <a:solidFill>
                  <a:schemeClr val="accent2">
                    <a:lumMod val="75000"/>
                  </a:schemeClr>
                </a:solidFill>
                <a:latin typeface="Tahoma" pitchFamily="34" charset="0"/>
                <a:ea typeface="Tahoma" pitchFamily="34" charset="0"/>
                <a:cs typeface="Tahoma" pitchFamily="34" charset="0"/>
              </a:endParaRPr>
            </a:p>
          </p:txBody>
        </p:sp>
      </p:grpSp>
      <p:sp>
        <p:nvSpPr>
          <p:cNvPr id="99" name="TextBox 98"/>
          <p:cNvSpPr txBox="1"/>
          <p:nvPr/>
        </p:nvSpPr>
        <p:spPr>
          <a:xfrm>
            <a:off x="1718507" y="2009172"/>
            <a:ext cx="3467556" cy="8309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91410" tIns="45705" rIns="91410" bIns="45705" rtlCol="0">
            <a:spAutoFit/>
          </a:bodyPr>
          <a:lstStyle/>
          <a:p>
            <a:pPr algn="ctr"/>
            <a:r>
              <a:rPr lang="en-US" sz="4800" b="1" dirty="0">
                <a:solidFill>
                  <a:srgbClr val="135F82"/>
                </a:solidFill>
                <a:latin typeface="Tahoma" panose="020B0604030504040204" pitchFamily="34" charset="0"/>
                <a:ea typeface="Tahoma" panose="020B0604030504040204" pitchFamily="34" charset="0"/>
                <a:cs typeface="Tahoma" panose="020B0604030504040204" pitchFamily="34" charset="0"/>
              </a:rPr>
              <a:t>TOÁN HỌC</a:t>
            </a:r>
          </a:p>
        </p:txBody>
      </p:sp>
      <p:sp>
        <p:nvSpPr>
          <p:cNvPr id="17" name="Rectangle 16"/>
          <p:cNvSpPr/>
          <p:nvPr/>
        </p:nvSpPr>
        <p:spPr>
          <a:xfrm>
            <a:off x="7467544" y="4114018"/>
            <a:ext cx="13632086" cy="83322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10" tIns="45705" rIns="91410" bIns="45705" rtlCol="0" anchor="ctr"/>
          <a:lstStyle/>
          <a:p>
            <a:pPr algn="ctr"/>
            <a:endParaRPr lang="en-US">
              <a:latin typeface="Tahoma" panose="020B0604030504040204" pitchFamily="34" charset="0"/>
              <a:ea typeface="Tahoma" panose="020B0604030504040204" pitchFamily="34" charset="0"/>
              <a:cs typeface="Tahoma" panose="020B0604030504040204" pitchFamily="34" charset="0"/>
            </a:endParaRPr>
          </a:p>
        </p:txBody>
      </p:sp>
      <p:grpSp>
        <p:nvGrpSpPr>
          <p:cNvPr id="56" name="Group 60"/>
          <p:cNvGrpSpPr/>
          <p:nvPr/>
        </p:nvGrpSpPr>
        <p:grpSpPr>
          <a:xfrm>
            <a:off x="1445872" y="6190952"/>
            <a:ext cx="14814431" cy="815607"/>
            <a:chOff x="7444161" y="8290633"/>
            <a:chExt cx="14816149" cy="815702"/>
          </a:xfrm>
        </p:grpSpPr>
        <p:sp>
          <p:nvSpPr>
            <p:cNvPr id="57" name="Rectangle 56"/>
            <p:cNvSpPr/>
            <p:nvPr/>
          </p:nvSpPr>
          <p:spPr>
            <a:xfrm>
              <a:off x="9067348" y="8290633"/>
              <a:ext cx="13192962" cy="815702"/>
            </a:xfrm>
            <a:prstGeom prst="rect">
              <a:avLst/>
            </a:prstGeom>
          </p:spPr>
          <p:txBody>
            <a:bodyPr wrap="none">
              <a:spAutoFit/>
            </a:bodyPr>
            <a:lstStyle/>
            <a:p>
              <a:pPr>
                <a:lnSpc>
                  <a:spcPct val="100000"/>
                </a:lnSpc>
                <a:spcBef>
                  <a:spcPct val="0"/>
                </a:spcBef>
                <a:buFontTx/>
                <a:buNone/>
                <a:defRPr/>
              </a:pPr>
              <a:r>
                <a:rPr lang="en-US" sz="4700" b="1" dirty="0" smtClean="0">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rPr>
                <a:t>HỆ BẤT PHƯƠNG TRÌNH BẬC NHẤT HAI ẨN</a:t>
              </a:r>
              <a:endParaRPr lang="en-US" sz="4700" b="1" dirty="0">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endParaRPr>
            </a:p>
          </p:txBody>
        </p:sp>
        <p:grpSp>
          <p:nvGrpSpPr>
            <p:cNvPr id="60" name="Group 28"/>
            <p:cNvGrpSpPr/>
            <p:nvPr/>
          </p:nvGrpSpPr>
          <p:grpSpPr>
            <a:xfrm>
              <a:off x="7444161" y="8340373"/>
              <a:ext cx="1383018" cy="731520"/>
              <a:chOff x="7444287" y="8797573"/>
              <a:chExt cx="1371600" cy="731520"/>
            </a:xfrm>
          </p:grpSpPr>
          <p:sp>
            <p:nvSpPr>
              <p:cNvPr id="61" name="Round Same Side Corner Rectangle 60"/>
              <p:cNvSpPr/>
              <p:nvPr/>
            </p:nvSpPr>
            <p:spPr>
              <a:xfrm rot="5400000">
                <a:off x="7764327" y="8477533"/>
                <a:ext cx="731520" cy="1371600"/>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62" name="TextBox 61"/>
              <p:cNvSpPr txBox="1"/>
              <p:nvPr/>
            </p:nvSpPr>
            <p:spPr>
              <a:xfrm>
                <a:off x="7972886" y="8801207"/>
                <a:ext cx="429556" cy="707886"/>
              </a:xfrm>
              <a:prstGeom prst="rect">
                <a:avLst/>
              </a:prstGeom>
              <a:noFill/>
            </p:spPr>
            <p:txBody>
              <a:bodyPr wrap="none" rtlCol="0">
                <a:spAutoFit/>
              </a:bodyPr>
              <a:lstStyle/>
              <a:p>
                <a:pPr algn="ctr"/>
                <a:r>
                  <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rPr>
                  <a:t>I</a:t>
                </a:r>
              </a:p>
            </p:txBody>
          </p:sp>
        </p:grpSp>
      </p:grpSp>
      <p:grpSp>
        <p:nvGrpSpPr>
          <p:cNvPr id="63" name="Group 67"/>
          <p:cNvGrpSpPr/>
          <p:nvPr/>
        </p:nvGrpSpPr>
        <p:grpSpPr>
          <a:xfrm>
            <a:off x="1445870" y="8128998"/>
            <a:ext cx="18888006" cy="815608"/>
            <a:chOff x="7457741" y="10201987"/>
            <a:chExt cx="18890185" cy="815701"/>
          </a:xfrm>
        </p:grpSpPr>
        <p:sp>
          <p:nvSpPr>
            <p:cNvPr id="75" name="Rectangle 74"/>
            <p:cNvSpPr/>
            <p:nvPr/>
          </p:nvSpPr>
          <p:spPr>
            <a:xfrm>
              <a:off x="9080929" y="10201987"/>
              <a:ext cx="17266997" cy="815701"/>
            </a:xfrm>
            <a:prstGeom prst="rect">
              <a:avLst/>
            </a:prstGeom>
          </p:spPr>
          <p:txBody>
            <a:bodyPr wrap="square">
              <a:spAutoFit/>
            </a:bodyPr>
            <a:lstStyle/>
            <a:p>
              <a:pPr>
                <a:lnSpc>
                  <a:spcPct val="100000"/>
                </a:lnSpc>
                <a:spcBef>
                  <a:spcPct val="0"/>
                </a:spcBef>
                <a:buNone/>
                <a:defRPr/>
              </a:pPr>
              <a:r>
                <a:rPr lang="en-US" sz="4700" b="1" spc="-150" dirty="0" smtClean="0">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rPr>
                <a:t>BIỂU DIỄN MIỀN NGHIỆM CỦA HỆ BPT BẬC NHẤT HAI ẨN</a:t>
              </a:r>
              <a:endParaRPr lang="en-US" sz="4700" b="1" spc="-150" dirty="0">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endParaRPr>
            </a:p>
          </p:txBody>
        </p:sp>
        <p:grpSp>
          <p:nvGrpSpPr>
            <p:cNvPr id="78" name="Group 41"/>
            <p:cNvGrpSpPr/>
            <p:nvPr/>
          </p:nvGrpSpPr>
          <p:grpSpPr>
            <a:xfrm>
              <a:off x="7457741" y="10229133"/>
              <a:ext cx="1383017" cy="731519"/>
              <a:chOff x="7457754" y="9248438"/>
              <a:chExt cx="1371599" cy="731519"/>
            </a:xfrm>
          </p:grpSpPr>
          <p:sp>
            <p:nvSpPr>
              <p:cNvPr id="79" name="Round Same Side Corner Rectangle 78"/>
              <p:cNvSpPr/>
              <p:nvPr/>
            </p:nvSpPr>
            <p:spPr>
              <a:xfrm rot="5400000">
                <a:off x="7777794" y="8928398"/>
                <a:ext cx="731519" cy="1371599"/>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80" name="TextBox 79"/>
              <p:cNvSpPr txBox="1"/>
              <p:nvPr/>
            </p:nvSpPr>
            <p:spPr>
              <a:xfrm>
                <a:off x="7863146" y="9252071"/>
                <a:ext cx="675970" cy="707885"/>
              </a:xfrm>
              <a:prstGeom prst="rect">
                <a:avLst/>
              </a:prstGeom>
              <a:noFill/>
            </p:spPr>
            <p:txBody>
              <a:bodyPr wrap="none" rtlCol="0">
                <a:spAutoFit/>
              </a:bodyPr>
              <a:lstStyle/>
              <a:p>
                <a:pPr algn="ctr"/>
                <a:r>
                  <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rPr>
                  <a:t>II</a:t>
                </a:r>
              </a:p>
            </p:txBody>
          </p:sp>
        </p:grpSp>
      </p:grpSp>
      <p:grpSp>
        <p:nvGrpSpPr>
          <p:cNvPr id="47" name="Group 67"/>
          <p:cNvGrpSpPr/>
          <p:nvPr/>
        </p:nvGrpSpPr>
        <p:grpSpPr>
          <a:xfrm>
            <a:off x="1423013" y="7808454"/>
            <a:ext cx="12248440" cy="3082103"/>
            <a:chOff x="7400560" y="8622458"/>
            <a:chExt cx="15836217" cy="3082457"/>
          </a:xfrm>
        </p:grpSpPr>
        <p:sp>
          <p:nvSpPr>
            <p:cNvPr id="48" name="Rectangle 47"/>
            <p:cNvSpPr/>
            <p:nvPr/>
          </p:nvSpPr>
          <p:spPr>
            <a:xfrm>
              <a:off x="9528518" y="10889213"/>
              <a:ext cx="13708259" cy="815702"/>
            </a:xfrm>
            <a:prstGeom prst="rect">
              <a:avLst/>
            </a:prstGeom>
          </p:spPr>
          <p:txBody>
            <a:bodyPr wrap="none">
              <a:spAutoFit/>
            </a:bodyPr>
            <a:lstStyle/>
            <a:p>
              <a:pPr>
                <a:lnSpc>
                  <a:spcPct val="100000"/>
                </a:lnSpc>
                <a:spcBef>
                  <a:spcPct val="0"/>
                </a:spcBef>
                <a:buNone/>
                <a:defRPr/>
              </a:pPr>
              <a:r>
                <a:rPr lang="en-US" sz="4700" b="1" spc="-150" dirty="0" smtClean="0">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rPr>
                <a:t>ÁP DỤNG VÀO BÀI TOÁN THỰC TIỄN</a:t>
              </a:r>
              <a:endParaRPr lang="en-US" sz="4700" b="1" spc="-150" dirty="0">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endParaRPr>
            </a:p>
          </p:txBody>
        </p:sp>
        <p:grpSp>
          <p:nvGrpSpPr>
            <p:cNvPr id="49" name="Group 32"/>
            <p:cNvGrpSpPr/>
            <p:nvPr/>
          </p:nvGrpSpPr>
          <p:grpSpPr>
            <a:xfrm>
              <a:off x="7400560" y="8622458"/>
              <a:ext cx="1858043" cy="3055312"/>
              <a:chOff x="7401045" y="7641763"/>
              <a:chExt cx="1842703" cy="3055312"/>
            </a:xfrm>
          </p:grpSpPr>
          <p:sp>
            <p:nvSpPr>
              <p:cNvPr id="50" name="Isosceles Triangle 44"/>
              <p:cNvSpPr/>
              <p:nvPr/>
            </p:nvSpPr>
            <p:spPr>
              <a:xfrm rot="16200000" flipV="1">
                <a:off x="7407495" y="7635313"/>
                <a:ext cx="45724" cy="58623"/>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nvGrpSpPr>
              <p:cNvPr id="51" name="Group 41"/>
              <p:cNvGrpSpPr/>
              <p:nvPr/>
            </p:nvGrpSpPr>
            <p:grpSpPr>
              <a:xfrm>
                <a:off x="7467802" y="9875495"/>
                <a:ext cx="1775946" cy="821580"/>
                <a:chOff x="7467802" y="9875495"/>
                <a:chExt cx="1775946" cy="821580"/>
              </a:xfrm>
            </p:grpSpPr>
            <p:sp>
              <p:nvSpPr>
                <p:cNvPr id="52" name="Round Same Side Corner Rectangle 51"/>
                <p:cNvSpPr/>
                <p:nvPr/>
              </p:nvSpPr>
              <p:spPr>
                <a:xfrm rot="5400000">
                  <a:off x="7961497" y="9414824"/>
                  <a:ext cx="788556" cy="1775946"/>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53" name="TextBox 52"/>
                <p:cNvSpPr txBox="1"/>
                <p:nvPr/>
              </p:nvSpPr>
              <p:spPr>
                <a:xfrm>
                  <a:off x="7767516" y="9875495"/>
                  <a:ext cx="922492" cy="707968"/>
                </a:xfrm>
                <a:prstGeom prst="rect">
                  <a:avLst/>
                </a:prstGeom>
                <a:noFill/>
              </p:spPr>
              <p:txBody>
                <a:bodyPr wrap="none" rtlCol="0">
                  <a:spAutoFit/>
                </a:bodyPr>
                <a:lstStyle/>
                <a:p>
                  <a:pPr algn="ctr"/>
                  <a:r>
                    <a:rPr lang="en-US" sz="4000" b="1" dirty="0" smtClean="0">
                      <a:solidFill>
                        <a:prstClr val="white"/>
                      </a:solidFill>
                      <a:latin typeface="Tahoma" panose="020B0604030504040204" pitchFamily="34" charset="0"/>
                      <a:ea typeface="Tahoma" panose="020B0604030504040204" pitchFamily="34" charset="0"/>
                      <a:cs typeface="Tahoma" panose="020B0604030504040204" pitchFamily="34" charset="0"/>
                    </a:rPr>
                    <a:t>III</a:t>
                  </a:r>
                  <a:endPar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grpSp>
      </p:grpSp>
      <p:sp>
        <p:nvSpPr>
          <p:cNvPr id="97" name="Google Shape;123;p14">
            <a:extLst>
              <a:ext uri="{FF2B5EF4-FFF2-40B4-BE49-F238E27FC236}">
                <a16:creationId xmlns:a16="http://schemas.microsoft.com/office/drawing/2014/main" id="{6F2C5CD0-4105-41B5-AFEE-D88C0083FA70}"/>
              </a:ext>
            </a:extLst>
          </p:cNvPr>
          <p:cNvSpPr txBox="1"/>
          <p:nvPr/>
        </p:nvSpPr>
        <p:spPr>
          <a:xfrm>
            <a:off x="2371156" y="2751293"/>
            <a:ext cx="1840975" cy="1323399"/>
          </a:xfrm>
          <a:prstGeom prst="rect">
            <a:avLst/>
          </a:prstGeom>
          <a:solidFill>
            <a:schemeClr val="accent6">
              <a:lumMod val="75000"/>
            </a:schemeClr>
          </a:solidFill>
          <a:ln>
            <a:noFill/>
          </a:ln>
          <a:effectLst>
            <a:innerShdw blurRad="63500" dist="50800">
              <a:prstClr val="black">
                <a:alpha val="50000"/>
              </a:prstClr>
            </a:innerShdw>
          </a:effectLst>
        </p:spPr>
        <p:txBody>
          <a:bodyPr spcFirstLastPara="1" wrap="square" lIns="91425" tIns="45700" rIns="91425" bIns="45700" anchor="t" anchorCtr="0">
            <a:spAutoFit/>
          </a:bodyPr>
          <a:lstStyle/>
          <a:p>
            <a:pPr marL="0" marR="0" lvl="0" indent="0" algn="ctr" rtl="0">
              <a:spcBef>
                <a:spcPts val="0"/>
              </a:spcBef>
              <a:spcAft>
                <a:spcPts val="0"/>
              </a:spcAft>
              <a:buNone/>
            </a:pPr>
            <a:r>
              <a:rPr lang="en-US" sz="8000" b="1" dirty="0">
                <a:solidFill>
                  <a:schemeClr val="bg1"/>
                </a:solidFill>
                <a:latin typeface="Yu Gothic UI Semilight" panose="020B0400000000000000" pitchFamily="34" charset="-128"/>
                <a:ea typeface="Yu Gothic UI Semilight" panose="020B0400000000000000" pitchFamily="34" charset="-128"/>
              </a:rPr>
              <a:t>➉</a:t>
            </a:r>
            <a:endParaRPr sz="8000" b="1" dirty="0">
              <a:solidFill>
                <a:schemeClr val="bg1"/>
              </a:solidFill>
            </a:endParaRPr>
          </a:p>
        </p:txBody>
      </p:sp>
      <p:grpSp>
        <p:nvGrpSpPr>
          <p:cNvPr id="103" name="Group 102">
            <a:extLst>
              <a:ext uri="{FF2B5EF4-FFF2-40B4-BE49-F238E27FC236}">
                <a16:creationId xmlns:a16="http://schemas.microsoft.com/office/drawing/2014/main" id="{FC23DE1C-E8E6-4B22-ABFD-8475D2948CC7}"/>
              </a:ext>
            </a:extLst>
          </p:cNvPr>
          <p:cNvGrpSpPr/>
          <p:nvPr/>
        </p:nvGrpSpPr>
        <p:grpSpPr>
          <a:xfrm>
            <a:off x="5207963" y="2043298"/>
            <a:ext cx="15608991" cy="2750225"/>
            <a:chOff x="394026" y="139419"/>
            <a:chExt cx="12078811" cy="2881401"/>
          </a:xfrm>
        </p:grpSpPr>
        <p:grpSp>
          <p:nvGrpSpPr>
            <p:cNvPr id="105" name="Group 104">
              <a:extLst>
                <a:ext uri="{FF2B5EF4-FFF2-40B4-BE49-F238E27FC236}">
                  <a16:creationId xmlns:a16="http://schemas.microsoft.com/office/drawing/2014/main" id="{7E2210BF-806D-47DD-8F8D-CCA2DB18527D}"/>
                </a:ext>
              </a:extLst>
            </p:cNvPr>
            <p:cNvGrpSpPr/>
            <p:nvPr/>
          </p:nvGrpSpPr>
          <p:grpSpPr>
            <a:xfrm>
              <a:off x="394026" y="139419"/>
              <a:ext cx="12078811" cy="2881401"/>
              <a:chOff x="814648" y="4231655"/>
              <a:chExt cx="12078811" cy="2881401"/>
            </a:xfrm>
          </p:grpSpPr>
          <p:sp>
            <p:nvSpPr>
              <p:cNvPr id="107" name="Rectangle 106">
                <a:extLst>
                  <a:ext uri="{FF2B5EF4-FFF2-40B4-BE49-F238E27FC236}">
                    <a16:creationId xmlns:a16="http://schemas.microsoft.com/office/drawing/2014/main" id="{5B07DBC7-B832-46CC-9B37-FF5DE842FCE6}"/>
                  </a:ext>
                </a:extLst>
              </p:cNvPr>
              <p:cNvSpPr/>
              <p:nvPr/>
            </p:nvSpPr>
            <p:spPr>
              <a:xfrm>
                <a:off x="870246" y="4231803"/>
                <a:ext cx="11172825" cy="653260"/>
              </a:xfrm>
              <a:prstGeom prst="rect">
                <a:avLst/>
              </a:prstGeom>
              <a:pattFill prst="openDmnd">
                <a:fgClr>
                  <a:srgbClr val="F1FEE8"/>
                </a:fgClr>
                <a:bgClr>
                  <a:schemeClr val="accent6">
                    <a:lumMod val="20000"/>
                    <a:lumOff val="80000"/>
                  </a:schemeClr>
                </a:bgClr>
              </a:patt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8" name="Group 107">
                <a:extLst>
                  <a:ext uri="{FF2B5EF4-FFF2-40B4-BE49-F238E27FC236}">
                    <a16:creationId xmlns:a16="http://schemas.microsoft.com/office/drawing/2014/main" id="{CE15F47A-58E4-4238-B59E-259793E4C47E}"/>
                  </a:ext>
                </a:extLst>
              </p:cNvPr>
              <p:cNvGrpSpPr/>
              <p:nvPr/>
            </p:nvGrpSpPr>
            <p:grpSpPr>
              <a:xfrm>
                <a:off x="814648" y="4231655"/>
                <a:ext cx="2576252" cy="1866040"/>
                <a:chOff x="295100" y="4145454"/>
                <a:chExt cx="2768316" cy="1866040"/>
              </a:xfrm>
            </p:grpSpPr>
            <p:grpSp>
              <p:nvGrpSpPr>
                <p:cNvPr id="116" name="Group 115">
                  <a:extLst>
                    <a:ext uri="{FF2B5EF4-FFF2-40B4-BE49-F238E27FC236}">
                      <a16:creationId xmlns:a16="http://schemas.microsoft.com/office/drawing/2014/main" id="{64640920-8313-4669-A878-379DC6A75A14}"/>
                    </a:ext>
                  </a:extLst>
                </p:cNvPr>
                <p:cNvGrpSpPr/>
                <p:nvPr/>
              </p:nvGrpSpPr>
              <p:grpSpPr>
                <a:xfrm>
                  <a:off x="295100" y="4145454"/>
                  <a:ext cx="2768316" cy="1866040"/>
                  <a:chOff x="295100" y="4145454"/>
                  <a:chExt cx="2768316" cy="1866040"/>
                </a:xfrm>
              </p:grpSpPr>
              <p:sp>
                <p:nvSpPr>
                  <p:cNvPr id="118" name="Freeform: Shape 117">
                    <a:extLst>
                      <a:ext uri="{FF2B5EF4-FFF2-40B4-BE49-F238E27FC236}">
                        <a16:creationId xmlns:a16="http://schemas.microsoft.com/office/drawing/2014/main" id="{6A654E73-6239-468E-8089-307B3F2D407A}"/>
                      </a:ext>
                    </a:extLst>
                  </p:cNvPr>
                  <p:cNvSpPr/>
                  <p:nvPr/>
                </p:nvSpPr>
                <p:spPr>
                  <a:xfrm rot="5400000">
                    <a:off x="746239" y="3694317"/>
                    <a:ext cx="1866039" cy="2768315"/>
                  </a:xfrm>
                  <a:custGeom>
                    <a:avLst/>
                    <a:gdLst>
                      <a:gd name="connsiteX0" fmla="*/ 0 w 2294140"/>
                      <a:gd name="connsiteY0" fmla="*/ 2006314 h 2006314"/>
                      <a:gd name="connsiteX1" fmla="*/ 0 w 2294140"/>
                      <a:gd name="connsiteY1" fmla="*/ 0 h 2006314"/>
                      <a:gd name="connsiteX2" fmla="*/ 10689 w 2294140"/>
                      <a:gd name="connsiteY2" fmla="*/ 9348 h 2006314"/>
                      <a:gd name="connsiteX3" fmla="*/ 35640 w 2294140"/>
                      <a:gd name="connsiteY3" fmla="*/ 123055 h 2006314"/>
                      <a:gd name="connsiteX4" fmla="*/ 2209107 w 2294140"/>
                      <a:gd name="connsiteY4" fmla="*/ 1996789 h 2006314"/>
                      <a:gd name="connsiteX5" fmla="*/ 2278550 w 2294140"/>
                      <a:gd name="connsiteY5" fmla="*/ 1992680 h 2006314"/>
                      <a:gd name="connsiteX6" fmla="*/ 2294140 w 2294140"/>
                      <a:gd name="connsiteY6" fmla="*/ 2006314 h 2006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94140" h="2006314">
                        <a:moveTo>
                          <a:pt x="0" y="2006314"/>
                        </a:moveTo>
                        <a:lnTo>
                          <a:pt x="0" y="0"/>
                        </a:lnTo>
                        <a:lnTo>
                          <a:pt x="10689" y="9348"/>
                        </a:lnTo>
                        <a:lnTo>
                          <a:pt x="35640" y="123055"/>
                        </a:lnTo>
                        <a:cubicBezTo>
                          <a:pt x="323780" y="1208601"/>
                          <a:pt x="1187892" y="1996789"/>
                          <a:pt x="2209107" y="1996789"/>
                        </a:cubicBezTo>
                        <a:lnTo>
                          <a:pt x="2278550" y="1992680"/>
                        </a:lnTo>
                        <a:lnTo>
                          <a:pt x="2294140" y="2006314"/>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9" name="Freeform: Shape 118">
                    <a:extLst>
                      <a:ext uri="{FF2B5EF4-FFF2-40B4-BE49-F238E27FC236}">
                        <a16:creationId xmlns:a16="http://schemas.microsoft.com/office/drawing/2014/main" id="{DB85BBD7-FBC9-429E-9CA9-AD7608A793D7}"/>
                      </a:ext>
                    </a:extLst>
                  </p:cNvPr>
                  <p:cNvSpPr/>
                  <p:nvPr/>
                </p:nvSpPr>
                <p:spPr>
                  <a:xfrm rot="5400000">
                    <a:off x="238468" y="4211612"/>
                    <a:ext cx="1866037" cy="1733724"/>
                  </a:xfrm>
                  <a:custGeom>
                    <a:avLst/>
                    <a:gdLst>
                      <a:gd name="connsiteX0" fmla="*/ 0 w 2294140"/>
                      <a:gd name="connsiteY0" fmla="*/ 2006314 h 2006314"/>
                      <a:gd name="connsiteX1" fmla="*/ 0 w 2294140"/>
                      <a:gd name="connsiteY1" fmla="*/ 0 h 2006314"/>
                      <a:gd name="connsiteX2" fmla="*/ 10689 w 2294140"/>
                      <a:gd name="connsiteY2" fmla="*/ 9348 h 2006314"/>
                      <a:gd name="connsiteX3" fmla="*/ 35640 w 2294140"/>
                      <a:gd name="connsiteY3" fmla="*/ 123055 h 2006314"/>
                      <a:gd name="connsiteX4" fmla="*/ 2209107 w 2294140"/>
                      <a:gd name="connsiteY4" fmla="*/ 1996789 h 2006314"/>
                      <a:gd name="connsiteX5" fmla="*/ 2278550 w 2294140"/>
                      <a:gd name="connsiteY5" fmla="*/ 1992680 h 2006314"/>
                      <a:gd name="connsiteX6" fmla="*/ 2294140 w 2294140"/>
                      <a:gd name="connsiteY6" fmla="*/ 2006314 h 2006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94140" h="2006314">
                        <a:moveTo>
                          <a:pt x="0" y="2006314"/>
                        </a:moveTo>
                        <a:lnTo>
                          <a:pt x="0" y="0"/>
                        </a:lnTo>
                        <a:lnTo>
                          <a:pt x="10689" y="9348"/>
                        </a:lnTo>
                        <a:lnTo>
                          <a:pt x="35640" y="123055"/>
                        </a:lnTo>
                        <a:cubicBezTo>
                          <a:pt x="323780" y="1208601"/>
                          <a:pt x="1187892" y="1996789"/>
                          <a:pt x="2209107" y="1996789"/>
                        </a:cubicBezTo>
                        <a:lnTo>
                          <a:pt x="2278550" y="1992680"/>
                        </a:lnTo>
                        <a:lnTo>
                          <a:pt x="2294140" y="2006314"/>
                        </a:lnTo>
                        <a:close/>
                      </a:path>
                    </a:pathLst>
                  </a:cu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0" name="Freeform: Shape 119">
                    <a:extLst>
                      <a:ext uri="{FF2B5EF4-FFF2-40B4-BE49-F238E27FC236}">
                        <a16:creationId xmlns:a16="http://schemas.microsoft.com/office/drawing/2014/main" id="{F0A31368-5C47-4C6D-B5EE-598C4C4C4AC1}"/>
                      </a:ext>
                    </a:extLst>
                  </p:cNvPr>
                  <p:cNvSpPr/>
                  <p:nvPr/>
                </p:nvSpPr>
                <p:spPr>
                  <a:xfrm rot="5400000">
                    <a:off x="5106" y="4435448"/>
                    <a:ext cx="1866038" cy="1286049"/>
                  </a:xfrm>
                  <a:custGeom>
                    <a:avLst/>
                    <a:gdLst>
                      <a:gd name="connsiteX0" fmla="*/ 0 w 2294140"/>
                      <a:gd name="connsiteY0" fmla="*/ 2006314 h 2006314"/>
                      <a:gd name="connsiteX1" fmla="*/ 0 w 2294140"/>
                      <a:gd name="connsiteY1" fmla="*/ 0 h 2006314"/>
                      <a:gd name="connsiteX2" fmla="*/ 10689 w 2294140"/>
                      <a:gd name="connsiteY2" fmla="*/ 9348 h 2006314"/>
                      <a:gd name="connsiteX3" fmla="*/ 35640 w 2294140"/>
                      <a:gd name="connsiteY3" fmla="*/ 123055 h 2006314"/>
                      <a:gd name="connsiteX4" fmla="*/ 2209107 w 2294140"/>
                      <a:gd name="connsiteY4" fmla="*/ 1996789 h 2006314"/>
                      <a:gd name="connsiteX5" fmla="*/ 2278550 w 2294140"/>
                      <a:gd name="connsiteY5" fmla="*/ 1992680 h 2006314"/>
                      <a:gd name="connsiteX6" fmla="*/ 2294140 w 2294140"/>
                      <a:gd name="connsiteY6" fmla="*/ 2006314 h 2006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94140" h="2006314">
                        <a:moveTo>
                          <a:pt x="0" y="2006314"/>
                        </a:moveTo>
                        <a:lnTo>
                          <a:pt x="0" y="0"/>
                        </a:lnTo>
                        <a:lnTo>
                          <a:pt x="10689" y="9348"/>
                        </a:lnTo>
                        <a:lnTo>
                          <a:pt x="35640" y="123055"/>
                        </a:lnTo>
                        <a:cubicBezTo>
                          <a:pt x="323780" y="1208601"/>
                          <a:pt x="1187892" y="1996789"/>
                          <a:pt x="2209107" y="1996789"/>
                        </a:cubicBezTo>
                        <a:lnTo>
                          <a:pt x="2278550" y="1992680"/>
                        </a:lnTo>
                        <a:lnTo>
                          <a:pt x="2294140" y="2006314"/>
                        </a:ln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117" name="Picture 116">
                  <a:extLst>
                    <a:ext uri="{FF2B5EF4-FFF2-40B4-BE49-F238E27FC236}">
                      <a16:creationId xmlns:a16="http://schemas.microsoft.com/office/drawing/2014/main" id="{9ED3B5BF-C3BE-4BDD-9382-1805FB1F4287}"/>
                    </a:ext>
                  </a:extLst>
                </p:cNvPr>
                <p:cNvPicPr>
                  <a:picLocks noChangeAspect="1"/>
                </p:cNvPicPr>
                <p:nvPr/>
              </p:nvPicPr>
              <p:blipFill>
                <a:blip r:embed="rId3"/>
                <a:stretch>
                  <a:fillRect/>
                </a:stretch>
              </p:blipFill>
              <p:spPr>
                <a:xfrm>
                  <a:off x="354843" y="4191912"/>
                  <a:ext cx="374013" cy="492528"/>
                </a:xfrm>
                <a:prstGeom prst="rect">
                  <a:avLst/>
                </a:prstGeom>
              </p:spPr>
            </p:pic>
          </p:grpSp>
          <p:grpSp>
            <p:nvGrpSpPr>
              <p:cNvPr id="109" name="Group 108">
                <a:extLst>
                  <a:ext uri="{FF2B5EF4-FFF2-40B4-BE49-F238E27FC236}">
                    <a16:creationId xmlns:a16="http://schemas.microsoft.com/office/drawing/2014/main" id="{7D03E0F1-35C6-4608-AD0C-020FD28E3E4F}"/>
                  </a:ext>
                </a:extLst>
              </p:cNvPr>
              <p:cNvGrpSpPr/>
              <p:nvPr/>
            </p:nvGrpSpPr>
            <p:grpSpPr>
              <a:xfrm>
                <a:off x="1261385" y="4821034"/>
                <a:ext cx="11632074" cy="2292022"/>
                <a:chOff x="2096908" y="4788029"/>
                <a:chExt cx="11632074" cy="2292022"/>
              </a:xfrm>
            </p:grpSpPr>
            <p:grpSp>
              <p:nvGrpSpPr>
                <p:cNvPr id="110" name="Group 109">
                  <a:extLst>
                    <a:ext uri="{FF2B5EF4-FFF2-40B4-BE49-F238E27FC236}">
                      <a16:creationId xmlns:a16="http://schemas.microsoft.com/office/drawing/2014/main" id="{1A11BCDE-0B85-451B-96C0-5D38A0F575DC}"/>
                    </a:ext>
                  </a:extLst>
                </p:cNvPr>
                <p:cNvGrpSpPr/>
                <p:nvPr/>
              </p:nvGrpSpPr>
              <p:grpSpPr>
                <a:xfrm>
                  <a:off x="2096908" y="4788029"/>
                  <a:ext cx="7962386" cy="2228522"/>
                  <a:chOff x="2030406" y="4731333"/>
                  <a:chExt cx="7962386" cy="2228522"/>
                </a:xfrm>
              </p:grpSpPr>
              <p:sp>
                <p:nvSpPr>
                  <p:cNvPr id="112" name="Arrow: Pentagon 111">
                    <a:extLst>
                      <a:ext uri="{FF2B5EF4-FFF2-40B4-BE49-F238E27FC236}">
                        <a16:creationId xmlns:a16="http://schemas.microsoft.com/office/drawing/2014/main" id="{1EAE05B5-4025-4CEE-9AC7-1AB6177A996B}"/>
                      </a:ext>
                    </a:extLst>
                  </p:cNvPr>
                  <p:cNvSpPr/>
                  <p:nvPr/>
                </p:nvSpPr>
                <p:spPr>
                  <a:xfrm>
                    <a:off x="3103023" y="4731333"/>
                    <a:ext cx="6889769" cy="707886"/>
                  </a:xfrm>
                  <a:prstGeom prst="homePlate">
                    <a:avLst>
                      <a:gd name="adj" fmla="val 32355"/>
                    </a:avLst>
                  </a:prstGeom>
                  <a:solidFill>
                    <a:srgbClr val="F1FEE8">
                      <a:alpha val="2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3" name="Group 112">
                    <a:extLst>
                      <a:ext uri="{FF2B5EF4-FFF2-40B4-BE49-F238E27FC236}">
                        <a16:creationId xmlns:a16="http://schemas.microsoft.com/office/drawing/2014/main" id="{CAB9DD1D-19B6-46EF-B106-2089127B3A37}"/>
                      </a:ext>
                    </a:extLst>
                  </p:cNvPr>
                  <p:cNvGrpSpPr/>
                  <p:nvPr/>
                </p:nvGrpSpPr>
                <p:grpSpPr>
                  <a:xfrm>
                    <a:off x="2030406" y="5912488"/>
                    <a:ext cx="1388770" cy="1047367"/>
                    <a:chOff x="2709975" y="6206082"/>
                    <a:chExt cx="1388770" cy="1047367"/>
                  </a:xfrm>
                </p:grpSpPr>
                <p:sp>
                  <p:nvSpPr>
                    <p:cNvPr id="114" name="Oval 113">
                      <a:extLst>
                        <a:ext uri="{FF2B5EF4-FFF2-40B4-BE49-F238E27FC236}">
                          <a16:creationId xmlns:a16="http://schemas.microsoft.com/office/drawing/2014/main" id="{1ED8F30B-B3D2-46F4-AF2A-7D023C96473E}"/>
                        </a:ext>
                      </a:extLst>
                    </p:cNvPr>
                    <p:cNvSpPr/>
                    <p:nvPr/>
                  </p:nvSpPr>
                  <p:spPr>
                    <a:xfrm>
                      <a:off x="2709975" y="6206082"/>
                      <a:ext cx="1041975" cy="1042690"/>
                    </a:xfrm>
                    <a:prstGeom prst="ellipse">
                      <a:avLst/>
                    </a:prstGeom>
                    <a:solidFill>
                      <a:srgbClr val="EBFDFF"/>
                    </a:solidFill>
                    <a:ln>
                      <a:noFill/>
                    </a:ln>
                    <a:effectLst>
                      <a:glow rad="635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TextBox 114">
                      <a:extLst>
                        <a:ext uri="{FF2B5EF4-FFF2-40B4-BE49-F238E27FC236}">
                          <a16:creationId xmlns:a16="http://schemas.microsoft.com/office/drawing/2014/main" id="{0FB7A7CB-AE6C-404F-903F-A20A7BA3A758}"/>
                        </a:ext>
                      </a:extLst>
                    </p:cNvPr>
                    <p:cNvSpPr txBox="1"/>
                    <p:nvPr/>
                  </p:nvSpPr>
                  <p:spPr>
                    <a:xfrm>
                      <a:off x="2891922" y="6511799"/>
                      <a:ext cx="1206823" cy="741650"/>
                    </a:xfrm>
                    <a:prstGeom prst="rect">
                      <a:avLst/>
                    </a:prstGeom>
                    <a:noFill/>
                  </p:spPr>
                  <p:txBody>
                    <a:bodyPr wrap="square" rtlCol="0">
                      <a:spAutoFit/>
                    </a:bodyPr>
                    <a:lstStyle/>
                    <a:p>
                      <a:r>
                        <a:rPr lang="en-US" sz="4000" b="1" dirty="0" smtClean="0">
                          <a:solidFill>
                            <a:srgbClr val="D60093"/>
                          </a:solidFill>
                          <a:latin typeface="Britannic Bold" panose="020B0903060703020204" pitchFamily="34" charset="0"/>
                        </a:rPr>
                        <a:t>§2</a:t>
                      </a:r>
                      <a:endParaRPr lang="en-US" sz="4000" b="1" dirty="0">
                        <a:solidFill>
                          <a:srgbClr val="D60093"/>
                        </a:solidFill>
                        <a:latin typeface="Britannic Bold" panose="020B0903060703020204" pitchFamily="34" charset="0"/>
                      </a:endParaRPr>
                    </a:p>
                  </p:txBody>
                </p:sp>
              </p:grpSp>
            </p:grpSp>
            <p:sp>
              <p:nvSpPr>
                <p:cNvPr id="111" name="TextBox 110">
                  <a:extLst>
                    <a:ext uri="{FF2B5EF4-FFF2-40B4-BE49-F238E27FC236}">
                      <a16:creationId xmlns:a16="http://schemas.microsoft.com/office/drawing/2014/main" id="{41BC9EEA-67FE-4025-88C5-13279157F75A}"/>
                    </a:ext>
                  </a:extLst>
                </p:cNvPr>
                <p:cNvSpPr txBox="1"/>
                <p:nvPr/>
              </p:nvSpPr>
              <p:spPr>
                <a:xfrm>
                  <a:off x="3151709" y="6209418"/>
                  <a:ext cx="10577273" cy="870633"/>
                </a:xfrm>
                <a:prstGeom prst="rect">
                  <a:avLst/>
                </a:prstGeom>
                <a:noFill/>
              </p:spPr>
              <p:txBody>
                <a:bodyPr wrap="square" rtlCol="0">
                  <a:spAutoFit/>
                </a:bodyPr>
                <a:lstStyle/>
                <a:p>
                  <a:r>
                    <a:rPr lang="en-US" sz="4800" b="1" dirty="0" smtClean="0">
                      <a:solidFill>
                        <a:schemeClr val="accent4">
                          <a:lumMod val="50000"/>
                        </a:schemeClr>
                      </a:solidFill>
                      <a:latin typeface="Tahoma" panose="020B0604030504040204" pitchFamily="34" charset="0"/>
                      <a:ea typeface="Tahoma" panose="020B0604030504040204" pitchFamily="34" charset="0"/>
                      <a:cs typeface="Tahoma" panose="020B0604030504040204" pitchFamily="34" charset="0"/>
                    </a:rPr>
                    <a:t>HỆ BẤT PHƯƠNG TRÌNH BẬC NHẤT HAI ẨN</a:t>
                  </a:r>
                  <a:endParaRPr lang="en-US" sz="4800" b="1" dirty="0">
                    <a:solidFill>
                      <a:schemeClr val="accent4">
                        <a:lumMod val="50000"/>
                      </a:schemeClr>
                    </a:solidFill>
                    <a:latin typeface="Tahoma" panose="020B0604030504040204" pitchFamily="34" charset="0"/>
                    <a:ea typeface="Tahoma" panose="020B0604030504040204" pitchFamily="34" charset="0"/>
                    <a:cs typeface="Tahoma" panose="020B0604030504040204" pitchFamily="34" charset="0"/>
                  </a:endParaRPr>
                </a:p>
              </p:txBody>
            </p:sp>
          </p:grpSp>
        </p:grpSp>
        <p:pic>
          <p:nvPicPr>
            <p:cNvPr id="106" name="Picture 105">
              <a:extLst>
                <a:ext uri="{FF2B5EF4-FFF2-40B4-BE49-F238E27FC236}">
                  <a16:creationId xmlns:a16="http://schemas.microsoft.com/office/drawing/2014/main" id="{707D7BD0-AB45-4AE3-B10E-5F71423C66AE}"/>
                </a:ext>
              </a:extLst>
            </p:cNvPr>
            <p:cNvPicPr>
              <a:picLocks noChangeAspect="1"/>
            </p:cNvPicPr>
            <p:nvPr/>
          </p:nvPicPr>
          <p:blipFill>
            <a:blip r:embed="rId4"/>
            <a:stretch>
              <a:fillRect/>
            </a:stretch>
          </p:blipFill>
          <p:spPr>
            <a:xfrm>
              <a:off x="11004501" y="196907"/>
              <a:ext cx="545403" cy="481498"/>
            </a:xfrm>
            <a:prstGeom prst="rect">
              <a:avLst/>
            </a:prstGeom>
          </p:spPr>
        </p:pic>
      </p:grpSp>
      <p:sp>
        <p:nvSpPr>
          <p:cNvPr id="121" name="TextBox 120">
            <a:extLst>
              <a:ext uri="{FF2B5EF4-FFF2-40B4-BE49-F238E27FC236}">
                <a16:creationId xmlns:a16="http://schemas.microsoft.com/office/drawing/2014/main" id="{5DA27644-2C46-47CA-A457-16B35E614217}"/>
              </a:ext>
            </a:extLst>
          </p:cNvPr>
          <p:cNvSpPr txBox="1"/>
          <p:nvPr/>
        </p:nvSpPr>
        <p:spPr>
          <a:xfrm>
            <a:off x="7480873" y="2220400"/>
            <a:ext cx="13009703" cy="1446550"/>
          </a:xfrm>
          <a:prstGeom prst="rect">
            <a:avLst/>
          </a:prstGeom>
          <a:noFill/>
        </p:spPr>
        <p:txBody>
          <a:bodyPr wrap="square" rtlCol="0">
            <a:spAutoFit/>
          </a:bodyPr>
          <a:lstStyle/>
          <a:p>
            <a:r>
              <a:rPr lang="vi-VN" sz="4400" b="1" dirty="0" smtClean="0">
                <a:solidFill>
                  <a:schemeClr val="accent2">
                    <a:lumMod val="75000"/>
                  </a:schemeClr>
                </a:solidFill>
                <a:latin typeface="Times New Roman" panose="02020603050405020304" pitchFamily="18" charset="0"/>
                <a:cs typeface="Times New Roman" panose="02020603050405020304" pitchFamily="18" charset="0"/>
              </a:rPr>
              <a:t>CHƯƠNG</a:t>
            </a:r>
            <a:r>
              <a:rPr lang="en-US" sz="4400" b="1" dirty="0" smtClean="0">
                <a:solidFill>
                  <a:schemeClr val="accent2">
                    <a:lumMod val="75000"/>
                  </a:schemeClr>
                </a:solidFill>
                <a:latin typeface="Times New Roman" panose="02020603050405020304" pitchFamily="18" charset="0"/>
                <a:cs typeface="Times New Roman" panose="02020603050405020304" pitchFamily="18" charset="0"/>
              </a:rPr>
              <a:t> II: BẤT PHƯƠNG TRÌNH VÀ</a:t>
            </a:r>
          </a:p>
          <a:p>
            <a:r>
              <a:rPr lang="en-US" sz="4400" b="1" dirty="0" smtClean="0">
                <a:solidFill>
                  <a:schemeClr val="accent2">
                    <a:lumMod val="75000"/>
                  </a:schemeClr>
                </a:solidFill>
                <a:latin typeface="Times New Roman" panose="02020603050405020304" pitchFamily="18" charset="0"/>
                <a:cs typeface="Times New Roman" panose="02020603050405020304" pitchFamily="18" charset="0"/>
              </a:rPr>
              <a:t> HỆ BẤT PHƯƠNG TRÌNH BẬC NHẤT HAI ẨN </a:t>
            </a:r>
            <a:r>
              <a:rPr lang="vi-VN" sz="4400" b="1" dirty="0" smtClean="0">
                <a:solidFill>
                  <a:schemeClr val="accent2">
                    <a:lumMod val="75000"/>
                  </a:schemeClr>
                </a:solidFill>
                <a:latin typeface="Times New Roman" panose="02020603050405020304" pitchFamily="18" charset="0"/>
                <a:cs typeface="Times New Roman" panose="02020603050405020304" pitchFamily="18" charset="0"/>
              </a:rPr>
              <a:t>  </a:t>
            </a:r>
            <a:endParaRPr lang="vi-VN" sz="4400" b="1" dirty="0">
              <a:solidFill>
                <a:schemeClr val="accent2">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18425482"/>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3"/>
                                        </p:tgtEl>
                                        <p:attrNameLst>
                                          <p:attrName>style.visibility</p:attrName>
                                        </p:attrNameLst>
                                      </p:cBhvr>
                                      <p:to>
                                        <p:strVal val="visible"/>
                                      </p:to>
                                    </p:set>
                                    <p:animEffect transition="in" filter="wipe(left)">
                                      <p:cBhvr>
                                        <p:cTn id="12" dur="500"/>
                                        <p:tgtEl>
                                          <p:spTgt spid="6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7"/>
                                        </p:tgtEl>
                                        <p:attrNameLst>
                                          <p:attrName>style.visibility</p:attrName>
                                        </p:attrNameLst>
                                      </p:cBhvr>
                                      <p:to>
                                        <p:strVal val="visible"/>
                                      </p:to>
                                    </p:set>
                                    <p:animEffect transition="in" filter="wipe(left)">
                                      <p:cBhvr>
                                        <p:cTn id="17"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09600" y="1600200"/>
            <a:ext cx="22758400" cy="11201400"/>
          </a:xfrm>
          <a:prstGeom prst="rect">
            <a:avLst/>
          </a:prstGeom>
        </p:spPr>
      </p:pic>
      <p:pic>
        <p:nvPicPr>
          <p:cNvPr id="3" name="Picture 2"/>
          <p:cNvPicPr>
            <a:picLocks noChangeAspect="1"/>
          </p:cNvPicPr>
          <p:nvPr/>
        </p:nvPicPr>
        <p:blipFill>
          <a:blip r:embed="rId3"/>
          <a:stretch>
            <a:fillRect/>
          </a:stretch>
        </p:blipFill>
        <p:spPr>
          <a:xfrm>
            <a:off x="15364581" y="2391445"/>
            <a:ext cx="7981648" cy="9618909"/>
          </a:xfrm>
          <a:prstGeom prst="rect">
            <a:avLst/>
          </a:prstGeom>
        </p:spPr>
      </p:pic>
    </p:spTree>
    <p:extLst>
      <p:ext uri="{BB962C8B-B14F-4D97-AF65-F5344CB8AC3E}">
        <p14:creationId xmlns:p14="http://schemas.microsoft.com/office/powerpoint/2010/main" val="2001552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oup 54"/>
          <p:cNvGrpSpPr/>
          <p:nvPr/>
        </p:nvGrpSpPr>
        <p:grpSpPr>
          <a:xfrm>
            <a:off x="846534" y="1814635"/>
            <a:ext cx="22676976" cy="4395041"/>
            <a:chOff x="1268078" y="3405486"/>
            <a:chExt cx="22676976" cy="3307701"/>
          </a:xfrm>
        </p:grpSpPr>
        <p:sp>
          <p:nvSpPr>
            <p:cNvPr id="31" name="Rounded Rectangle 30"/>
            <p:cNvSpPr/>
            <p:nvPr/>
          </p:nvSpPr>
          <p:spPr>
            <a:xfrm>
              <a:off x="1532359" y="3579402"/>
              <a:ext cx="22412695" cy="3133785"/>
            </a:xfrm>
            <a:prstGeom prst="roundRect">
              <a:avLst>
                <a:gd name="adj" fmla="val 5347"/>
              </a:avLst>
            </a:prstGeom>
            <a:solidFill>
              <a:schemeClr val="accent6">
                <a:lumMod val="20000"/>
                <a:lumOff val="8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67"/>
            <p:cNvGrpSpPr/>
            <p:nvPr/>
          </p:nvGrpSpPr>
          <p:grpSpPr>
            <a:xfrm>
              <a:off x="1268078" y="3405486"/>
              <a:ext cx="3343538" cy="940513"/>
              <a:chOff x="1311958" y="3405486"/>
              <a:chExt cx="3343538" cy="940513"/>
            </a:xfrm>
          </p:grpSpPr>
          <p:sp>
            <p:nvSpPr>
              <p:cNvPr id="33" name="Freeform 20"/>
              <p:cNvSpPr>
                <a:spLocks/>
              </p:cNvSpPr>
              <p:nvPr/>
            </p:nvSpPr>
            <p:spPr bwMode="auto">
              <a:xfrm rot="5400000">
                <a:off x="2967389" y="2625080"/>
                <a:ext cx="793395" cy="2582819"/>
              </a:xfrm>
              <a:prstGeom prst="round2SameRect">
                <a:avLst>
                  <a:gd name="adj1" fmla="val 6498"/>
                  <a:gd name="adj2" fmla="val 0"/>
                </a:avLst>
              </a:prstGeom>
              <a:solidFill>
                <a:schemeClr val="accent6">
                  <a:lumMod val="75000"/>
                </a:schemeClr>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p>
            </p:txBody>
          </p:sp>
          <p:sp>
            <p:nvSpPr>
              <p:cNvPr id="34" name="TextBox 33"/>
              <p:cNvSpPr txBox="1"/>
              <p:nvPr/>
            </p:nvSpPr>
            <p:spPr>
              <a:xfrm>
                <a:off x="2294224" y="3586927"/>
                <a:ext cx="1858201" cy="602243"/>
              </a:xfrm>
              <a:prstGeom prst="rect">
                <a:avLst/>
              </a:prstGeom>
              <a:noFill/>
            </p:spPr>
            <p:txBody>
              <a:bodyPr wrap="none" rtlCol="0">
                <a:spAutoFit/>
              </a:bodyPr>
              <a:lstStyle/>
              <a:p>
                <a:r>
                  <a:rPr lang="en-US" sz="4600" b="1" dirty="0" err="1">
                    <a:solidFill>
                      <a:schemeClr val="bg1"/>
                    </a:solidFill>
                    <a:latin typeface="Tahoma" pitchFamily="34" charset="0"/>
                    <a:ea typeface="Tahoma" pitchFamily="34" charset="0"/>
                    <a:cs typeface="Tahoma" pitchFamily="34" charset="0"/>
                  </a:rPr>
                  <a:t>Câu</a:t>
                </a:r>
                <a:r>
                  <a:rPr lang="en-US" sz="4600" b="1" dirty="0">
                    <a:solidFill>
                      <a:schemeClr val="bg1"/>
                    </a:solidFill>
                    <a:latin typeface="Tahoma" pitchFamily="34" charset="0"/>
                    <a:ea typeface="Tahoma" pitchFamily="34" charset="0"/>
                    <a:cs typeface="Tahoma" pitchFamily="34" charset="0"/>
                  </a:rPr>
                  <a:t> 1</a:t>
                </a:r>
              </a:p>
            </p:txBody>
          </p:sp>
          <p:grpSp>
            <p:nvGrpSpPr>
              <p:cNvPr id="35" name="Group 70"/>
              <p:cNvGrpSpPr/>
              <p:nvPr/>
            </p:nvGrpSpPr>
            <p:grpSpPr>
              <a:xfrm>
                <a:off x="1311958" y="3405486"/>
                <a:ext cx="950173" cy="940513"/>
                <a:chOff x="1311958" y="3405486"/>
                <a:chExt cx="950173" cy="940513"/>
              </a:xfrm>
            </p:grpSpPr>
            <p:sp>
              <p:nvSpPr>
                <p:cNvPr id="36" name="Rectangle 35"/>
                <p:cNvSpPr/>
                <p:nvPr/>
              </p:nvSpPr>
              <p:spPr>
                <a:xfrm>
                  <a:off x="1406975" y="3672018"/>
                  <a:ext cx="596676" cy="5403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13"/>
                <p:cNvSpPr>
                  <a:spLocks noEditPoints="1"/>
                </p:cNvSpPr>
                <p:nvPr/>
              </p:nvSpPr>
              <p:spPr bwMode="auto">
                <a:xfrm>
                  <a:off x="1311958" y="3581027"/>
                  <a:ext cx="190035" cy="268948"/>
                </a:xfrm>
                <a:custGeom>
                  <a:avLst/>
                  <a:gdLst>
                    <a:gd name="T0" fmla="*/ 34 w 50"/>
                    <a:gd name="T1" fmla="*/ 16 h 71"/>
                    <a:gd name="T2" fmla="*/ 34 w 50"/>
                    <a:gd name="T3" fmla="*/ 55 h 71"/>
                    <a:gd name="T4" fmla="*/ 16 w 50"/>
                    <a:gd name="T5" fmla="*/ 55 h 71"/>
                    <a:gd name="T6" fmla="*/ 16 w 50"/>
                    <a:gd name="T7" fmla="*/ 16 h 71"/>
                    <a:gd name="T8" fmla="*/ 34 w 50"/>
                    <a:gd name="T9" fmla="*/ 16 h 71"/>
                    <a:gd name="T10" fmla="*/ 34 w 50"/>
                    <a:gd name="T11" fmla="*/ 0 h 71"/>
                    <a:gd name="T12" fmla="*/ 16 w 50"/>
                    <a:gd name="T13" fmla="*/ 0 h 71"/>
                    <a:gd name="T14" fmla="*/ 0 w 50"/>
                    <a:gd name="T15" fmla="*/ 16 h 71"/>
                    <a:gd name="T16" fmla="*/ 0 w 50"/>
                    <a:gd name="T17" fmla="*/ 55 h 71"/>
                    <a:gd name="T18" fmla="*/ 16 w 50"/>
                    <a:gd name="T19" fmla="*/ 71 h 71"/>
                    <a:gd name="T20" fmla="*/ 34 w 50"/>
                    <a:gd name="T21" fmla="*/ 71 h 71"/>
                    <a:gd name="T22" fmla="*/ 50 w 50"/>
                    <a:gd name="T23" fmla="*/ 55 h 71"/>
                    <a:gd name="T24" fmla="*/ 50 w 50"/>
                    <a:gd name="T25" fmla="*/ 16 h 71"/>
                    <a:gd name="T26" fmla="*/ 34 w 50"/>
                    <a:gd name="T2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1">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8" name="Freeform 14"/>
                <p:cNvSpPr>
                  <a:spLocks noEditPoints="1"/>
                </p:cNvSpPr>
                <p:nvPr/>
              </p:nvSpPr>
              <p:spPr bwMode="auto">
                <a:xfrm>
                  <a:off x="1311958" y="3581027"/>
                  <a:ext cx="277000" cy="181983"/>
                </a:xfrm>
                <a:custGeom>
                  <a:avLst/>
                  <a:gdLst>
                    <a:gd name="T0" fmla="*/ 57 w 73"/>
                    <a:gd name="T1" fmla="*/ 16 h 48"/>
                    <a:gd name="T2" fmla="*/ 57 w 73"/>
                    <a:gd name="T3" fmla="*/ 32 h 48"/>
                    <a:gd name="T4" fmla="*/ 16 w 73"/>
                    <a:gd name="T5" fmla="*/ 32 h 48"/>
                    <a:gd name="T6" fmla="*/ 16 w 73"/>
                    <a:gd name="T7" fmla="*/ 16 h 48"/>
                    <a:gd name="T8" fmla="*/ 57 w 73"/>
                    <a:gd name="T9" fmla="*/ 16 h 48"/>
                    <a:gd name="T10" fmla="*/ 57 w 73"/>
                    <a:gd name="T11" fmla="*/ 0 h 48"/>
                    <a:gd name="T12" fmla="*/ 16 w 73"/>
                    <a:gd name="T13" fmla="*/ 0 h 48"/>
                    <a:gd name="T14" fmla="*/ 0 w 73"/>
                    <a:gd name="T15" fmla="*/ 16 h 48"/>
                    <a:gd name="T16" fmla="*/ 0 w 73"/>
                    <a:gd name="T17" fmla="*/ 32 h 48"/>
                    <a:gd name="T18" fmla="*/ 16 w 73"/>
                    <a:gd name="T19" fmla="*/ 48 h 48"/>
                    <a:gd name="T20" fmla="*/ 57 w 73"/>
                    <a:gd name="T21" fmla="*/ 48 h 48"/>
                    <a:gd name="T22" fmla="*/ 73 w 73"/>
                    <a:gd name="T23" fmla="*/ 32 h 48"/>
                    <a:gd name="T24" fmla="*/ 73 w 73"/>
                    <a:gd name="T25" fmla="*/ 16 h 48"/>
                    <a:gd name="T26" fmla="*/ 57 w 73"/>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8">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9" name="Freeform 15"/>
                <p:cNvSpPr>
                  <a:spLocks noEditPoints="1"/>
                </p:cNvSpPr>
                <p:nvPr/>
              </p:nvSpPr>
              <p:spPr bwMode="auto">
                <a:xfrm>
                  <a:off x="1563190" y="3581027"/>
                  <a:ext cx="285052" cy="181983"/>
                </a:xfrm>
                <a:custGeom>
                  <a:avLst/>
                  <a:gdLst>
                    <a:gd name="T0" fmla="*/ 58 w 75"/>
                    <a:gd name="T1" fmla="*/ 16 h 48"/>
                    <a:gd name="T2" fmla="*/ 43 w 75"/>
                    <a:gd name="T3" fmla="*/ 32 h 48"/>
                    <a:gd name="T4" fmla="*/ 16 w 75"/>
                    <a:gd name="T5" fmla="*/ 32 h 48"/>
                    <a:gd name="T6" fmla="*/ 16 w 75"/>
                    <a:gd name="T7" fmla="*/ 16 h 48"/>
                    <a:gd name="T8" fmla="*/ 58 w 75"/>
                    <a:gd name="T9" fmla="*/ 16 h 48"/>
                    <a:gd name="T10" fmla="*/ 58 w 75"/>
                    <a:gd name="T11" fmla="*/ 0 h 48"/>
                    <a:gd name="T12" fmla="*/ 16 w 75"/>
                    <a:gd name="T13" fmla="*/ 0 h 48"/>
                    <a:gd name="T14" fmla="*/ 0 w 75"/>
                    <a:gd name="T15" fmla="*/ 16 h 48"/>
                    <a:gd name="T16" fmla="*/ 0 w 75"/>
                    <a:gd name="T17" fmla="*/ 32 h 48"/>
                    <a:gd name="T18" fmla="*/ 16 w 75"/>
                    <a:gd name="T19" fmla="*/ 48 h 48"/>
                    <a:gd name="T20" fmla="*/ 43 w 75"/>
                    <a:gd name="T21" fmla="*/ 48 h 48"/>
                    <a:gd name="T22" fmla="*/ 55 w 75"/>
                    <a:gd name="T23" fmla="*/ 43 h 48"/>
                    <a:gd name="T24" fmla="*/ 70 w 75"/>
                    <a:gd name="T25" fmla="*/ 26 h 48"/>
                    <a:gd name="T26" fmla="*/ 73 w 75"/>
                    <a:gd name="T27" fmla="*/ 9 h 48"/>
                    <a:gd name="T28" fmla="*/ 58 w 75"/>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48">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0" name="Freeform 16"/>
                <p:cNvSpPr>
                  <a:spLocks noEditPoints="1"/>
                </p:cNvSpPr>
                <p:nvPr/>
              </p:nvSpPr>
              <p:spPr bwMode="auto">
                <a:xfrm>
                  <a:off x="1563190" y="4151132"/>
                  <a:ext cx="280221" cy="194867"/>
                </a:xfrm>
                <a:custGeom>
                  <a:avLst/>
                  <a:gdLst>
                    <a:gd name="T0" fmla="*/ 58 w 74"/>
                    <a:gd name="T1" fmla="*/ 16 h 51"/>
                    <a:gd name="T2" fmla="*/ 58 w 74"/>
                    <a:gd name="T3" fmla="*/ 35 h 51"/>
                    <a:gd name="T4" fmla="*/ 16 w 74"/>
                    <a:gd name="T5" fmla="*/ 35 h 51"/>
                    <a:gd name="T6" fmla="*/ 16 w 74"/>
                    <a:gd name="T7" fmla="*/ 16 h 51"/>
                    <a:gd name="T8" fmla="*/ 58 w 74"/>
                    <a:gd name="T9" fmla="*/ 16 h 51"/>
                    <a:gd name="T10" fmla="*/ 58 w 74"/>
                    <a:gd name="T11" fmla="*/ 0 h 51"/>
                    <a:gd name="T12" fmla="*/ 16 w 74"/>
                    <a:gd name="T13" fmla="*/ 0 h 51"/>
                    <a:gd name="T14" fmla="*/ 0 w 74"/>
                    <a:gd name="T15" fmla="*/ 16 h 51"/>
                    <a:gd name="T16" fmla="*/ 0 w 74"/>
                    <a:gd name="T17" fmla="*/ 35 h 51"/>
                    <a:gd name="T18" fmla="*/ 16 w 74"/>
                    <a:gd name="T19" fmla="*/ 51 h 51"/>
                    <a:gd name="T20" fmla="*/ 58 w 74"/>
                    <a:gd name="T21" fmla="*/ 51 h 51"/>
                    <a:gd name="T22" fmla="*/ 74 w 74"/>
                    <a:gd name="T23" fmla="*/ 35 h 51"/>
                    <a:gd name="T24" fmla="*/ 74 w 74"/>
                    <a:gd name="T25" fmla="*/ 16 h 51"/>
                    <a:gd name="T26" fmla="*/ 58 w 74"/>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51">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1" name="Freeform 17"/>
                <p:cNvSpPr>
                  <a:spLocks noEditPoints="1"/>
                </p:cNvSpPr>
                <p:nvPr/>
              </p:nvSpPr>
              <p:spPr bwMode="auto">
                <a:xfrm>
                  <a:off x="1311958" y="4064167"/>
                  <a:ext cx="19003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2" name="Freeform 18"/>
                <p:cNvSpPr>
                  <a:spLocks noEditPoints="1"/>
                </p:cNvSpPr>
                <p:nvPr/>
              </p:nvSpPr>
              <p:spPr bwMode="auto">
                <a:xfrm>
                  <a:off x="1311958" y="4151132"/>
                  <a:ext cx="27700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19"/>
                <p:cNvSpPr>
                  <a:spLocks noEditPoints="1"/>
                </p:cNvSpPr>
                <p:nvPr/>
              </p:nvSpPr>
              <p:spPr bwMode="auto">
                <a:xfrm>
                  <a:off x="1311958" y="3820986"/>
                  <a:ext cx="19003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4" name="Freeform 20"/>
                <p:cNvSpPr>
                  <a:spLocks noEditPoints="1"/>
                </p:cNvSpPr>
                <p:nvPr/>
              </p:nvSpPr>
              <p:spPr bwMode="auto">
                <a:xfrm>
                  <a:off x="1907830" y="4064167"/>
                  <a:ext cx="19164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5" name="Freeform 21"/>
                <p:cNvSpPr>
                  <a:spLocks noEditPoints="1"/>
                </p:cNvSpPr>
                <p:nvPr/>
              </p:nvSpPr>
              <p:spPr bwMode="auto">
                <a:xfrm>
                  <a:off x="1820865" y="4151132"/>
                  <a:ext cx="27861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6" name="Freeform 22"/>
                <p:cNvSpPr>
                  <a:spLocks noEditPoints="1"/>
                </p:cNvSpPr>
                <p:nvPr/>
              </p:nvSpPr>
              <p:spPr bwMode="auto">
                <a:xfrm>
                  <a:off x="1907830" y="3820986"/>
                  <a:ext cx="19164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7" name="Freeform 23"/>
                <p:cNvSpPr>
                  <a:spLocks noEditPoints="1"/>
                </p:cNvSpPr>
                <p:nvPr/>
              </p:nvSpPr>
              <p:spPr bwMode="auto">
                <a:xfrm>
                  <a:off x="1661428" y="3405486"/>
                  <a:ext cx="600703" cy="594262"/>
                </a:xfrm>
                <a:custGeom>
                  <a:avLst/>
                  <a:gdLst>
                    <a:gd name="T0" fmla="*/ 105 w 158"/>
                    <a:gd name="T1" fmla="*/ 16 h 156"/>
                    <a:gd name="T2" fmla="*/ 140 w 158"/>
                    <a:gd name="T3" fmla="*/ 56 h 156"/>
                    <a:gd name="T4" fmla="*/ 56 w 158"/>
                    <a:gd name="T5" fmla="*/ 140 h 156"/>
                    <a:gd name="T6" fmla="*/ 17 w 158"/>
                    <a:gd name="T7" fmla="*/ 99 h 156"/>
                    <a:gd name="T8" fmla="*/ 105 w 158"/>
                    <a:gd name="T9" fmla="*/ 16 h 156"/>
                    <a:gd name="T10" fmla="*/ 105 w 158"/>
                    <a:gd name="T11" fmla="*/ 0 h 156"/>
                    <a:gd name="T12" fmla="*/ 94 w 158"/>
                    <a:gd name="T13" fmla="*/ 5 h 156"/>
                    <a:gd name="T14" fmla="*/ 6 w 158"/>
                    <a:gd name="T15" fmla="*/ 87 h 156"/>
                    <a:gd name="T16" fmla="*/ 5 w 158"/>
                    <a:gd name="T17" fmla="*/ 109 h 156"/>
                    <a:gd name="T18" fmla="*/ 44 w 158"/>
                    <a:gd name="T19" fmla="*/ 151 h 156"/>
                    <a:gd name="T20" fmla="*/ 55 w 158"/>
                    <a:gd name="T21" fmla="*/ 156 h 156"/>
                    <a:gd name="T22" fmla="*/ 56 w 158"/>
                    <a:gd name="T23" fmla="*/ 156 h 156"/>
                    <a:gd name="T24" fmla="*/ 67 w 158"/>
                    <a:gd name="T25" fmla="*/ 152 h 156"/>
                    <a:gd name="T26" fmla="*/ 151 w 158"/>
                    <a:gd name="T27" fmla="*/ 67 h 156"/>
                    <a:gd name="T28" fmla="*/ 152 w 158"/>
                    <a:gd name="T29" fmla="*/ 45 h 156"/>
                    <a:gd name="T30" fmla="*/ 117 w 158"/>
                    <a:gd name="T31" fmla="*/ 6 h 156"/>
                    <a:gd name="T32" fmla="*/ 105 w 158"/>
                    <a:gd name="T33" fmla="*/ 0 h 156"/>
                    <a:gd name="T34" fmla="*/ 105 w 158"/>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56">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8" name="Freeform 24"/>
                <p:cNvSpPr>
                  <a:spLocks noEditPoints="1"/>
                </p:cNvSpPr>
                <p:nvPr/>
              </p:nvSpPr>
              <p:spPr bwMode="auto">
                <a:xfrm>
                  <a:off x="1555138" y="3790388"/>
                  <a:ext cx="318872" cy="293105"/>
                </a:xfrm>
                <a:custGeom>
                  <a:avLst/>
                  <a:gdLst>
                    <a:gd name="T0" fmla="*/ 32 w 84"/>
                    <a:gd name="T1" fmla="*/ 16 h 77"/>
                    <a:gd name="T2" fmla="*/ 67 w 84"/>
                    <a:gd name="T3" fmla="*/ 50 h 77"/>
                    <a:gd name="T4" fmla="*/ 17 w 84"/>
                    <a:gd name="T5" fmla="*/ 61 h 77"/>
                    <a:gd name="T6" fmla="*/ 32 w 84"/>
                    <a:gd name="T7" fmla="*/ 16 h 77"/>
                    <a:gd name="T8" fmla="*/ 32 w 84"/>
                    <a:gd name="T9" fmla="*/ 0 h 77"/>
                    <a:gd name="T10" fmla="*/ 28 w 84"/>
                    <a:gd name="T11" fmla="*/ 1 h 77"/>
                    <a:gd name="T12" fmla="*/ 17 w 84"/>
                    <a:gd name="T13" fmla="*/ 11 h 77"/>
                    <a:gd name="T14" fmla="*/ 2 w 84"/>
                    <a:gd name="T15" fmla="*/ 56 h 77"/>
                    <a:gd name="T16" fmla="*/ 5 w 84"/>
                    <a:gd name="T17" fmla="*/ 72 h 77"/>
                    <a:gd name="T18" fmla="*/ 17 w 84"/>
                    <a:gd name="T19" fmla="*/ 77 h 77"/>
                    <a:gd name="T20" fmla="*/ 20 w 84"/>
                    <a:gd name="T21" fmla="*/ 76 h 77"/>
                    <a:gd name="T22" fmla="*/ 71 w 84"/>
                    <a:gd name="T23" fmla="*/ 65 h 77"/>
                    <a:gd name="T24" fmla="*/ 83 w 84"/>
                    <a:gd name="T25" fmla="*/ 54 h 77"/>
                    <a:gd name="T26" fmla="*/ 78 w 84"/>
                    <a:gd name="T27" fmla="*/ 38 h 77"/>
                    <a:gd name="T28" fmla="*/ 43 w 84"/>
                    <a:gd name="T29" fmla="*/ 5 h 77"/>
                    <a:gd name="T30" fmla="*/ 32 w 84"/>
                    <a:gd name="T3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77">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9" name="Freeform 25"/>
                <p:cNvSpPr>
                  <a:spLocks/>
                </p:cNvSpPr>
                <p:nvPr/>
              </p:nvSpPr>
              <p:spPr bwMode="auto">
                <a:xfrm>
                  <a:off x="1371545" y="3642225"/>
                  <a:ext cx="69249" cy="148163"/>
                </a:xfrm>
                <a:custGeom>
                  <a:avLst/>
                  <a:gdLst>
                    <a:gd name="T0" fmla="*/ 0 w 43"/>
                    <a:gd name="T1" fmla="*/ 0 h 92"/>
                    <a:gd name="T2" fmla="*/ 43 w 43"/>
                    <a:gd name="T3" fmla="*/ 0 h 92"/>
                    <a:gd name="T4" fmla="*/ 43 w 43"/>
                    <a:gd name="T5" fmla="*/ 92 h 92"/>
                    <a:gd name="T6" fmla="*/ 0 w 43"/>
                    <a:gd name="T7" fmla="*/ 92 h 92"/>
                    <a:gd name="T8" fmla="*/ 0 w 43"/>
                    <a:gd name="T9" fmla="*/ 0 h 92"/>
                    <a:gd name="T10" fmla="*/ 0 w 43"/>
                    <a:gd name="T11" fmla="*/ 0 h 92"/>
                  </a:gdLst>
                  <a:ahLst/>
                  <a:cxnLst>
                    <a:cxn ang="0">
                      <a:pos x="T0" y="T1"/>
                    </a:cxn>
                    <a:cxn ang="0">
                      <a:pos x="T2" y="T3"/>
                    </a:cxn>
                    <a:cxn ang="0">
                      <a:pos x="T4" y="T5"/>
                    </a:cxn>
                    <a:cxn ang="0">
                      <a:pos x="T6" y="T7"/>
                    </a:cxn>
                    <a:cxn ang="0">
                      <a:pos x="T8" y="T9"/>
                    </a:cxn>
                    <a:cxn ang="0">
                      <a:pos x="T10" y="T11"/>
                    </a:cxn>
                  </a:cxnLst>
                  <a:rect l="0" t="0" r="r" b="b"/>
                  <a:pathLst>
                    <a:path w="43" h="92">
                      <a:moveTo>
                        <a:pt x="0" y="0"/>
                      </a:moveTo>
                      <a:lnTo>
                        <a:pt x="43" y="0"/>
                      </a:lnTo>
                      <a:lnTo>
                        <a:pt x="43" y="92"/>
                      </a:lnTo>
                      <a:lnTo>
                        <a:pt x="0" y="9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26"/>
                <p:cNvSpPr>
                  <a:spLocks/>
                </p:cNvSpPr>
                <p:nvPr/>
              </p:nvSpPr>
              <p:spPr bwMode="auto">
                <a:xfrm>
                  <a:off x="1371545" y="3642225"/>
                  <a:ext cx="156215" cy="59588"/>
                </a:xfrm>
                <a:custGeom>
                  <a:avLst/>
                  <a:gdLst>
                    <a:gd name="T0" fmla="*/ 0 w 97"/>
                    <a:gd name="T1" fmla="*/ 0 h 37"/>
                    <a:gd name="T2" fmla="*/ 97 w 97"/>
                    <a:gd name="T3" fmla="*/ 0 h 37"/>
                    <a:gd name="T4" fmla="*/ 97 w 97"/>
                    <a:gd name="T5" fmla="*/ 37 h 37"/>
                    <a:gd name="T6" fmla="*/ 0 w 97"/>
                    <a:gd name="T7" fmla="*/ 37 h 37"/>
                    <a:gd name="T8" fmla="*/ 0 w 97"/>
                    <a:gd name="T9" fmla="*/ 0 h 37"/>
                    <a:gd name="T10" fmla="*/ 0 w 97"/>
                    <a:gd name="T11" fmla="*/ 0 h 37"/>
                  </a:gdLst>
                  <a:ahLst/>
                  <a:cxnLst>
                    <a:cxn ang="0">
                      <a:pos x="T0" y="T1"/>
                    </a:cxn>
                    <a:cxn ang="0">
                      <a:pos x="T2" y="T3"/>
                    </a:cxn>
                    <a:cxn ang="0">
                      <a:pos x="T4" y="T5"/>
                    </a:cxn>
                    <a:cxn ang="0">
                      <a:pos x="T6" y="T7"/>
                    </a:cxn>
                    <a:cxn ang="0">
                      <a:pos x="T8" y="T9"/>
                    </a:cxn>
                    <a:cxn ang="0">
                      <a:pos x="T10" y="T11"/>
                    </a:cxn>
                  </a:cxnLst>
                  <a:rect l="0" t="0" r="r" b="b"/>
                  <a:pathLst>
                    <a:path w="97" h="37">
                      <a:moveTo>
                        <a:pt x="0" y="0"/>
                      </a:moveTo>
                      <a:lnTo>
                        <a:pt x="97" y="0"/>
                      </a:lnTo>
                      <a:lnTo>
                        <a:pt x="97" y="37"/>
                      </a:lnTo>
                      <a:lnTo>
                        <a:pt x="0" y="3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27"/>
                <p:cNvSpPr>
                  <a:spLocks/>
                </p:cNvSpPr>
                <p:nvPr/>
              </p:nvSpPr>
              <p:spPr bwMode="auto">
                <a:xfrm>
                  <a:off x="1622777" y="3642225"/>
                  <a:ext cx="161046" cy="59588"/>
                </a:xfrm>
                <a:custGeom>
                  <a:avLst/>
                  <a:gdLst>
                    <a:gd name="T0" fmla="*/ 0 w 100"/>
                    <a:gd name="T1" fmla="*/ 37 h 37"/>
                    <a:gd name="T2" fmla="*/ 0 w 100"/>
                    <a:gd name="T3" fmla="*/ 0 h 37"/>
                    <a:gd name="T4" fmla="*/ 100 w 100"/>
                    <a:gd name="T5" fmla="*/ 0 h 37"/>
                    <a:gd name="T6" fmla="*/ 64 w 100"/>
                    <a:gd name="T7" fmla="*/ 37 h 37"/>
                    <a:gd name="T8" fmla="*/ 0 w 100"/>
                    <a:gd name="T9" fmla="*/ 37 h 37"/>
                    <a:gd name="T10" fmla="*/ 0 w 100"/>
                    <a:gd name="T11" fmla="*/ 37 h 37"/>
                    <a:gd name="T12" fmla="*/ 0 w 100"/>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0" h="37">
                      <a:moveTo>
                        <a:pt x="0" y="37"/>
                      </a:moveTo>
                      <a:lnTo>
                        <a:pt x="0" y="0"/>
                      </a:lnTo>
                      <a:lnTo>
                        <a:pt x="100" y="0"/>
                      </a:lnTo>
                      <a:lnTo>
                        <a:pt x="64" y="37"/>
                      </a:lnTo>
                      <a:lnTo>
                        <a:pt x="0" y="37"/>
                      </a:lnTo>
                      <a:lnTo>
                        <a:pt x="0"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28"/>
                <p:cNvSpPr>
                  <a:spLocks/>
                </p:cNvSpPr>
                <p:nvPr/>
              </p:nvSpPr>
              <p:spPr bwMode="auto">
                <a:xfrm>
                  <a:off x="1622777" y="4212330"/>
                  <a:ext cx="161046" cy="72471"/>
                </a:xfrm>
                <a:custGeom>
                  <a:avLst/>
                  <a:gdLst>
                    <a:gd name="T0" fmla="*/ 0 w 100"/>
                    <a:gd name="T1" fmla="*/ 0 h 45"/>
                    <a:gd name="T2" fmla="*/ 100 w 100"/>
                    <a:gd name="T3" fmla="*/ 0 h 45"/>
                    <a:gd name="T4" fmla="*/ 100 w 100"/>
                    <a:gd name="T5" fmla="*/ 45 h 45"/>
                    <a:gd name="T6" fmla="*/ 0 w 100"/>
                    <a:gd name="T7" fmla="*/ 45 h 45"/>
                    <a:gd name="T8" fmla="*/ 0 w 100"/>
                    <a:gd name="T9" fmla="*/ 0 h 45"/>
                    <a:gd name="T10" fmla="*/ 0 w 100"/>
                    <a:gd name="T11" fmla="*/ 0 h 45"/>
                  </a:gdLst>
                  <a:ahLst/>
                  <a:cxnLst>
                    <a:cxn ang="0">
                      <a:pos x="T0" y="T1"/>
                    </a:cxn>
                    <a:cxn ang="0">
                      <a:pos x="T2" y="T3"/>
                    </a:cxn>
                    <a:cxn ang="0">
                      <a:pos x="T4" y="T5"/>
                    </a:cxn>
                    <a:cxn ang="0">
                      <a:pos x="T6" y="T7"/>
                    </a:cxn>
                    <a:cxn ang="0">
                      <a:pos x="T8" y="T9"/>
                    </a:cxn>
                    <a:cxn ang="0">
                      <a:pos x="T10" y="T11"/>
                    </a:cxn>
                  </a:cxnLst>
                  <a:rect l="0" t="0" r="r" b="b"/>
                  <a:pathLst>
                    <a:path w="100" h="45">
                      <a:moveTo>
                        <a:pt x="0" y="0"/>
                      </a:moveTo>
                      <a:lnTo>
                        <a:pt x="100" y="0"/>
                      </a:lnTo>
                      <a:lnTo>
                        <a:pt x="100"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29"/>
                <p:cNvSpPr>
                  <a:spLocks/>
                </p:cNvSpPr>
                <p:nvPr/>
              </p:nvSpPr>
              <p:spPr bwMode="auto">
                <a:xfrm>
                  <a:off x="1371545"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30"/>
                <p:cNvSpPr>
                  <a:spLocks/>
                </p:cNvSpPr>
                <p:nvPr/>
              </p:nvSpPr>
              <p:spPr bwMode="auto">
                <a:xfrm>
                  <a:off x="1371545"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31"/>
                <p:cNvSpPr>
                  <a:spLocks/>
                </p:cNvSpPr>
                <p:nvPr/>
              </p:nvSpPr>
              <p:spPr bwMode="auto">
                <a:xfrm>
                  <a:off x="1371545"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32"/>
                <p:cNvSpPr>
                  <a:spLocks/>
                </p:cNvSpPr>
                <p:nvPr/>
              </p:nvSpPr>
              <p:spPr bwMode="auto">
                <a:xfrm>
                  <a:off x="1969027"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33"/>
                <p:cNvSpPr>
                  <a:spLocks/>
                </p:cNvSpPr>
                <p:nvPr/>
              </p:nvSpPr>
              <p:spPr bwMode="auto">
                <a:xfrm>
                  <a:off x="1882062"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Freeform 34"/>
                <p:cNvSpPr>
                  <a:spLocks/>
                </p:cNvSpPr>
                <p:nvPr/>
              </p:nvSpPr>
              <p:spPr bwMode="auto">
                <a:xfrm>
                  <a:off x="1969027"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35"/>
                <p:cNvSpPr>
                  <a:spLocks/>
                </p:cNvSpPr>
                <p:nvPr/>
              </p:nvSpPr>
              <p:spPr bwMode="auto">
                <a:xfrm>
                  <a:off x="1725847" y="3466684"/>
                  <a:ext cx="468645" cy="471867"/>
                </a:xfrm>
                <a:custGeom>
                  <a:avLst/>
                  <a:gdLst>
                    <a:gd name="T0" fmla="*/ 208 w 291"/>
                    <a:gd name="T1" fmla="*/ 0 h 293"/>
                    <a:gd name="T2" fmla="*/ 0 w 291"/>
                    <a:gd name="T3" fmla="*/ 196 h 293"/>
                    <a:gd name="T4" fmla="*/ 92 w 291"/>
                    <a:gd name="T5" fmla="*/ 293 h 293"/>
                    <a:gd name="T6" fmla="*/ 291 w 291"/>
                    <a:gd name="T7" fmla="*/ 94 h 293"/>
                    <a:gd name="T8" fmla="*/ 208 w 291"/>
                    <a:gd name="T9" fmla="*/ 0 h 293"/>
                    <a:gd name="T10" fmla="*/ 208 w 291"/>
                    <a:gd name="T11" fmla="*/ 0 h 293"/>
                    <a:gd name="T12" fmla="*/ 208 w 291"/>
                    <a:gd name="T13" fmla="*/ 0 h 293"/>
                  </a:gdLst>
                  <a:ahLst/>
                  <a:cxnLst>
                    <a:cxn ang="0">
                      <a:pos x="T0" y="T1"/>
                    </a:cxn>
                    <a:cxn ang="0">
                      <a:pos x="T2" y="T3"/>
                    </a:cxn>
                    <a:cxn ang="0">
                      <a:pos x="T4" y="T5"/>
                    </a:cxn>
                    <a:cxn ang="0">
                      <a:pos x="T6" y="T7"/>
                    </a:cxn>
                    <a:cxn ang="0">
                      <a:pos x="T8" y="T9"/>
                    </a:cxn>
                    <a:cxn ang="0">
                      <a:pos x="T10" y="T11"/>
                    </a:cxn>
                    <a:cxn ang="0">
                      <a:pos x="T12" y="T13"/>
                    </a:cxn>
                  </a:cxnLst>
                  <a:rect l="0" t="0" r="r" b="b"/>
                  <a:pathLst>
                    <a:path w="291" h="293">
                      <a:moveTo>
                        <a:pt x="208" y="0"/>
                      </a:moveTo>
                      <a:lnTo>
                        <a:pt x="0" y="196"/>
                      </a:lnTo>
                      <a:lnTo>
                        <a:pt x="92" y="293"/>
                      </a:lnTo>
                      <a:lnTo>
                        <a:pt x="291" y="94"/>
                      </a:lnTo>
                      <a:lnTo>
                        <a:pt x="208" y="0"/>
                      </a:lnTo>
                      <a:lnTo>
                        <a:pt x="208" y="0"/>
                      </a:lnTo>
                      <a:lnTo>
                        <a:pt x="2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36"/>
                <p:cNvSpPr>
                  <a:spLocks/>
                </p:cNvSpPr>
                <p:nvPr/>
              </p:nvSpPr>
              <p:spPr bwMode="auto">
                <a:xfrm>
                  <a:off x="1619556" y="3849975"/>
                  <a:ext cx="190035" cy="172320"/>
                </a:xfrm>
                <a:custGeom>
                  <a:avLst/>
                  <a:gdLst>
                    <a:gd name="T0" fmla="*/ 35 w 118"/>
                    <a:gd name="T1" fmla="*/ 0 h 107"/>
                    <a:gd name="T2" fmla="*/ 0 w 118"/>
                    <a:gd name="T3" fmla="*/ 107 h 107"/>
                    <a:gd name="T4" fmla="*/ 118 w 118"/>
                    <a:gd name="T5" fmla="*/ 81 h 107"/>
                    <a:gd name="T6" fmla="*/ 35 w 118"/>
                    <a:gd name="T7" fmla="*/ 0 h 107"/>
                    <a:gd name="T8" fmla="*/ 35 w 118"/>
                    <a:gd name="T9" fmla="*/ 0 h 107"/>
                    <a:gd name="T10" fmla="*/ 35 w 118"/>
                    <a:gd name="T11" fmla="*/ 0 h 107"/>
                  </a:gdLst>
                  <a:ahLst/>
                  <a:cxnLst>
                    <a:cxn ang="0">
                      <a:pos x="T0" y="T1"/>
                    </a:cxn>
                    <a:cxn ang="0">
                      <a:pos x="T2" y="T3"/>
                    </a:cxn>
                    <a:cxn ang="0">
                      <a:pos x="T4" y="T5"/>
                    </a:cxn>
                    <a:cxn ang="0">
                      <a:pos x="T6" y="T7"/>
                    </a:cxn>
                    <a:cxn ang="0">
                      <a:pos x="T8" y="T9"/>
                    </a:cxn>
                    <a:cxn ang="0">
                      <a:pos x="T10" y="T11"/>
                    </a:cxn>
                  </a:cxnLst>
                  <a:rect l="0" t="0" r="r" b="b"/>
                  <a:pathLst>
                    <a:path w="118" h="107">
                      <a:moveTo>
                        <a:pt x="35" y="0"/>
                      </a:moveTo>
                      <a:lnTo>
                        <a:pt x="0" y="107"/>
                      </a:lnTo>
                      <a:lnTo>
                        <a:pt x="118" y="81"/>
                      </a:lnTo>
                      <a:lnTo>
                        <a:pt x="35"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sp>
        <p:nvSpPr>
          <p:cNvPr id="73" name="Text Box 34"/>
          <p:cNvSpPr txBox="1">
            <a:spLocks noChangeArrowheads="1"/>
          </p:cNvSpPr>
          <p:nvPr/>
        </p:nvSpPr>
        <p:spPr bwMode="auto">
          <a:xfrm>
            <a:off x="4969574" y="13716000"/>
            <a:ext cx="26130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vi-VN"/>
          </a:p>
        </p:txBody>
      </p:sp>
      <p:grpSp>
        <p:nvGrpSpPr>
          <p:cNvPr id="65" name="Group 10"/>
          <p:cNvGrpSpPr/>
          <p:nvPr/>
        </p:nvGrpSpPr>
        <p:grpSpPr>
          <a:xfrm>
            <a:off x="1176005" y="7970285"/>
            <a:ext cx="22347506" cy="1783316"/>
            <a:chOff x="1270511" y="5867400"/>
            <a:chExt cx="22347506" cy="1972938"/>
          </a:xfrm>
        </p:grpSpPr>
        <p:sp>
          <p:nvSpPr>
            <p:cNvPr id="66" name="Rounded Rectangle 65"/>
            <p:cNvSpPr/>
            <p:nvPr/>
          </p:nvSpPr>
          <p:spPr>
            <a:xfrm>
              <a:off x="1272211" y="6139010"/>
              <a:ext cx="22345806" cy="1701328"/>
            </a:xfrm>
            <a:prstGeom prst="roundRect">
              <a:avLst>
                <a:gd name="adj" fmla="val 3132"/>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grpSp>
          <p:nvGrpSpPr>
            <p:cNvPr id="67" name="Group 60"/>
            <p:cNvGrpSpPr/>
            <p:nvPr/>
          </p:nvGrpSpPr>
          <p:grpSpPr>
            <a:xfrm>
              <a:off x="1270511" y="5867400"/>
              <a:ext cx="3568119" cy="885307"/>
              <a:chOff x="1224541" y="6305967"/>
              <a:chExt cx="3568119" cy="885307"/>
            </a:xfrm>
          </p:grpSpPr>
          <p:sp>
            <p:nvSpPr>
              <p:cNvPr id="68" name="Freeform 20"/>
              <p:cNvSpPr>
                <a:spLocks/>
              </p:cNvSpPr>
              <p:nvPr/>
            </p:nvSpPr>
            <p:spPr bwMode="auto">
              <a:xfrm rot="16200000" flipV="1">
                <a:off x="2880142" y="5238910"/>
                <a:ext cx="828631" cy="2996405"/>
              </a:xfrm>
              <a:prstGeom prst="round1Rect">
                <a:avLst/>
              </a:prstGeom>
              <a:solidFill>
                <a:schemeClr val="bg1"/>
              </a:solidFill>
              <a:ln w="57150">
                <a:solidFill>
                  <a:srgbClr val="0999C8"/>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p>
            </p:txBody>
          </p:sp>
          <p:sp>
            <p:nvSpPr>
              <p:cNvPr id="69" name="TextBox 68"/>
              <p:cNvSpPr txBox="1"/>
              <p:nvPr/>
            </p:nvSpPr>
            <p:spPr>
              <a:xfrm>
                <a:off x="2296330" y="6305967"/>
                <a:ext cx="2053767" cy="885307"/>
              </a:xfrm>
              <a:prstGeom prst="rect">
                <a:avLst/>
              </a:prstGeom>
              <a:noFill/>
            </p:spPr>
            <p:txBody>
              <a:bodyPr wrap="none" rtlCol="0">
                <a:spAutoFit/>
              </a:bodyPr>
              <a:lstStyle/>
              <a:p>
                <a:r>
                  <a:rPr lang="vi-VN" sz="4600" b="1" dirty="0">
                    <a:solidFill>
                      <a:srgbClr val="0999C8"/>
                    </a:solidFill>
                    <a:latin typeface="Tahoma" pitchFamily="34" charset="0"/>
                    <a:ea typeface="Tahoma" pitchFamily="34" charset="0"/>
                    <a:cs typeface="Tahoma" pitchFamily="34" charset="0"/>
                  </a:rPr>
                  <a:t>Trả lời</a:t>
                </a:r>
                <a:endParaRPr lang="en-US" sz="4600" b="1" dirty="0">
                  <a:solidFill>
                    <a:srgbClr val="0999C8"/>
                  </a:solidFill>
                  <a:latin typeface="Tahoma" pitchFamily="34" charset="0"/>
                  <a:ea typeface="Tahoma" pitchFamily="34" charset="0"/>
                  <a:cs typeface="Tahoma" pitchFamily="34" charset="0"/>
                </a:endParaRPr>
              </a:p>
            </p:txBody>
          </p:sp>
          <p:sp>
            <p:nvSpPr>
              <p:cNvPr id="70" name="Round Diagonal Corner Rectangle 69"/>
              <p:cNvSpPr/>
              <p:nvPr/>
            </p:nvSpPr>
            <p:spPr>
              <a:xfrm flipV="1">
                <a:off x="1224541" y="6322799"/>
                <a:ext cx="903517" cy="828630"/>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15"/>
              <p:cNvSpPr>
                <a:spLocks noEditPoints="1"/>
              </p:cNvSpPr>
              <p:nvPr/>
            </p:nvSpPr>
            <p:spPr bwMode="auto">
              <a:xfrm>
                <a:off x="1423146" y="6394807"/>
                <a:ext cx="501902" cy="680422"/>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sp>
        <p:nvSpPr>
          <p:cNvPr id="62" name="Round Same Side Corner Rectangle 6">
            <a:extLst>
              <a:ext uri="{FF2B5EF4-FFF2-40B4-BE49-F238E27FC236}">
                <a16:creationId xmlns:a16="http://schemas.microsoft.com/office/drawing/2014/main" id="{44158B4D-8ECA-4EBB-B4DF-6DE425FB5743}"/>
              </a:ext>
            </a:extLst>
          </p:cNvPr>
          <p:cNvSpPr/>
          <p:nvPr/>
        </p:nvSpPr>
        <p:spPr>
          <a:xfrm flipV="1">
            <a:off x="8650698" y="1390785"/>
            <a:ext cx="9518389" cy="1099993"/>
          </a:xfrm>
          <a:prstGeom prst="round2Same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4E839076-FB5A-490F-8BCF-B88C96600FBF}"/>
              </a:ext>
            </a:extLst>
          </p:cNvPr>
          <p:cNvSpPr txBox="1"/>
          <p:nvPr/>
        </p:nvSpPr>
        <p:spPr>
          <a:xfrm>
            <a:off x="9372600" y="1371600"/>
            <a:ext cx="8257389" cy="923330"/>
          </a:xfrm>
          <a:prstGeom prst="rect">
            <a:avLst/>
          </a:prstGeom>
          <a:noFill/>
        </p:spPr>
        <p:txBody>
          <a:bodyPr wrap="none" rtlCol="0">
            <a:spAutoFit/>
          </a:bodyPr>
          <a:lstStyle/>
          <a:p>
            <a:r>
              <a:rPr lang="en-US" sz="5400" b="1" dirty="0">
                <a:solidFill>
                  <a:schemeClr val="bg1"/>
                </a:solidFill>
                <a:latin typeface="Tahoma" pitchFamily="34" charset="0"/>
                <a:ea typeface="Tahoma" pitchFamily="34" charset="0"/>
                <a:cs typeface="Tahoma" pitchFamily="34" charset="0"/>
              </a:rPr>
              <a:t>BÀI TẬP TRẮC NGHIỆM</a:t>
            </a:r>
            <a:endParaRPr lang="vi-VN" sz="5400" b="1" dirty="0">
              <a:solidFill>
                <a:schemeClr val="bg1"/>
              </a:solidFill>
              <a:latin typeface="Tahoma" pitchFamily="34" charset="0"/>
              <a:ea typeface="Tahoma" pitchFamily="34" charset="0"/>
              <a:cs typeface="Tahoma" pitchFamily="34" charset="0"/>
            </a:endParaRPr>
          </a:p>
        </p:txBody>
      </p:sp>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C673D670-6F25-4EA2-A3AE-DC21EBCAB798}"/>
                  </a:ext>
                </a:extLst>
              </p:cNvPr>
              <p:cNvSpPr/>
              <p:nvPr/>
            </p:nvSpPr>
            <p:spPr>
              <a:xfrm>
                <a:off x="1304793" y="2844782"/>
                <a:ext cx="21774413" cy="3149324"/>
              </a:xfrm>
              <a:prstGeom prst="rect">
                <a:avLst/>
              </a:prstGeom>
            </p:spPr>
            <p:txBody>
              <a:bodyPr wrap="square">
                <a:spAutoFit/>
              </a:bodyPr>
              <a:lstStyle/>
              <a:p>
                <a:pPr algn="just">
                  <a:lnSpc>
                    <a:spcPct val="107000"/>
                  </a:lnSpc>
                  <a:spcBef>
                    <a:spcPts val="300"/>
                  </a:spcBef>
                  <a:spcAft>
                    <a:spcPts val="300"/>
                  </a:spcAft>
                  <a:tabLst>
                    <a:tab pos="630555" algn="l"/>
                    <a:tab pos="2070735" algn="l"/>
                    <a:tab pos="3429000" algn="l"/>
                    <a:tab pos="4770755" algn="l"/>
                  </a:tabLst>
                </a:pPr>
                <a:r>
                  <a:rPr lang="en-US" sz="4400" b="1" dirty="0" smtClean="0">
                    <a:latin typeface="Tahoma" panose="020B0604030504040204" pitchFamily="34" charset="0"/>
                    <a:ea typeface="Tahoma" panose="020B0604030504040204" pitchFamily="34" charset="0"/>
                    <a:cs typeface="Tahoma" panose="020B0604030504040204" pitchFamily="34" charset="0"/>
                  </a:rPr>
                  <a:t>                  </a:t>
                </a:r>
                <a:r>
                  <a:rPr lang="en-US" sz="4400" b="1" dirty="0" err="1" smtClean="0">
                    <a:latin typeface="Tahoma" panose="020B0604030504040204" pitchFamily="34" charset="0"/>
                    <a:ea typeface="Tahoma" panose="020B0604030504040204" pitchFamily="34" charset="0"/>
                    <a:cs typeface="Tahoma" panose="020B0604030504040204" pitchFamily="34" charset="0"/>
                  </a:rPr>
                  <a:t>Miền</a:t>
                </a:r>
                <a:r>
                  <a:rPr lang="en-US" sz="4400" b="1" dirty="0" smtClean="0">
                    <a:latin typeface="Tahoma" panose="020B0604030504040204" pitchFamily="34" charset="0"/>
                    <a:ea typeface="Tahoma" panose="020B0604030504040204" pitchFamily="34" charset="0"/>
                    <a:cs typeface="Tahoma" panose="020B0604030504040204" pitchFamily="34" charset="0"/>
                  </a:rPr>
                  <a:t> </a:t>
                </a:r>
                <a:r>
                  <a:rPr lang="en-US" sz="4400" b="1" dirty="0" err="1" smtClean="0">
                    <a:latin typeface="Tahoma" panose="020B0604030504040204" pitchFamily="34" charset="0"/>
                    <a:ea typeface="Tahoma" panose="020B0604030504040204" pitchFamily="34" charset="0"/>
                    <a:cs typeface="Tahoma" panose="020B0604030504040204" pitchFamily="34" charset="0"/>
                  </a:rPr>
                  <a:t>nghiệm</a:t>
                </a:r>
                <a:r>
                  <a:rPr lang="en-US" sz="4400" b="1" dirty="0" smtClean="0">
                    <a:latin typeface="Tahoma" panose="020B0604030504040204" pitchFamily="34" charset="0"/>
                    <a:ea typeface="Tahoma" panose="020B0604030504040204" pitchFamily="34" charset="0"/>
                    <a:cs typeface="Tahoma" panose="020B0604030504040204" pitchFamily="34" charset="0"/>
                  </a:rPr>
                  <a:t> </a:t>
                </a:r>
                <a:r>
                  <a:rPr lang="en-US" sz="4400" b="1" dirty="0" err="1" smtClean="0">
                    <a:latin typeface="Tahoma" panose="020B0604030504040204" pitchFamily="34" charset="0"/>
                    <a:ea typeface="Tahoma" panose="020B0604030504040204" pitchFamily="34" charset="0"/>
                    <a:cs typeface="Tahoma" panose="020B0604030504040204" pitchFamily="34" charset="0"/>
                  </a:rPr>
                  <a:t>của</a:t>
                </a:r>
                <a:r>
                  <a:rPr lang="en-US" sz="4400" b="1" dirty="0" smtClean="0">
                    <a:latin typeface="Tahoma" panose="020B0604030504040204" pitchFamily="34" charset="0"/>
                    <a:ea typeface="Tahoma" panose="020B0604030504040204" pitchFamily="34" charset="0"/>
                    <a:cs typeface="Tahoma" panose="020B0604030504040204" pitchFamily="34" charset="0"/>
                  </a:rPr>
                  <a:t> BPT </a:t>
                </a:r>
                <a14:m>
                  <m:oMath xmlns:m="http://schemas.openxmlformats.org/officeDocument/2006/math">
                    <m:d>
                      <m:dPr>
                        <m:begChr m:val="{"/>
                        <m:endChr m:val=""/>
                        <m:ctrlPr>
                          <a:rPr lang="en-US" sz="4400" b="1" i="1" smtClean="0">
                            <a:latin typeface="Cambria Math" panose="02040503050406030204" pitchFamily="18" charset="0"/>
                            <a:ea typeface="Tahoma" panose="020B0604030504040204" pitchFamily="34" charset="0"/>
                            <a:cs typeface="Tahoma" panose="020B0604030504040204" pitchFamily="34" charset="0"/>
                          </a:rPr>
                        </m:ctrlPr>
                      </m:dPr>
                      <m:e>
                        <m:m>
                          <m:mPr>
                            <m:mcs>
                              <m:mc>
                                <m:mcPr>
                                  <m:count m:val="1"/>
                                  <m:mcJc m:val="center"/>
                                </m:mcPr>
                              </m:mc>
                            </m:mcs>
                            <m:ctrlPr>
                              <a:rPr lang="en-US" sz="4400" b="1" i="1" smtClean="0">
                                <a:latin typeface="Cambria Math" panose="02040503050406030204" pitchFamily="18" charset="0"/>
                                <a:ea typeface="Tahoma" panose="020B0604030504040204" pitchFamily="34" charset="0"/>
                                <a:cs typeface="Tahoma" panose="020B0604030504040204" pitchFamily="34" charset="0"/>
                              </a:rPr>
                            </m:ctrlPr>
                          </m:mPr>
                          <m:mr>
                            <m:e>
                              <m:r>
                                <m:rPr>
                                  <m:brk m:alnAt="7"/>
                                </m:rPr>
                                <a:rPr lang="en-US" sz="4400" b="1" i="1" smtClean="0">
                                  <a:latin typeface="Cambria Math" panose="02040503050406030204" pitchFamily="18" charset="0"/>
                                  <a:ea typeface="Tahoma" panose="020B0604030504040204" pitchFamily="34" charset="0"/>
                                  <a:cs typeface="Tahoma" panose="020B0604030504040204" pitchFamily="34" charset="0"/>
                                </a:rPr>
                                <m:t>𝒙</m:t>
                              </m:r>
                              <m:r>
                                <a:rPr lang="en-US" sz="4400" b="1" i="1" smtClean="0">
                                  <a:latin typeface="Cambria Math" panose="02040503050406030204" pitchFamily="18" charset="0"/>
                                  <a:ea typeface="Tahoma" panose="020B0604030504040204" pitchFamily="34" charset="0"/>
                                  <a:cs typeface="Tahoma" panose="020B0604030504040204" pitchFamily="34" charset="0"/>
                                </a:rPr>
                                <m:t>−</m:t>
                              </m:r>
                              <m:r>
                                <a:rPr lang="en-US" sz="4400" b="1" i="1" smtClean="0">
                                  <a:latin typeface="Cambria Math" panose="02040503050406030204" pitchFamily="18" charset="0"/>
                                  <a:ea typeface="Tahoma" panose="020B0604030504040204" pitchFamily="34" charset="0"/>
                                  <a:cs typeface="Tahoma" panose="020B0604030504040204" pitchFamily="34" charset="0"/>
                                </a:rPr>
                                <m:t>𝟐</m:t>
                              </m:r>
                              <m:r>
                                <a:rPr lang="en-US" sz="4400" b="1" i="1" smtClean="0">
                                  <a:latin typeface="Cambria Math" panose="02040503050406030204" pitchFamily="18" charset="0"/>
                                  <a:ea typeface="Tahoma" panose="020B0604030504040204" pitchFamily="34" charset="0"/>
                                  <a:cs typeface="Tahoma" panose="020B0604030504040204" pitchFamily="34" charset="0"/>
                                </a:rPr>
                                <m:t>𝒚</m:t>
                              </m:r>
                              <m:r>
                                <a:rPr lang="en-US" sz="4400" b="1" i="1" smtClean="0">
                                  <a:latin typeface="Cambria Math" panose="02040503050406030204" pitchFamily="18" charset="0"/>
                                  <a:ea typeface="Tahoma" panose="020B0604030504040204" pitchFamily="34" charset="0"/>
                                  <a:cs typeface="Tahoma" panose="020B0604030504040204" pitchFamily="34" charset="0"/>
                                </a:rPr>
                                <m:t>&lt;</m:t>
                              </m:r>
                              <m:r>
                                <a:rPr lang="en-US" sz="4400" b="1" i="1" smtClean="0">
                                  <a:latin typeface="Cambria Math" panose="02040503050406030204" pitchFamily="18" charset="0"/>
                                  <a:ea typeface="Tahoma" panose="020B0604030504040204" pitchFamily="34" charset="0"/>
                                  <a:cs typeface="Tahoma" panose="020B0604030504040204" pitchFamily="34" charset="0"/>
                                </a:rPr>
                                <m:t>𝟎</m:t>
                              </m:r>
                            </m:e>
                          </m:mr>
                          <m:mr>
                            <m:e>
                              <m:r>
                                <a:rPr lang="en-US" sz="4400" b="1" i="1" smtClean="0">
                                  <a:latin typeface="Cambria Math" panose="02040503050406030204" pitchFamily="18" charset="0"/>
                                  <a:ea typeface="Tahoma" panose="020B0604030504040204" pitchFamily="34" charset="0"/>
                                  <a:cs typeface="Tahoma" panose="020B0604030504040204" pitchFamily="34" charset="0"/>
                                </a:rPr>
                                <m:t>𝒙</m:t>
                              </m:r>
                              <m:r>
                                <a:rPr lang="en-US" sz="4400" b="1" i="1" smtClean="0">
                                  <a:latin typeface="Cambria Math" panose="02040503050406030204" pitchFamily="18" charset="0"/>
                                  <a:ea typeface="Tahoma" panose="020B0604030504040204" pitchFamily="34" charset="0"/>
                                  <a:cs typeface="Tahoma" panose="020B0604030504040204" pitchFamily="34" charset="0"/>
                                </a:rPr>
                                <m:t>+</m:t>
                              </m:r>
                              <m:r>
                                <a:rPr lang="en-US" sz="4400" b="1" i="1" smtClean="0">
                                  <a:latin typeface="Cambria Math" panose="02040503050406030204" pitchFamily="18" charset="0"/>
                                  <a:ea typeface="Tahoma" panose="020B0604030504040204" pitchFamily="34" charset="0"/>
                                  <a:cs typeface="Tahoma" panose="020B0604030504040204" pitchFamily="34" charset="0"/>
                                </a:rPr>
                                <m:t>𝟑</m:t>
                              </m:r>
                              <m:r>
                                <a:rPr lang="en-US" sz="4400" b="1" i="1" smtClean="0">
                                  <a:latin typeface="Cambria Math" panose="02040503050406030204" pitchFamily="18" charset="0"/>
                                  <a:ea typeface="Tahoma" panose="020B0604030504040204" pitchFamily="34" charset="0"/>
                                  <a:cs typeface="Tahoma" panose="020B0604030504040204" pitchFamily="34" charset="0"/>
                                </a:rPr>
                                <m:t>𝒚</m:t>
                              </m:r>
                              <m:r>
                                <a:rPr lang="en-US" sz="4400" b="1" i="1" smtClean="0">
                                  <a:latin typeface="Cambria Math" panose="02040503050406030204" pitchFamily="18" charset="0"/>
                                  <a:ea typeface="Tahoma" panose="020B0604030504040204" pitchFamily="34" charset="0"/>
                                  <a:cs typeface="Tahoma" panose="020B0604030504040204" pitchFamily="34" charset="0"/>
                                </a:rPr>
                                <m:t>≻−</m:t>
                              </m:r>
                              <m:r>
                                <a:rPr lang="en-US" sz="4400" b="1" i="1" smtClean="0">
                                  <a:latin typeface="Cambria Math" panose="02040503050406030204" pitchFamily="18" charset="0"/>
                                  <a:ea typeface="Tahoma" panose="020B0604030504040204" pitchFamily="34" charset="0"/>
                                  <a:cs typeface="Tahoma" panose="020B0604030504040204" pitchFamily="34" charset="0"/>
                                </a:rPr>
                                <m:t>𝟐</m:t>
                              </m:r>
                            </m:e>
                          </m:mr>
                          <m:mr>
                            <m:e>
                              <m:r>
                                <a:rPr lang="en-US" sz="4400" b="1" i="1" smtClean="0">
                                  <a:latin typeface="Cambria Math" panose="02040503050406030204" pitchFamily="18" charset="0"/>
                                  <a:ea typeface="Tahoma" panose="020B0604030504040204" pitchFamily="34" charset="0"/>
                                  <a:cs typeface="Tahoma" panose="020B0604030504040204" pitchFamily="34" charset="0"/>
                                </a:rPr>
                                <m:t>𝒚</m:t>
                              </m:r>
                              <m:r>
                                <a:rPr lang="en-US" sz="4400" b="1" i="1" smtClean="0">
                                  <a:latin typeface="Cambria Math" panose="02040503050406030204" pitchFamily="18" charset="0"/>
                                  <a:ea typeface="Tahoma" panose="020B0604030504040204" pitchFamily="34" charset="0"/>
                                  <a:cs typeface="Tahoma" panose="020B0604030504040204" pitchFamily="34" charset="0"/>
                                </a:rPr>
                                <m:t>−</m:t>
                              </m:r>
                              <m:r>
                                <a:rPr lang="en-US" sz="4400" b="1" i="1" smtClean="0">
                                  <a:latin typeface="Cambria Math" panose="02040503050406030204" pitchFamily="18" charset="0"/>
                                  <a:ea typeface="Tahoma" panose="020B0604030504040204" pitchFamily="34" charset="0"/>
                                  <a:cs typeface="Tahoma" panose="020B0604030504040204" pitchFamily="34" charset="0"/>
                                </a:rPr>
                                <m:t>𝒙</m:t>
                              </m:r>
                              <m:r>
                                <a:rPr lang="en-US" sz="4400" b="1" i="1" smtClean="0">
                                  <a:latin typeface="Cambria Math" panose="02040503050406030204" pitchFamily="18" charset="0"/>
                                  <a:ea typeface="Tahoma" panose="020B0604030504040204" pitchFamily="34" charset="0"/>
                                  <a:cs typeface="Tahoma" panose="020B0604030504040204" pitchFamily="34" charset="0"/>
                                </a:rPr>
                                <m:t>&lt;</m:t>
                              </m:r>
                              <m:r>
                                <a:rPr lang="en-US" sz="4400" b="1" i="1" smtClean="0">
                                  <a:latin typeface="Cambria Math" panose="02040503050406030204" pitchFamily="18" charset="0"/>
                                  <a:ea typeface="Tahoma" panose="020B0604030504040204" pitchFamily="34" charset="0"/>
                                  <a:cs typeface="Tahoma" panose="020B0604030504040204" pitchFamily="34" charset="0"/>
                                </a:rPr>
                                <m:t>𝟑</m:t>
                              </m:r>
                            </m:e>
                          </m:mr>
                        </m:m>
                      </m:e>
                    </m:d>
                    <m:r>
                      <a:rPr lang="en-US" sz="4400" b="1" i="1" smtClean="0">
                        <a:latin typeface="Cambria Math" panose="02040503050406030204" pitchFamily="18" charset="0"/>
                        <a:ea typeface="Tahoma" panose="020B0604030504040204" pitchFamily="34" charset="0"/>
                        <a:cs typeface="Tahoma" panose="020B0604030504040204" pitchFamily="34" charset="0"/>
                      </a:rPr>
                      <m:t>  </m:t>
                    </m:r>
                  </m:oMath>
                </a14:m>
                <a:r>
                  <a:rPr lang="en-US" sz="4400" b="1" dirty="0" err="1" smtClean="0">
                    <a:latin typeface="Tahoma" panose="020B0604030504040204" pitchFamily="34" charset="0"/>
                    <a:ea typeface="Tahoma" panose="020B0604030504040204" pitchFamily="34" charset="0"/>
                    <a:cs typeface="Tahoma" panose="020B0604030504040204" pitchFamily="34" charset="0"/>
                  </a:rPr>
                  <a:t>chứa</a:t>
                </a:r>
                <a:r>
                  <a:rPr lang="en-US" sz="4400" b="1" dirty="0" smtClean="0">
                    <a:latin typeface="Tahoma" panose="020B0604030504040204" pitchFamily="34" charset="0"/>
                    <a:ea typeface="Tahoma" panose="020B0604030504040204" pitchFamily="34" charset="0"/>
                    <a:cs typeface="Tahoma" panose="020B0604030504040204" pitchFamily="34" charset="0"/>
                  </a:rPr>
                  <a:t> </a:t>
                </a:r>
                <a:r>
                  <a:rPr lang="en-US" sz="4400" b="1" dirty="0" err="1" smtClean="0">
                    <a:latin typeface="Tahoma" panose="020B0604030504040204" pitchFamily="34" charset="0"/>
                    <a:ea typeface="Tahoma" panose="020B0604030504040204" pitchFamily="34" charset="0"/>
                    <a:cs typeface="Tahoma" panose="020B0604030504040204" pitchFamily="34" charset="0"/>
                  </a:rPr>
                  <a:t>điểm</a:t>
                </a:r>
                <a:r>
                  <a:rPr lang="en-US" sz="4400" b="1" dirty="0" smtClean="0">
                    <a:latin typeface="Tahoma" panose="020B0604030504040204" pitchFamily="34" charset="0"/>
                    <a:ea typeface="Tahoma" panose="020B0604030504040204" pitchFamily="34" charset="0"/>
                    <a:cs typeface="Tahoma" panose="020B0604030504040204" pitchFamily="34" charset="0"/>
                  </a:rPr>
                  <a:t> </a:t>
                </a:r>
                <a:r>
                  <a:rPr lang="en-US" sz="4400" b="1" dirty="0" err="1" smtClean="0">
                    <a:latin typeface="Tahoma" panose="020B0604030504040204" pitchFamily="34" charset="0"/>
                    <a:ea typeface="Tahoma" panose="020B0604030504040204" pitchFamily="34" charset="0"/>
                    <a:cs typeface="Tahoma" panose="020B0604030504040204" pitchFamily="34" charset="0"/>
                  </a:rPr>
                  <a:t>nào</a:t>
                </a:r>
                <a:r>
                  <a:rPr lang="en-US" sz="4400" b="1" dirty="0" smtClean="0">
                    <a:latin typeface="Tahoma" panose="020B0604030504040204" pitchFamily="34" charset="0"/>
                    <a:ea typeface="Tahoma" panose="020B0604030504040204" pitchFamily="34" charset="0"/>
                    <a:cs typeface="Tahoma" panose="020B0604030504040204" pitchFamily="34" charset="0"/>
                  </a:rPr>
                  <a:t> </a:t>
                </a:r>
                <a:r>
                  <a:rPr lang="en-US" sz="4400" b="1" dirty="0" err="1" smtClean="0">
                    <a:latin typeface="Tahoma" panose="020B0604030504040204" pitchFamily="34" charset="0"/>
                    <a:ea typeface="Tahoma" panose="020B0604030504040204" pitchFamily="34" charset="0"/>
                    <a:cs typeface="Tahoma" panose="020B0604030504040204" pitchFamily="34" charset="0"/>
                  </a:rPr>
                  <a:t>sau</a:t>
                </a:r>
                <a:r>
                  <a:rPr lang="en-US" sz="4400" b="1" dirty="0" smtClean="0">
                    <a:latin typeface="Tahoma" panose="020B0604030504040204" pitchFamily="34" charset="0"/>
                    <a:ea typeface="Tahoma" panose="020B0604030504040204" pitchFamily="34" charset="0"/>
                    <a:cs typeface="Tahoma" panose="020B0604030504040204" pitchFamily="34" charset="0"/>
                  </a:rPr>
                  <a:t> </a:t>
                </a:r>
                <a:r>
                  <a:rPr lang="en-US" sz="4400" b="1" dirty="0" err="1" smtClean="0">
                    <a:latin typeface="Tahoma" panose="020B0604030504040204" pitchFamily="34" charset="0"/>
                    <a:ea typeface="Tahoma" panose="020B0604030504040204" pitchFamily="34" charset="0"/>
                    <a:cs typeface="Tahoma" panose="020B0604030504040204" pitchFamily="34" charset="0"/>
                  </a:rPr>
                  <a:t>đây</a:t>
                </a:r>
                <a:r>
                  <a:rPr lang="en-US" sz="4400" b="1" dirty="0" smtClean="0">
                    <a:latin typeface="Tahoma" panose="020B0604030504040204" pitchFamily="34" charset="0"/>
                    <a:ea typeface="Tahoma" panose="020B0604030504040204" pitchFamily="34" charset="0"/>
                    <a:cs typeface="Tahoma" panose="020B0604030504040204" pitchFamily="34" charset="0"/>
                  </a:rPr>
                  <a:t>?</a:t>
                </a:r>
                <a:endParaRPr lang="en-US" sz="4400" b="1" dirty="0">
                  <a:latin typeface="Tahoma" panose="020B0604030504040204" pitchFamily="34" charset="0"/>
                  <a:ea typeface="Tahoma" panose="020B0604030504040204" pitchFamily="34" charset="0"/>
                  <a:cs typeface="Tahoma" panose="020B0604030504040204" pitchFamily="34" charset="0"/>
                </a:endParaRPr>
              </a:p>
              <a:p>
                <a:pPr marL="629920" algn="just">
                  <a:lnSpc>
                    <a:spcPct val="107000"/>
                  </a:lnSpc>
                  <a:spcBef>
                    <a:spcPts val="300"/>
                  </a:spcBef>
                  <a:spcAft>
                    <a:spcPts val="300"/>
                  </a:spcAft>
                  <a:tabLst>
                    <a:tab pos="630555" algn="l"/>
                    <a:tab pos="2070735" algn="l"/>
                    <a:tab pos="3429000" algn="l"/>
                    <a:tab pos="4770755" algn="l"/>
                  </a:tabLst>
                </a:pPr>
                <a:r>
                  <a:rPr lang="en-US" sz="4400" b="1"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A. </a:t>
                </a:r>
                <a14:m>
                  <m:oMath xmlns:m="http://schemas.openxmlformats.org/officeDocument/2006/math">
                    <m:r>
                      <a:rPr lang="en-US" sz="4400" b="1" i="1" dirty="0" smtClean="0">
                        <a:solidFill>
                          <a:srgbClr val="000000"/>
                        </a:solidFill>
                        <a:effectLst/>
                        <a:latin typeface="Cambria Math" panose="02040503050406030204" pitchFamily="18" charset="0"/>
                        <a:ea typeface="Tahoma" panose="020B0604030504040204" pitchFamily="34" charset="0"/>
                        <a:cs typeface="Tahoma" panose="020B0604030504040204" pitchFamily="34" charset="0"/>
                      </a:rPr>
                      <m:t>𝑨</m:t>
                    </m:r>
                    <m:d>
                      <m:dPr>
                        <m:ctrlPr>
                          <a:rPr lang="en-US" sz="4400" b="1" i="1" dirty="0" smtClean="0">
                            <a:solidFill>
                              <a:srgbClr val="000000"/>
                            </a:solidFill>
                            <a:effectLst/>
                            <a:latin typeface="Cambria Math" panose="02040503050406030204" pitchFamily="18" charset="0"/>
                            <a:ea typeface="Tahoma" panose="020B0604030504040204" pitchFamily="34" charset="0"/>
                            <a:cs typeface="Tahoma" panose="020B0604030504040204" pitchFamily="34" charset="0"/>
                          </a:rPr>
                        </m:ctrlPr>
                      </m:dPr>
                      <m:e>
                        <m:r>
                          <a:rPr lang="en-US" sz="4400" b="1" i="1" dirty="0" smtClean="0">
                            <a:solidFill>
                              <a:srgbClr val="000000"/>
                            </a:solidFill>
                            <a:effectLst/>
                            <a:latin typeface="Cambria Math" panose="02040503050406030204" pitchFamily="18" charset="0"/>
                            <a:ea typeface="Tahoma" panose="020B0604030504040204" pitchFamily="34" charset="0"/>
                            <a:cs typeface="Tahoma" panose="020B0604030504040204" pitchFamily="34" charset="0"/>
                          </a:rPr>
                          <m:t>𝟏</m:t>
                        </m:r>
                        <m:r>
                          <a:rPr lang="en-US" sz="4400" b="1" i="1" dirty="0" smtClean="0">
                            <a:solidFill>
                              <a:srgbClr val="000000"/>
                            </a:solidFill>
                            <a:effectLst/>
                            <a:latin typeface="Cambria Math" panose="02040503050406030204" pitchFamily="18" charset="0"/>
                            <a:ea typeface="Tahoma" panose="020B0604030504040204" pitchFamily="34" charset="0"/>
                            <a:cs typeface="Tahoma" panose="020B0604030504040204" pitchFamily="34" charset="0"/>
                          </a:rPr>
                          <m:t>;</m:t>
                        </m:r>
                        <m:r>
                          <a:rPr lang="en-US" sz="4400" b="1" i="1" dirty="0" smtClean="0">
                            <a:solidFill>
                              <a:srgbClr val="000000"/>
                            </a:solidFill>
                            <a:effectLst/>
                            <a:latin typeface="Cambria Math" panose="02040503050406030204" pitchFamily="18" charset="0"/>
                            <a:ea typeface="Tahoma" panose="020B0604030504040204" pitchFamily="34" charset="0"/>
                            <a:cs typeface="Tahoma" panose="020B0604030504040204" pitchFamily="34" charset="0"/>
                          </a:rPr>
                          <m:t>𝟎</m:t>
                        </m:r>
                      </m:e>
                    </m:d>
                  </m:oMath>
                </a14:m>
                <a:r>
                  <a:rPr lang="en-US" sz="4400" b="1"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a:t>
                </a:r>
                <a:r>
                  <a:rPr lang="vi-VN" sz="4400" b="1"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smtClean="0">
                    <a:latin typeface="Tahoma" panose="020B0604030504040204" pitchFamily="34" charset="0"/>
                    <a:ea typeface="Tahoma" panose="020B0604030504040204" pitchFamily="34" charset="0"/>
                    <a:cs typeface="Tahoma" panose="020B0604030504040204" pitchFamily="34" charset="0"/>
                  </a:rPr>
                  <a:t>B</a:t>
                </a:r>
                <a:r>
                  <a:rPr lang="en-US" sz="4400" b="1"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dirty="0" smtClean="0">
                        <a:solidFill>
                          <a:srgbClr val="000000"/>
                        </a:solidFill>
                        <a:effectLst/>
                        <a:latin typeface="Cambria Math" panose="02040503050406030204" pitchFamily="18" charset="0"/>
                        <a:ea typeface="Tahoma" panose="020B0604030504040204" pitchFamily="34" charset="0"/>
                        <a:cs typeface="Tahoma" panose="020B0604030504040204" pitchFamily="34" charset="0"/>
                      </a:rPr>
                      <m:t>𝑩</m:t>
                    </m:r>
                    <m:d>
                      <m:dPr>
                        <m:ctrlPr>
                          <a:rPr lang="en-US" sz="4400" b="1" i="1" dirty="0" smtClean="0">
                            <a:solidFill>
                              <a:srgbClr val="000000"/>
                            </a:solidFill>
                            <a:effectLst/>
                            <a:latin typeface="Cambria Math" panose="02040503050406030204" pitchFamily="18" charset="0"/>
                            <a:ea typeface="Tahoma" panose="020B0604030504040204" pitchFamily="34" charset="0"/>
                            <a:cs typeface="Tahoma" panose="020B0604030504040204" pitchFamily="34" charset="0"/>
                          </a:rPr>
                        </m:ctrlPr>
                      </m:dPr>
                      <m:e>
                        <m:r>
                          <a:rPr lang="en-US" sz="4400" b="1" i="1" dirty="0" smtClean="0">
                            <a:solidFill>
                              <a:srgbClr val="000000"/>
                            </a:solidFill>
                            <a:effectLst/>
                            <a:latin typeface="Cambria Math" panose="02040503050406030204" pitchFamily="18" charset="0"/>
                            <a:ea typeface="Tahoma" panose="020B0604030504040204" pitchFamily="34" charset="0"/>
                            <a:cs typeface="Tahoma" panose="020B0604030504040204" pitchFamily="34" charset="0"/>
                          </a:rPr>
                          <m:t>−</m:t>
                        </m:r>
                        <m:r>
                          <a:rPr lang="en-US" sz="4400" b="1" i="1" dirty="0" smtClean="0">
                            <a:solidFill>
                              <a:srgbClr val="000000"/>
                            </a:solidFill>
                            <a:effectLst/>
                            <a:latin typeface="Cambria Math" panose="02040503050406030204" pitchFamily="18" charset="0"/>
                            <a:ea typeface="Tahoma" panose="020B0604030504040204" pitchFamily="34" charset="0"/>
                            <a:cs typeface="Tahoma" panose="020B0604030504040204" pitchFamily="34" charset="0"/>
                          </a:rPr>
                          <m:t>𝟐</m:t>
                        </m:r>
                        <m:r>
                          <a:rPr lang="en-US" sz="4400" b="1" i="1" dirty="0" smtClean="0">
                            <a:solidFill>
                              <a:srgbClr val="000000"/>
                            </a:solidFill>
                            <a:effectLst/>
                            <a:latin typeface="Cambria Math" panose="02040503050406030204" pitchFamily="18" charset="0"/>
                            <a:ea typeface="Tahoma" panose="020B0604030504040204" pitchFamily="34" charset="0"/>
                            <a:cs typeface="Tahoma" panose="020B0604030504040204" pitchFamily="34" charset="0"/>
                          </a:rPr>
                          <m:t>;</m:t>
                        </m:r>
                        <m:r>
                          <a:rPr lang="en-US" sz="4400" b="1" i="1" dirty="0" smtClean="0">
                            <a:solidFill>
                              <a:srgbClr val="000000"/>
                            </a:solidFill>
                            <a:effectLst/>
                            <a:latin typeface="Cambria Math" panose="02040503050406030204" pitchFamily="18" charset="0"/>
                            <a:ea typeface="Tahoma" panose="020B0604030504040204" pitchFamily="34" charset="0"/>
                            <a:cs typeface="Tahoma" panose="020B0604030504040204" pitchFamily="34" charset="0"/>
                          </a:rPr>
                          <m:t>𝟑</m:t>
                        </m:r>
                      </m:e>
                    </m:d>
                  </m:oMath>
                </a14:m>
                <a:r>
                  <a:rPr lang="vi-VN" sz="4400" b="1"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smtClean="0">
                    <a:latin typeface="Tahoma" panose="020B0604030504040204" pitchFamily="34" charset="0"/>
                    <a:ea typeface="Tahoma" panose="020B0604030504040204" pitchFamily="34" charset="0"/>
                    <a:cs typeface="Tahoma" panose="020B0604030504040204" pitchFamily="34" charset="0"/>
                  </a:rPr>
                  <a:t>	C.</a:t>
                </a:r>
                <a:r>
                  <a:rPr lang="en-US" sz="4400" b="1"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dirty="0" smtClean="0">
                        <a:solidFill>
                          <a:srgbClr val="000000"/>
                        </a:solidFill>
                        <a:effectLst/>
                        <a:latin typeface="Cambria Math" panose="02040503050406030204" pitchFamily="18" charset="0"/>
                        <a:ea typeface="Tahoma" panose="020B0604030504040204" pitchFamily="34" charset="0"/>
                        <a:cs typeface="Tahoma" panose="020B0604030504040204" pitchFamily="34" charset="0"/>
                      </a:rPr>
                      <m:t>𝑪</m:t>
                    </m:r>
                    <m:d>
                      <m:dPr>
                        <m:ctrlPr>
                          <a:rPr lang="en-US" sz="4400" b="1" i="1" dirty="0" smtClean="0">
                            <a:solidFill>
                              <a:srgbClr val="000000"/>
                            </a:solidFill>
                            <a:effectLst/>
                            <a:latin typeface="Cambria Math" panose="02040503050406030204" pitchFamily="18" charset="0"/>
                            <a:ea typeface="Tahoma" panose="020B0604030504040204" pitchFamily="34" charset="0"/>
                            <a:cs typeface="Tahoma" panose="020B0604030504040204" pitchFamily="34" charset="0"/>
                          </a:rPr>
                        </m:ctrlPr>
                      </m:dPr>
                      <m:e>
                        <m:r>
                          <a:rPr lang="en-US" sz="4400" b="1" i="1" dirty="0" smtClean="0">
                            <a:solidFill>
                              <a:srgbClr val="000000"/>
                            </a:solidFill>
                            <a:effectLst/>
                            <a:latin typeface="Cambria Math" panose="02040503050406030204" pitchFamily="18" charset="0"/>
                            <a:ea typeface="Tahoma" panose="020B0604030504040204" pitchFamily="34" charset="0"/>
                            <a:cs typeface="Tahoma" panose="020B0604030504040204" pitchFamily="34" charset="0"/>
                          </a:rPr>
                          <m:t>𝟎</m:t>
                        </m:r>
                        <m:r>
                          <a:rPr lang="en-US" sz="4400" b="1" i="1" dirty="0" smtClean="0">
                            <a:solidFill>
                              <a:srgbClr val="000000"/>
                            </a:solidFill>
                            <a:effectLst/>
                            <a:latin typeface="Cambria Math" panose="02040503050406030204" pitchFamily="18" charset="0"/>
                            <a:ea typeface="Tahoma" panose="020B0604030504040204" pitchFamily="34" charset="0"/>
                            <a:cs typeface="Tahoma" panose="020B0604030504040204" pitchFamily="34" charset="0"/>
                          </a:rPr>
                          <m:t>;−</m:t>
                        </m:r>
                        <m:r>
                          <a:rPr lang="en-US" sz="4400" b="1" i="1" dirty="0" smtClean="0">
                            <a:solidFill>
                              <a:srgbClr val="000000"/>
                            </a:solidFill>
                            <a:effectLst/>
                            <a:latin typeface="Cambria Math" panose="02040503050406030204" pitchFamily="18" charset="0"/>
                            <a:ea typeface="Tahoma" panose="020B0604030504040204" pitchFamily="34" charset="0"/>
                            <a:cs typeface="Tahoma" panose="020B0604030504040204" pitchFamily="34" charset="0"/>
                          </a:rPr>
                          <m:t>𝟏</m:t>
                        </m:r>
                      </m:e>
                    </m:d>
                  </m:oMath>
                </a14:m>
                <a:r>
                  <a:rPr lang="vi-VN" sz="4400" b="1"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smtClean="0">
                    <a:latin typeface="Tahoma" panose="020B0604030504040204" pitchFamily="34" charset="0"/>
                    <a:ea typeface="Tahoma" panose="020B0604030504040204" pitchFamily="34" charset="0"/>
                    <a:cs typeface="Tahoma" panose="020B0604030504040204" pitchFamily="34" charset="0"/>
                  </a:rPr>
                  <a:t>D.</a:t>
                </a:r>
                <a14:m>
                  <m:oMath xmlns:m="http://schemas.openxmlformats.org/officeDocument/2006/math">
                    <m:r>
                      <a:rPr lang="en-US" sz="4400" b="1" i="0" smtClean="0">
                        <a:solidFill>
                          <a:srgbClr val="000000"/>
                        </a:solidFill>
                        <a:effectLst/>
                        <a:latin typeface="Cambria Math" panose="02040503050406030204" pitchFamily="18" charset="0"/>
                        <a:ea typeface="MS Mincho" panose="02020609040205080304" pitchFamily="49" charset="-128"/>
                        <a:cs typeface="Times New Roman" panose="02020603050405020304" pitchFamily="18" charset="0"/>
                      </a:rPr>
                      <m:t>  </m:t>
                    </m:r>
                  </m:oMath>
                </a14:m>
                <a:r>
                  <a:rPr lang="en-US" sz="4400" b="1" dirty="0" smtClean="0">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dirty="0" smtClean="0">
                        <a:effectLst/>
                        <a:latin typeface="Cambria Math" panose="02040503050406030204" pitchFamily="18" charset="0"/>
                        <a:ea typeface="Tahoma" panose="020B0604030504040204" pitchFamily="34" charset="0"/>
                        <a:cs typeface="Tahoma" panose="020B0604030504040204" pitchFamily="34" charset="0"/>
                      </a:rPr>
                      <m:t>𝑫</m:t>
                    </m:r>
                    <m:d>
                      <m:dPr>
                        <m:ctrlPr>
                          <a:rPr lang="en-US" sz="4400" b="1" i="1" dirty="0" smtClean="0">
                            <a:effectLst/>
                            <a:latin typeface="Cambria Math" panose="02040503050406030204" pitchFamily="18" charset="0"/>
                            <a:ea typeface="Tahoma" panose="020B0604030504040204" pitchFamily="34" charset="0"/>
                            <a:cs typeface="Tahoma" panose="020B0604030504040204" pitchFamily="34" charset="0"/>
                          </a:rPr>
                        </m:ctrlPr>
                      </m:dPr>
                      <m:e>
                        <m:r>
                          <a:rPr lang="en-US" sz="4400" b="1" i="1" dirty="0" smtClean="0">
                            <a:effectLst/>
                            <a:latin typeface="Cambria Math" panose="02040503050406030204" pitchFamily="18" charset="0"/>
                            <a:ea typeface="Tahoma" panose="020B0604030504040204" pitchFamily="34" charset="0"/>
                            <a:cs typeface="Tahoma" panose="020B0604030504040204" pitchFamily="34" charset="0"/>
                          </a:rPr>
                          <m:t>−</m:t>
                        </m:r>
                        <m:r>
                          <a:rPr lang="en-US" sz="4400" b="1" i="1" dirty="0" smtClean="0">
                            <a:effectLst/>
                            <a:latin typeface="Cambria Math" panose="02040503050406030204" pitchFamily="18" charset="0"/>
                            <a:ea typeface="Tahoma" panose="020B0604030504040204" pitchFamily="34" charset="0"/>
                            <a:cs typeface="Tahoma" panose="020B0604030504040204" pitchFamily="34" charset="0"/>
                          </a:rPr>
                          <m:t>𝟏</m:t>
                        </m:r>
                        <m:r>
                          <a:rPr lang="en-US" sz="4400" b="1" i="1" dirty="0" smtClean="0">
                            <a:effectLst/>
                            <a:latin typeface="Cambria Math" panose="02040503050406030204" pitchFamily="18" charset="0"/>
                            <a:ea typeface="Tahoma" panose="020B0604030504040204" pitchFamily="34" charset="0"/>
                            <a:cs typeface="Tahoma" panose="020B0604030504040204" pitchFamily="34" charset="0"/>
                          </a:rPr>
                          <m:t>;</m:t>
                        </m:r>
                        <m:r>
                          <a:rPr lang="en-US" sz="4400" b="1" i="1" dirty="0" smtClean="0">
                            <a:effectLst/>
                            <a:latin typeface="Cambria Math" panose="02040503050406030204" pitchFamily="18" charset="0"/>
                            <a:ea typeface="Tahoma" panose="020B0604030504040204" pitchFamily="34" charset="0"/>
                            <a:cs typeface="Tahoma" panose="020B0604030504040204" pitchFamily="34" charset="0"/>
                          </a:rPr>
                          <m:t>𝟎</m:t>
                        </m:r>
                      </m:e>
                    </m:d>
                    <m:r>
                      <a:rPr lang="en-US" sz="4400" b="1" i="1" dirty="0" smtClean="0">
                        <a:effectLst/>
                        <a:latin typeface="Cambria Math" panose="02040503050406030204" pitchFamily="18" charset="0"/>
                        <a:ea typeface="Tahoma" panose="020B0604030504040204" pitchFamily="34" charset="0"/>
                        <a:cs typeface="Tahoma" panose="020B0604030504040204" pitchFamily="34" charset="0"/>
                      </a:rPr>
                      <m:t>.</m:t>
                    </m:r>
                  </m:oMath>
                </a14:m>
                <a:endParaRPr lang="en-US" sz="4400" b="1" dirty="0">
                  <a:effectLst/>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3" name="Rectangle 2">
                <a:extLst>
                  <a:ext uri="{FF2B5EF4-FFF2-40B4-BE49-F238E27FC236}">
                    <a16:creationId xmlns:a16="http://schemas.microsoft.com/office/drawing/2014/main" id="{C673D670-6F25-4EA2-A3AE-DC21EBCAB798}"/>
                  </a:ext>
                </a:extLst>
              </p:cNvPr>
              <p:cNvSpPr>
                <a:spLocks noRot="1" noChangeAspect="1" noMove="1" noResize="1" noEditPoints="1" noAdjustHandles="1" noChangeArrowheads="1" noChangeShapeType="1" noTextEdit="1"/>
              </p:cNvSpPr>
              <p:nvPr/>
            </p:nvSpPr>
            <p:spPr>
              <a:xfrm>
                <a:off x="1304793" y="2844782"/>
                <a:ext cx="21774413" cy="3149324"/>
              </a:xfrm>
              <a:prstGeom prst="rect">
                <a:avLst/>
              </a:prstGeom>
              <a:blipFill>
                <a:blip r:embed="rId2"/>
                <a:stretch>
                  <a:fillRect b="-8333"/>
                </a:stretch>
              </a:blipFill>
            </p:spPr>
            <p:txBody>
              <a:bodyPr/>
              <a:lstStyle/>
              <a:p>
                <a:r>
                  <a:rPr lang="en-US">
                    <a:noFill/>
                  </a:rPr>
                  <a:t> </a:t>
                </a:r>
              </a:p>
            </p:txBody>
          </p:sp>
        </mc:Fallback>
      </mc:AlternateContent>
      <p:sp>
        <p:nvSpPr>
          <p:cNvPr id="5" name="Rectangle 4">
            <a:extLst>
              <a:ext uri="{FF2B5EF4-FFF2-40B4-BE49-F238E27FC236}">
                <a16:creationId xmlns:a16="http://schemas.microsoft.com/office/drawing/2014/main" id="{D8CFC9F2-852D-45D4-9450-C2977A655AA7}"/>
              </a:ext>
            </a:extLst>
          </p:cNvPr>
          <p:cNvSpPr/>
          <p:nvPr/>
        </p:nvSpPr>
        <p:spPr>
          <a:xfrm>
            <a:off x="1828800" y="8686800"/>
            <a:ext cx="21694711" cy="751616"/>
          </a:xfrm>
          <a:prstGeom prst="rect">
            <a:avLst/>
          </a:prstGeom>
        </p:spPr>
        <p:txBody>
          <a:bodyPr wrap="square">
            <a:spAutoFit/>
          </a:bodyPr>
          <a:lstStyle/>
          <a:p>
            <a:pPr marL="629920">
              <a:lnSpc>
                <a:spcPct val="107000"/>
              </a:lnSpc>
              <a:spcAft>
                <a:spcPts val="800"/>
              </a:spcAft>
              <a:tabLst>
                <a:tab pos="1737360" algn="l"/>
              </a:tabLst>
            </a:pPr>
            <a:r>
              <a:rPr lang="vi-VN" sz="4400" b="1" dirty="0">
                <a:solidFill>
                  <a:srgbClr val="0000FF"/>
                </a:solidFill>
                <a:highlight>
                  <a:srgbClr val="00FF00"/>
                </a:highlight>
                <a:latin typeface="Tahoma" pitchFamily="34" charset="0"/>
                <a:ea typeface="Tahoma" pitchFamily="34" charset="0"/>
                <a:cs typeface="Tahoma" pitchFamily="34" charset="0"/>
              </a:rPr>
              <a:t>Chọn </a:t>
            </a:r>
            <a:r>
              <a:rPr lang="en-US" sz="4400" b="1" dirty="0">
                <a:solidFill>
                  <a:srgbClr val="0000FF"/>
                </a:solidFill>
                <a:highlight>
                  <a:srgbClr val="00FF00"/>
                </a:highlight>
                <a:latin typeface="Tahoma" pitchFamily="34" charset="0"/>
                <a:ea typeface="Tahoma" pitchFamily="34" charset="0"/>
                <a:cs typeface="Tahoma" pitchFamily="34" charset="0"/>
              </a:rPr>
              <a:t>D</a:t>
            </a:r>
            <a:r>
              <a:rPr lang="vi-VN" sz="4400" b="1" dirty="0" smtClean="0">
                <a:solidFill>
                  <a:srgbClr val="0000FF"/>
                </a:solidFill>
                <a:effectLst/>
                <a:highlight>
                  <a:srgbClr val="00FF00"/>
                </a:highlight>
                <a:latin typeface="Tahoma" pitchFamily="34" charset="0"/>
                <a:ea typeface="Tahoma" pitchFamily="34" charset="0"/>
                <a:cs typeface="Tahoma" pitchFamily="34" charset="0"/>
              </a:rPr>
              <a:t>.</a:t>
            </a:r>
            <a:endParaRPr lang="en-US" sz="4400" b="1" dirty="0">
              <a:effectLst/>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3032296837"/>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nodeType="clickEffect">
                                  <p:stCondLst>
                                    <p:cond delay="0"/>
                                  </p:stCondLst>
                                  <p:childTnLst>
                                    <p:set>
                                      <p:cBhvr>
                                        <p:cTn id="12" dur="1" fill="hold">
                                          <p:stCondLst>
                                            <p:cond delay="0"/>
                                          </p:stCondLst>
                                        </p:cTn>
                                        <p:tgtEl>
                                          <p:spTgt spid="65"/>
                                        </p:tgtEl>
                                        <p:attrNameLst>
                                          <p:attrName>style.visibility</p:attrName>
                                        </p:attrNameLst>
                                      </p:cBhvr>
                                      <p:to>
                                        <p:strVal val="visible"/>
                                      </p:to>
                                    </p:set>
                                    <p:animEffect transition="in" filter="wipe(left)">
                                      <p:cBhvr>
                                        <p:cTn id="13" dur="500"/>
                                        <p:tgtEl>
                                          <p:spTgt spid="65"/>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ppt_x"/>
                                          </p:val>
                                        </p:tav>
                                        <p:tav tm="100000">
                                          <p:val>
                                            <p:strVal val="#ppt_x"/>
                                          </p:val>
                                        </p:tav>
                                      </p:tavLst>
                                    </p:anim>
                                    <p:anim calcmode="lin" valueType="num">
                                      <p:cBhvr additive="base">
                                        <p:cTn id="1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oup 54"/>
          <p:cNvGrpSpPr/>
          <p:nvPr/>
        </p:nvGrpSpPr>
        <p:grpSpPr>
          <a:xfrm>
            <a:off x="846534" y="1905000"/>
            <a:ext cx="19575066" cy="7086600"/>
            <a:chOff x="1268078" y="3405486"/>
            <a:chExt cx="22486206" cy="4463292"/>
          </a:xfrm>
        </p:grpSpPr>
        <p:sp>
          <p:nvSpPr>
            <p:cNvPr id="31" name="Rounded Rectangle 30"/>
            <p:cNvSpPr/>
            <p:nvPr/>
          </p:nvSpPr>
          <p:spPr>
            <a:xfrm>
              <a:off x="1532360" y="3579401"/>
              <a:ext cx="22221924" cy="4289377"/>
            </a:xfrm>
            <a:prstGeom prst="roundRect">
              <a:avLst>
                <a:gd name="adj" fmla="val 5347"/>
              </a:avLst>
            </a:prstGeom>
            <a:solidFill>
              <a:schemeClr val="accent6">
                <a:lumMod val="20000"/>
                <a:lumOff val="8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67"/>
            <p:cNvGrpSpPr/>
            <p:nvPr/>
          </p:nvGrpSpPr>
          <p:grpSpPr>
            <a:xfrm>
              <a:off x="1268078" y="3405486"/>
              <a:ext cx="3343538" cy="940513"/>
              <a:chOff x="1311958" y="3405486"/>
              <a:chExt cx="3343538" cy="940513"/>
            </a:xfrm>
          </p:grpSpPr>
          <p:sp>
            <p:nvSpPr>
              <p:cNvPr id="33" name="Freeform 20"/>
              <p:cNvSpPr>
                <a:spLocks/>
              </p:cNvSpPr>
              <p:nvPr/>
            </p:nvSpPr>
            <p:spPr bwMode="auto">
              <a:xfrm rot="5400000">
                <a:off x="2967389" y="2625080"/>
                <a:ext cx="793395" cy="2582819"/>
              </a:xfrm>
              <a:prstGeom prst="round2SameRect">
                <a:avLst>
                  <a:gd name="adj1" fmla="val 6498"/>
                  <a:gd name="adj2" fmla="val 0"/>
                </a:avLst>
              </a:prstGeom>
              <a:solidFill>
                <a:schemeClr val="accent6">
                  <a:lumMod val="75000"/>
                </a:schemeClr>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p>
            </p:txBody>
          </p:sp>
          <p:sp>
            <p:nvSpPr>
              <p:cNvPr id="34" name="TextBox 33"/>
              <p:cNvSpPr txBox="1"/>
              <p:nvPr/>
            </p:nvSpPr>
            <p:spPr>
              <a:xfrm>
                <a:off x="2471586" y="3646323"/>
                <a:ext cx="1858200" cy="602243"/>
              </a:xfrm>
              <a:prstGeom prst="rect">
                <a:avLst/>
              </a:prstGeom>
              <a:noFill/>
            </p:spPr>
            <p:txBody>
              <a:bodyPr wrap="none" rtlCol="0">
                <a:spAutoFit/>
              </a:bodyPr>
              <a:lstStyle/>
              <a:p>
                <a:r>
                  <a:rPr lang="en-US" sz="4600" b="1" dirty="0" err="1" smtClean="0">
                    <a:solidFill>
                      <a:schemeClr val="bg1"/>
                    </a:solidFill>
                    <a:latin typeface="Tahoma" pitchFamily="34" charset="0"/>
                    <a:ea typeface="Tahoma" pitchFamily="34" charset="0"/>
                    <a:cs typeface="Tahoma" pitchFamily="34" charset="0"/>
                  </a:rPr>
                  <a:t>Câu</a:t>
                </a:r>
                <a:r>
                  <a:rPr lang="en-US" sz="4600" b="1" dirty="0" smtClean="0">
                    <a:solidFill>
                      <a:schemeClr val="bg1"/>
                    </a:solidFill>
                    <a:latin typeface="Tahoma" pitchFamily="34" charset="0"/>
                    <a:ea typeface="Tahoma" pitchFamily="34" charset="0"/>
                    <a:cs typeface="Tahoma" pitchFamily="34" charset="0"/>
                  </a:rPr>
                  <a:t> </a:t>
                </a:r>
                <a:r>
                  <a:rPr lang="en-US" sz="4600" b="1" dirty="0">
                    <a:solidFill>
                      <a:schemeClr val="bg1"/>
                    </a:solidFill>
                    <a:latin typeface="Tahoma" pitchFamily="34" charset="0"/>
                    <a:ea typeface="Tahoma" pitchFamily="34" charset="0"/>
                    <a:cs typeface="Tahoma" pitchFamily="34" charset="0"/>
                  </a:rPr>
                  <a:t>2</a:t>
                </a:r>
              </a:p>
            </p:txBody>
          </p:sp>
          <p:grpSp>
            <p:nvGrpSpPr>
              <p:cNvPr id="35" name="Group 70"/>
              <p:cNvGrpSpPr/>
              <p:nvPr/>
            </p:nvGrpSpPr>
            <p:grpSpPr>
              <a:xfrm>
                <a:off x="1311958" y="3405486"/>
                <a:ext cx="950173" cy="940513"/>
                <a:chOff x="1311958" y="3405486"/>
                <a:chExt cx="950173" cy="940513"/>
              </a:xfrm>
            </p:grpSpPr>
            <p:sp>
              <p:nvSpPr>
                <p:cNvPr id="36" name="Rectangle 35"/>
                <p:cNvSpPr/>
                <p:nvPr/>
              </p:nvSpPr>
              <p:spPr>
                <a:xfrm>
                  <a:off x="1406975" y="3672018"/>
                  <a:ext cx="596676" cy="5403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13"/>
                <p:cNvSpPr>
                  <a:spLocks noEditPoints="1"/>
                </p:cNvSpPr>
                <p:nvPr/>
              </p:nvSpPr>
              <p:spPr bwMode="auto">
                <a:xfrm>
                  <a:off x="1311958" y="3581027"/>
                  <a:ext cx="190035" cy="268948"/>
                </a:xfrm>
                <a:custGeom>
                  <a:avLst/>
                  <a:gdLst>
                    <a:gd name="T0" fmla="*/ 34 w 50"/>
                    <a:gd name="T1" fmla="*/ 16 h 71"/>
                    <a:gd name="T2" fmla="*/ 34 w 50"/>
                    <a:gd name="T3" fmla="*/ 55 h 71"/>
                    <a:gd name="T4" fmla="*/ 16 w 50"/>
                    <a:gd name="T5" fmla="*/ 55 h 71"/>
                    <a:gd name="T6" fmla="*/ 16 w 50"/>
                    <a:gd name="T7" fmla="*/ 16 h 71"/>
                    <a:gd name="T8" fmla="*/ 34 w 50"/>
                    <a:gd name="T9" fmla="*/ 16 h 71"/>
                    <a:gd name="T10" fmla="*/ 34 w 50"/>
                    <a:gd name="T11" fmla="*/ 0 h 71"/>
                    <a:gd name="T12" fmla="*/ 16 w 50"/>
                    <a:gd name="T13" fmla="*/ 0 h 71"/>
                    <a:gd name="T14" fmla="*/ 0 w 50"/>
                    <a:gd name="T15" fmla="*/ 16 h 71"/>
                    <a:gd name="T16" fmla="*/ 0 w 50"/>
                    <a:gd name="T17" fmla="*/ 55 h 71"/>
                    <a:gd name="T18" fmla="*/ 16 w 50"/>
                    <a:gd name="T19" fmla="*/ 71 h 71"/>
                    <a:gd name="T20" fmla="*/ 34 w 50"/>
                    <a:gd name="T21" fmla="*/ 71 h 71"/>
                    <a:gd name="T22" fmla="*/ 50 w 50"/>
                    <a:gd name="T23" fmla="*/ 55 h 71"/>
                    <a:gd name="T24" fmla="*/ 50 w 50"/>
                    <a:gd name="T25" fmla="*/ 16 h 71"/>
                    <a:gd name="T26" fmla="*/ 34 w 50"/>
                    <a:gd name="T2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1">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8" name="Freeform 14"/>
                <p:cNvSpPr>
                  <a:spLocks noEditPoints="1"/>
                </p:cNvSpPr>
                <p:nvPr/>
              </p:nvSpPr>
              <p:spPr bwMode="auto">
                <a:xfrm>
                  <a:off x="1311958" y="3581027"/>
                  <a:ext cx="277000" cy="181983"/>
                </a:xfrm>
                <a:custGeom>
                  <a:avLst/>
                  <a:gdLst>
                    <a:gd name="T0" fmla="*/ 57 w 73"/>
                    <a:gd name="T1" fmla="*/ 16 h 48"/>
                    <a:gd name="T2" fmla="*/ 57 w 73"/>
                    <a:gd name="T3" fmla="*/ 32 h 48"/>
                    <a:gd name="T4" fmla="*/ 16 w 73"/>
                    <a:gd name="T5" fmla="*/ 32 h 48"/>
                    <a:gd name="T6" fmla="*/ 16 w 73"/>
                    <a:gd name="T7" fmla="*/ 16 h 48"/>
                    <a:gd name="T8" fmla="*/ 57 w 73"/>
                    <a:gd name="T9" fmla="*/ 16 h 48"/>
                    <a:gd name="T10" fmla="*/ 57 w 73"/>
                    <a:gd name="T11" fmla="*/ 0 h 48"/>
                    <a:gd name="T12" fmla="*/ 16 w 73"/>
                    <a:gd name="T13" fmla="*/ 0 h 48"/>
                    <a:gd name="T14" fmla="*/ 0 w 73"/>
                    <a:gd name="T15" fmla="*/ 16 h 48"/>
                    <a:gd name="T16" fmla="*/ 0 w 73"/>
                    <a:gd name="T17" fmla="*/ 32 h 48"/>
                    <a:gd name="T18" fmla="*/ 16 w 73"/>
                    <a:gd name="T19" fmla="*/ 48 h 48"/>
                    <a:gd name="T20" fmla="*/ 57 w 73"/>
                    <a:gd name="T21" fmla="*/ 48 h 48"/>
                    <a:gd name="T22" fmla="*/ 73 w 73"/>
                    <a:gd name="T23" fmla="*/ 32 h 48"/>
                    <a:gd name="T24" fmla="*/ 73 w 73"/>
                    <a:gd name="T25" fmla="*/ 16 h 48"/>
                    <a:gd name="T26" fmla="*/ 57 w 73"/>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8">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9" name="Freeform 15"/>
                <p:cNvSpPr>
                  <a:spLocks noEditPoints="1"/>
                </p:cNvSpPr>
                <p:nvPr/>
              </p:nvSpPr>
              <p:spPr bwMode="auto">
                <a:xfrm>
                  <a:off x="1563190" y="3581027"/>
                  <a:ext cx="285052" cy="181983"/>
                </a:xfrm>
                <a:custGeom>
                  <a:avLst/>
                  <a:gdLst>
                    <a:gd name="T0" fmla="*/ 58 w 75"/>
                    <a:gd name="T1" fmla="*/ 16 h 48"/>
                    <a:gd name="T2" fmla="*/ 43 w 75"/>
                    <a:gd name="T3" fmla="*/ 32 h 48"/>
                    <a:gd name="T4" fmla="*/ 16 w 75"/>
                    <a:gd name="T5" fmla="*/ 32 h 48"/>
                    <a:gd name="T6" fmla="*/ 16 w 75"/>
                    <a:gd name="T7" fmla="*/ 16 h 48"/>
                    <a:gd name="T8" fmla="*/ 58 w 75"/>
                    <a:gd name="T9" fmla="*/ 16 h 48"/>
                    <a:gd name="T10" fmla="*/ 58 w 75"/>
                    <a:gd name="T11" fmla="*/ 0 h 48"/>
                    <a:gd name="T12" fmla="*/ 16 w 75"/>
                    <a:gd name="T13" fmla="*/ 0 h 48"/>
                    <a:gd name="T14" fmla="*/ 0 w 75"/>
                    <a:gd name="T15" fmla="*/ 16 h 48"/>
                    <a:gd name="T16" fmla="*/ 0 w 75"/>
                    <a:gd name="T17" fmla="*/ 32 h 48"/>
                    <a:gd name="T18" fmla="*/ 16 w 75"/>
                    <a:gd name="T19" fmla="*/ 48 h 48"/>
                    <a:gd name="T20" fmla="*/ 43 w 75"/>
                    <a:gd name="T21" fmla="*/ 48 h 48"/>
                    <a:gd name="T22" fmla="*/ 55 w 75"/>
                    <a:gd name="T23" fmla="*/ 43 h 48"/>
                    <a:gd name="T24" fmla="*/ 70 w 75"/>
                    <a:gd name="T25" fmla="*/ 26 h 48"/>
                    <a:gd name="T26" fmla="*/ 73 w 75"/>
                    <a:gd name="T27" fmla="*/ 9 h 48"/>
                    <a:gd name="T28" fmla="*/ 58 w 75"/>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48">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0" name="Freeform 16"/>
                <p:cNvSpPr>
                  <a:spLocks noEditPoints="1"/>
                </p:cNvSpPr>
                <p:nvPr/>
              </p:nvSpPr>
              <p:spPr bwMode="auto">
                <a:xfrm>
                  <a:off x="1563190" y="4151132"/>
                  <a:ext cx="280221" cy="194867"/>
                </a:xfrm>
                <a:custGeom>
                  <a:avLst/>
                  <a:gdLst>
                    <a:gd name="T0" fmla="*/ 58 w 74"/>
                    <a:gd name="T1" fmla="*/ 16 h 51"/>
                    <a:gd name="T2" fmla="*/ 58 w 74"/>
                    <a:gd name="T3" fmla="*/ 35 h 51"/>
                    <a:gd name="T4" fmla="*/ 16 w 74"/>
                    <a:gd name="T5" fmla="*/ 35 h 51"/>
                    <a:gd name="T6" fmla="*/ 16 w 74"/>
                    <a:gd name="T7" fmla="*/ 16 h 51"/>
                    <a:gd name="T8" fmla="*/ 58 w 74"/>
                    <a:gd name="T9" fmla="*/ 16 h 51"/>
                    <a:gd name="T10" fmla="*/ 58 w 74"/>
                    <a:gd name="T11" fmla="*/ 0 h 51"/>
                    <a:gd name="T12" fmla="*/ 16 w 74"/>
                    <a:gd name="T13" fmla="*/ 0 h 51"/>
                    <a:gd name="T14" fmla="*/ 0 w 74"/>
                    <a:gd name="T15" fmla="*/ 16 h 51"/>
                    <a:gd name="T16" fmla="*/ 0 w 74"/>
                    <a:gd name="T17" fmla="*/ 35 h 51"/>
                    <a:gd name="T18" fmla="*/ 16 w 74"/>
                    <a:gd name="T19" fmla="*/ 51 h 51"/>
                    <a:gd name="T20" fmla="*/ 58 w 74"/>
                    <a:gd name="T21" fmla="*/ 51 h 51"/>
                    <a:gd name="T22" fmla="*/ 74 w 74"/>
                    <a:gd name="T23" fmla="*/ 35 h 51"/>
                    <a:gd name="T24" fmla="*/ 74 w 74"/>
                    <a:gd name="T25" fmla="*/ 16 h 51"/>
                    <a:gd name="T26" fmla="*/ 58 w 74"/>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51">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1" name="Freeform 17"/>
                <p:cNvSpPr>
                  <a:spLocks noEditPoints="1"/>
                </p:cNvSpPr>
                <p:nvPr/>
              </p:nvSpPr>
              <p:spPr bwMode="auto">
                <a:xfrm>
                  <a:off x="1311958" y="4064167"/>
                  <a:ext cx="19003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2" name="Freeform 18"/>
                <p:cNvSpPr>
                  <a:spLocks noEditPoints="1"/>
                </p:cNvSpPr>
                <p:nvPr/>
              </p:nvSpPr>
              <p:spPr bwMode="auto">
                <a:xfrm>
                  <a:off x="1311958" y="4151132"/>
                  <a:ext cx="27700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19"/>
                <p:cNvSpPr>
                  <a:spLocks noEditPoints="1"/>
                </p:cNvSpPr>
                <p:nvPr/>
              </p:nvSpPr>
              <p:spPr bwMode="auto">
                <a:xfrm>
                  <a:off x="1311958" y="3820986"/>
                  <a:ext cx="19003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4" name="Freeform 20"/>
                <p:cNvSpPr>
                  <a:spLocks noEditPoints="1"/>
                </p:cNvSpPr>
                <p:nvPr/>
              </p:nvSpPr>
              <p:spPr bwMode="auto">
                <a:xfrm>
                  <a:off x="1907830" y="4064167"/>
                  <a:ext cx="19164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5" name="Freeform 21"/>
                <p:cNvSpPr>
                  <a:spLocks noEditPoints="1"/>
                </p:cNvSpPr>
                <p:nvPr/>
              </p:nvSpPr>
              <p:spPr bwMode="auto">
                <a:xfrm>
                  <a:off x="1820865" y="4151132"/>
                  <a:ext cx="27861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6" name="Freeform 22"/>
                <p:cNvSpPr>
                  <a:spLocks noEditPoints="1"/>
                </p:cNvSpPr>
                <p:nvPr/>
              </p:nvSpPr>
              <p:spPr bwMode="auto">
                <a:xfrm>
                  <a:off x="1907830" y="3820986"/>
                  <a:ext cx="19164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7" name="Freeform 23"/>
                <p:cNvSpPr>
                  <a:spLocks noEditPoints="1"/>
                </p:cNvSpPr>
                <p:nvPr/>
              </p:nvSpPr>
              <p:spPr bwMode="auto">
                <a:xfrm>
                  <a:off x="1661428" y="3405486"/>
                  <a:ext cx="600703" cy="594262"/>
                </a:xfrm>
                <a:custGeom>
                  <a:avLst/>
                  <a:gdLst>
                    <a:gd name="T0" fmla="*/ 105 w 158"/>
                    <a:gd name="T1" fmla="*/ 16 h 156"/>
                    <a:gd name="T2" fmla="*/ 140 w 158"/>
                    <a:gd name="T3" fmla="*/ 56 h 156"/>
                    <a:gd name="T4" fmla="*/ 56 w 158"/>
                    <a:gd name="T5" fmla="*/ 140 h 156"/>
                    <a:gd name="T6" fmla="*/ 17 w 158"/>
                    <a:gd name="T7" fmla="*/ 99 h 156"/>
                    <a:gd name="T8" fmla="*/ 105 w 158"/>
                    <a:gd name="T9" fmla="*/ 16 h 156"/>
                    <a:gd name="T10" fmla="*/ 105 w 158"/>
                    <a:gd name="T11" fmla="*/ 0 h 156"/>
                    <a:gd name="T12" fmla="*/ 94 w 158"/>
                    <a:gd name="T13" fmla="*/ 5 h 156"/>
                    <a:gd name="T14" fmla="*/ 6 w 158"/>
                    <a:gd name="T15" fmla="*/ 87 h 156"/>
                    <a:gd name="T16" fmla="*/ 5 w 158"/>
                    <a:gd name="T17" fmla="*/ 109 h 156"/>
                    <a:gd name="T18" fmla="*/ 44 w 158"/>
                    <a:gd name="T19" fmla="*/ 151 h 156"/>
                    <a:gd name="T20" fmla="*/ 55 w 158"/>
                    <a:gd name="T21" fmla="*/ 156 h 156"/>
                    <a:gd name="T22" fmla="*/ 56 w 158"/>
                    <a:gd name="T23" fmla="*/ 156 h 156"/>
                    <a:gd name="T24" fmla="*/ 67 w 158"/>
                    <a:gd name="T25" fmla="*/ 152 h 156"/>
                    <a:gd name="T26" fmla="*/ 151 w 158"/>
                    <a:gd name="T27" fmla="*/ 67 h 156"/>
                    <a:gd name="T28" fmla="*/ 152 w 158"/>
                    <a:gd name="T29" fmla="*/ 45 h 156"/>
                    <a:gd name="T30" fmla="*/ 117 w 158"/>
                    <a:gd name="T31" fmla="*/ 6 h 156"/>
                    <a:gd name="T32" fmla="*/ 105 w 158"/>
                    <a:gd name="T33" fmla="*/ 0 h 156"/>
                    <a:gd name="T34" fmla="*/ 105 w 158"/>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56">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8" name="Freeform 24"/>
                <p:cNvSpPr>
                  <a:spLocks noEditPoints="1"/>
                </p:cNvSpPr>
                <p:nvPr/>
              </p:nvSpPr>
              <p:spPr bwMode="auto">
                <a:xfrm>
                  <a:off x="1555138" y="3790388"/>
                  <a:ext cx="318872" cy="293105"/>
                </a:xfrm>
                <a:custGeom>
                  <a:avLst/>
                  <a:gdLst>
                    <a:gd name="T0" fmla="*/ 32 w 84"/>
                    <a:gd name="T1" fmla="*/ 16 h 77"/>
                    <a:gd name="T2" fmla="*/ 67 w 84"/>
                    <a:gd name="T3" fmla="*/ 50 h 77"/>
                    <a:gd name="T4" fmla="*/ 17 w 84"/>
                    <a:gd name="T5" fmla="*/ 61 h 77"/>
                    <a:gd name="T6" fmla="*/ 32 w 84"/>
                    <a:gd name="T7" fmla="*/ 16 h 77"/>
                    <a:gd name="T8" fmla="*/ 32 w 84"/>
                    <a:gd name="T9" fmla="*/ 0 h 77"/>
                    <a:gd name="T10" fmla="*/ 28 w 84"/>
                    <a:gd name="T11" fmla="*/ 1 h 77"/>
                    <a:gd name="T12" fmla="*/ 17 w 84"/>
                    <a:gd name="T13" fmla="*/ 11 h 77"/>
                    <a:gd name="T14" fmla="*/ 2 w 84"/>
                    <a:gd name="T15" fmla="*/ 56 h 77"/>
                    <a:gd name="T16" fmla="*/ 5 w 84"/>
                    <a:gd name="T17" fmla="*/ 72 h 77"/>
                    <a:gd name="T18" fmla="*/ 17 w 84"/>
                    <a:gd name="T19" fmla="*/ 77 h 77"/>
                    <a:gd name="T20" fmla="*/ 20 w 84"/>
                    <a:gd name="T21" fmla="*/ 76 h 77"/>
                    <a:gd name="T22" fmla="*/ 71 w 84"/>
                    <a:gd name="T23" fmla="*/ 65 h 77"/>
                    <a:gd name="T24" fmla="*/ 83 w 84"/>
                    <a:gd name="T25" fmla="*/ 54 h 77"/>
                    <a:gd name="T26" fmla="*/ 78 w 84"/>
                    <a:gd name="T27" fmla="*/ 38 h 77"/>
                    <a:gd name="T28" fmla="*/ 43 w 84"/>
                    <a:gd name="T29" fmla="*/ 5 h 77"/>
                    <a:gd name="T30" fmla="*/ 32 w 84"/>
                    <a:gd name="T3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77">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9" name="Freeform 25"/>
                <p:cNvSpPr>
                  <a:spLocks/>
                </p:cNvSpPr>
                <p:nvPr/>
              </p:nvSpPr>
              <p:spPr bwMode="auto">
                <a:xfrm>
                  <a:off x="1371545" y="3642225"/>
                  <a:ext cx="69249" cy="148163"/>
                </a:xfrm>
                <a:custGeom>
                  <a:avLst/>
                  <a:gdLst>
                    <a:gd name="T0" fmla="*/ 0 w 43"/>
                    <a:gd name="T1" fmla="*/ 0 h 92"/>
                    <a:gd name="T2" fmla="*/ 43 w 43"/>
                    <a:gd name="T3" fmla="*/ 0 h 92"/>
                    <a:gd name="T4" fmla="*/ 43 w 43"/>
                    <a:gd name="T5" fmla="*/ 92 h 92"/>
                    <a:gd name="T6" fmla="*/ 0 w 43"/>
                    <a:gd name="T7" fmla="*/ 92 h 92"/>
                    <a:gd name="T8" fmla="*/ 0 w 43"/>
                    <a:gd name="T9" fmla="*/ 0 h 92"/>
                    <a:gd name="T10" fmla="*/ 0 w 43"/>
                    <a:gd name="T11" fmla="*/ 0 h 92"/>
                  </a:gdLst>
                  <a:ahLst/>
                  <a:cxnLst>
                    <a:cxn ang="0">
                      <a:pos x="T0" y="T1"/>
                    </a:cxn>
                    <a:cxn ang="0">
                      <a:pos x="T2" y="T3"/>
                    </a:cxn>
                    <a:cxn ang="0">
                      <a:pos x="T4" y="T5"/>
                    </a:cxn>
                    <a:cxn ang="0">
                      <a:pos x="T6" y="T7"/>
                    </a:cxn>
                    <a:cxn ang="0">
                      <a:pos x="T8" y="T9"/>
                    </a:cxn>
                    <a:cxn ang="0">
                      <a:pos x="T10" y="T11"/>
                    </a:cxn>
                  </a:cxnLst>
                  <a:rect l="0" t="0" r="r" b="b"/>
                  <a:pathLst>
                    <a:path w="43" h="92">
                      <a:moveTo>
                        <a:pt x="0" y="0"/>
                      </a:moveTo>
                      <a:lnTo>
                        <a:pt x="43" y="0"/>
                      </a:lnTo>
                      <a:lnTo>
                        <a:pt x="43" y="92"/>
                      </a:lnTo>
                      <a:lnTo>
                        <a:pt x="0" y="9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26"/>
                <p:cNvSpPr>
                  <a:spLocks/>
                </p:cNvSpPr>
                <p:nvPr/>
              </p:nvSpPr>
              <p:spPr bwMode="auto">
                <a:xfrm>
                  <a:off x="1371545" y="3642225"/>
                  <a:ext cx="156215" cy="59588"/>
                </a:xfrm>
                <a:custGeom>
                  <a:avLst/>
                  <a:gdLst>
                    <a:gd name="T0" fmla="*/ 0 w 97"/>
                    <a:gd name="T1" fmla="*/ 0 h 37"/>
                    <a:gd name="T2" fmla="*/ 97 w 97"/>
                    <a:gd name="T3" fmla="*/ 0 h 37"/>
                    <a:gd name="T4" fmla="*/ 97 w 97"/>
                    <a:gd name="T5" fmla="*/ 37 h 37"/>
                    <a:gd name="T6" fmla="*/ 0 w 97"/>
                    <a:gd name="T7" fmla="*/ 37 h 37"/>
                    <a:gd name="T8" fmla="*/ 0 w 97"/>
                    <a:gd name="T9" fmla="*/ 0 h 37"/>
                    <a:gd name="T10" fmla="*/ 0 w 97"/>
                    <a:gd name="T11" fmla="*/ 0 h 37"/>
                  </a:gdLst>
                  <a:ahLst/>
                  <a:cxnLst>
                    <a:cxn ang="0">
                      <a:pos x="T0" y="T1"/>
                    </a:cxn>
                    <a:cxn ang="0">
                      <a:pos x="T2" y="T3"/>
                    </a:cxn>
                    <a:cxn ang="0">
                      <a:pos x="T4" y="T5"/>
                    </a:cxn>
                    <a:cxn ang="0">
                      <a:pos x="T6" y="T7"/>
                    </a:cxn>
                    <a:cxn ang="0">
                      <a:pos x="T8" y="T9"/>
                    </a:cxn>
                    <a:cxn ang="0">
                      <a:pos x="T10" y="T11"/>
                    </a:cxn>
                  </a:cxnLst>
                  <a:rect l="0" t="0" r="r" b="b"/>
                  <a:pathLst>
                    <a:path w="97" h="37">
                      <a:moveTo>
                        <a:pt x="0" y="0"/>
                      </a:moveTo>
                      <a:lnTo>
                        <a:pt x="97" y="0"/>
                      </a:lnTo>
                      <a:lnTo>
                        <a:pt x="97" y="37"/>
                      </a:lnTo>
                      <a:lnTo>
                        <a:pt x="0" y="3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27"/>
                <p:cNvSpPr>
                  <a:spLocks/>
                </p:cNvSpPr>
                <p:nvPr/>
              </p:nvSpPr>
              <p:spPr bwMode="auto">
                <a:xfrm>
                  <a:off x="1622777" y="3642225"/>
                  <a:ext cx="161046" cy="59588"/>
                </a:xfrm>
                <a:custGeom>
                  <a:avLst/>
                  <a:gdLst>
                    <a:gd name="T0" fmla="*/ 0 w 100"/>
                    <a:gd name="T1" fmla="*/ 37 h 37"/>
                    <a:gd name="T2" fmla="*/ 0 w 100"/>
                    <a:gd name="T3" fmla="*/ 0 h 37"/>
                    <a:gd name="T4" fmla="*/ 100 w 100"/>
                    <a:gd name="T5" fmla="*/ 0 h 37"/>
                    <a:gd name="T6" fmla="*/ 64 w 100"/>
                    <a:gd name="T7" fmla="*/ 37 h 37"/>
                    <a:gd name="T8" fmla="*/ 0 w 100"/>
                    <a:gd name="T9" fmla="*/ 37 h 37"/>
                    <a:gd name="T10" fmla="*/ 0 w 100"/>
                    <a:gd name="T11" fmla="*/ 37 h 37"/>
                    <a:gd name="T12" fmla="*/ 0 w 100"/>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0" h="37">
                      <a:moveTo>
                        <a:pt x="0" y="37"/>
                      </a:moveTo>
                      <a:lnTo>
                        <a:pt x="0" y="0"/>
                      </a:lnTo>
                      <a:lnTo>
                        <a:pt x="100" y="0"/>
                      </a:lnTo>
                      <a:lnTo>
                        <a:pt x="64" y="37"/>
                      </a:lnTo>
                      <a:lnTo>
                        <a:pt x="0" y="37"/>
                      </a:lnTo>
                      <a:lnTo>
                        <a:pt x="0"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28"/>
                <p:cNvSpPr>
                  <a:spLocks/>
                </p:cNvSpPr>
                <p:nvPr/>
              </p:nvSpPr>
              <p:spPr bwMode="auto">
                <a:xfrm>
                  <a:off x="1622777" y="4212330"/>
                  <a:ext cx="161046" cy="72471"/>
                </a:xfrm>
                <a:custGeom>
                  <a:avLst/>
                  <a:gdLst>
                    <a:gd name="T0" fmla="*/ 0 w 100"/>
                    <a:gd name="T1" fmla="*/ 0 h 45"/>
                    <a:gd name="T2" fmla="*/ 100 w 100"/>
                    <a:gd name="T3" fmla="*/ 0 h 45"/>
                    <a:gd name="T4" fmla="*/ 100 w 100"/>
                    <a:gd name="T5" fmla="*/ 45 h 45"/>
                    <a:gd name="T6" fmla="*/ 0 w 100"/>
                    <a:gd name="T7" fmla="*/ 45 h 45"/>
                    <a:gd name="T8" fmla="*/ 0 w 100"/>
                    <a:gd name="T9" fmla="*/ 0 h 45"/>
                    <a:gd name="T10" fmla="*/ 0 w 100"/>
                    <a:gd name="T11" fmla="*/ 0 h 45"/>
                  </a:gdLst>
                  <a:ahLst/>
                  <a:cxnLst>
                    <a:cxn ang="0">
                      <a:pos x="T0" y="T1"/>
                    </a:cxn>
                    <a:cxn ang="0">
                      <a:pos x="T2" y="T3"/>
                    </a:cxn>
                    <a:cxn ang="0">
                      <a:pos x="T4" y="T5"/>
                    </a:cxn>
                    <a:cxn ang="0">
                      <a:pos x="T6" y="T7"/>
                    </a:cxn>
                    <a:cxn ang="0">
                      <a:pos x="T8" y="T9"/>
                    </a:cxn>
                    <a:cxn ang="0">
                      <a:pos x="T10" y="T11"/>
                    </a:cxn>
                  </a:cxnLst>
                  <a:rect l="0" t="0" r="r" b="b"/>
                  <a:pathLst>
                    <a:path w="100" h="45">
                      <a:moveTo>
                        <a:pt x="0" y="0"/>
                      </a:moveTo>
                      <a:lnTo>
                        <a:pt x="100" y="0"/>
                      </a:lnTo>
                      <a:lnTo>
                        <a:pt x="100"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29"/>
                <p:cNvSpPr>
                  <a:spLocks/>
                </p:cNvSpPr>
                <p:nvPr/>
              </p:nvSpPr>
              <p:spPr bwMode="auto">
                <a:xfrm>
                  <a:off x="1371545"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30"/>
                <p:cNvSpPr>
                  <a:spLocks/>
                </p:cNvSpPr>
                <p:nvPr/>
              </p:nvSpPr>
              <p:spPr bwMode="auto">
                <a:xfrm>
                  <a:off x="1371545"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31"/>
                <p:cNvSpPr>
                  <a:spLocks/>
                </p:cNvSpPr>
                <p:nvPr/>
              </p:nvSpPr>
              <p:spPr bwMode="auto">
                <a:xfrm>
                  <a:off x="1371545"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32"/>
                <p:cNvSpPr>
                  <a:spLocks/>
                </p:cNvSpPr>
                <p:nvPr/>
              </p:nvSpPr>
              <p:spPr bwMode="auto">
                <a:xfrm>
                  <a:off x="1969027"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33"/>
                <p:cNvSpPr>
                  <a:spLocks/>
                </p:cNvSpPr>
                <p:nvPr/>
              </p:nvSpPr>
              <p:spPr bwMode="auto">
                <a:xfrm>
                  <a:off x="1882062"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Freeform 34"/>
                <p:cNvSpPr>
                  <a:spLocks/>
                </p:cNvSpPr>
                <p:nvPr/>
              </p:nvSpPr>
              <p:spPr bwMode="auto">
                <a:xfrm>
                  <a:off x="1969027"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35"/>
                <p:cNvSpPr>
                  <a:spLocks/>
                </p:cNvSpPr>
                <p:nvPr/>
              </p:nvSpPr>
              <p:spPr bwMode="auto">
                <a:xfrm>
                  <a:off x="1725847" y="3466684"/>
                  <a:ext cx="468645" cy="471867"/>
                </a:xfrm>
                <a:custGeom>
                  <a:avLst/>
                  <a:gdLst>
                    <a:gd name="T0" fmla="*/ 208 w 291"/>
                    <a:gd name="T1" fmla="*/ 0 h 293"/>
                    <a:gd name="T2" fmla="*/ 0 w 291"/>
                    <a:gd name="T3" fmla="*/ 196 h 293"/>
                    <a:gd name="T4" fmla="*/ 92 w 291"/>
                    <a:gd name="T5" fmla="*/ 293 h 293"/>
                    <a:gd name="T6" fmla="*/ 291 w 291"/>
                    <a:gd name="T7" fmla="*/ 94 h 293"/>
                    <a:gd name="T8" fmla="*/ 208 w 291"/>
                    <a:gd name="T9" fmla="*/ 0 h 293"/>
                    <a:gd name="T10" fmla="*/ 208 w 291"/>
                    <a:gd name="T11" fmla="*/ 0 h 293"/>
                    <a:gd name="T12" fmla="*/ 208 w 291"/>
                    <a:gd name="T13" fmla="*/ 0 h 293"/>
                  </a:gdLst>
                  <a:ahLst/>
                  <a:cxnLst>
                    <a:cxn ang="0">
                      <a:pos x="T0" y="T1"/>
                    </a:cxn>
                    <a:cxn ang="0">
                      <a:pos x="T2" y="T3"/>
                    </a:cxn>
                    <a:cxn ang="0">
                      <a:pos x="T4" y="T5"/>
                    </a:cxn>
                    <a:cxn ang="0">
                      <a:pos x="T6" y="T7"/>
                    </a:cxn>
                    <a:cxn ang="0">
                      <a:pos x="T8" y="T9"/>
                    </a:cxn>
                    <a:cxn ang="0">
                      <a:pos x="T10" y="T11"/>
                    </a:cxn>
                    <a:cxn ang="0">
                      <a:pos x="T12" y="T13"/>
                    </a:cxn>
                  </a:cxnLst>
                  <a:rect l="0" t="0" r="r" b="b"/>
                  <a:pathLst>
                    <a:path w="291" h="293">
                      <a:moveTo>
                        <a:pt x="208" y="0"/>
                      </a:moveTo>
                      <a:lnTo>
                        <a:pt x="0" y="196"/>
                      </a:lnTo>
                      <a:lnTo>
                        <a:pt x="92" y="293"/>
                      </a:lnTo>
                      <a:lnTo>
                        <a:pt x="291" y="94"/>
                      </a:lnTo>
                      <a:lnTo>
                        <a:pt x="208" y="0"/>
                      </a:lnTo>
                      <a:lnTo>
                        <a:pt x="208" y="0"/>
                      </a:lnTo>
                      <a:lnTo>
                        <a:pt x="2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36"/>
                <p:cNvSpPr>
                  <a:spLocks/>
                </p:cNvSpPr>
                <p:nvPr/>
              </p:nvSpPr>
              <p:spPr bwMode="auto">
                <a:xfrm>
                  <a:off x="1619556" y="3849975"/>
                  <a:ext cx="190035" cy="172320"/>
                </a:xfrm>
                <a:custGeom>
                  <a:avLst/>
                  <a:gdLst>
                    <a:gd name="T0" fmla="*/ 35 w 118"/>
                    <a:gd name="T1" fmla="*/ 0 h 107"/>
                    <a:gd name="T2" fmla="*/ 0 w 118"/>
                    <a:gd name="T3" fmla="*/ 107 h 107"/>
                    <a:gd name="T4" fmla="*/ 118 w 118"/>
                    <a:gd name="T5" fmla="*/ 81 h 107"/>
                    <a:gd name="T6" fmla="*/ 35 w 118"/>
                    <a:gd name="T7" fmla="*/ 0 h 107"/>
                    <a:gd name="T8" fmla="*/ 35 w 118"/>
                    <a:gd name="T9" fmla="*/ 0 h 107"/>
                    <a:gd name="T10" fmla="*/ 35 w 118"/>
                    <a:gd name="T11" fmla="*/ 0 h 107"/>
                  </a:gdLst>
                  <a:ahLst/>
                  <a:cxnLst>
                    <a:cxn ang="0">
                      <a:pos x="T0" y="T1"/>
                    </a:cxn>
                    <a:cxn ang="0">
                      <a:pos x="T2" y="T3"/>
                    </a:cxn>
                    <a:cxn ang="0">
                      <a:pos x="T4" y="T5"/>
                    </a:cxn>
                    <a:cxn ang="0">
                      <a:pos x="T6" y="T7"/>
                    </a:cxn>
                    <a:cxn ang="0">
                      <a:pos x="T8" y="T9"/>
                    </a:cxn>
                    <a:cxn ang="0">
                      <a:pos x="T10" y="T11"/>
                    </a:cxn>
                  </a:cxnLst>
                  <a:rect l="0" t="0" r="r" b="b"/>
                  <a:pathLst>
                    <a:path w="118" h="107">
                      <a:moveTo>
                        <a:pt x="35" y="0"/>
                      </a:moveTo>
                      <a:lnTo>
                        <a:pt x="0" y="107"/>
                      </a:lnTo>
                      <a:lnTo>
                        <a:pt x="118" y="81"/>
                      </a:lnTo>
                      <a:lnTo>
                        <a:pt x="35"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sp>
        <p:nvSpPr>
          <p:cNvPr id="73" name="Text Box 34"/>
          <p:cNvSpPr txBox="1">
            <a:spLocks noChangeArrowheads="1"/>
          </p:cNvSpPr>
          <p:nvPr/>
        </p:nvSpPr>
        <p:spPr bwMode="auto">
          <a:xfrm>
            <a:off x="4969574" y="13716000"/>
            <a:ext cx="26130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vi-VN"/>
          </a:p>
        </p:txBody>
      </p:sp>
      <p:grpSp>
        <p:nvGrpSpPr>
          <p:cNvPr id="65" name="Group 10"/>
          <p:cNvGrpSpPr/>
          <p:nvPr/>
        </p:nvGrpSpPr>
        <p:grpSpPr>
          <a:xfrm>
            <a:off x="977188" y="11007183"/>
            <a:ext cx="22156735" cy="1935716"/>
            <a:chOff x="1270511" y="5867400"/>
            <a:chExt cx="17950196" cy="2291988"/>
          </a:xfrm>
        </p:grpSpPr>
        <p:sp>
          <p:nvSpPr>
            <p:cNvPr id="66" name="Rounded Rectangle 65"/>
            <p:cNvSpPr/>
            <p:nvPr/>
          </p:nvSpPr>
          <p:spPr>
            <a:xfrm>
              <a:off x="1272211" y="6139011"/>
              <a:ext cx="17948496" cy="2020377"/>
            </a:xfrm>
            <a:prstGeom prst="roundRect">
              <a:avLst>
                <a:gd name="adj" fmla="val 3132"/>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grpSp>
          <p:nvGrpSpPr>
            <p:cNvPr id="67" name="Group 60"/>
            <p:cNvGrpSpPr/>
            <p:nvPr/>
          </p:nvGrpSpPr>
          <p:grpSpPr>
            <a:xfrm>
              <a:off x="1270511" y="5867400"/>
              <a:ext cx="3568119" cy="885307"/>
              <a:chOff x="1224541" y="6305967"/>
              <a:chExt cx="3568119" cy="885307"/>
            </a:xfrm>
          </p:grpSpPr>
          <p:sp>
            <p:nvSpPr>
              <p:cNvPr id="68" name="Freeform 20"/>
              <p:cNvSpPr>
                <a:spLocks/>
              </p:cNvSpPr>
              <p:nvPr/>
            </p:nvSpPr>
            <p:spPr bwMode="auto">
              <a:xfrm rot="16200000" flipV="1">
                <a:off x="2880142" y="5238910"/>
                <a:ext cx="828631" cy="2996405"/>
              </a:xfrm>
              <a:prstGeom prst="round1Rect">
                <a:avLst/>
              </a:prstGeom>
              <a:solidFill>
                <a:schemeClr val="bg1"/>
              </a:solidFill>
              <a:ln w="57150">
                <a:solidFill>
                  <a:srgbClr val="0999C8"/>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p>
            </p:txBody>
          </p:sp>
          <p:sp>
            <p:nvSpPr>
              <p:cNvPr id="69" name="TextBox 68"/>
              <p:cNvSpPr txBox="1"/>
              <p:nvPr/>
            </p:nvSpPr>
            <p:spPr>
              <a:xfrm>
                <a:off x="2296330" y="6305967"/>
                <a:ext cx="2053767" cy="885307"/>
              </a:xfrm>
              <a:prstGeom prst="rect">
                <a:avLst/>
              </a:prstGeom>
              <a:noFill/>
            </p:spPr>
            <p:txBody>
              <a:bodyPr wrap="none" rtlCol="0">
                <a:spAutoFit/>
              </a:bodyPr>
              <a:lstStyle/>
              <a:p>
                <a:r>
                  <a:rPr lang="vi-VN" sz="4600" b="1" dirty="0">
                    <a:solidFill>
                      <a:srgbClr val="0999C8"/>
                    </a:solidFill>
                    <a:latin typeface="Tahoma" pitchFamily="34" charset="0"/>
                    <a:ea typeface="Tahoma" pitchFamily="34" charset="0"/>
                    <a:cs typeface="Tahoma" pitchFamily="34" charset="0"/>
                  </a:rPr>
                  <a:t>Trả lời</a:t>
                </a:r>
                <a:endParaRPr lang="en-US" sz="4600" b="1" dirty="0">
                  <a:solidFill>
                    <a:srgbClr val="0999C8"/>
                  </a:solidFill>
                  <a:latin typeface="Tahoma" pitchFamily="34" charset="0"/>
                  <a:ea typeface="Tahoma" pitchFamily="34" charset="0"/>
                  <a:cs typeface="Tahoma" pitchFamily="34" charset="0"/>
                </a:endParaRPr>
              </a:p>
            </p:txBody>
          </p:sp>
          <p:sp>
            <p:nvSpPr>
              <p:cNvPr id="70" name="Round Diagonal Corner Rectangle 69"/>
              <p:cNvSpPr/>
              <p:nvPr/>
            </p:nvSpPr>
            <p:spPr>
              <a:xfrm flipV="1">
                <a:off x="1224541" y="6322799"/>
                <a:ext cx="903517" cy="828630"/>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15"/>
              <p:cNvSpPr>
                <a:spLocks noEditPoints="1"/>
              </p:cNvSpPr>
              <p:nvPr/>
            </p:nvSpPr>
            <p:spPr bwMode="auto">
              <a:xfrm>
                <a:off x="1423146" y="6394807"/>
                <a:ext cx="501902" cy="680422"/>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sp>
        <p:nvSpPr>
          <p:cNvPr id="62" name="Round Same Side Corner Rectangle 6">
            <a:extLst>
              <a:ext uri="{FF2B5EF4-FFF2-40B4-BE49-F238E27FC236}">
                <a16:creationId xmlns:a16="http://schemas.microsoft.com/office/drawing/2014/main" id="{44158B4D-8ECA-4EBB-B4DF-6DE425FB5743}"/>
              </a:ext>
            </a:extLst>
          </p:cNvPr>
          <p:cNvSpPr/>
          <p:nvPr/>
        </p:nvSpPr>
        <p:spPr>
          <a:xfrm flipV="1">
            <a:off x="8650698" y="1390785"/>
            <a:ext cx="9518389" cy="1099993"/>
          </a:xfrm>
          <a:prstGeom prst="round2Same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4E839076-FB5A-490F-8BCF-B88C96600FBF}"/>
              </a:ext>
            </a:extLst>
          </p:cNvPr>
          <p:cNvSpPr txBox="1"/>
          <p:nvPr/>
        </p:nvSpPr>
        <p:spPr>
          <a:xfrm>
            <a:off x="9372600" y="1371600"/>
            <a:ext cx="8257389" cy="923330"/>
          </a:xfrm>
          <a:prstGeom prst="rect">
            <a:avLst/>
          </a:prstGeom>
          <a:noFill/>
        </p:spPr>
        <p:txBody>
          <a:bodyPr wrap="none" rtlCol="0">
            <a:spAutoFit/>
          </a:bodyPr>
          <a:lstStyle/>
          <a:p>
            <a:r>
              <a:rPr lang="en-US" sz="5400" b="1" dirty="0">
                <a:solidFill>
                  <a:schemeClr val="bg1"/>
                </a:solidFill>
                <a:latin typeface="Tahoma" pitchFamily="34" charset="0"/>
                <a:ea typeface="Tahoma" pitchFamily="34" charset="0"/>
                <a:cs typeface="Tahoma" pitchFamily="34" charset="0"/>
              </a:rPr>
              <a:t>BÀI TẬP TRẮC NGHIỆM</a:t>
            </a:r>
            <a:endParaRPr lang="vi-VN" sz="5400" b="1" dirty="0">
              <a:solidFill>
                <a:schemeClr val="bg1"/>
              </a:solidFill>
              <a:latin typeface="Tahoma" pitchFamily="34" charset="0"/>
              <a:ea typeface="Tahoma" pitchFamily="34" charset="0"/>
              <a:cs typeface="Tahoma" pitchFamily="34" charset="0"/>
            </a:endParaRPr>
          </a:p>
        </p:txBody>
      </p:sp>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2573F34A-5DEB-4B09-BC06-2A107FDD11DA}"/>
                  </a:ext>
                </a:extLst>
              </p:cNvPr>
              <p:cNvSpPr/>
              <p:nvPr/>
            </p:nvSpPr>
            <p:spPr>
              <a:xfrm>
                <a:off x="1270074" y="3204328"/>
                <a:ext cx="15664742" cy="5482472"/>
              </a:xfrm>
              <a:prstGeom prst="rect">
                <a:avLst/>
              </a:prstGeom>
            </p:spPr>
            <p:txBody>
              <a:bodyPr wrap="square">
                <a:spAutoFit/>
              </a:bodyPr>
              <a:lstStyle/>
              <a:p>
                <a:pPr>
                  <a:lnSpc>
                    <a:spcPct val="115000"/>
                  </a:lnSpc>
                  <a:spcAft>
                    <a:spcPts val="800"/>
                  </a:spcAft>
                </a:pPr>
                <a:r>
                  <a:rPr lang="en-US" sz="4400" b="1" dirty="0" smtClean="0">
                    <a:latin typeface="Tahoma" panose="020B0604030504040204" pitchFamily="34" charset="0"/>
                    <a:ea typeface="Tahoma" panose="020B0604030504040204" pitchFamily="34" charset="0"/>
                    <a:cs typeface="Tahoma" panose="020B0604030504040204" pitchFamily="34" charset="0"/>
                  </a:rPr>
                  <a:t>Phần </a:t>
                </a:r>
                <a:r>
                  <a:rPr lang="en-US" sz="4400" b="1" dirty="0" err="1" smtClean="0">
                    <a:latin typeface="Tahoma" panose="020B0604030504040204" pitchFamily="34" charset="0"/>
                    <a:ea typeface="Tahoma" panose="020B0604030504040204" pitchFamily="34" charset="0"/>
                    <a:cs typeface="Tahoma" panose="020B0604030504040204" pitchFamily="34" charset="0"/>
                  </a:rPr>
                  <a:t>không</a:t>
                </a:r>
                <a:r>
                  <a:rPr lang="en-US" sz="4400" b="1" dirty="0" smtClean="0">
                    <a:latin typeface="Tahoma" panose="020B0604030504040204" pitchFamily="34" charset="0"/>
                    <a:ea typeface="Tahoma" panose="020B0604030504040204" pitchFamily="34" charset="0"/>
                    <a:cs typeface="Tahoma" panose="020B0604030504040204" pitchFamily="34" charset="0"/>
                  </a:rPr>
                  <a:t> </a:t>
                </a:r>
                <a:r>
                  <a:rPr lang="en-US" sz="4400" b="1" dirty="0" err="1" smtClean="0">
                    <a:latin typeface="Tahoma" panose="020B0604030504040204" pitchFamily="34" charset="0"/>
                    <a:ea typeface="Tahoma" panose="020B0604030504040204" pitchFamily="34" charset="0"/>
                    <a:cs typeface="Tahoma" panose="020B0604030504040204" pitchFamily="34" charset="0"/>
                  </a:rPr>
                  <a:t>gạch</a:t>
                </a:r>
                <a:r>
                  <a:rPr lang="en-US" sz="4400" b="1" dirty="0" smtClean="0">
                    <a:latin typeface="Tahoma" panose="020B0604030504040204" pitchFamily="34" charset="0"/>
                    <a:ea typeface="Tahoma" panose="020B0604030504040204" pitchFamily="34" charset="0"/>
                    <a:cs typeface="Tahoma" panose="020B0604030504040204" pitchFamily="34" charset="0"/>
                  </a:rPr>
                  <a:t> </a:t>
                </a:r>
                <a:r>
                  <a:rPr lang="en-US" sz="4400" b="1" dirty="0" err="1" smtClean="0">
                    <a:latin typeface="Tahoma" panose="020B0604030504040204" pitchFamily="34" charset="0"/>
                    <a:ea typeface="Tahoma" panose="020B0604030504040204" pitchFamily="34" charset="0"/>
                    <a:cs typeface="Tahoma" panose="020B0604030504040204" pitchFamily="34" charset="0"/>
                  </a:rPr>
                  <a:t>chéo</a:t>
                </a:r>
                <a:r>
                  <a:rPr lang="en-US" sz="4400" b="1" dirty="0" smtClean="0">
                    <a:latin typeface="Tahoma" panose="020B0604030504040204" pitchFamily="34" charset="0"/>
                    <a:ea typeface="Tahoma" panose="020B0604030504040204" pitchFamily="34" charset="0"/>
                    <a:cs typeface="Tahoma" panose="020B0604030504040204" pitchFamily="34" charset="0"/>
                  </a:rPr>
                  <a:t> ở </a:t>
                </a:r>
                <a:r>
                  <a:rPr lang="en-US" sz="4400" b="1" dirty="0" err="1" smtClean="0">
                    <a:latin typeface="Tahoma" panose="020B0604030504040204" pitchFamily="34" charset="0"/>
                    <a:ea typeface="Tahoma" panose="020B0604030504040204" pitchFamily="34" charset="0"/>
                    <a:cs typeface="Tahoma" panose="020B0604030504040204" pitchFamily="34" charset="0"/>
                  </a:rPr>
                  <a:t>hình</a:t>
                </a:r>
                <a:r>
                  <a:rPr lang="en-US" sz="4400" b="1" dirty="0" smtClean="0">
                    <a:latin typeface="Tahoma" panose="020B0604030504040204" pitchFamily="34" charset="0"/>
                    <a:ea typeface="Tahoma" panose="020B0604030504040204" pitchFamily="34" charset="0"/>
                    <a:cs typeface="Tahoma" panose="020B0604030504040204" pitchFamily="34" charset="0"/>
                  </a:rPr>
                  <a:t> </a:t>
                </a:r>
                <a:r>
                  <a:rPr lang="en-US" sz="4400" b="1" dirty="0" err="1" smtClean="0">
                    <a:latin typeface="Tahoma" panose="020B0604030504040204" pitchFamily="34" charset="0"/>
                    <a:ea typeface="Tahoma" panose="020B0604030504040204" pitchFamily="34" charset="0"/>
                    <a:cs typeface="Tahoma" panose="020B0604030504040204" pitchFamily="34" charset="0"/>
                  </a:rPr>
                  <a:t>sau</a:t>
                </a:r>
                <a:r>
                  <a:rPr lang="en-US" sz="4400" b="1" dirty="0" smtClean="0">
                    <a:latin typeface="Tahoma" panose="020B0604030504040204" pitchFamily="34" charset="0"/>
                    <a:ea typeface="Tahoma" panose="020B0604030504040204" pitchFamily="34" charset="0"/>
                    <a:cs typeface="Tahoma" panose="020B0604030504040204" pitchFamily="34" charset="0"/>
                  </a:rPr>
                  <a:t> </a:t>
                </a:r>
                <a:r>
                  <a:rPr lang="en-US" sz="4400" b="1" dirty="0" err="1" smtClean="0">
                    <a:latin typeface="Tahoma" panose="020B0604030504040204" pitchFamily="34" charset="0"/>
                    <a:ea typeface="Tahoma" panose="020B0604030504040204" pitchFamily="34" charset="0"/>
                    <a:cs typeface="Tahoma" panose="020B0604030504040204" pitchFamily="34" charset="0"/>
                  </a:rPr>
                  <a:t>đây</a:t>
                </a:r>
                <a:r>
                  <a:rPr lang="en-US" sz="4400" b="1" dirty="0" smtClean="0">
                    <a:latin typeface="Tahoma" panose="020B0604030504040204" pitchFamily="34" charset="0"/>
                    <a:ea typeface="Tahoma" panose="020B0604030504040204" pitchFamily="34" charset="0"/>
                    <a:cs typeface="Tahoma" panose="020B0604030504040204" pitchFamily="34" charset="0"/>
                  </a:rPr>
                  <a:t> </a:t>
                </a:r>
                <a:r>
                  <a:rPr lang="en-US" sz="4400" b="1" dirty="0" err="1" smtClean="0">
                    <a:latin typeface="Tahoma" panose="020B0604030504040204" pitchFamily="34" charset="0"/>
                    <a:ea typeface="Tahoma" panose="020B0604030504040204" pitchFamily="34" charset="0"/>
                    <a:cs typeface="Tahoma" panose="020B0604030504040204" pitchFamily="34" charset="0"/>
                  </a:rPr>
                  <a:t>biểu</a:t>
                </a:r>
                <a:r>
                  <a:rPr lang="en-US" sz="4400" b="1" dirty="0" smtClean="0">
                    <a:latin typeface="Tahoma" panose="020B0604030504040204" pitchFamily="34" charset="0"/>
                    <a:ea typeface="Tahoma" panose="020B0604030504040204" pitchFamily="34" charset="0"/>
                    <a:cs typeface="Tahoma" panose="020B0604030504040204" pitchFamily="34" charset="0"/>
                  </a:rPr>
                  <a:t> </a:t>
                </a:r>
                <a:r>
                  <a:rPr lang="en-US" sz="4400" b="1" dirty="0" err="1" smtClean="0">
                    <a:latin typeface="Tahoma" panose="020B0604030504040204" pitchFamily="34" charset="0"/>
                    <a:ea typeface="Tahoma" panose="020B0604030504040204" pitchFamily="34" charset="0"/>
                    <a:cs typeface="Tahoma" panose="020B0604030504040204" pitchFamily="34" charset="0"/>
                  </a:rPr>
                  <a:t>diễn</a:t>
                </a:r>
                <a:r>
                  <a:rPr lang="en-US" sz="4400" b="1" dirty="0" smtClean="0">
                    <a:latin typeface="Tahoma" panose="020B0604030504040204" pitchFamily="34" charset="0"/>
                    <a:ea typeface="Tahoma" panose="020B0604030504040204" pitchFamily="34" charset="0"/>
                    <a:cs typeface="Tahoma" panose="020B0604030504040204" pitchFamily="34" charset="0"/>
                  </a:rPr>
                  <a:t> </a:t>
                </a:r>
                <a:r>
                  <a:rPr lang="en-US" sz="4400" b="1" dirty="0" err="1" smtClean="0">
                    <a:latin typeface="Tahoma" panose="020B0604030504040204" pitchFamily="34" charset="0"/>
                    <a:ea typeface="Tahoma" panose="020B0604030504040204" pitchFamily="34" charset="0"/>
                    <a:cs typeface="Tahoma" panose="020B0604030504040204" pitchFamily="34" charset="0"/>
                  </a:rPr>
                  <a:t>miền</a:t>
                </a:r>
                <a:endParaRPr lang="en-US" sz="4400" b="1" dirty="0">
                  <a:latin typeface="Tahoma" panose="020B0604030504040204" pitchFamily="34" charset="0"/>
                  <a:ea typeface="Tahoma" panose="020B0604030504040204" pitchFamily="34" charset="0"/>
                  <a:cs typeface="Tahoma" panose="020B0604030504040204" pitchFamily="34" charset="0"/>
                </a:endParaRPr>
              </a:p>
              <a:p>
                <a:pPr>
                  <a:lnSpc>
                    <a:spcPct val="115000"/>
                  </a:lnSpc>
                  <a:spcAft>
                    <a:spcPts val="800"/>
                  </a:spcAft>
                </a:pPr>
                <a:r>
                  <a:rPr lang="en-US" sz="4400" b="1" dirty="0" err="1" smtClean="0">
                    <a:latin typeface="Tahoma" panose="020B0604030504040204" pitchFamily="34" charset="0"/>
                    <a:ea typeface="Tahoma" panose="020B0604030504040204" pitchFamily="34" charset="0"/>
                    <a:cs typeface="Tahoma" panose="020B0604030504040204" pitchFamily="34" charset="0"/>
                  </a:rPr>
                  <a:t>nghiệm</a:t>
                </a:r>
                <a:r>
                  <a:rPr lang="en-US" sz="4400" b="1" dirty="0" smtClean="0">
                    <a:latin typeface="Tahoma" panose="020B0604030504040204" pitchFamily="34" charset="0"/>
                    <a:ea typeface="Tahoma" panose="020B0604030504040204" pitchFamily="34" charset="0"/>
                    <a:cs typeface="Tahoma" panose="020B0604030504040204" pitchFamily="34" charset="0"/>
                  </a:rPr>
                  <a:t> </a:t>
                </a:r>
                <a:r>
                  <a:rPr lang="en-US" sz="4400" b="1" dirty="0" err="1" smtClean="0">
                    <a:latin typeface="Tahoma" panose="020B0604030504040204" pitchFamily="34" charset="0"/>
                    <a:ea typeface="Tahoma" panose="020B0604030504040204" pitchFamily="34" charset="0"/>
                    <a:cs typeface="Tahoma" panose="020B0604030504040204" pitchFamily="34" charset="0"/>
                  </a:rPr>
                  <a:t>của</a:t>
                </a:r>
                <a:r>
                  <a:rPr lang="en-US" sz="4400" b="1" dirty="0" smtClean="0">
                    <a:latin typeface="Tahoma" panose="020B0604030504040204" pitchFamily="34" charset="0"/>
                    <a:ea typeface="Tahoma" panose="020B0604030504040204" pitchFamily="34" charset="0"/>
                    <a:cs typeface="Tahoma" panose="020B0604030504040204" pitchFamily="34" charset="0"/>
                  </a:rPr>
                  <a:t> </a:t>
                </a:r>
                <a:r>
                  <a:rPr lang="en-US" sz="4400" b="1" dirty="0" err="1" smtClean="0">
                    <a:latin typeface="Tahoma" panose="020B0604030504040204" pitchFamily="34" charset="0"/>
                    <a:ea typeface="Tahoma" panose="020B0604030504040204" pitchFamily="34" charset="0"/>
                    <a:cs typeface="Tahoma" panose="020B0604030504040204" pitchFamily="34" charset="0"/>
                  </a:rPr>
                  <a:t>hệ</a:t>
                </a:r>
                <a:r>
                  <a:rPr lang="en-US" sz="4400" b="1" dirty="0" smtClean="0">
                    <a:latin typeface="Tahoma" panose="020B0604030504040204" pitchFamily="34" charset="0"/>
                    <a:ea typeface="Tahoma" panose="020B0604030504040204" pitchFamily="34" charset="0"/>
                    <a:cs typeface="Tahoma" panose="020B0604030504040204" pitchFamily="34" charset="0"/>
                  </a:rPr>
                  <a:t> BPT </a:t>
                </a:r>
                <a:r>
                  <a:rPr lang="en-US" sz="4400" b="1" dirty="0" err="1" smtClean="0">
                    <a:latin typeface="Tahoma" panose="020B0604030504040204" pitchFamily="34" charset="0"/>
                    <a:ea typeface="Tahoma" panose="020B0604030504040204" pitchFamily="34" charset="0"/>
                    <a:cs typeface="Tahoma" panose="020B0604030504040204" pitchFamily="34" charset="0"/>
                  </a:rPr>
                  <a:t>nào</a:t>
                </a:r>
                <a:r>
                  <a:rPr lang="en-US" sz="4400" b="1" dirty="0" smtClean="0">
                    <a:latin typeface="Tahoma" panose="020B0604030504040204" pitchFamily="34" charset="0"/>
                    <a:ea typeface="Tahoma" panose="020B0604030504040204" pitchFamily="34" charset="0"/>
                    <a:cs typeface="Tahoma" panose="020B0604030504040204" pitchFamily="34" charset="0"/>
                  </a:rPr>
                  <a:t> </a:t>
                </a:r>
                <a:r>
                  <a:rPr lang="en-US" sz="4400" b="1" dirty="0" err="1" smtClean="0">
                    <a:latin typeface="Tahoma" panose="020B0604030504040204" pitchFamily="34" charset="0"/>
                    <a:ea typeface="Tahoma" panose="020B0604030504040204" pitchFamily="34" charset="0"/>
                    <a:cs typeface="Tahoma" panose="020B0604030504040204" pitchFamily="34" charset="0"/>
                  </a:rPr>
                  <a:t>trong</a:t>
                </a:r>
                <a:r>
                  <a:rPr lang="en-US" sz="4400" b="1" dirty="0" smtClean="0">
                    <a:latin typeface="Tahoma" panose="020B0604030504040204" pitchFamily="34" charset="0"/>
                    <a:ea typeface="Tahoma" panose="020B0604030504040204" pitchFamily="34" charset="0"/>
                    <a:cs typeface="Tahoma" panose="020B0604030504040204" pitchFamily="34" charset="0"/>
                  </a:rPr>
                  <a:t> </a:t>
                </a:r>
                <a:r>
                  <a:rPr lang="en-US" sz="4400" b="1" dirty="0" err="1" smtClean="0">
                    <a:latin typeface="Tahoma" panose="020B0604030504040204" pitchFamily="34" charset="0"/>
                    <a:ea typeface="Tahoma" panose="020B0604030504040204" pitchFamily="34" charset="0"/>
                    <a:cs typeface="Tahoma" panose="020B0604030504040204" pitchFamily="34" charset="0"/>
                  </a:rPr>
                  <a:t>bốn</a:t>
                </a:r>
                <a:r>
                  <a:rPr lang="en-US" sz="4400" b="1" dirty="0" smtClean="0">
                    <a:latin typeface="Tahoma" panose="020B0604030504040204" pitchFamily="34" charset="0"/>
                    <a:ea typeface="Tahoma" panose="020B0604030504040204" pitchFamily="34" charset="0"/>
                    <a:cs typeface="Tahoma" panose="020B0604030504040204" pitchFamily="34" charset="0"/>
                  </a:rPr>
                  <a:t> </a:t>
                </a:r>
                <a:r>
                  <a:rPr lang="en-US" sz="4400" b="1" dirty="0" err="1" smtClean="0">
                    <a:latin typeface="Tahoma" panose="020B0604030504040204" pitchFamily="34" charset="0"/>
                    <a:ea typeface="Tahoma" panose="020B0604030504040204" pitchFamily="34" charset="0"/>
                    <a:cs typeface="Tahoma" panose="020B0604030504040204" pitchFamily="34" charset="0"/>
                  </a:rPr>
                  <a:t>hệ</a:t>
                </a:r>
                <a:r>
                  <a:rPr lang="en-US" sz="4400" b="1" dirty="0" smtClean="0">
                    <a:latin typeface="Tahoma" panose="020B0604030504040204" pitchFamily="34" charset="0"/>
                    <a:ea typeface="Tahoma" panose="020B0604030504040204" pitchFamily="34" charset="0"/>
                    <a:cs typeface="Tahoma" panose="020B0604030504040204" pitchFamily="34" charset="0"/>
                  </a:rPr>
                  <a:t> A, B, C, D</a:t>
                </a:r>
                <a:r>
                  <a:rPr lang="en-US" sz="4400" b="1" dirty="0" smtClean="0">
                    <a:effectLst/>
                    <a:latin typeface="Tahoma" panose="020B0604030504040204" pitchFamily="34" charset="0"/>
                    <a:ea typeface="Tahoma" panose="020B0604030504040204" pitchFamily="34" charset="0"/>
                    <a:cs typeface="Tahoma" panose="020B0604030504040204" pitchFamily="34" charset="0"/>
                  </a:rPr>
                  <a:t>?</a:t>
                </a:r>
                <a:endParaRPr lang="en-US" sz="4400" b="1" dirty="0">
                  <a:latin typeface="Tahoma" panose="020B0604030504040204" pitchFamily="34" charset="0"/>
                  <a:ea typeface="Tahoma" panose="020B0604030504040204" pitchFamily="34" charset="0"/>
                  <a:cs typeface="Tahoma" panose="020B0604030504040204" pitchFamily="34" charset="0"/>
                </a:endParaRPr>
              </a:p>
              <a:p>
                <a:pPr>
                  <a:lnSpc>
                    <a:spcPct val="115000"/>
                  </a:lnSpc>
                  <a:spcAft>
                    <a:spcPts val="800"/>
                  </a:spcAft>
                </a:pPr>
                <a:r>
                  <a:rPr lang="en-US" sz="4400" b="1" dirty="0" smtClean="0">
                    <a:solidFill>
                      <a:srgbClr val="3333FF"/>
                    </a:solidFill>
                    <a:latin typeface="Tahoma" panose="020B0604030504040204" pitchFamily="34" charset="0"/>
                    <a:ea typeface="Tahoma" panose="020B0604030504040204" pitchFamily="34" charset="0"/>
                    <a:cs typeface="Tahoma" panose="020B0604030504040204" pitchFamily="34" charset="0"/>
                  </a:rPr>
                  <a:t>   A. </a:t>
                </a:r>
                <a14:m>
                  <m:oMath xmlns:m="http://schemas.openxmlformats.org/officeDocument/2006/math">
                    <m:d>
                      <m:dPr>
                        <m:begChr m:val="{"/>
                        <m:endChr m:val=""/>
                        <m:ctrlPr>
                          <a:rPr lang="en-US" sz="4400" b="1" i="1" smtClean="0">
                            <a:latin typeface="Cambria Math" panose="02040503050406030204" pitchFamily="18" charset="0"/>
                            <a:cs typeface="Times New Roman" panose="02020603050405020304" pitchFamily="18" charset="0"/>
                          </a:rPr>
                        </m:ctrlPr>
                      </m:dPr>
                      <m:e>
                        <m:m>
                          <m:mPr>
                            <m:mcs>
                              <m:mc>
                                <m:mcPr>
                                  <m:count m:val="1"/>
                                  <m:mcJc m:val="center"/>
                                </m:mcPr>
                              </m:mc>
                            </m:mcs>
                            <m:ctrlPr>
                              <a:rPr lang="en-US" sz="4400" b="1" i="1" smtClean="0">
                                <a:latin typeface="Cambria Math" panose="02040503050406030204" pitchFamily="18" charset="0"/>
                                <a:cs typeface="Times New Roman" panose="02020603050405020304" pitchFamily="18" charset="0"/>
                              </a:rPr>
                            </m:ctrlPr>
                          </m:mPr>
                          <m:mr>
                            <m:e>
                              <m:r>
                                <m:rPr>
                                  <m:brk m:alnAt="7"/>
                                </m:rPr>
                                <a:rPr lang="en-US" sz="4400" b="1" i="1" smtClean="0">
                                  <a:latin typeface="Cambria Math" panose="02040503050406030204" pitchFamily="18" charset="0"/>
                                  <a:cs typeface="Times New Roman" panose="02020603050405020304" pitchFamily="18" charset="0"/>
                                </a:rPr>
                                <m:t>𝒚</m:t>
                              </m:r>
                              <m:r>
                                <a:rPr lang="en-US" sz="4400" b="1" i="1" smtClean="0">
                                  <a:latin typeface="Cambria Math" panose="02040503050406030204" pitchFamily="18" charset="0"/>
                                  <a:cs typeface="Times New Roman" panose="02020603050405020304" pitchFamily="18" charset="0"/>
                                </a:rPr>
                                <m:t>&gt;</m:t>
                              </m:r>
                              <m:r>
                                <a:rPr lang="en-US" sz="4400" b="1" i="1" smtClean="0">
                                  <a:latin typeface="Cambria Math" panose="02040503050406030204" pitchFamily="18" charset="0"/>
                                  <a:cs typeface="Times New Roman" panose="02020603050405020304" pitchFamily="18" charset="0"/>
                                </a:rPr>
                                <m:t>𝟎</m:t>
                              </m:r>
                            </m:e>
                          </m:mr>
                          <m:mr>
                            <m:e>
                              <m:r>
                                <a:rPr lang="en-US" sz="4400" b="1" i="1" smtClean="0">
                                  <a:latin typeface="Cambria Math" panose="02040503050406030204" pitchFamily="18" charset="0"/>
                                  <a:cs typeface="Times New Roman" panose="02020603050405020304" pitchFamily="18" charset="0"/>
                                </a:rPr>
                                <m:t>𝟑</m:t>
                              </m:r>
                              <m:r>
                                <a:rPr lang="en-US" sz="4400" b="1" i="1" smtClean="0">
                                  <a:latin typeface="Cambria Math" panose="02040503050406030204" pitchFamily="18" charset="0"/>
                                  <a:cs typeface="Times New Roman" panose="02020603050405020304" pitchFamily="18" charset="0"/>
                                </a:rPr>
                                <m:t>𝒙</m:t>
                              </m:r>
                              <m:r>
                                <a:rPr lang="en-US" sz="4400" b="1" i="1" smtClean="0">
                                  <a:latin typeface="Cambria Math" panose="02040503050406030204" pitchFamily="18" charset="0"/>
                                  <a:cs typeface="Times New Roman" panose="02020603050405020304" pitchFamily="18" charset="0"/>
                                </a:rPr>
                                <m:t>+</m:t>
                              </m:r>
                              <m:r>
                                <a:rPr lang="en-US" sz="4400" b="1" i="1" smtClean="0">
                                  <a:latin typeface="Cambria Math" panose="02040503050406030204" pitchFamily="18" charset="0"/>
                                  <a:cs typeface="Times New Roman" panose="02020603050405020304" pitchFamily="18" charset="0"/>
                                </a:rPr>
                                <m:t>𝟐</m:t>
                              </m:r>
                              <m:r>
                                <a:rPr lang="en-US" sz="4400" b="1" i="1" smtClean="0">
                                  <a:latin typeface="Cambria Math" panose="02040503050406030204" pitchFamily="18" charset="0"/>
                                  <a:cs typeface="Times New Roman" panose="02020603050405020304" pitchFamily="18" charset="0"/>
                                </a:rPr>
                                <m:t>𝒚</m:t>
                              </m:r>
                              <m:r>
                                <a:rPr lang="en-US" sz="4400" b="1" i="1" smtClean="0">
                                  <a:latin typeface="Cambria Math" panose="02040503050406030204" pitchFamily="18" charset="0"/>
                                  <a:cs typeface="Times New Roman" panose="02020603050405020304" pitchFamily="18" charset="0"/>
                                </a:rPr>
                                <m:t>&lt;</m:t>
                              </m:r>
                              <m:r>
                                <a:rPr lang="en-US" sz="4400" b="1" i="1" smtClean="0">
                                  <a:latin typeface="Cambria Math" panose="02040503050406030204" pitchFamily="18" charset="0"/>
                                  <a:cs typeface="Times New Roman" panose="02020603050405020304" pitchFamily="18" charset="0"/>
                                </a:rPr>
                                <m:t>𝟔</m:t>
                              </m:r>
                            </m:e>
                          </m:mr>
                        </m:m>
                      </m:e>
                    </m:d>
                  </m:oMath>
                </a14:m>
                <a:r>
                  <a:rPr lang="en-US" sz="4400" b="1" dirty="0" smtClean="0">
                    <a:latin typeface="Tahoma" panose="020B0604030504040204" pitchFamily="34" charset="0"/>
                    <a:ea typeface="Tahoma" panose="020B0604030504040204" pitchFamily="34" charset="0"/>
                    <a:cs typeface="Tahoma" panose="020B0604030504040204" pitchFamily="34" charset="0"/>
                  </a:rPr>
                  <a:t>. </a:t>
                </a:r>
                <a:r>
                  <a:rPr lang="en-US" sz="4400" b="1"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lang="en-US" sz="4400" b="1" dirty="0" smtClean="0">
                    <a:solidFill>
                      <a:srgbClr val="0000FF"/>
                    </a:solidFill>
                    <a:latin typeface="Tahoma" panose="020B0604030504040204" pitchFamily="34" charset="0"/>
                    <a:ea typeface="Tahoma" panose="020B0604030504040204" pitchFamily="34" charset="0"/>
                    <a:cs typeface="Tahoma" panose="020B0604030504040204" pitchFamily="34" charset="0"/>
                  </a:rPr>
                  <a:t>             </a:t>
                </a:r>
                <a:r>
                  <a:rPr lang="en-US" sz="4400" b="1" dirty="0" smtClean="0">
                    <a:solidFill>
                      <a:srgbClr val="0000FF"/>
                    </a:solidFill>
                    <a:effectLst/>
                    <a:latin typeface="Tahoma" panose="020B0604030504040204" pitchFamily="34" charset="0"/>
                    <a:ea typeface="Tahoma" panose="020B0604030504040204" pitchFamily="34" charset="0"/>
                    <a:cs typeface="Tahoma" panose="020B0604030504040204" pitchFamily="34" charset="0"/>
                  </a:rPr>
                  <a:t>B</a:t>
                </a:r>
                <a:r>
                  <a:rPr lang="en-US" sz="4400" b="1" dirty="0">
                    <a:solidFill>
                      <a:srgbClr val="0000FF"/>
                    </a:solidFill>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d>
                      <m:dPr>
                        <m:begChr m:val="{"/>
                        <m:endChr m:val=""/>
                        <m:ctrlPr>
                          <a:rPr lang="en-US" sz="4400" b="1" i="1" smtClean="0">
                            <a:effectLst/>
                            <a:latin typeface="Cambria Math" panose="02040503050406030204" pitchFamily="18" charset="0"/>
                            <a:cs typeface="Times New Roman" panose="02020603050405020304" pitchFamily="18" charset="0"/>
                          </a:rPr>
                        </m:ctrlPr>
                      </m:dPr>
                      <m:e>
                        <m:m>
                          <m:mPr>
                            <m:mcs>
                              <m:mc>
                                <m:mcPr>
                                  <m:count m:val="1"/>
                                  <m:mcJc m:val="center"/>
                                </m:mcPr>
                              </m:mc>
                            </m:mcs>
                            <m:ctrlPr>
                              <a:rPr lang="en-US" sz="4400" b="1" i="1" smtClean="0">
                                <a:effectLst/>
                                <a:latin typeface="Cambria Math" panose="02040503050406030204" pitchFamily="18" charset="0"/>
                                <a:cs typeface="Times New Roman" panose="02020603050405020304" pitchFamily="18" charset="0"/>
                              </a:rPr>
                            </m:ctrlPr>
                          </m:mPr>
                          <m:mr>
                            <m:e>
                              <m:r>
                                <m:rPr>
                                  <m:brk m:alnAt="7"/>
                                </m:rPr>
                                <a:rPr lang="en-US" sz="4400" b="1" i="1" smtClean="0">
                                  <a:effectLst/>
                                  <a:latin typeface="Cambria Math" panose="02040503050406030204" pitchFamily="18" charset="0"/>
                                  <a:cs typeface="Times New Roman" panose="02020603050405020304" pitchFamily="18" charset="0"/>
                                </a:rPr>
                                <m:t>𝒚</m:t>
                              </m:r>
                              <m:r>
                                <a:rPr lang="en-US" sz="4400" b="1" i="1" smtClean="0">
                                  <a:effectLst/>
                                  <a:latin typeface="Cambria Math" panose="02040503050406030204" pitchFamily="18" charset="0"/>
                                  <a:cs typeface="Times New Roman" panose="02020603050405020304" pitchFamily="18" charset="0"/>
                                </a:rPr>
                                <m:t>&gt;</m:t>
                              </m:r>
                              <m:r>
                                <a:rPr lang="en-US" sz="4400" b="1" i="1" smtClean="0">
                                  <a:effectLst/>
                                  <a:latin typeface="Cambria Math" panose="02040503050406030204" pitchFamily="18" charset="0"/>
                                  <a:cs typeface="Times New Roman" panose="02020603050405020304" pitchFamily="18" charset="0"/>
                                </a:rPr>
                                <m:t>𝟎</m:t>
                              </m:r>
                            </m:e>
                          </m:mr>
                          <m:mr>
                            <m:e>
                              <m:r>
                                <a:rPr lang="en-US" sz="4400" b="1" i="1" smtClean="0">
                                  <a:effectLst/>
                                  <a:latin typeface="Cambria Math" panose="02040503050406030204" pitchFamily="18" charset="0"/>
                                  <a:cs typeface="Times New Roman" panose="02020603050405020304" pitchFamily="18" charset="0"/>
                                </a:rPr>
                                <m:t>𝟑</m:t>
                              </m:r>
                              <m:r>
                                <a:rPr lang="en-US" sz="4400" b="1" i="1" smtClean="0">
                                  <a:effectLst/>
                                  <a:latin typeface="Cambria Math" panose="02040503050406030204" pitchFamily="18" charset="0"/>
                                  <a:cs typeface="Times New Roman" panose="02020603050405020304" pitchFamily="18" charset="0"/>
                                </a:rPr>
                                <m:t>𝒙</m:t>
                              </m:r>
                              <m:r>
                                <a:rPr lang="en-US" sz="4400" b="1" i="1" smtClean="0">
                                  <a:effectLst/>
                                  <a:latin typeface="Cambria Math" panose="02040503050406030204" pitchFamily="18" charset="0"/>
                                  <a:cs typeface="Times New Roman" panose="02020603050405020304" pitchFamily="18" charset="0"/>
                                </a:rPr>
                                <m:t>+</m:t>
                              </m:r>
                              <m:r>
                                <a:rPr lang="en-US" sz="4400" b="1" i="1" smtClean="0">
                                  <a:effectLst/>
                                  <a:latin typeface="Cambria Math" panose="02040503050406030204" pitchFamily="18" charset="0"/>
                                  <a:cs typeface="Times New Roman" panose="02020603050405020304" pitchFamily="18" charset="0"/>
                                </a:rPr>
                                <m:t>𝟐</m:t>
                              </m:r>
                              <m:r>
                                <a:rPr lang="en-US" sz="4400" b="1" i="1" smtClean="0">
                                  <a:effectLst/>
                                  <a:latin typeface="Cambria Math" panose="02040503050406030204" pitchFamily="18" charset="0"/>
                                  <a:cs typeface="Times New Roman" panose="02020603050405020304" pitchFamily="18" charset="0"/>
                                </a:rPr>
                                <m:t>𝒚</m:t>
                              </m:r>
                              <m:r>
                                <a:rPr lang="en-US" sz="4400" b="1" i="1" smtClean="0">
                                  <a:effectLst/>
                                  <a:latin typeface="Cambria Math" panose="02040503050406030204" pitchFamily="18" charset="0"/>
                                  <a:cs typeface="Times New Roman" panose="02020603050405020304" pitchFamily="18" charset="0"/>
                                </a:rPr>
                                <m:t>&lt;−</m:t>
                              </m:r>
                              <m:r>
                                <a:rPr lang="en-US" sz="4400" b="1" i="1" smtClean="0">
                                  <a:effectLst/>
                                  <a:latin typeface="Cambria Math" panose="02040503050406030204" pitchFamily="18" charset="0"/>
                                  <a:cs typeface="Times New Roman" panose="02020603050405020304" pitchFamily="18" charset="0"/>
                                </a:rPr>
                                <m:t>𝟔</m:t>
                              </m:r>
                            </m:e>
                          </m:mr>
                        </m:m>
                      </m:e>
                    </m:d>
                  </m:oMath>
                </a14:m>
                <a:r>
                  <a:rPr lang="en-US" sz="4400" b="1" dirty="0" smtClean="0">
                    <a:effectLst/>
                    <a:latin typeface="Tahoma" panose="020B0604030504040204" pitchFamily="34" charset="0"/>
                    <a:ea typeface="Tahoma" panose="020B0604030504040204" pitchFamily="34" charset="0"/>
                    <a:cs typeface="Tahoma" panose="020B0604030504040204" pitchFamily="34" charset="0"/>
                  </a:rPr>
                  <a:t>.</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smtClean="0">
                    <a:latin typeface="Tahoma" panose="020B0604030504040204" pitchFamily="34" charset="0"/>
                    <a:ea typeface="Tahoma" panose="020B0604030504040204" pitchFamily="34" charset="0"/>
                    <a:cs typeface="Tahoma" panose="020B0604030504040204" pitchFamily="34" charset="0"/>
                  </a:rPr>
                  <a:t>   </a:t>
                </a:r>
              </a:p>
              <a:p>
                <a:pPr>
                  <a:lnSpc>
                    <a:spcPct val="115000"/>
                  </a:lnSpc>
                  <a:spcAft>
                    <a:spcPts val="800"/>
                  </a:spcAft>
                </a:pPr>
                <a:r>
                  <a:rPr lang="en-US" sz="4400" b="1" dirty="0" smtClean="0">
                    <a:latin typeface="Tahoma" panose="020B0604030504040204" pitchFamily="34" charset="0"/>
                    <a:ea typeface="Tahoma" panose="020B0604030504040204" pitchFamily="34" charset="0"/>
                    <a:cs typeface="Tahoma" panose="020B0604030504040204" pitchFamily="34" charset="0"/>
                  </a:rPr>
                  <a:t>   </a:t>
                </a:r>
                <a:r>
                  <a:rPr lang="en-US" sz="4400" b="1" dirty="0" smtClean="0">
                    <a:solidFill>
                      <a:srgbClr val="0000FF"/>
                    </a:solidFill>
                    <a:effectLst/>
                    <a:latin typeface="Tahoma" panose="020B0604030504040204" pitchFamily="34" charset="0"/>
                    <a:ea typeface="Tahoma" panose="020B0604030504040204" pitchFamily="34" charset="0"/>
                    <a:cs typeface="Tahoma" panose="020B0604030504040204" pitchFamily="34" charset="0"/>
                  </a:rPr>
                  <a:t>C</a:t>
                </a:r>
                <a:r>
                  <a:rPr lang="en-US" sz="4400" b="1" dirty="0">
                    <a:solidFill>
                      <a:srgbClr val="0000FF"/>
                    </a:solidFill>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d>
                      <m:dPr>
                        <m:begChr m:val="{"/>
                        <m:endChr m:val=""/>
                        <m:ctrlPr>
                          <a:rPr lang="en-US" sz="4400" b="1" i="1" smtClean="0">
                            <a:effectLst/>
                            <a:latin typeface="Cambria Math" panose="02040503050406030204" pitchFamily="18" charset="0"/>
                            <a:cs typeface="Times New Roman" panose="02020603050405020304" pitchFamily="18" charset="0"/>
                          </a:rPr>
                        </m:ctrlPr>
                      </m:dPr>
                      <m:e>
                        <m:m>
                          <m:mPr>
                            <m:mcs>
                              <m:mc>
                                <m:mcPr>
                                  <m:count m:val="1"/>
                                  <m:mcJc m:val="center"/>
                                </m:mcPr>
                              </m:mc>
                            </m:mcs>
                            <m:ctrlPr>
                              <a:rPr lang="en-US" sz="4400" b="1" i="1" smtClean="0">
                                <a:effectLst/>
                                <a:latin typeface="Cambria Math" panose="02040503050406030204" pitchFamily="18" charset="0"/>
                                <a:cs typeface="Times New Roman" panose="02020603050405020304" pitchFamily="18" charset="0"/>
                              </a:rPr>
                            </m:ctrlPr>
                          </m:mPr>
                          <m:mr>
                            <m:e>
                              <m:r>
                                <m:rPr>
                                  <m:brk m:alnAt="7"/>
                                </m:rPr>
                                <a:rPr lang="en-US" sz="4400" b="1" i="1" smtClean="0">
                                  <a:effectLst/>
                                  <a:latin typeface="Cambria Math" panose="02040503050406030204" pitchFamily="18" charset="0"/>
                                  <a:cs typeface="Times New Roman" panose="02020603050405020304" pitchFamily="18" charset="0"/>
                                </a:rPr>
                                <m:t>𝒙</m:t>
                              </m:r>
                              <m:r>
                                <a:rPr lang="en-US" sz="4400" b="1" i="1" smtClean="0">
                                  <a:effectLst/>
                                  <a:latin typeface="Cambria Math" panose="02040503050406030204" pitchFamily="18" charset="0"/>
                                  <a:cs typeface="Times New Roman" panose="02020603050405020304" pitchFamily="18" charset="0"/>
                                </a:rPr>
                                <m:t>&gt;</m:t>
                              </m:r>
                              <m:r>
                                <a:rPr lang="en-US" sz="4400" b="1" i="1" smtClean="0">
                                  <a:effectLst/>
                                  <a:latin typeface="Cambria Math" panose="02040503050406030204" pitchFamily="18" charset="0"/>
                                  <a:cs typeface="Times New Roman" panose="02020603050405020304" pitchFamily="18" charset="0"/>
                                </a:rPr>
                                <m:t>𝟎</m:t>
                              </m:r>
                            </m:e>
                          </m:mr>
                          <m:mr>
                            <m:e>
                              <m:r>
                                <a:rPr lang="en-US" sz="4400" b="1" i="1" smtClean="0">
                                  <a:effectLst/>
                                  <a:latin typeface="Cambria Math" panose="02040503050406030204" pitchFamily="18" charset="0"/>
                                  <a:cs typeface="Times New Roman" panose="02020603050405020304" pitchFamily="18" charset="0"/>
                                </a:rPr>
                                <m:t>𝟑</m:t>
                              </m:r>
                              <m:r>
                                <a:rPr lang="en-US" sz="4400" b="1" i="1" smtClean="0">
                                  <a:effectLst/>
                                  <a:latin typeface="Cambria Math" panose="02040503050406030204" pitchFamily="18" charset="0"/>
                                  <a:cs typeface="Times New Roman" panose="02020603050405020304" pitchFamily="18" charset="0"/>
                                </a:rPr>
                                <m:t>𝒙</m:t>
                              </m:r>
                              <m:r>
                                <a:rPr lang="en-US" sz="4400" b="1" i="1" smtClean="0">
                                  <a:effectLst/>
                                  <a:latin typeface="Cambria Math" panose="02040503050406030204" pitchFamily="18" charset="0"/>
                                  <a:cs typeface="Times New Roman" panose="02020603050405020304" pitchFamily="18" charset="0"/>
                                </a:rPr>
                                <m:t>+</m:t>
                              </m:r>
                              <m:r>
                                <a:rPr lang="en-US" sz="4400" b="1" i="1" smtClean="0">
                                  <a:effectLst/>
                                  <a:latin typeface="Cambria Math" panose="02040503050406030204" pitchFamily="18" charset="0"/>
                                  <a:cs typeface="Times New Roman" panose="02020603050405020304" pitchFamily="18" charset="0"/>
                                </a:rPr>
                                <m:t>𝟐</m:t>
                              </m:r>
                              <m:r>
                                <a:rPr lang="en-US" sz="4400" b="1" i="1" smtClean="0">
                                  <a:effectLst/>
                                  <a:latin typeface="Cambria Math" panose="02040503050406030204" pitchFamily="18" charset="0"/>
                                  <a:cs typeface="Times New Roman" panose="02020603050405020304" pitchFamily="18" charset="0"/>
                                </a:rPr>
                                <m:t>𝒚</m:t>
                              </m:r>
                              <m:r>
                                <a:rPr lang="en-US" sz="4400" b="1" i="1" smtClean="0">
                                  <a:effectLst/>
                                  <a:latin typeface="Cambria Math" panose="02040503050406030204" pitchFamily="18" charset="0"/>
                                  <a:cs typeface="Times New Roman" panose="02020603050405020304" pitchFamily="18" charset="0"/>
                                </a:rPr>
                                <m:t>&lt;</m:t>
                              </m:r>
                              <m:r>
                                <a:rPr lang="en-US" sz="4400" b="1" i="1" smtClean="0">
                                  <a:effectLst/>
                                  <a:latin typeface="Cambria Math" panose="02040503050406030204" pitchFamily="18" charset="0"/>
                                  <a:cs typeface="Times New Roman" panose="02020603050405020304" pitchFamily="18" charset="0"/>
                                </a:rPr>
                                <m:t>𝟔</m:t>
                              </m:r>
                            </m:e>
                          </m:mr>
                        </m:m>
                      </m:e>
                    </m:d>
                  </m:oMath>
                </a14:m>
                <a:r>
                  <a:rPr lang="en-US" sz="4400" b="1" dirty="0" smtClean="0">
                    <a:effectLst/>
                    <a:latin typeface="Tahoma" panose="020B0604030504040204" pitchFamily="34" charset="0"/>
                    <a:ea typeface="Tahoma" panose="020B0604030504040204" pitchFamily="34" charset="0"/>
                    <a:cs typeface="Tahoma" panose="020B0604030504040204" pitchFamily="34" charset="0"/>
                  </a:rPr>
                  <a:t>.           </a:t>
                </a:r>
                <a:r>
                  <a:rPr lang="en-US" sz="4400" b="1" dirty="0" smtClean="0">
                    <a:latin typeface="Tahoma" panose="020B0604030504040204" pitchFamily="34" charset="0"/>
                    <a:ea typeface="Tahoma" panose="020B0604030504040204" pitchFamily="34" charset="0"/>
                    <a:cs typeface="Tahoma" panose="020B0604030504040204" pitchFamily="34" charset="0"/>
                  </a:rPr>
                  <a:t>    </a:t>
                </a:r>
                <a:r>
                  <a:rPr lang="en-US" sz="4400" b="1" dirty="0" smtClean="0">
                    <a:solidFill>
                      <a:srgbClr val="0000FF"/>
                    </a:solidFill>
                    <a:effectLst/>
                    <a:latin typeface="Tahoma" panose="020B0604030504040204" pitchFamily="34" charset="0"/>
                    <a:ea typeface="Tahoma" panose="020B0604030504040204" pitchFamily="34" charset="0"/>
                    <a:cs typeface="Tahoma" panose="020B0604030504040204" pitchFamily="34" charset="0"/>
                  </a:rPr>
                  <a:t>D</a:t>
                </a:r>
                <a:r>
                  <a:rPr lang="en-US" sz="4400" b="1" dirty="0">
                    <a:solidFill>
                      <a:srgbClr val="0000FF"/>
                    </a:solidFill>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d>
                      <m:dPr>
                        <m:begChr m:val="{"/>
                        <m:endChr m:val=""/>
                        <m:ctrlPr>
                          <a:rPr lang="en-US" sz="4400" b="1" i="1" smtClean="0">
                            <a:effectLst/>
                            <a:latin typeface="Cambria Math" panose="02040503050406030204" pitchFamily="18" charset="0"/>
                            <a:cs typeface="Times New Roman" panose="02020603050405020304" pitchFamily="18" charset="0"/>
                          </a:rPr>
                        </m:ctrlPr>
                      </m:dPr>
                      <m:e>
                        <m:m>
                          <m:mPr>
                            <m:mcs>
                              <m:mc>
                                <m:mcPr>
                                  <m:count m:val="1"/>
                                  <m:mcJc m:val="center"/>
                                </m:mcPr>
                              </m:mc>
                            </m:mcs>
                            <m:ctrlPr>
                              <a:rPr lang="en-US" sz="4400" b="1" i="1" smtClean="0">
                                <a:effectLst/>
                                <a:latin typeface="Cambria Math" panose="02040503050406030204" pitchFamily="18" charset="0"/>
                                <a:cs typeface="Times New Roman" panose="02020603050405020304" pitchFamily="18" charset="0"/>
                              </a:rPr>
                            </m:ctrlPr>
                          </m:mPr>
                          <m:mr>
                            <m:e>
                              <m:r>
                                <m:rPr>
                                  <m:brk m:alnAt="7"/>
                                </m:rPr>
                                <a:rPr lang="en-US" sz="4400" b="1" i="1" smtClean="0">
                                  <a:effectLst/>
                                  <a:latin typeface="Cambria Math" panose="02040503050406030204" pitchFamily="18" charset="0"/>
                                  <a:cs typeface="Times New Roman" panose="02020603050405020304" pitchFamily="18" charset="0"/>
                                </a:rPr>
                                <m:t>𝒙</m:t>
                              </m:r>
                              <m:r>
                                <a:rPr lang="en-US" sz="4400" b="1" i="1" smtClean="0">
                                  <a:effectLst/>
                                  <a:latin typeface="Cambria Math" panose="02040503050406030204" pitchFamily="18" charset="0"/>
                                  <a:cs typeface="Times New Roman" panose="02020603050405020304" pitchFamily="18" charset="0"/>
                                </a:rPr>
                                <m:t>&gt;</m:t>
                              </m:r>
                              <m:r>
                                <a:rPr lang="en-US" sz="4400" b="1" i="1" smtClean="0">
                                  <a:effectLst/>
                                  <a:latin typeface="Cambria Math" panose="02040503050406030204" pitchFamily="18" charset="0"/>
                                  <a:cs typeface="Times New Roman" panose="02020603050405020304" pitchFamily="18" charset="0"/>
                                </a:rPr>
                                <m:t>𝟎</m:t>
                              </m:r>
                            </m:e>
                          </m:mr>
                          <m:mr>
                            <m:e>
                              <m:r>
                                <a:rPr lang="en-US" sz="4400" b="1" i="1" smtClean="0">
                                  <a:effectLst/>
                                  <a:latin typeface="Cambria Math" panose="02040503050406030204" pitchFamily="18" charset="0"/>
                                  <a:cs typeface="Times New Roman" panose="02020603050405020304" pitchFamily="18" charset="0"/>
                                </a:rPr>
                                <m:t>𝟑</m:t>
                              </m:r>
                              <m:r>
                                <a:rPr lang="en-US" sz="4400" b="1" i="1" smtClean="0">
                                  <a:effectLst/>
                                  <a:latin typeface="Cambria Math" panose="02040503050406030204" pitchFamily="18" charset="0"/>
                                  <a:cs typeface="Times New Roman" panose="02020603050405020304" pitchFamily="18" charset="0"/>
                                </a:rPr>
                                <m:t>𝒙</m:t>
                              </m:r>
                              <m:r>
                                <a:rPr lang="en-US" sz="4400" b="1" i="1" smtClean="0">
                                  <a:effectLst/>
                                  <a:latin typeface="Cambria Math" panose="02040503050406030204" pitchFamily="18" charset="0"/>
                                  <a:cs typeface="Times New Roman" panose="02020603050405020304" pitchFamily="18" charset="0"/>
                                </a:rPr>
                                <m:t>+</m:t>
                              </m:r>
                              <m:r>
                                <a:rPr lang="en-US" sz="4400" b="1" i="1" smtClean="0">
                                  <a:effectLst/>
                                  <a:latin typeface="Cambria Math" panose="02040503050406030204" pitchFamily="18" charset="0"/>
                                  <a:cs typeface="Times New Roman" panose="02020603050405020304" pitchFamily="18" charset="0"/>
                                </a:rPr>
                                <m:t>𝟐</m:t>
                              </m:r>
                              <m:r>
                                <a:rPr lang="en-US" sz="4400" b="1" i="1" smtClean="0">
                                  <a:effectLst/>
                                  <a:latin typeface="Cambria Math" panose="02040503050406030204" pitchFamily="18" charset="0"/>
                                  <a:cs typeface="Times New Roman" panose="02020603050405020304" pitchFamily="18" charset="0"/>
                                </a:rPr>
                                <m:t>𝒚</m:t>
                              </m:r>
                              <m:r>
                                <a:rPr lang="en-US" sz="4400" b="1" i="1" smtClean="0">
                                  <a:effectLst/>
                                  <a:latin typeface="Cambria Math" panose="02040503050406030204" pitchFamily="18" charset="0"/>
                                  <a:cs typeface="Times New Roman" panose="02020603050405020304" pitchFamily="18" charset="0"/>
                                </a:rPr>
                                <m:t>≻</m:t>
                              </m:r>
                              <m:r>
                                <a:rPr lang="en-US" sz="4400" b="1" i="1" smtClean="0">
                                  <a:effectLst/>
                                  <a:latin typeface="Cambria Math" panose="02040503050406030204" pitchFamily="18" charset="0"/>
                                  <a:cs typeface="Times New Roman" panose="02020603050405020304" pitchFamily="18" charset="0"/>
                                </a:rPr>
                                <m:t>𝟔</m:t>
                              </m:r>
                            </m:e>
                          </m:mr>
                        </m:m>
                      </m:e>
                    </m:d>
                  </m:oMath>
                </a14:m>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smtClean="0">
                    <a:effectLst/>
                    <a:latin typeface="Tahoma" panose="020B0604030504040204" pitchFamily="34" charset="0"/>
                    <a:ea typeface="Tahoma" panose="020B0604030504040204" pitchFamily="34" charset="0"/>
                    <a:cs typeface="Tahoma" panose="020B0604030504040204" pitchFamily="34" charset="0"/>
                  </a:rPr>
                  <a:t>.</a:t>
                </a:r>
                <a:endParaRPr lang="en-US" sz="4400" b="1" dirty="0">
                  <a:effectLst/>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4" name="Rectangle 3">
                <a:extLst>
                  <a:ext uri="{FF2B5EF4-FFF2-40B4-BE49-F238E27FC236}">
                    <a16:creationId xmlns:a16="http://schemas.microsoft.com/office/drawing/2014/main" id="{2573F34A-5DEB-4B09-BC06-2A107FDD11DA}"/>
                  </a:ext>
                </a:extLst>
              </p:cNvPr>
              <p:cNvSpPr>
                <a:spLocks noRot="1" noChangeAspect="1" noMove="1" noResize="1" noEditPoints="1" noAdjustHandles="1" noChangeArrowheads="1" noChangeShapeType="1" noTextEdit="1"/>
              </p:cNvSpPr>
              <p:nvPr/>
            </p:nvSpPr>
            <p:spPr>
              <a:xfrm>
                <a:off x="1270074" y="3204328"/>
                <a:ext cx="15664742" cy="5482472"/>
              </a:xfrm>
              <a:prstGeom prst="rect">
                <a:avLst/>
              </a:prstGeom>
              <a:blipFill>
                <a:blip r:embed="rId2"/>
                <a:stretch>
                  <a:fillRect l="-1556" t="-1891"/>
                </a:stretch>
              </a:blipFill>
            </p:spPr>
            <p:txBody>
              <a:bodyPr/>
              <a:lstStyle/>
              <a:p>
                <a:r>
                  <a:rPr lang="en-US">
                    <a:noFill/>
                  </a:rPr>
                  <a:t> </a:t>
                </a:r>
              </a:p>
            </p:txBody>
          </p:sp>
        </mc:Fallback>
      </mc:AlternateContent>
      <p:sp>
        <p:nvSpPr>
          <p:cNvPr id="7" name="Rectangle 6">
            <a:extLst>
              <a:ext uri="{FF2B5EF4-FFF2-40B4-BE49-F238E27FC236}">
                <a16:creationId xmlns:a16="http://schemas.microsoft.com/office/drawing/2014/main" id="{C4F05343-B2B6-4B23-BB23-357D1C7270D9}"/>
              </a:ext>
            </a:extLst>
          </p:cNvPr>
          <p:cNvSpPr/>
          <p:nvPr/>
        </p:nvSpPr>
        <p:spPr>
          <a:xfrm>
            <a:off x="4778881" y="11754876"/>
            <a:ext cx="2994409" cy="751616"/>
          </a:xfrm>
          <a:prstGeom prst="rect">
            <a:avLst/>
          </a:prstGeom>
        </p:spPr>
        <p:txBody>
          <a:bodyPr wrap="none">
            <a:spAutoFit/>
          </a:bodyPr>
          <a:lstStyle/>
          <a:p>
            <a:pPr marL="629920" algn="ctr">
              <a:lnSpc>
                <a:spcPct val="107000"/>
              </a:lnSpc>
              <a:spcAft>
                <a:spcPts val="800"/>
              </a:spcAft>
              <a:tabLst>
                <a:tab pos="1737360" algn="l"/>
              </a:tabLst>
            </a:pPr>
            <a:r>
              <a:rPr lang="vi-VN" sz="4400" b="1" dirty="0">
                <a:solidFill>
                  <a:srgbClr val="0000FF"/>
                </a:solidFill>
                <a:highlight>
                  <a:srgbClr val="00FF00"/>
                </a:highlight>
                <a:latin typeface="Tahoma" panose="020B0604030504040204" pitchFamily="34" charset="0"/>
                <a:ea typeface="Tahoma" panose="020B0604030504040204" pitchFamily="34" charset="0"/>
                <a:cs typeface="Tahoma" panose="020B0604030504040204" pitchFamily="34" charset="0"/>
              </a:rPr>
              <a:t>Chọn </a:t>
            </a:r>
            <a:r>
              <a:rPr lang="en-US" sz="4400" b="1" dirty="0">
                <a:solidFill>
                  <a:srgbClr val="0000FF"/>
                </a:solidFill>
                <a:highlight>
                  <a:srgbClr val="00FF00"/>
                </a:highlight>
                <a:latin typeface="Tahoma" panose="020B0604030504040204" pitchFamily="34" charset="0"/>
                <a:ea typeface="Tahoma" panose="020B0604030504040204" pitchFamily="34" charset="0"/>
                <a:cs typeface="Tahoma" panose="020B0604030504040204" pitchFamily="34" charset="0"/>
              </a:rPr>
              <a:t>A</a:t>
            </a:r>
            <a:r>
              <a:rPr lang="vi-VN" sz="4400" b="1" dirty="0">
                <a:solidFill>
                  <a:srgbClr val="0000FF"/>
                </a:solidFill>
                <a:highlight>
                  <a:srgbClr val="00FF00"/>
                </a:highlight>
                <a:latin typeface="Tahoma" panose="020B0604030504040204" pitchFamily="34" charset="0"/>
                <a:ea typeface="Tahoma" panose="020B0604030504040204" pitchFamily="34" charset="0"/>
                <a:cs typeface="Tahoma" panose="020B0604030504040204" pitchFamily="34" charset="0"/>
              </a:rPr>
              <a:t>.</a:t>
            </a:r>
            <a:endParaRPr lang="en-US" sz="4400" b="1" dirty="0">
              <a:effectLst/>
              <a:latin typeface="Tahoma" panose="020B0604030504040204" pitchFamily="34" charset="0"/>
              <a:ea typeface="Tahoma" panose="020B0604030504040204" pitchFamily="34" charset="0"/>
              <a:cs typeface="Tahoma" panose="020B0604030504040204" pitchFamily="34" charset="0"/>
            </a:endParaRPr>
          </a:p>
        </p:txBody>
      </p:sp>
      <p:pic>
        <p:nvPicPr>
          <p:cNvPr id="2" name="Picture 1"/>
          <p:cNvPicPr>
            <a:picLocks noChangeAspect="1"/>
          </p:cNvPicPr>
          <p:nvPr/>
        </p:nvPicPr>
        <p:blipFill>
          <a:blip r:embed="rId3"/>
          <a:stretch>
            <a:fillRect/>
          </a:stretch>
        </p:blipFill>
        <p:spPr>
          <a:xfrm>
            <a:off x="13946654" y="4874323"/>
            <a:ext cx="9430318" cy="8034801"/>
          </a:xfrm>
          <a:prstGeom prst="rect">
            <a:avLst/>
          </a:prstGeom>
        </p:spPr>
      </p:pic>
    </p:spTree>
    <p:extLst>
      <p:ext uri="{BB962C8B-B14F-4D97-AF65-F5344CB8AC3E}">
        <p14:creationId xmlns:p14="http://schemas.microsoft.com/office/powerpoint/2010/main" val="1716730670"/>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circle(in)">
                                      <p:cBhvr>
                                        <p:cTn id="13" dur="20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nodeType="clickEffect">
                                  <p:stCondLst>
                                    <p:cond delay="0"/>
                                  </p:stCondLst>
                                  <p:childTnLst>
                                    <p:set>
                                      <p:cBhvr>
                                        <p:cTn id="17" dur="1" fill="hold">
                                          <p:stCondLst>
                                            <p:cond delay="0"/>
                                          </p:stCondLst>
                                        </p:cTn>
                                        <p:tgtEl>
                                          <p:spTgt spid="65"/>
                                        </p:tgtEl>
                                        <p:attrNameLst>
                                          <p:attrName>style.visibility</p:attrName>
                                        </p:attrNameLst>
                                      </p:cBhvr>
                                      <p:to>
                                        <p:strVal val="visible"/>
                                      </p:to>
                                    </p:set>
                                    <p:animEffect transition="in" filter="circle(in)">
                                      <p:cBhvr>
                                        <p:cTn id="18" dur="2000"/>
                                        <p:tgtEl>
                                          <p:spTgt spid="65"/>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fill="hold"/>
                                        <p:tgtEl>
                                          <p:spTgt spid="7"/>
                                        </p:tgtEl>
                                        <p:attrNameLst>
                                          <p:attrName>ppt_x</p:attrName>
                                        </p:attrNameLst>
                                      </p:cBhvr>
                                      <p:tavLst>
                                        <p:tav tm="0">
                                          <p:val>
                                            <p:strVal val="#ppt_x"/>
                                          </p:val>
                                        </p:tav>
                                        <p:tav tm="100000">
                                          <p:val>
                                            <p:strVal val="#ppt_x"/>
                                          </p:val>
                                        </p:tav>
                                      </p:tavLst>
                                    </p:anim>
                                    <p:anim calcmode="lin" valueType="num">
                                      <p:cBhvr additive="base">
                                        <p:cTn id="2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oup 54"/>
          <p:cNvGrpSpPr/>
          <p:nvPr/>
        </p:nvGrpSpPr>
        <p:grpSpPr>
          <a:xfrm>
            <a:off x="533400" y="1814635"/>
            <a:ext cx="23366976" cy="8789565"/>
            <a:chOff x="1268078" y="3405486"/>
            <a:chExt cx="22486206" cy="4463292"/>
          </a:xfrm>
        </p:grpSpPr>
        <p:sp>
          <p:nvSpPr>
            <p:cNvPr id="31" name="Rounded Rectangle 30"/>
            <p:cNvSpPr/>
            <p:nvPr/>
          </p:nvSpPr>
          <p:spPr>
            <a:xfrm>
              <a:off x="1532360" y="3579401"/>
              <a:ext cx="22221924" cy="4289377"/>
            </a:xfrm>
            <a:prstGeom prst="roundRect">
              <a:avLst>
                <a:gd name="adj" fmla="val 5347"/>
              </a:avLst>
            </a:prstGeom>
            <a:solidFill>
              <a:schemeClr val="accent6">
                <a:lumMod val="20000"/>
                <a:lumOff val="8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67"/>
            <p:cNvGrpSpPr/>
            <p:nvPr/>
          </p:nvGrpSpPr>
          <p:grpSpPr>
            <a:xfrm>
              <a:off x="1268078" y="3405486"/>
              <a:ext cx="3343538" cy="940513"/>
              <a:chOff x="1311958" y="3405486"/>
              <a:chExt cx="3343538" cy="940513"/>
            </a:xfrm>
          </p:grpSpPr>
          <p:sp>
            <p:nvSpPr>
              <p:cNvPr id="33" name="Freeform 20"/>
              <p:cNvSpPr>
                <a:spLocks/>
              </p:cNvSpPr>
              <p:nvPr/>
            </p:nvSpPr>
            <p:spPr bwMode="auto">
              <a:xfrm rot="5400000">
                <a:off x="2967389" y="2625080"/>
                <a:ext cx="793395" cy="2582819"/>
              </a:xfrm>
              <a:prstGeom prst="round2SameRect">
                <a:avLst>
                  <a:gd name="adj1" fmla="val 6498"/>
                  <a:gd name="adj2" fmla="val 0"/>
                </a:avLst>
              </a:prstGeom>
              <a:solidFill>
                <a:schemeClr val="accent6">
                  <a:lumMod val="75000"/>
                </a:schemeClr>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p>
            </p:txBody>
          </p:sp>
          <p:sp>
            <p:nvSpPr>
              <p:cNvPr id="34" name="TextBox 33"/>
              <p:cNvSpPr txBox="1"/>
              <p:nvPr/>
            </p:nvSpPr>
            <p:spPr>
              <a:xfrm>
                <a:off x="2426398" y="3642225"/>
                <a:ext cx="1858201" cy="602243"/>
              </a:xfrm>
              <a:prstGeom prst="rect">
                <a:avLst/>
              </a:prstGeom>
              <a:noFill/>
            </p:spPr>
            <p:txBody>
              <a:bodyPr wrap="none" rtlCol="0">
                <a:spAutoFit/>
              </a:bodyPr>
              <a:lstStyle/>
              <a:p>
                <a:r>
                  <a:rPr lang="en-US" sz="4600" b="1" dirty="0" err="1">
                    <a:solidFill>
                      <a:schemeClr val="bg1"/>
                    </a:solidFill>
                    <a:latin typeface="Tahoma" pitchFamily="34" charset="0"/>
                    <a:ea typeface="Tahoma" pitchFamily="34" charset="0"/>
                    <a:cs typeface="Tahoma" pitchFamily="34" charset="0"/>
                  </a:rPr>
                  <a:t>Câu</a:t>
                </a:r>
                <a:r>
                  <a:rPr lang="en-US" sz="4600" b="1" dirty="0">
                    <a:solidFill>
                      <a:schemeClr val="bg1"/>
                    </a:solidFill>
                    <a:latin typeface="Tahoma" pitchFamily="34" charset="0"/>
                    <a:ea typeface="Tahoma" pitchFamily="34" charset="0"/>
                    <a:cs typeface="Tahoma" pitchFamily="34" charset="0"/>
                  </a:rPr>
                  <a:t> 3</a:t>
                </a:r>
              </a:p>
            </p:txBody>
          </p:sp>
          <p:grpSp>
            <p:nvGrpSpPr>
              <p:cNvPr id="35" name="Group 70"/>
              <p:cNvGrpSpPr/>
              <p:nvPr/>
            </p:nvGrpSpPr>
            <p:grpSpPr>
              <a:xfrm>
                <a:off x="1311958" y="3405486"/>
                <a:ext cx="950173" cy="940513"/>
                <a:chOff x="1311958" y="3405486"/>
                <a:chExt cx="950173" cy="940513"/>
              </a:xfrm>
            </p:grpSpPr>
            <p:sp>
              <p:nvSpPr>
                <p:cNvPr id="36" name="Rectangle 35"/>
                <p:cNvSpPr/>
                <p:nvPr/>
              </p:nvSpPr>
              <p:spPr>
                <a:xfrm>
                  <a:off x="1406975" y="3672018"/>
                  <a:ext cx="596676" cy="5403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13"/>
                <p:cNvSpPr>
                  <a:spLocks noEditPoints="1"/>
                </p:cNvSpPr>
                <p:nvPr/>
              </p:nvSpPr>
              <p:spPr bwMode="auto">
                <a:xfrm>
                  <a:off x="1311958" y="3581027"/>
                  <a:ext cx="190035" cy="268948"/>
                </a:xfrm>
                <a:custGeom>
                  <a:avLst/>
                  <a:gdLst>
                    <a:gd name="T0" fmla="*/ 34 w 50"/>
                    <a:gd name="T1" fmla="*/ 16 h 71"/>
                    <a:gd name="T2" fmla="*/ 34 w 50"/>
                    <a:gd name="T3" fmla="*/ 55 h 71"/>
                    <a:gd name="T4" fmla="*/ 16 w 50"/>
                    <a:gd name="T5" fmla="*/ 55 h 71"/>
                    <a:gd name="T6" fmla="*/ 16 w 50"/>
                    <a:gd name="T7" fmla="*/ 16 h 71"/>
                    <a:gd name="T8" fmla="*/ 34 w 50"/>
                    <a:gd name="T9" fmla="*/ 16 h 71"/>
                    <a:gd name="T10" fmla="*/ 34 w 50"/>
                    <a:gd name="T11" fmla="*/ 0 h 71"/>
                    <a:gd name="T12" fmla="*/ 16 w 50"/>
                    <a:gd name="T13" fmla="*/ 0 h 71"/>
                    <a:gd name="T14" fmla="*/ 0 w 50"/>
                    <a:gd name="T15" fmla="*/ 16 h 71"/>
                    <a:gd name="T16" fmla="*/ 0 w 50"/>
                    <a:gd name="T17" fmla="*/ 55 h 71"/>
                    <a:gd name="T18" fmla="*/ 16 w 50"/>
                    <a:gd name="T19" fmla="*/ 71 h 71"/>
                    <a:gd name="T20" fmla="*/ 34 w 50"/>
                    <a:gd name="T21" fmla="*/ 71 h 71"/>
                    <a:gd name="T22" fmla="*/ 50 w 50"/>
                    <a:gd name="T23" fmla="*/ 55 h 71"/>
                    <a:gd name="T24" fmla="*/ 50 w 50"/>
                    <a:gd name="T25" fmla="*/ 16 h 71"/>
                    <a:gd name="T26" fmla="*/ 34 w 50"/>
                    <a:gd name="T2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1">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8" name="Freeform 14"/>
                <p:cNvSpPr>
                  <a:spLocks noEditPoints="1"/>
                </p:cNvSpPr>
                <p:nvPr/>
              </p:nvSpPr>
              <p:spPr bwMode="auto">
                <a:xfrm>
                  <a:off x="1311958" y="3581027"/>
                  <a:ext cx="277000" cy="181983"/>
                </a:xfrm>
                <a:custGeom>
                  <a:avLst/>
                  <a:gdLst>
                    <a:gd name="T0" fmla="*/ 57 w 73"/>
                    <a:gd name="T1" fmla="*/ 16 h 48"/>
                    <a:gd name="T2" fmla="*/ 57 w 73"/>
                    <a:gd name="T3" fmla="*/ 32 h 48"/>
                    <a:gd name="T4" fmla="*/ 16 w 73"/>
                    <a:gd name="T5" fmla="*/ 32 h 48"/>
                    <a:gd name="T6" fmla="*/ 16 w 73"/>
                    <a:gd name="T7" fmla="*/ 16 h 48"/>
                    <a:gd name="T8" fmla="*/ 57 w 73"/>
                    <a:gd name="T9" fmla="*/ 16 h 48"/>
                    <a:gd name="T10" fmla="*/ 57 w 73"/>
                    <a:gd name="T11" fmla="*/ 0 h 48"/>
                    <a:gd name="T12" fmla="*/ 16 w 73"/>
                    <a:gd name="T13" fmla="*/ 0 h 48"/>
                    <a:gd name="T14" fmla="*/ 0 w 73"/>
                    <a:gd name="T15" fmla="*/ 16 h 48"/>
                    <a:gd name="T16" fmla="*/ 0 w 73"/>
                    <a:gd name="T17" fmla="*/ 32 h 48"/>
                    <a:gd name="T18" fmla="*/ 16 w 73"/>
                    <a:gd name="T19" fmla="*/ 48 h 48"/>
                    <a:gd name="T20" fmla="*/ 57 w 73"/>
                    <a:gd name="T21" fmla="*/ 48 h 48"/>
                    <a:gd name="T22" fmla="*/ 73 w 73"/>
                    <a:gd name="T23" fmla="*/ 32 h 48"/>
                    <a:gd name="T24" fmla="*/ 73 w 73"/>
                    <a:gd name="T25" fmla="*/ 16 h 48"/>
                    <a:gd name="T26" fmla="*/ 57 w 73"/>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8">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9" name="Freeform 15"/>
                <p:cNvSpPr>
                  <a:spLocks noEditPoints="1"/>
                </p:cNvSpPr>
                <p:nvPr/>
              </p:nvSpPr>
              <p:spPr bwMode="auto">
                <a:xfrm>
                  <a:off x="1563190" y="3581027"/>
                  <a:ext cx="285052" cy="181983"/>
                </a:xfrm>
                <a:custGeom>
                  <a:avLst/>
                  <a:gdLst>
                    <a:gd name="T0" fmla="*/ 58 w 75"/>
                    <a:gd name="T1" fmla="*/ 16 h 48"/>
                    <a:gd name="T2" fmla="*/ 43 w 75"/>
                    <a:gd name="T3" fmla="*/ 32 h 48"/>
                    <a:gd name="T4" fmla="*/ 16 w 75"/>
                    <a:gd name="T5" fmla="*/ 32 h 48"/>
                    <a:gd name="T6" fmla="*/ 16 w 75"/>
                    <a:gd name="T7" fmla="*/ 16 h 48"/>
                    <a:gd name="T8" fmla="*/ 58 w 75"/>
                    <a:gd name="T9" fmla="*/ 16 h 48"/>
                    <a:gd name="T10" fmla="*/ 58 w 75"/>
                    <a:gd name="T11" fmla="*/ 0 h 48"/>
                    <a:gd name="T12" fmla="*/ 16 w 75"/>
                    <a:gd name="T13" fmla="*/ 0 h 48"/>
                    <a:gd name="T14" fmla="*/ 0 w 75"/>
                    <a:gd name="T15" fmla="*/ 16 h 48"/>
                    <a:gd name="T16" fmla="*/ 0 w 75"/>
                    <a:gd name="T17" fmla="*/ 32 h 48"/>
                    <a:gd name="T18" fmla="*/ 16 w 75"/>
                    <a:gd name="T19" fmla="*/ 48 h 48"/>
                    <a:gd name="T20" fmla="*/ 43 w 75"/>
                    <a:gd name="T21" fmla="*/ 48 h 48"/>
                    <a:gd name="T22" fmla="*/ 55 w 75"/>
                    <a:gd name="T23" fmla="*/ 43 h 48"/>
                    <a:gd name="T24" fmla="*/ 70 w 75"/>
                    <a:gd name="T25" fmla="*/ 26 h 48"/>
                    <a:gd name="T26" fmla="*/ 73 w 75"/>
                    <a:gd name="T27" fmla="*/ 9 h 48"/>
                    <a:gd name="T28" fmla="*/ 58 w 75"/>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48">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0" name="Freeform 16"/>
                <p:cNvSpPr>
                  <a:spLocks noEditPoints="1"/>
                </p:cNvSpPr>
                <p:nvPr/>
              </p:nvSpPr>
              <p:spPr bwMode="auto">
                <a:xfrm>
                  <a:off x="1563190" y="4151132"/>
                  <a:ext cx="280221" cy="194867"/>
                </a:xfrm>
                <a:custGeom>
                  <a:avLst/>
                  <a:gdLst>
                    <a:gd name="T0" fmla="*/ 58 w 74"/>
                    <a:gd name="T1" fmla="*/ 16 h 51"/>
                    <a:gd name="T2" fmla="*/ 58 w 74"/>
                    <a:gd name="T3" fmla="*/ 35 h 51"/>
                    <a:gd name="T4" fmla="*/ 16 w 74"/>
                    <a:gd name="T5" fmla="*/ 35 h 51"/>
                    <a:gd name="T6" fmla="*/ 16 w 74"/>
                    <a:gd name="T7" fmla="*/ 16 h 51"/>
                    <a:gd name="T8" fmla="*/ 58 w 74"/>
                    <a:gd name="T9" fmla="*/ 16 h 51"/>
                    <a:gd name="T10" fmla="*/ 58 w 74"/>
                    <a:gd name="T11" fmla="*/ 0 h 51"/>
                    <a:gd name="T12" fmla="*/ 16 w 74"/>
                    <a:gd name="T13" fmla="*/ 0 h 51"/>
                    <a:gd name="T14" fmla="*/ 0 w 74"/>
                    <a:gd name="T15" fmla="*/ 16 h 51"/>
                    <a:gd name="T16" fmla="*/ 0 w 74"/>
                    <a:gd name="T17" fmla="*/ 35 h 51"/>
                    <a:gd name="T18" fmla="*/ 16 w 74"/>
                    <a:gd name="T19" fmla="*/ 51 h 51"/>
                    <a:gd name="T20" fmla="*/ 58 w 74"/>
                    <a:gd name="T21" fmla="*/ 51 h 51"/>
                    <a:gd name="T22" fmla="*/ 74 w 74"/>
                    <a:gd name="T23" fmla="*/ 35 h 51"/>
                    <a:gd name="T24" fmla="*/ 74 w 74"/>
                    <a:gd name="T25" fmla="*/ 16 h 51"/>
                    <a:gd name="T26" fmla="*/ 58 w 74"/>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51">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1" name="Freeform 17"/>
                <p:cNvSpPr>
                  <a:spLocks noEditPoints="1"/>
                </p:cNvSpPr>
                <p:nvPr/>
              </p:nvSpPr>
              <p:spPr bwMode="auto">
                <a:xfrm>
                  <a:off x="1311958" y="4064167"/>
                  <a:ext cx="19003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2" name="Freeform 18"/>
                <p:cNvSpPr>
                  <a:spLocks noEditPoints="1"/>
                </p:cNvSpPr>
                <p:nvPr/>
              </p:nvSpPr>
              <p:spPr bwMode="auto">
                <a:xfrm>
                  <a:off x="1311958" y="4151132"/>
                  <a:ext cx="27700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19"/>
                <p:cNvSpPr>
                  <a:spLocks noEditPoints="1"/>
                </p:cNvSpPr>
                <p:nvPr/>
              </p:nvSpPr>
              <p:spPr bwMode="auto">
                <a:xfrm>
                  <a:off x="1311958" y="3820986"/>
                  <a:ext cx="19003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4" name="Freeform 20"/>
                <p:cNvSpPr>
                  <a:spLocks noEditPoints="1"/>
                </p:cNvSpPr>
                <p:nvPr/>
              </p:nvSpPr>
              <p:spPr bwMode="auto">
                <a:xfrm>
                  <a:off x="1907830" y="4064167"/>
                  <a:ext cx="19164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5" name="Freeform 21"/>
                <p:cNvSpPr>
                  <a:spLocks noEditPoints="1"/>
                </p:cNvSpPr>
                <p:nvPr/>
              </p:nvSpPr>
              <p:spPr bwMode="auto">
                <a:xfrm>
                  <a:off x="1820865" y="4151132"/>
                  <a:ext cx="27861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6" name="Freeform 22"/>
                <p:cNvSpPr>
                  <a:spLocks noEditPoints="1"/>
                </p:cNvSpPr>
                <p:nvPr/>
              </p:nvSpPr>
              <p:spPr bwMode="auto">
                <a:xfrm>
                  <a:off x="1907830" y="3820986"/>
                  <a:ext cx="19164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7" name="Freeform 23"/>
                <p:cNvSpPr>
                  <a:spLocks noEditPoints="1"/>
                </p:cNvSpPr>
                <p:nvPr/>
              </p:nvSpPr>
              <p:spPr bwMode="auto">
                <a:xfrm>
                  <a:off x="1661428" y="3405486"/>
                  <a:ext cx="600703" cy="594262"/>
                </a:xfrm>
                <a:custGeom>
                  <a:avLst/>
                  <a:gdLst>
                    <a:gd name="T0" fmla="*/ 105 w 158"/>
                    <a:gd name="T1" fmla="*/ 16 h 156"/>
                    <a:gd name="T2" fmla="*/ 140 w 158"/>
                    <a:gd name="T3" fmla="*/ 56 h 156"/>
                    <a:gd name="T4" fmla="*/ 56 w 158"/>
                    <a:gd name="T5" fmla="*/ 140 h 156"/>
                    <a:gd name="T6" fmla="*/ 17 w 158"/>
                    <a:gd name="T7" fmla="*/ 99 h 156"/>
                    <a:gd name="T8" fmla="*/ 105 w 158"/>
                    <a:gd name="T9" fmla="*/ 16 h 156"/>
                    <a:gd name="T10" fmla="*/ 105 w 158"/>
                    <a:gd name="T11" fmla="*/ 0 h 156"/>
                    <a:gd name="T12" fmla="*/ 94 w 158"/>
                    <a:gd name="T13" fmla="*/ 5 h 156"/>
                    <a:gd name="T14" fmla="*/ 6 w 158"/>
                    <a:gd name="T15" fmla="*/ 87 h 156"/>
                    <a:gd name="T16" fmla="*/ 5 w 158"/>
                    <a:gd name="T17" fmla="*/ 109 h 156"/>
                    <a:gd name="T18" fmla="*/ 44 w 158"/>
                    <a:gd name="T19" fmla="*/ 151 h 156"/>
                    <a:gd name="T20" fmla="*/ 55 w 158"/>
                    <a:gd name="T21" fmla="*/ 156 h 156"/>
                    <a:gd name="T22" fmla="*/ 56 w 158"/>
                    <a:gd name="T23" fmla="*/ 156 h 156"/>
                    <a:gd name="T24" fmla="*/ 67 w 158"/>
                    <a:gd name="T25" fmla="*/ 152 h 156"/>
                    <a:gd name="T26" fmla="*/ 151 w 158"/>
                    <a:gd name="T27" fmla="*/ 67 h 156"/>
                    <a:gd name="T28" fmla="*/ 152 w 158"/>
                    <a:gd name="T29" fmla="*/ 45 h 156"/>
                    <a:gd name="T30" fmla="*/ 117 w 158"/>
                    <a:gd name="T31" fmla="*/ 6 h 156"/>
                    <a:gd name="T32" fmla="*/ 105 w 158"/>
                    <a:gd name="T33" fmla="*/ 0 h 156"/>
                    <a:gd name="T34" fmla="*/ 105 w 158"/>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56">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8" name="Freeform 24"/>
                <p:cNvSpPr>
                  <a:spLocks noEditPoints="1"/>
                </p:cNvSpPr>
                <p:nvPr/>
              </p:nvSpPr>
              <p:spPr bwMode="auto">
                <a:xfrm>
                  <a:off x="1555138" y="3790388"/>
                  <a:ext cx="318872" cy="293105"/>
                </a:xfrm>
                <a:custGeom>
                  <a:avLst/>
                  <a:gdLst>
                    <a:gd name="T0" fmla="*/ 32 w 84"/>
                    <a:gd name="T1" fmla="*/ 16 h 77"/>
                    <a:gd name="T2" fmla="*/ 67 w 84"/>
                    <a:gd name="T3" fmla="*/ 50 h 77"/>
                    <a:gd name="T4" fmla="*/ 17 w 84"/>
                    <a:gd name="T5" fmla="*/ 61 h 77"/>
                    <a:gd name="T6" fmla="*/ 32 w 84"/>
                    <a:gd name="T7" fmla="*/ 16 h 77"/>
                    <a:gd name="T8" fmla="*/ 32 w 84"/>
                    <a:gd name="T9" fmla="*/ 0 h 77"/>
                    <a:gd name="T10" fmla="*/ 28 w 84"/>
                    <a:gd name="T11" fmla="*/ 1 h 77"/>
                    <a:gd name="T12" fmla="*/ 17 w 84"/>
                    <a:gd name="T13" fmla="*/ 11 h 77"/>
                    <a:gd name="T14" fmla="*/ 2 w 84"/>
                    <a:gd name="T15" fmla="*/ 56 h 77"/>
                    <a:gd name="T16" fmla="*/ 5 w 84"/>
                    <a:gd name="T17" fmla="*/ 72 h 77"/>
                    <a:gd name="T18" fmla="*/ 17 w 84"/>
                    <a:gd name="T19" fmla="*/ 77 h 77"/>
                    <a:gd name="T20" fmla="*/ 20 w 84"/>
                    <a:gd name="T21" fmla="*/ 76 h 77"/>
                    <a:gd name="T22" fmla="*/ 71 w 84"/>
                    <a:gd name="T23" fmla="*/ 65 h 77"/>
                    <a:gd name="T24" fmla="*/ 83 w 84"/>
                    <a:gd name="T25" fmla="*/ 54 h 77"/>
                    <a:gd name="T26" fmla="*/ 78 w 84"/>
                    <a:gd name="T27" fmla="*/ 38 h 77"/>
                    <a:gd name="T28" fmla="*/ 43 w 84"/>
                    <a:gd name="T29" fmla="*/ 5 h 77"/>
                    <a:gd name="T30" fmla="*/ 32 w 84"/>
                    <a:gd name="T3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77">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9" name="Freeform 25"/>
                <p:cNvSpPr>
                  <a:spLocks/>
                </p:cNvSpPr>
                <p:nvPr/>
              </p:nvSpPr>
              <p:spPr bwMode="auto">
                <a:xfrm>
                  <a:off x="1371545" y="3642225"/>
                  <a:ext cx="69249" cy="148163"/>
                </a:xfrm>
                <a:custGeom>
                  <a:avLst/>
                  <a:gdLst>
                    <a:gd name="T0" fmla="*/ 0 w 43"/>
                    <a:gd name="T1" fmla="*/ 0 h 92"/>
                    <a:gd name="T2" fmla="*/ 43 w 43"/>
                    <a:gd name="T3" fmla="*/ 0 h 92"/>
                    <a:gd name="T4" fmla="*/ 43 w 43"/>
                    <a:gd name="T5" fmla="*/ 92 h 92"/>
                    <a:gd name="T6" fmla="*/ 0 w 43"/>
                    <a:gd name="T7" fmla="*/ 92 h 92"/>
                    <a:gd name="T8" fmla="*/ 0 w 43"/>
                    <a:gd name="T9" fmla="*/ 0 h 92"/>
                    <a:gd name="T10" fmla="*/ 0 w 43"/>
                    <a:gd name="T11" fmla="*/ 0 h 92"/>
                  </a:gdLst>
                  <a:ahLst/>
                  <a:cxnLst>
                    <a:cxn ang="0">
                      <a:pos x="T0" y="T1"/>
                    </a:cxn>
                    <a:cxn ang="0">
                      <a:pos x="T2" y="T3"/>
                    </a:cxn>
                    <a:cxn ang="0">
                      <a:pos x="T4" y="T5"/>
                    </a:cxn>
                    <a:cxn ang="0">
                      <a:pos x="T6" y="T7"/>
                    </a:cxn>
                    <a:cxn ang="0">
                      <a:pos x="T8" y="T9"/>
                    </a:cxn>
                    <a:cxn ang="0">
                      <a:pos x="T10" y="T11"/>
                    </a:cxn>
                  </a:cxnLst>
                  <a:rect l="0" t="0" r="r" b="b"/>
                  <a:pathLst>
                    <a:path w="43" h="92">
                      <a:moveTo>
                        <a:pt x="0" y="0"/>
                      </a:moveTo>
                      <a:lnTo>
                        <a:pt x="43" y="0"/>
                      </a:lnTo>
                      <a:lnTo>
                        <a:pt x="43" y="92"/>
                      </a:lnTo>
                      <a:lnTo>
                        <a:pt x="0" y="9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26"/>
                <p:cNvSpPr>
                  <a:spLocks/>
                </p:cNvSpPr>
                <p:nvPr/>
              </p:nvSpPr>
              <p:spPr bwMode="auto">
                <a:xfrm>
                  <a:off x="1371545" y="3642225"/>
                  <a:ext cx="156215" cy="59588"/>
                </a:xfrm>
                <a:custGeom>
                  <a:avLst/>
                  <a:gdLst>
                    <a:gd name="T0" fmla="*/ 0 w 97"/>
                    <a:gd name="T1" fmla="*/ 0 h 37"/>
                    <a:gd name="T2" fmla="*/ 97 w 97"/>
                    <a:gd name="T3" fmla="*/ 0 h 37"/>
                    <a:gd name="T4" fmla="*/ 97 w 97"/>
                    <a:gd name="T5" fmla="*/ 37 h 37"/>
                    <a:gd name="T6" fmla="*/ 0 w 97"/>
                    <a:gd name="T7" fmla="*/ 37 h 37"/>
                    <a:gd name="T8" fmla="*/ 0 w 97"/>
                    <a:gd name="T9" fmla="*/ 0 h 37"/>
                    <a:gd name="T10" fmla="*/ 0 w 97"/>
                    <a:gd name="T11" fmla="*/ 0 h 37"/>
                  </a:gdLst>
                  <a:ahLst/>
                  <a:cxnLst>
                    <a:cxn ang="0">
                      <a:pos x="T0" y="T1"/>
                    </a:cxn>
                    <a:cxn ang="0">
                      <a:pos x="T2" y="T3"/>
                    </a:cxn>
                    <a:cxn ang="0">
                      <a:pos x="T4" y="T5"/>
                    </a:cxn>
                    <a:cxn ang="0">
                      <a:pos x="T6" y="T7"/>
                    </a:cxn>
                    <a:cxn ang="0">
                      <a:pos x="T8" y="T9"/>
                    </a:cxn>
                    <a:cxn ang="0">
                      <a:pos x="T10" y="T11"/>
                    </a:cxn>
                  </a:cxnLst>
                  <a:rect l="0" t="0" r="r" b="b"/>
                  <a:pathLst>
                    <a:path w="97" h="37">
                      <a:moveTo>
                        <a:pt x="0" y="0"/>
                      </a:moveTo>
                      <a:lnTo>
                        <a:pt x="97" y="0"/>
                      </a:lnTo>
                      <a:lnTo>
                        <a:pt x="97" y="37"/>
                      </a:lnTo>
                      <a:lnTo>
                        <a:pt x="0" y="3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27"/>
                <p:cNvSpPr>
                  <a:spLocks/>
                </p:cNvSpPr>
                <p:nvPr/>
              </p:nvSpPr>
              <p:spPr bwMode="auto">
                <a:xfrm>
                  <a:off x="1622777" y="3642225"/>
                  <a:ext cx="161046" cy="59588"/>
                </a:xfrm>
                <a:custGeom>
                  <a:avLst/>
                  <a:gdLst>
                    <a:gd name="T0" fmla="*/ 0 w 100"/>
                    <a:gd name="T1" fmla="*/ 37 h 37"/>
                    <a:gd name="T2" fmla="*/ 0 w 100"/>
                    <a:gd name="T3" fmla="*/ 0 h 37"/>
                    <a:gd name="T4" fmla="*/ 100 w 100"/>
                    <a:gd name="T5" fmla="*/ 0 h 37"/>
                    <a:gd name="T6" fmla="*/ 64 w 100"/>
                    <a:gd name="T7" fmla="*/ 37 h 37"/>
                    <a:gd name="T8" fmla="*/ 0 w 100"/>
                    <a:gd name="T9" fmla="*/ 37 h 37"/>
                    <a:gd name="T10" fmla="*/ 0 w 100"/>
                    <a:gd name="T11" fmla="*/ 37 h 37"/>
                    <a:gd name="T12" fmla="*/ 0 w 100"/>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0" h="37">
                      <a:moveTo>
                        <a:pt x="0" y="37"/>
                      </a:moveTo>
                      <a:lnTo>
                        <a:pt x="0" y="0"/>
                      </a:lnTo>
                      <a:lnTo>
                        <a:pt x="100" y="0"/>
                      </a:lnTo>
                      <a:lnTo>
                        <a:pt x="64" y="37"/>
                      </a:lnTo>
                      <a:lnTo>
                        <a:pt x="0" y="37"/>
                      </a:lnTo>
                      <a:lnTo>
                        <a:pt x="0"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28"/>
                <p:cNvSpPr>
                  <a:spLocks/>
                </p:cNvSpPr>
                <p:nvPr/>
              </p:nvSpPr>
              <p:spPr bwMode="auto">
                <a:xfrm>
                  <a:off x="1622777" y="4212330"/>
                  <a:ext cx="161046" cy="72471"/>
                </a:xfrm>
                <a:custGeom>
                  <a:avLst/>
                  <a:gdLst>
                    <a:gd name="T0" fmla="*/ 0 w 100"/>
                    <a:gd name="T1" fmla="*/ 0 h 45"/>
                    <a:gd name="T2" fmla="*/ 100 w 100"/>
                    <a:gd name="T3" fmla="*/ 0 h 45"/>
                    <a:gd name="T4" fmla="*/ 100 w 100"/>
                    <a:gd name="T5" fmla="*/ 45 h 45"/>
                    <a:gd name="T6" fmla="*/ 0 w 100"/>
                    <a:gd name="T7" fmla="*/ 45 h 45"/>
                    <a:gd name="T8" fmla="*/ 0 w 100"/>
                    <a:gd name="T9" fmla="*/ 0 h 45"/>
                    <a:gd name="T10" fmla="*/ 0 w 100"/>
                    <a:gd name="T11" fmla="*/ 0 h 45"/>
                  </a:gdLst>
                  <a:ahLst/>
                  <a:cxnLst>
                    <a:cxn ang="0">
                      <a:pos x="T0" y="T1"/>
                    </a:cxn>
                    <a:cxn ang="0">
                      <a:pos x="T2" y="T3"/>
                    </a:cxn>
                    <a:cxn ang="0">
                      <a:pos x="T4" y="T5"/>
                    </a:cxn>
                    <a:cxn ang="0">
                      <a:pos x="T6" y="T7"/>
                    </a:cxn>
                    <a:cxn ang="0">
                      <a:pos x="T8" y="T9"/>
                    </a:cxn>
                    <a:cxn ang="0">
                      <a:pos x="T10" y="T11"/>
                    </a:cxn>
                  </a:cxnLst>
                  <a:rect l="0" t="0" r="r" b="b"/>
                  <a:pathLst>
                    <a:path w="100" h="45">
                      <a:moveTo>
                        <a:pt x="0" y="0"/>
                      </a:moveTo>
                      <a:lnTo>
                        <a:pt x="100" y="0"/>
                      </a:lnTo>
                      <a:lnTo>
                        <a:pt x="100"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29"/>
                <p:cNvSpPr>
                  <a:spLocks/>
                </p:cNvSpPr>
                <p:nvPr/>
              </p:nvSpPr>
              <p:spPr bwMode="auto">
                <a:xfrm>
                  <a:off x="1371545"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30"/>
                <p:cNvSpPr>
                  <a:spLocks/>
                </p:cNvSpPr>
                <p:nvPr/>
              </p:nvSpPr>
              <p:spPr bwMode="auto">
                <a:xfrm>
                  <a:off x="1371545"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31"/>
                <p:cNvSpPr>
                  <a:spLocks/>
                </p:cNvSpPr>
                <p:nvPr/>
              </p:nvSpPr>
              <p:spPr bwMode="auto">
                <a:xfrm>
                  <a:off x="1371545"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32"/>
                <p:cNvSpPr>
                  <a:spLocks/>
                </p:cNvSpPr>
                <p:nvPr/>
              </p:nvSpPr>
              <p:spPr bwMode="auto">
                <a:xfrm>
                  <a:off x="1969027"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33"/>
                <p:cNvSpPr>
                  <a:spLocks/>
                </p:cNvSpPr>
                <p:nvPr/>
              </p:nvSpPr>
              <p:spPr bwMode="auto">
                <a:xfrm>
                  <a:off x="1882062"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Freeform 34"/>
                <p:cNvSpPr>
                  <a:spLocks/>
                </p:cNvSpPr>
                <p:nvPr/>
              </p:nvSpPr>
              <p:spPr bwMode="auto">
                <a:xfrm>
                  <a:off x="1969027"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35"/>
                <p:cNvSpPr>
                  <a:spLocks/>
                </p:cNvSpPr>
                <p:nvPr/>
              </p:nvSpPr>
              <p:spPr bwMode="auto">
                <a:xfrm>
                  <a:off x="1725847" y="3466684"/>
                  <a:ext cx="468645" cy="471867"/>
                </a:xfrm>
                <a:custGeom>
                  <a:avLst/>
                  <a:gdLst>
                    <a:gd name="T0" fmla="*/ 208 w 291"/>
                    <a:gd name="T1" fmla="*/ 0 h 293"/>
                    <a:gd name="T2" fmla="*/ 0 w 291"/>
                    <a:gd name="T3" fmla="*/ 196 h 293"/>
                    <a:gd name="T4" fmla="*/ 92 w 291"/>
                    <a:gd name="T5" fmla="*/ 293 h 293"/>
                    <a:gd name="T6" fmla="*/ 291 w 291"/>
                    <a:gd name="T7" fmla="*/ 94 h 293"/>
                    <a:gd name="T8" fmla="*/ 208 w 291"/>
                    <a:gd name="T9" fmla="*/ 0 h 293"/>
                    <a:gd name="T10" fmla="*/ 208 w 291"/>
                    <a:gd name="T11" fmla="*/ 0 h 293"/>
                    <a:gd name="T12" fmla="*/ 208 w 291"/>
                    <a:gd name="T13" fmla="*/ 0 h 293"/>
                  </a:gdLst>
                  <a:ahLst/>
                  <a:cxnLst>
                    <a:cxn ang="0">
                      <a:pos x="T0" y="T1"/>
                    </a:cxn>
                    <a:cxn ang="0">
                      <a:pos x="T2" y="T3"/>
                    </a:cxn>
                    <a:cxn ang="0">
                      <a:pos x="T4" y="T5"/>
                    </a:cxn>
                    <a:cxn ang="0">
                      <a:pos x="T6" y="T7"/>
                    </a:cxn>
                    <a:cxn ang="0">
                      <a:pos x="T8" y="T9"/>
                    </a:cxn>
                    <a:cxn ang="0">
                      <a:pos x="T10" y="T11"/>
                    </a:cxn>
                    <a:cxn ang="0">
                      <a:pos x="T12" y="T13"/>
                    </a:cxn>
                  </a:cxnLst>
                  <a:rect l="0" t="0" r="r" b="b"/>
                  <a:pathLst>
                    <a:path w="291" h="293">
                      <a:moveTo>
                        <a:pt x="208" y="0"/>
                      </a:moveTo>
                      <a:lnTo>
                        <a:pt x="0" y="196"/>
                      </a:lnTo>
                      <a:lnTo>
                        <a:pt x="92" y="293"/>
                      </a:lnTo>
                      <a:lnTo>
                        <a:pt x="291" y="94"/>
                      </a:lnTo>
                      <a:lnTo>
                        <a:pt x="208" y="0"/>
                      </a:lnTo>
                      <a:lnTo>
                        <a:pt x="208" y="0"/>
                      </a:lnTo>
                      <a:lnTo>
                        <a:pt x="2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36"/>
                <p:cNvSpPr>
                  <a:spLocks/>
                </p:cNvSpPr>
                <p:nvPr/>
              </p:nvSpPr>
              <p:spPr bwMode="auto">
                <a:xfrm>
                  <a:off x="1619556" y="3849975"/>
                  <a:ext cx="190035" cy="172320"/>
                </a:xfrm>
                <a:custGeom>
                  <a:avLst/>
                  <a:gdLst>
                    <a:gd name="T0" fmla="*/ 35 w 118"/>
                    <a:gd name="T1" fmla="*/ 0 h 107"/>
                    <a:gd name="T2" fmla="*/ 0 w 118"/>
                    <a:gd name="T3" fmla="*/ 107 h 107"/>
                    <a:gd name="T4" fmla="*/ 118 w 118"/>
                    <a:gd name="T5" fmla="*/ 81 h 107"/>
                    <a:gd name="T6" fmla="*/ 35 w 118"/>
                    <a:gd name="T7" fmla="*/ 0 h 107"/>
                    <a:gd name="T8" fmla="*/ 35 w 118"/>
                    <a:gd name="T9" fmla="*/ 0 h 107"/>
                    <a:gd name="T10" fmla="*/ 35 w 118"/>
                    <a:gd name="T11" fmla="*/ 0 h 107"/>
                  </a:gdLst>
                  <a:ahLst/>
                  <a:cxnLst>
                    <a:cxn ang="0">
                      <a:pos x="T0" y="T1"/>
                    </a:cxn>
                    <a:cxn ang="0">
                      <a:pos x="T2" y="T3"/>
                    </a:cxn>
                    <a:cxn ang="0">
                      <a:pos x="T4" y="T5"/>
                    </a:cxn>
                    <a:cxn ang="0">
                      <a:pos x="T6" y="T7"/>
                    </a:cxn>
                    <a:cxn ang="0">
                      <a:pos x="T8" y="T9"/>
                    </a:cxn>
                    <a:cxn ang="0">
                      <a:pos x="T10" y="T11"/>
                    </a:cxn>
                  </a:cxnLst>
                  <a:rect l="0" t="0" r="r" b="b"/>
                  <a:pathLst>
                    <a:path w="118" h="107">
                      <a:moveTo>
                        <a:pt x="35" y="0"/>
                      </a:moveTo>
                      <a:lnTo>
                        <a:pt x="0" y="107"/>
                      </a:lnTo>
                      <a:lnTo>
                        <a:pt x="118" y="81"/>
                      </a:lnTo>
                      <a:lnTo>
                        <a:pt x="35"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sp>
        <p:nvSpPr>
          <p:cNvPr id="73" name="Text Box 34"/>
          <p:cNvSpPr txBox="1">
            <a:spLocks noChangeArrowheads="1"/>
          </p:cNvSpPr>
          <p:nvPr/>
        </p:nvSpPr>
        <p:spPr bwMode="auto">
          <a:xfrm>
            <a:off x="4969574" y="13716000"/>
            <a:ext cx="26130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vi-VN"/>
          </a:p>
        </p:txBody>
      </p:sp>
      <p:grpSp>
        <p:nvGrpSpPr>
          <p:cNvPr id="65" name="Group 10"/>
          <p:cNvGrpSpPr/>
          <p:nvPr/>
        </p:nvGrpSpPr>
        <p:grpSpPr>
          <a:xfrm>
            <a:off x="1162734" y="11427921"/>
            <a:ext cx="22597988" cy="1874063"/>
            <a:chOff x="1270511" y="5867400"/>
            <a:chExt cx="22398176" cy="3349410"/>
          </a:xfrm>
        </p:grpSpPr>
        <p:sp>
          <p:nvSpPr>
            <p:cNvPr id="66" name="Rounded Rectangle 65"/>
            <p:cNvSpPr/>
            <p:nvPr/>
          </p:nvSpPr>
          <p:spPr>
            <a:xfrm>
              <a:off x="1272210" y="6139009"/>
              <a:ext cx="22396477" cy="3077801"/>
            </a:xfrm>
            <a:prstGeom prst="roundRect">
              <a:avLst>
                <a:gd name="adj" fmla="val 3132"/>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grpSp>
          <p:nvGrpSpPr>
            <p:cNvPr id="67" name="Group 60"/>
            <p:cNvGrpSpPr/>
            <p:nvPr/>
          </p:nvGrpSpPr>
          <p:grpSpPr>
            <a:xfrm>
              <a:off x="1270511" y="5867400"/>
              <a:ext cx="3769628" cy="1640519"/>
              <a:chOff x="1224541" y="6305967"/>
              <a:chExt cx="3769628" cy="1640519"/>
            </a:xfrm>
          </p:grpSpPr>
          <p:sp>
            <p:nvSpPr>
              <p:cNvPr id="68" name="Freeform 20"/>
              <p:cNvSpPr>
                <a:spLocks/>
              </p:cNvSpPr>
              <p:nvPr/>
            </p:nvSpPr>
            <p:spPr bwMode="auto">
              <a:xfrm rot="16200000" flipV="1">
                <a:off x="2602066" y="5554383"/>
                <a:ext cx="1627878" cy="3156328"/>
              </a:xfrm>
              <a:prstGeom prst="round1Rect">
                <a:avLst/>
              </a:prstGeom>
              <a:solidFill>
                <a:schemeClr val="bg1"/>
              </a:solidFill>
              <a:ln w="57150">
                <a:solidFill>
                  <a:srgbClr val="0999C8"/>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p>
            </p:txBody>
          </p:sp>
          <p:sp>
            <p:nvSpPr>
              <p:cNvPr id="69" name="TextBox 68"/>
              <p:cNvSpPr txBox="1"/>
              <p:nvPr/>
            </p:nvSpPr>
            <p:spPr>
              <a:xfrm>
                <a:off x="2296330" y="6305967"/>
                <a:ext cx="2053767" cy="885307"/>
              </a:xfrm>
              <a:prstGeom prst="rect">
                <a:avLst/>
              </a:prstGeom>
              <a:noFill/>
            </p:spPr>
            <p:txBody>
              <a:bodyPr wrap="none" rtlCol="0">
                <a:spAutoFit/>
              </a:bodyPr>
              <a:lstStyle/>
              <a:p>
                <a:r>
                  <a:rPr lang="vi-VN" sz="4600" b="1" dirty="0">
                    <a:solidFill>
                      <a:srgbClr val="0999C8"/>
                    </a:solidFill>
                    <a:latin typeface="Tahoma" pitchFamily="34" charset="0"/>
                    <a:ea typeface="Tahoma" pitchFamily="34" charset="0"/>
                    <a:cs typeface="Tahoma" pitchFamily="34" charset="0"/>
                  </a:rPr>
                  <a:t>Trả lời</a:t>
                </a:r>
                <a:endParaRPr lang="en-US" sz="4600" b="1" dirty="0">
                  <a:solidFill>
                    <a:srgbClr val="0999C8"/>
                  </a:solidFill>
                  <a:latin typeface="Tahoma" pitchFamily="34" charset="0"/>
                  <a:ea typeface="Tahoma" pitchFamily="34" charset="0"/>
                  <a:cs typeface="Tahoma" pitchFamily="34" charset="0"/>
                </a:endParaRPr>
              </a:p>
            </p:txBody>
          </p:sp>
          <p:sp>
            <p:nvSpPr>
              <p:cNvPr id="70" name="Round Diagonal Corner Rectangle 69"/>
              <p:cNvSpPr/>
              <p:nvPr/>
            </p:nvSpPr>
            <p:spPr>
              <a:xfrm flipV="1">
                <a:off x="1224541" y="6322799"/>
                <a:ext cx="903517" cy="828630"/>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15"/>
              <p:cNvSpPr>
                <a:spLocks noEditPoints="1"/>
              </p:cNvSpPr>
              <p:nvPr/>
            </p:nvSpPr>
            <p:spPr bwMode="auto">
              <a:xfrm>
                <a:off x="1423146" y="6394807"/>
                <a:ext cx="501902" cy="680422"/>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sp>
        <p:nvSpPr>
          <p:cNvPr id="62" name="Round Same Side Corner Rectangle 6">
            <a:extLst>
              <a:ext uri="{FF2B5EF4-FFF2-40B4-BE49-F238E27FC236}">
                <a16:creationId xmlns:a16="http://schemas.microsoft.com/office/drawing/2014/main" id="{44158B4D-8ECA-4EBB-B4DF-6DE425FB5743}"/>
              </a:ext>
            </a:extLst>
          </p:cNvPr>
          <p:cNvSpPr/>
          <p:nvPr/>
        </p:nvSpPr>
        <p:spPr>
          <a:xfrm flipV="1">
            <a:off x="8650698" y="1390785"/>
            <a:ext cx="9518389" cy="1099993"/>
          </a:xfrm>
          <a:prstGeom prst="round2Same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4E839076-FB5A-490F-8BCF-B88C96600FBF}"/>
              </a:ext>
            </a:extLst>
          </p:cNvPr>
          <p:cNvSpPr txBox="1"/>
          <p:nvPr/>
        </p:nvSpPr>
        <p:spPr>
          <a:xfrm>
            <a:off x="9372600" y="1371600"/>
            <a:ext cx="8257389" cy="923330"/>
          </a:xfrm>
          <a:prstGeom prst="rect">
            <a:avLst/>
          </a:prstGeom>
          <a:noFill/>
        </p:spPr>
        <p:txBody>
          <a:bodyPr wrap="none" rtlCol="0">
            <a:spAutoFit/>
          </a:bodyPr>
          <a:lstStyle/>
          <a:p>
            <a:r>
              <a:rPr lang="en-US" sz="5400" b="1" dirty="0">
                <a:solidFill>
                  <a:schemeClr val="bg1"/>
                </a:solidFill>
                <a:latin typeface="Tahoma" pitchFamily="34" charset="0"/>
                <a:ea typeface="Tahoma" pitchFamily="34" charset="0"/>
                <a:cs typeface="Tahoma" pitchFamily="34" charset="0"/>
              </a:rPr>
              <a:t>BÀI TẬP TRẮC NGHIỆM</a:t>
            </a:r>
            <a:endParaRPr lang="vi-VN" sz="5400" b="1" dirty="0">
              <a:solidFill>
                <a:schemeClr val="bg1"/>
              </a:solidFill>
              <a:latin typeface="Tahoma" pitchFamily="34" charset="0"/>
              <a:ea typeface="Tahoma" pitchFamily="34" charset="0"/>
              <a:cs typeface="Tahoma" pitchFamily="34" charset="0"/>
            </a:endParaRPr>
          </a:p>
        </p:txBody>
      </p:sp>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30A9A2E0-DC21-4C05-A757-99FD24281EB6}"/>
                  </a:ext>
                </a:extLst>
              </p:cNvPr>
              <p:cNvSpPr/>
              <p:nvPr/>
            </p:nvSpPr>
            <p:spPr>
              <a:xfrm>
                <a:off x="1358458" y="2274947"/>
                <a:ext cx="24766013" cy="9133847"/>
              </a:xfrm>
              <a:prstGeom prst="rect">
                <a:avLst/>
              </a:prstGeom>
            </p:spPr>
            <p:txBody>
              <a:bodyPr wrap="square">
                <a:spAutoFit/>
              </a:bodyPr>
              <a:lstStyle/>
              <a:p>
                <a:pPr algn="just">
                  <a:lnSpc>
                    <a:spcPct val="115000"/>
                  </a:lnSpc>
                  <a:spcAft>
                    <a:spcPts val="800"/>
                  </a:spcAft>
                  <a:tabLst>
                    <a:tab pos="3599815" algn="l"/>
                    <a:tab pos="5039995" algn="l"/>
                  </a:tabLst>
                </a:pPr>
                <a:r>
                  <a:rPr lang="en-US" sz="4400" b="1" dirty="0" smtClean="0">
                    <a:latin typeface="Tahoma" panose="020B0604030504040204" pitchFamily="34" charset="0"/>
                    <a:ea typeface="Tahoma" panose="020B0604030504040204" pitchFamily="34" charset="0"/>
                    <a:cs typeface="Tahoma" panose="020B0604030504040204" pitchFamily="34" charset="0"/>
                  </a:rPr>
                  <a:t>                    </a:t>
                </a:r>
                <a:r>
                  <a:rPr lang="vi-VN" sz="4400" b="1" dirty="0" smtClean="0">
                    <a:latin typeface="Tahoma" panose="020B0604030504040204" pitchFamily="34" charset="0"/>
                    <a:ea typeface="Tahoma" panose="020B0604030504040204" pitchFamily="34" charset="0"/>
                    <a:cs typeface="Tahoma" panose="020B0604030504040204" pitchFamily="34" charset="0"/>
                  </a:rPr>
                  <a:t>Cho </a:t>
                </a:r>
                <a:r>
                  <a:rPr lang="en-US" sz="4400" b="1" dirty="0" err="1" smtClean="0">
                    <a:latin typeface="Tahoma" panose="020B0604030504040204" pitchFamily="34" charset="0"/>
                    <a:ea typeface="Tahoma" panose="020B0604030504040204" pitchFamily="34" charset="0"/>
                    <a:cs typeface="Tahoma" panose="020B0604030504040204" pitchFamily="34" charset="0"/>
                  </a:rPr>
                  <a:t>hệ</a:t>
                </a:r>
                <a:r>
                  <a:rPr lang="en-US" sz="4400" b="1" dirty="0" smtClean="0">
                    <a:latin typeface="Tahoma" panose="020B0604030504040204" pitchFamily="34" charset="0"/>
                    <a:ea typeface="Tahoma" panose="020B0604030504040204" pitchFamily="34" charset="0"/>
                    <a:cs typeface="Tahoma" panose="020B0604030504040204" pitchFamily="34" charset="0"/>
                  </a:rPr>
                  <a:t> BPT</a:t>
                </a:r>
                <a14:m>
                  <m:oMath xmlns:m="http://schemas.openxmlformats.org/officeDocument/2006/math">
                    <m:d>
                      <m:dPr>
                        <m:begChr m:val="{"/>
                        <m:endChr m:val=""/>
                        <m:ctrlPr>
                          <a:rPr lang="en-US" sz="4400" b="1" i="1" smtClean="0">
                            <a:latin typeface="Cambria Math" panose="02040503050406030204" pitchFamily="18" charset="0"/>
                            <a:ea typeface="Tahoma" panose="020B0604030504040204" pitchFamily="34" charset="0"/>
                            <a:cs typeface="Tahoma" panose="020B0604030504040204" pitchFamily="34" charset="0"/>
                          </a:rPr>
                        </m:ctrlPr>
                      </m:dPr>
                      <m:e>
                        <m:m>
                          <m:mPr>
                            <m:mcs>
                              <m:mc>
                                <m:mcPr>
                                  <m:count m:val="1"/>
                                  <m:mcJc m:val="center"/>
                                </m:mcPr>
                              </m:mc>
                            </m:mcs>
                            <m:ctrlPr>
                              <a:rPr lang="en-US" sz="4400" b="1" i="1" smtClean="0">
                                <a:latin typeface="Cambria Math" panose="02040503050406030204" pitchFamily="18" charset="0"/>
                                <a:ea typeface="Tahoma" panose="020B0604030504040204" pitchFamily="34" charset="0"/>
                                <a:cs typeface="Tahoma" panose="020B0604030504040204" pitchFamily="34" charset="0"/>
                              </a:rPr>
                            </m:ctrlPr>
                          </m:mPr>
                          <m:mr>
                            <m:e>
                              <m:r>
                                <m:rPr>
                                  <m:brk m:alnAt="7"/>
                                </m:rPr>
                                <a:rPr lang="en-US" sz="4400" b="1" i="1" smtClean="0">
                                  <a:latin typeface="Cambria Math" panose="02040503050406030204" pitchFamily="18" charset="0"/>
                                  <a:ea typeface="Tahoma" panose="020B0604030504040204" pitchFamily="34" charset="0"/>
                                  <a:cs typeface="Tahoma" panose="020B0604030504040204" pitchFamily="34" charset="0"/>
                                </a:rPr>
                                <m:t>𝟐</m:t>
                              </m:r>
                              <m:r>
                                <a:rPr lang="en-US" sz="4400" b="1" i="1" smtClean="0">
                                  <a:latin typeface="Cambria Math" panose="02040503050406030204" pitchFamily="18" charset="0"/>
                                  <a:ea typeface="Tahoma" panose="020B0604030504040204" pitchFamily="34" charset="0"/>
                                  <a:cs typeface="Tahoma" panose="020B0604030504040204" pitchFamily="34" charset="0"/>
                                </a:rPr>
                                <m:t>𝒙</m:t>
                              </m:r>
                              <m:r>
                                <a:rPr lang="en-US" sz="4400" b="1" i="1" smtClean="0">
                                  <a:latin typeface="Cambria Math" panose="02040503050406030204" pitchFamily="18" charset="0"/>
                                  <a:ea typeface="Tahoma" panose="020B0604030504040204" pitchFamily="34" charset="0"/>
                                  <a:cs typeface="Tahoma" panose="020B0604030504040204" pitchFamily="34" charset="0"/>
                                </a:rPr>
                                <m:t>−</m:t>
                              </m:r>
                              <m:f>
                                <m:fPr>
                                  <m:ctrlPr>
                                    <a:rPr lang="en-US" sz="4400" b="1" i="1" smtClean="0">
                                      <a:latin typeface="Cambria Math" panose="02040503050406030204" pitchFamily="18" charset="0"/>
                                      <a:ea typeface="Tahoma" panose="020B0604030504040204" pitchFamily="34" charset="0"/>
                                      <a:cs typeface="Tahoma" panose="020B0604030504040204" pitchFamily="34" charset="0"/>
                                    </a:rPr>
                                  </m:ctrlPr>
                                </m:fPr>
                                <m:num>
                                  <m:r>
                                    <a:rPr lang="en-US" sz="4400" b="1" i="1" smtClean="0">
                                      <a:latin typeface="Cambria Math" panose="02040503050406030204" pitchFamily="18" charset="0"/>
                                      <a:ea typeface="Tahoma" panose="020B0604030504040204" pitchFamily="34" charset="0"/>
                                      <a:cs typeface="Tahoma" panose="020B0604030504040204" pitchFamily="34" charset="0"/>
                                    </a:rPr>
                                    <m:t>𝟑</m:t>
                                  </m:r>
                                </m:num>
                                <m:den>
                                  <m:r>
                                    <a:rPr lang="en-US" sz="4400" b="1" i="1" smtClean="0">
                                      <a:latin typeface="Cambria Math" panose="02040503050406030204" pitchFamily="18" charset="0"/>
                                      <a:ea typeface="Tahoma" panose="020B0604030504040204" pitchFamily="34" charset="0"/>
                                      <a:cs typeface="Tahoma" panose="020B0604030504040204" pitchFamily="34" charset="0"/>
                                    </a:rPr>
                                    <m:t>𝟐</m:t>
                                  </m:r>
                                </m:den>
                              </m:f>
                              <m:r>
                                <m:rPr>
                                  <m:brk m:alnAt="7"/>
                                </m:rPr>
                                <a:rPr lang="en-US" sz="4400" b="1" i="1" smtClean="0">
                                  <a:latin typeface="Cambria Math" panose="02040503050406030204" pitchFamily="18" charset="0"/>
                                  <a:ea typeface="Tahoma" panose="020B0604030504040204" pitchFamily="34" charset="0"/>
                                  <a:cs typeface="Tahoma" panose="020B0604030504040204" pitchFamily="34" charset="0"/>
                                </a:rPr>
                                <m:t>𝒚</m:t>
                              </m:r>
                              <m:r>
                                <a:rPr lang="en-US" sz="4400" b="1" i="1" smtClean="0">
                                  <a:latin typeface="Cambria Math" panose="02040503050406030204" pitchFamily="18" charset="0"/>
                                  <a:ea typeface="Cambria Math" panose="02040503050406030204" pitchFamily="18" charset="0"/>
                                  <a:cs typeface="Tahoma" panose="020B0604030504040204" pitchFamily="34" charset="0"/>
                                </a:rPr>
                                <m:t>≥</m:t>
                              </m:r>
                              <m:r>
                                <a:rPr lang="en-US" sz="4400" b="1" i="1" smtClean="0">
                                  <a:latin typeface="Cambria Math" panose="02040503050406030204" pitchFamily="18" charset="0"/>
                                  <a:ea typeface="Cambria Math" panose="02040503050406030204" pitchFamily="18" charset="0"/>
                                  <a:cs typeface="Tahoma" panose="020B0604030504040204" pitchFamily="34" charset="0"/>
                                </a:rPr>
                                <m:t>𝟏</m:t>
                              </m:r>
                            </m:e>
                          </m:mr>
                          <m:mr>
                            <m:e>
                              <m:r>
                                <a:rPr lang="en-US" sz="4400" b="1" i="1" smtClean="0">
                                  <a:latin typeface="Cambria Math" panose="02040503050406030204" pitchFamily="18" charset="0"/>
                                  <a:ea typeface="Tahoma" panose="020B0604030504040204" pitchFamily="34" charset="0"/>
                                  <a:cs typeface="Tahoma" panose="020B0604030504040204" pitchFamily="34" charset="0"/>
                                </a:rPr>
                                <m:t>𝟒</m:t>
                              </m:r>
                              <m:r>
                                <a:rPr lang="en-US" sz="4400" b="1" i="1" smtClean="0">
                                  <a:latin typeface="Cambria Math" panose="02040503050406030204" pitchFamily="18" charset="0"/>
                                  <a:ea typeface="Tahoma" panose="020B0604030504040204" pitchFamily="34" charset="0"/>
                                  <a:cs typeface="Tahoma" panose="020B0604030504040204" pitchFamily="34" charset="0"/>
                                </a:rPr>
                                <m:t>𝒙</m:t>
                              </m:r>
                              <m:r>
                                <a:rPr lang="en-US" sz="4400" b="1" i="1" smtClean="0">
                                  <a:latin typeface="Cambria Math" panose="02040503050406030204" pitchFamily="18" charset="0"/>
                                  <a:ea typeface="Tahoma" panose="020B0604030504040204" pitchFamily="34" charset="0"/>
                                  <a:cs typeface="Tahoma" panose="020B0604030504040204" pitchFamily="34" charset="0"/>
                                </a:rPr>
                                <m:t>−</m:t>
                              </m:r>
                              <m:r>
                                <a:rPr lang="en-US" sz="4400" b="1" i="1" smtClean="0">
                                  <a:latin typeface="Cambria Math" panose="02040503050406030204" pitchFamily="18" charset="0"/>
                                  <a:ea typeface="Tahoma" panose="020B0604030504040204" pitchFamily="34" charset="0"/>
                                  <a:cs typeface="Tahoma" panose="020B0604030504040204" pitchFamily="34" charset="0"/>
                                </a:rPr>
                                <m:t>𝟑</m:t>
                              </m:r>
                              <m:r>
                                <a:rPr lang="en-US" sz="4400" b="1" i="1" smtClean="0">
                                  <a:latin typeface="Cambria Math" panose="02040503050406030204" pitchFamily="18" charset="0"/>
                                  <a:ea typeface="Tahoma" panose="020B0604030504040204" pitchFamily="34" charset="0"/>
                                  <a:cs typeface="Tahoma" panose="020B0604030504040204" pitchFamily="34" charset="0"/>
                                </a:rPr>
                                <m:t>𝒚</m:t>
                              </m:r>
                              <m:r>
                                <a:rPr lang="en-US" sz="4400" b="1" i="1" smtClean="0">
                                  <a:latin typeface="Cambria Math" panose="02040503050406030204" pitchFamily="18" charset="0"/>
                                  <a:ea typeface="Cambria Math" panose="02040503050406030204" pitchFamily="18" charset="0"/>
                                  <a:cs typeface="Tahoma" panose="020B0604030504040204" pitchFamily="34" charset="0"/>
                                </a:rPr>
                                <m:t>≤</m:t>
                              </m:r>
                              <m:r>
                                <a:rPr lang="en-US" sz="4400" b="1" i="1" smtClean="0">
                                  <a:latin typeface="Cambria Math" panose="02040503050406030204" pitchFamily="18" charset="0"/>
                                  <a:ea typeface="Cambria Math" panose="02040503050406030204" pitchFamily="18" charset="0"/>
                                  <a:cs typeface="Tahoma" panose="020B0604030504040204" pitchFamily="34" charset="0"/>
                                </a:rPr>
                                <m:t>𝟐</m:t>
                              </m:r>
                            </m:e>
                          </m:mr>
                        </m:m>
                      </m:e>
                    </m:d>
                  </m:oMath>
                </a14:m>
                <a:r>
                  <a:rPr lang="en-US" sz="4400" b="1" dirty="0" smtClean="0">
                    <a:latin typeface="Tahoma" panose="020B0604030504040204" pitchFamily="34" charset="0"/>
                    <a:ea typeface="Tahoma" panose="020B0604030504040204" pitchFamily="34" charset="0"/>
                    <a:cs typeface="Tahoma" panose="020B0604030504040204" pitchFamily="34" charset="0"/>
                  </a:rPr>
                  <a:t> </a:t>
                </a:r>
                <a:r>
                  <a:rPr lang="en-US" sz="4400" b="1" dirty="0" err="1" smtClean="0">
                    <a:latin typeface="Tahoma" panose="020B0604030504040204" pitchFamily="34" charset="0"/>
                    <a:ea typeface="Tahoma" panose="020B0604030504040204" pitchFamily="34" charset="0"/>
                    <a:cs typeface="Tahoma" panose="020B0604030504040204" pitchFamily="34" charset="0"/>
                  </a:rPr>
                  <a:t>có</a:t>
                </a:r>
                <a:r>
                  <a:rPr lang="en-US" sz="4400" b="1" dirty="0" smtClean="0">
                    <a:latin typeface="Tahoma" panose="020B0604030504040204" pitchFamily="34" charset="0"/>
                    <a:ea typeface="Tahoma" panose="020B0604030504040204" pitchFamily="34" charset="0"/>
                    <a:cs typeface="Tahoma" panose="020B0604030504040204" pitchFamily="34" charset="0"/>
                  </a:rPr>
                  <a:t> </a:t>
                </a:r>
                <a:r>
                  <a:rPr lang="en-US" sz="4400" b="1" dirty="0" err="1" smtClean="0">
                    <a:latin typeface="Tahoma" panose="020B0604030504040204" pitchFamily="34" charset="0"/>
                    <a:ea typeface="Tahoma" panose="020B0604030504040204" pitchFamily="34" charset="0"/>
                    <a:cs typeface="Tahoma" panose="020B0604030504040204" pitchFamily="34" charset="0"/>
                  </a:rPr>
                  <a:t>tập</a:t>
                </a:r>
                <a:r>
                  <a:rPr lang="en-US" sz="4400" b="1" dirty="0" smtClean="0">
                    <a:latin typeface="Tahoma" panose="020B0604030504040204" pitchFamily="34" charset="0"/>
                    <a:ea typeface="Tahoma" panose="020B0604030504040204" pitchFamily="34" charset="0"/>
                    <a:cs typeface="Tahoma" panose="020B0604030504040204" pitchFamily="34" charset="0"/>
                  </a:rPr>
                  <a:t> </a:t>
                </a:r>
                <a:r>
                  <a:rPr lang="en-US" sz="4400" b="1" dirty="0" err="1" smtClean="0">
                    <a:latin typeface="Tahoma" panose="020B0604030504040204" pitchFamily="34" charset="0"/>
                    <a:ea typeface="Tahoma" panose="020B0604030504040204" pitchFamily="34" charset="0"/>
                    <a:cs typeface="Tahoma" panose="020B0604030504040204" pitchFamily="34" charset="0"/>
                  </a:rPr>
                  <a:t>nghiệm</a:t>
                </a:r>
                <a:r>
                  <a:rPr lang="en-US" sz="4400" b="1" dirty="0" smtClean="0">
                    <a:latin typeface="Tahoma" panose="020B0604030504040204" pitchFamily="34" charset="0"/>
                    <a:ea typeface="Tahoma" panose="020B0604030504040204" pitchFamily="34" charset="0"/>
                    <a:cs typeface="Tahoma" panose="020B0604030504040204" pitchFamily="34" charset="0"/>
                  </a:rPr>
                  <a:t> S. </a:t>
                </a:r>
                <a:r>
                  <a:rPr lang="en-US" sz="4400" b="1" dirty="0" err="1" smtClean="0">
                    <a:latin typeface="Tahoma" panose="020B0604030504040204" pitchFamily="34" charset="0"/>
                    <a:ea typeface="Tahoma" panose="020B0604030504040204" pitchFamily="34" charset="0"/>
                    <a:cs typeface="Tahoma" panose="020B0604030504040204" pitchFamily="34" charset="0"/>
                  </a:rPr>
                  <a:t>Khẳng</a:t>
                </a:r>
                <a:r>
                  <a:rPr lang="en-US" sz="4400" b="1" dirty="0" smtClean="0">
                    <a:latin typeface="Tahoma" panose="020B0604030504040204" pitchFamily="34" charset="0"/>
                    <a:ea typeface="Tahoma" panose="020B0604030504040204" pitchFamily="34" charset="0"/>
                    <a:cs typeface="Tahoma" panose="020B0604030504040204" pitchFamily="34" charset="0"/>
                  </a:rPr>
                  <a:t> </a:t>
                </a:r>
                <a:r>
                  <a:rPr lang="en-US" sz="4400" b="1" dirty="0" err="1" smtClean="0">
                    <a:latin typeface="Tahoma" panose="020B0604030504040204" pitchFamily="34" charset="0"/>
                    <a:ea typeface="Tahoma" panose="020B0604030504040204" pitchFamily="34" charset="0"/>
                    <a:cs typeface="Tahoma" panose="020B0604030504040204" pitchFamily="34" charset="0"/>
                  </a:rPr>
                  <a:t>định</a:t>
                </a:r>
                <a:r>
                  <a:rPr lang="en-US" sz="4400" b="1" dirty="0" smtClean="0">
                    <a:latin typeface="Tahoma" panose="020B0604030504040204" pitchFamily="34" charset="0"/>
                    <a:ea typeface="Tahoma" panose="020B0604030504040204" pitchFamily="34" charset="0"/>
                    <a:cs typeface="Tahoma" panose="020B0604030504040204" pitchFamily="34" charset="0"/>
                  </a:rPr>
                  <a:t> </a:t>
                </a:r>
                <a:r>
                  <a:rPr lang="en-US" sz="4400" b="1" dirty="0" err="1" smtClean="0">
                    <a:solidFill>
                      <a:srgbClr val="FF0000"/>
                    </a:solidFill>
                    <a:latin typeface="Tahoma" panose="020B0604030504040204" pitchFamily="34" charset="0"/>
                    <a:ea typeface="Tahoma" panose="020B0604030504040204" pitchFamily="34" charset="0"/>
                    <a:cs typeface="Tahoma" panose="020B0604030504040204" pitchFamily="34" charset="0"/>
                  </a:rPr>
                  <a:t>đúng</a:t>
                </a:r>
                <a:r>
                  <a:rPr lang="en-US" sz="4400" b="1" dirty="0" smtClean="0">
                    <a:latin typeface="Tahoma" panose="020B0604030504040204" pitchFamily="34" charset="0"/>
                    <a:ea typeface="Tahoma" panose="020B0604030504040204" pitchFamily="34" charset="0"/>
                    <a:cs typeface="Tahoma" panose="020B0604030504040204" pitchFamily="34" charset="0"/>
                  </a:rPr>
                  <a:t> </a:t>
                </a:r>
                <a:r>
                  <a:rPr lang="en-US" sz="4400" b="1" dirty="0" err="1" smtClean="0">
                    <a:latin typeface="Tahoma" panose="020B0604030504040204" pitchFamily="34" charset="0"/>
                    <a:ea typeface="Tahoma" panose="020B0604030504040204" pitchFamily="34" charset="0"/>
                    <a:cs typeface="Tahoma" panose="020B0604030504040204" pitchFamily="34" charset="0"/>
                  </a:rPr>
                  <a:t>là</a:t>
                </a:r>
                <a:endParaRPr lang="en-US" sz="4400" b="1" dirty="0" smtClean="0">
                  <a:latin typeface="Tahoma" panose="020B0604030504040204" pitchFamily="34" charset="0"/>
                  <a:ea typeface="Tahoma" panose="020B0604030504040204" pitchFamily="34" charset="0"/>
                  <a:cs typeface="Tahoma" panose="020B0604030504040204" pitchFamily="34" charset="0"/>
                </a:endParaRPr>
              </a:p>
              <a:p>
                <a:pPr algn="just">
                  <a:lnSpc>
                    <a:spcPct val="115000"/>
                  </a:lnSpc>
                  <a:spcAft>
                    <a:spcPts val="800"/>
                  </a:spcAft>
                  <a:tabLst>
                    <a:tab pos="3599815" algn="l"/>
                    <a:tab pos="5039995" algn="l"/>
                  </a:tabLst>
                </a:pP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smtClean="0">
                    <a:latin typeface="Tahoma" panose="020B0604030504040204" pitchFamily="34" charset="0"/>
                    <a:ea typeface="Tahoma" panose="020B0604030504040204" pitchFamily="34" charset="0"/>
                    <a:cs typeface="Tahoma" panose="020B0604030504040204" pitchFamily="34" charset="0"/>
                  </a:rPr>
                  <a:t>   </a:t>
                </a:r>
                <a:r>
                  <a:rPr lang="vi-VN" sz="4400" b="1" dirty="0" smtClean="0">
                    <a:solidFill>
                      <a:srgbClr val="0000FF"/>
                    </a:solidFill>
                    <a:effectLst/>
                    <a:latin typeface="Tahoma" panose="020B0604030504040204" pitchFamily="34" charset="0"/>
                    <a:ea typeface="Tahoma" panose="020B0604030504040204" pitchFamily="34" charset="0"/>
                    <a:cs typeface="Tahoma" panose="020B0604030504040204" pitchFamily="34" charset="0"/>
                  </a:rPr>
                  <a:t>A.</a:t>
                </a:r>
                <a:r>
                  <a:rPr lang="en-US" sz="4400" b="1" dirty="0" smtClean="0">
                    <a:solidFill>
                      <a:srgbClr val="0000FF"/>
                    </a:solidFill>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d>
                      <m:dPr>
                        <m:ctrlPr>
                          <a:rPr lang="en-US" sz="4400" b="1" i="1" smtClean="0">
                            <a:solidFill>
                              <a:schemeClr val="tx1"/>
                            </a:solidFill>
                            <a:effectLst/>
                            <a:latin typeface="Cambria Math" panose="02040503050406030204" pitchFamily="18" charset="0"/>
                            <a:ea typeface="Tahoma" panose="020B0604030504040204" pitchFamily="34" charset="0"/>
                            <a:cs typeface="Tahoma" panose="020B0604030504040204" pitchFamily="34" charset="0"/>
                          </a:rPr>
                        </m:ctrlPr>
                      </m:dPr>
                      <m:e>
                        <m:r>
                          <a:rPr lang="en-US" sz="4400" b="1" i="1" smtClean="0">
                            <a:solidFill>
                              <a:schemeClr val="tx1"/>
                            </a:solidFill>
                            <a:effectLst/>
                            <a:latin typeface="Cambria Math" panose="02040503050406030204" pitchFamily="18" charset="0"/>
                            <a:ea typeface="Tahoma" panose="020B0604030504040204" pitchFamily="34" charset="0"/>
                            <a:cs typeface="Tahoma" panose="020B0604030504040204" pitchFamily="34" charset="0"/>
                          </a:rPr>
                          <m:t>−</m:t>
                        </m:r>
                        <m:f>
                          <m:fPr>
                            <m:ctrlPr>
                              <a:rPr lang="en-US" sz="4400" b="1" i="1" smtClean="0">
                                <a:solidFill>
                                  <a:schemeClr val="tx1"/>
                                </a:solidFill>
                                <a:effectLst/>
                                <a:latin typeface="Cambria Math" panose="02040503050406030204" pitchFamily="18" charset="0"/>
                                <a:ea typeface="Tahoma" panose="020B0604030504040204" pitchFamily="34" charset="0"/>
                                <a:cs typeface="Tahoma" panose="020B0604030504040204" pitchFamily="34" charset="0"/>
                              </a:rPr>
                            </m:ctrlPr>
                          </m:fPr>
                          <m:num>
                            <m:r>
                              <a:rPr lang="en-US" sz="4400" b="1" i="1" smtClean="0">
                                <a:solidFill>
                                  <a:schemeClr val="tx1"/>
                                </a:solidFill>
                                <a:effectLst/>
                                <a:latin typeface="Cambria Math" panose="02040503050406030204" pitchFamily="18" charset="0"/>
                                <a:ea typeface="Tahoma" panose="020B0604030504040204" pitchFamily="34" charset="0"/>
                                <a:cs typeface="Tahoma" panose="020B0604030504040204" pitchFamily="34" charset="0"/>
                              </a:rPr>
                              <m:t>𝟏</m:t>
                            </m:r>
                          </m:num>
                          <m:den>
                            <m:r>
                              <a:rPr lang="en-US" sz="4400" b="1" i="1" smtClean="0">
                                <a:solidFill>
                                  <a:schemeClr val="tx1"/>
                                </a:solidFill>
                                <a:effectLst/>
                                <a:latin typeface="Cambria Math" panose="02040503050406030204" pitchFamily="18" charset="0"/>
                                <a:ea typeface="Tahoma" panose="020B0604030504040204" pitchFamily="34" charset="0"/>
                                <a:cs typeface="Tahoma" panose="020B0604030504040204" pitchFamily="34" charset="0"/>
                              </a:rPr>
                              <m:t>𝟒</m:t>
                            </m:r>
                          </m:den>
                        </m:f>
                        <m:r>
                          <a:rPr lang="en-US" sz="4400" b="1" i="1" smtClean="0">
                            <a:solidFill>
                              <a:schemeClr val="tx1"/>
                            </a:solidFill>
                            <a:effectLst/>
                            <a:latin typeface="Cambria Math" panose="02040503050406030204" pitchFamily="18" charset="0"/>
                            <a:ea typeface="Tahoma" panose="020B0604030504040204" pitchFamily="34" charset="0"/>
                            <a:cs typeface="Tahoma" panose="020B0604030504040204" pitchFamily="34" charset="0"/>
                          </a:rPr>
                          <m:t>;−</m:t>
                        </m:r>
                        <m:r>
                          <a:rPr lang="en-US" sz="4400" b="1" i="1" smtClean="0">
                            <a:solidFill>
                              <a:schemeClr val="tx1"/>
                            </a:solidFill>
                            <a:effectLst/>
                            <a:latin typeface="Cambria Math" panose="02040503050406030204" pitchFamily="18" charset="0"/>
                            <a:ea typeface="Tahoma" panose="020B0604030504040204" pitchFamily="34" charset="0"/>
                            <a:cs typeface="Tahoma" panose="020B0604030504040204" pitchFamily="34" charset="0"/>
                          </a:rPr>
                          <m:t>𝟏</m:t>
                        </m:r>
                      </m:e>
                    </m:d>
                  </m:oMath>
                </a14:m>
                <a:r>
                  <a:rPr lang="en-US" sz="4400" b="1" dirty="0" smtClean="0">
                    <a:effectLst/>
                    <a:latin typeface="Tahoma" panose="020B0604030504040204" pitchFamily="34" charset="0"/>
                    <a:ea typeface="Tahoma" panose="020B0604030504040204" pitchFamily="34" charset="0"/>
                    <a:cs typeface="Tahoma" panose="020B0604030504040204" pitchFamily="34" charset="0"/>
                  </a:rPr>
                  <a:t> </a:t>
                </a:r>
                <a:r>
                  <a:rPr lang="en-US" sz="4400" b="1" dirty="0" err="1" smtClean="0">
                    <a:effectLst/>
                    <a:latin typeface="Tahoma" panose="020B0604030504040204" pitchFamily="34" charset="0"/>
                    <a:ea typeface="Tahoma" panose="020B0604030504040204" pitchFamily="34" charset="0"/>
                    <a:cs typeface="Tahoma" panose="020B0604030504040204" pitchFamily="34" charset="0"/>
                  </a:rPr>
                  <a:t>không</a:t>
                </a:r>
                <a:r>
                  <a:rPr lang="en-US" sz="4400" b="1" dirty="0" smtClean="0">
                    <a:effectLst/>
                    <a:latin typeface="Tahoma" panose="020B0604030504040204" pitchFamily="34" charset="0"/>
                    <a:ea typeface="Tahoma" panose="020B0604030504040204" pitchFamily="34" charset="0"/>
                    <a:cs typeface="Tahoma" panose="020B0604030504040204" pitchFamily="34" charset="0"/>
                  </a:rPr>
                  <a:t> </a:t>
                </a:r>
                <a:r>
                  <a:rPr lang="en-US" sz="4400" b="1" dirty="0" err="1" smtClean="0">
                    <a:effectLst/>
                    <a:latin typeface="Tahoma" panose="020B0604030504040204" pitchFamily="34" charset="0"/>
                    <a:ea typeface="Tahoma" panose="020B0604030504040204" pitchFamily="34" charset="0"/>
                    <a:cs typeface="Tahoma" panose="020B0604030504040204" pitchFamily="34" charset="0"/>
                  </a:rPr>
                  <a:t>thuộc</a:t>
                </a:r>
                <a:r>
                  <a:rPr lang="en-US" sz="4400" b="1" dirty="0" smtClean="0">
                    <a:effectLst/>
                    <a:latin typeface="Tahoma" panose="020B0604030504040204" pitchFamily="34" charset="0"/>
                    <a:ea typeface="Tahoma" panose="020B0604030504040204" pitchFamily="34" charset="0"/>
                    <a:cs typeface="Tahoma" panose="020B0604030504040204" pitchFamily="34" charset="0"/>
                  </a:rPr>
                  <a:t> </a:t>
                </a:r>
                <a:r>
                  <a:rPr lang="en-US" sz="4400" b="1" dirty="0" err="1" smtClean="0">
                    <a:effectLst/>
                    <a:latin typeface="Tahoma" panose="020B0604030504040204" pitchFamily="34" charset="0"/>
                    <a:ea typeface="Tahoma" panose="020B0604030504040204" pitchFamily="34" charset="0"/>
                    <a:cs typeface="Tahoma" panose="020B0604030504040204" pitchFamily="34" charset="0"/>
                  </a:rPr>
                  <a:t>tập</a:t>
                </a:r>
                <a:r>
                  <a:rPr lang="en-US" sz="4400" b="1" dirty="0" smtClean="0">
                    <a:effectLst/>
                    <a:latin typeface="Tahoma" panose="020B0604030504040204" pitchFamily="34" charset="0"/>
                    <a:ea typeface="Tahoma" panose="020B0604030504040204" pitchFamily="34" charset="0"/>
                    <a:cs typeface="Tahoma" panose="020B0604030504040204" pitchFamily="34" charset="0"/>
                  </a:rPr>
                  <a:t> S</a:t>
                </a:r>
                <a:r>
                  <a:rPr lang="vi-VN" sz="4400" b="1" dirty="0" smtClean="0">
                    <a:effectLst/>
                    <a:latin typeface="Tahoma" panose="020B0604030504040204" pitchFamily="34" charset="0"/>
                    <a:ea typeface="Tahoma" panose="020B0604030504040204" pitchFamily="34" charset="0"/>
                    <a:cs typeface="Tahoma" panose="020B0604030504040204" pitchFamily="34" charset="0"/>
                  </a:rPr>
                  <a:t>.</a:t>
                </a:r>
                <a:endParaRPr lang="en-US" sz="4400" b="1" dirty="0">
                  <a:effectLst/>
                  <a:latin typeface="Tahoma" panose="020B0604030504040204" pitchFamily="34" charset="0"/>
                  <a:ea typeface="Tahoma" panose="020B0604030504040204" pitchFamily="34" charset="0"/>
                  <a:cs typeface="Tahoma" panose="020B0604030504040204" pitchFamily="34" charset="0"/>
                </a:endParaRPr>
              </a:p>
              <a:p>
                <a:pPr marL="629920" algn="just">
                  <a:lnSpc>
                    <a:spcPct val="115000"/>
                  </a:lnSpc>
                  <a:spcAft>
                    <a:spcPts val="800"/>
                  </a:spcAft>
                  <a:tabLst>
                    <a:tab pos="3599815" algn="l"/>
                    <a:tab pos="5039995" algn="l"/>
                  </a:tabLst>
                </a:pPr>
                <a:r>
                  <a:rPr lang="vi-VN" sz="4400" b="1" dirty="0">
                    <a:solidFill>
                      <a:srgbClr val="0000FF"/>
                    </a:solidFill>
                    <a:effectLst/>
                    <a:latin typeface="Tahoma" panose="020B0604030504040204" pitchFamily="34" charset="0"/>
                    <a:ea typeface="Tahoma" panose="020B0604030504040204" pitchFamily="34" charset="0"/>
                    <a:cs typeface="Tahoma" panose="020B0604030504040204" pitchFamily="34" charset="0"/>
                  </a:rPr>
                  <a:t>B. </a:t>
                </a:r>
                <a14:m>
                  <m:oMath xmlns:m="http://schemas.openxmlformats.org/officeDocument/2006/math">
                    <m:r>
                      <a:rPr lang="en-US" sz="4400" b="1" i="1" smtClean="0">
                        <a:effectLst/>
                        <a:latin typeface="Cambria Math" panose="02040503050406030204" pitchFamily="18" charset="0"/>
                        <a:ea typeface="Tahoma" panose="020B0604030504040204" pitchFamily="34" charset="0"/>
                        <a:cs typeface="Tahoma" panose="020B0604030504040204" pitchFamily="34" charset="0"/>
                      </a:rPr>
                      <m:t>𝑺</m:t>
                    </m:r>
                    <m:r>
                      <a:rPr lang="en-US" sz="4400" b="1" i="1" smtClean="0">
                        <a:effectLst/>
                        <a:latin typeface="Cambria Math" panose="02040503050406030204" pitchFamily="18" charset="0"/>
                        <a:ea typeface="Tahoma" panose="020B0604030504040204" pitchFamily="34" charset="0"/>
                        <a:cs typeface="Tahoma" panose="020B0604030504040204" pitchFamily="34" charset="0"/>
                      </a:rPr>
                      <m:t>=</m:t>
                    </m:r>
                    <m:d>
                      <m:dPr>
                        <m:begChr m:val="{"/>
                        <m:endChr m:val="}"/>
                        <m:ctrlPr>
                          <a:rPr lang="en-US" sz="4400" b="1" i="1" smtClean="0">
                            <a:effectLst/>
                            <a:latin typeface="Cambria Math" panose="02040503050406030204" pitchFamily="18" charset="0"/>
                            <a:ea typeface="Tahoma" panose="020B0604030504040204" pitchFamily="34" charset="0"/>
                            <a:cs typeface="Tahoma" panose="020B0604030504040204" pitchFamily="34" charset="0"/>
                          </a:rPr>
                        </m:ctrlPr>
                      </m:dPr>
                      <m:e>
                        <m:d>
                          <m:dPr>
                            <m:ctrlPr>
                              <a:rPr lang="en-US" sz="4400" b="1" i="1" smtClean="0">
                                <a:effectLst/>
                                <a:latin typeface="Cambria Math" panose="02040503050406030204" pitchFamily="18" charset="0"/>
                                <a:ea typeface="Tahoma" panose="020B0604030504040204" pitchFamily="34" charset="0"/>
                                <a:cs typeface="Tahoma" panose="020B0604030504040204" pitchFamily="34" charset="0"/>
                              </a:rPr>
                            </m:ctrlPr>
                          </m:dPr>
                          <m:e>
                            <m:r>
                              <a:rPr lang="en-US" sz="4400" b="1" i="1" smtClean="0">
                                <a:effectLst/>
                                <a:latin typeface="Cambria Math" panose="02040503050406030204" pitchFamily="18" charset="0"/>
                                <a:ea typeface="Tahoma" panose="020B0604030504040204" pitchFamily="34" charset="0"/>
                                <a:cs typeface="Tahoma" panose="020B0604030504040204" pitchFamily="34" charset="0"/>
                              </a:rPr>
                              <m:t>𝒙</m:t>
                            </m:r>
                            <m:r>
                              <a:rPr lang="en-US" sz="4400" b="1" i="1" smtClean="0">
                                <a:effectLst/>
                                <a:latin typeface="Cambria Math" panose="02040503050406030204" pitchFamily="18" charset="0"/>
                                <a:ea typeface="Tahoma" panose="020B0604030504040204" pitchFamily="34" charset="0"/>
                                <a:cs typeface="Tahoma" panose="020B0604030504040204" pitchFamily="34" charset="0"/>
                              </a:rPr>
                              <m:t>,</m:t>
                            </m:r>
                            <m:r>
                              <a:rPr lang="en-US" sz="4400" b="1" i="1" smtClean="0">
                                <a:effectLst/>
                                <a:latin typeface="Cambria Math" panose="02040503050406030204" pitchFamily="18" charset="0"/>
                                <a:ea typeface="Tahoma" panose="020B0604030504040204" pitchFamily="34" charset="0"/>
                                <a:cs typeface="Tahoma" panose="020B0604030504040204" pitchFamily="34" charset="0"/>
                              </a:rPr>
                              <m:t>𝒚</m:t>
                            </m:r>
                          </m:e>
                        </m:d>
                      </m:e>
                      <m:e>
                        <m:r>
                          <a:rPr lang="en-US" sz="4400" b="1" i="1" smtClean="0">
                            <a:effectLst/>
                            <a:latin typeface="Cambria Math" panose="02040503050406030204" pitchFamily="18" charset="0"/>
                            <a:ea typeface="Tahoma" panose="020B0604030504040204" pitchFamily="34" charset="0"/>
                            <a:cs typeface="Tahoma" panose="020B0604030504040204" pitchFamily="34" charset="0"/>
                          </a:rPr>
                          <m:t>𝟒</m:t>
                        </m:r>
                        <m:r>
                          <a:rPr lang="en-US" sz="4400" b="1" i="1" smtClean="0">
                            <a:effectLst/>
                            <a:latin typeface="Cambria Math" panose="02040503050406030204" pitchFamily="18" charset="0"/>
                            <a:ea typeface="Tahoma" panose="020B0604030504040204" pitchFamily="34" charset="0"/>
                            <a:cs typeface="Tahoma" panose="020B0604030504040204" pitchFamily="34" charset="0"/>
                          </a:rPr>
                          <m:t>𝒙</m:t>
                        </m:r>
                        <m:r>
                          <a:rPr lang="en-US" sz="4400" b="1" i="1" smtClean="0">
                            <a:effectLst/>
                            <a:latin typeface="Cambria Math" panose="02040503050406030204" pitchFamily="18" charset="0"/>
                            <a:ea typeface="Tahoma" panose="020B0604030504040204" pitchFamily="34" charset="0"/>
                            <a:cs typeface="Tahoma" panose="020B0604030504040204" pitchFamily="34" charset="0"/>
                          </a:rPr>
                          <m:t>−</m:t>
                        </m:r>
                        <m:r>
                          <a:rPr lang="en-US" sz="4400" b="1" i="1" smtClean="0">
                            <a:effectLst/>
                            <a:latin typeface="Cambria Math" panose="02040503050406030204" pitchFamily="18" charset="0"/>
                            <a:ea typeface="Tahoma" panose="020B0604030504040204" pitchFamily="34" charset="0"/>
                            <a:cs typeface="Tahoma" panose="020B0604030504040204" pitchFamily="34" charset="0"/>
                          </a:rPr>
                          <m:t>𝟑</m:t>
                        </m:r>
                        <m:r>
                          <a:rPr lang="en-US" sz="4400" b="1" i="1" smtClean="0">
                            <a:effectLst/>
                            <a:latin typeface="Cambria Math" panose="02040503050406030204" pitchFamily="18" charset="0"/>
                            <a:ea typeface="Tahoma" panose="020B0604030504040204" pitchFamily="34" charset="0"/>
                            <a:cs typeface="Tahoma" panose="020B0604030504040204" pitchFamily="34" charset="0"/>
                          </a:rPr>
                          <m:t>=</m:t>
                        </m:r>
                        <m:r>
                          <a:rPr lang="en-US" sz="4400" b="1" i="1" smtClean="0">
                            <a:effectLst/>
                            <a:latin typeface="Cambria Math" panose="02040503050406030204" pitchFamily="18" charset="0"/>
                            <a:ea typeface="Tahoma" panose="020B0604030504040204" pitchFamily="34" charset="0"/>
                            <a:cs typeface="Tahoma" panose="020B0604030504040204" pitchFamily="34" charset="0"/>
                          </a:rPr>
                          <m:t>𝟐</m:t>
                        </m:r>
                      </m:e>
                    </m:d>
                  </m:oMath>
                </a14:m>
                <a:r>
                  <a:rPr lang="en-US" sz="4400" b="1" dirty="0" smtClean="0">
                    <a:effectLst/>
                    <a:latin typeface="Tahoma" panose="020B0604030504040204" pitchFamily="34" charset="0"/>
                    <a:ea typeface="Tahoma" panose="020B0604030504040204" pitchFamily="34" charset="0"/>
                    <a:cs typeface="Tahoma" panose="020B0604030504040204" pitchFamily="34" charset="0"/>
                  </a:rPr>
                  <a:t>.</a:t>
                </a:r>
                <a:endParaRPr lang="en-US" sz="4400" b="1" dirty="0">
                  <a:effectLst/>
                  <a:latin typeface="Tahoma" panose="020B0604030504040204" pitchFamily="34" charset="0"/>
                  <a:ea typeface="Tahoma" panose="020B0604030504040204" pitchFamily="34" charset="0"/>
                  <a:cs typeface="Tahoma" panose="020B0604030504040204" pitchFamily="34" charset="0"/>
                </a:endParaRPr>
              </a:p>
              <a:p>
                <a:pPr marL="629920" algn="just">
                  <a:lnSpc>
                    <a:spcPct val="115000"/>
                  </a:lnSpc>
                  <a:spcAft>
                    <a:spcPts val="800"/>
                  </a:spcAft>
                  <a:tabLst>
                    <a:tab pos="3599815" algn="l"/>
                    <a:tab pos="5039995" algn="l"/>
                  </a:tabLst>
                </a:pPr>
                <a:r>
                  <a:rPr lang="vi-VN" sz="4400" b="1" dirty="0">
                    <a:solidFill>
                      <a:srgbClr val="0000FF"/>
                    </a:solidFill>
                    <a:effectLst/>
                    <a:latin typeface="Tahoma" panose="020B0604030504040204" pitchFamily="34" charset="0"/>
                    <a:ea typeface="Tahoma" panose="020B0604030504040204" pitchFamily="34" charset="0"/>
                    <a:cs typeface="Tahoma" panose="020B0604030504040204" pitchFamily="34" charset="0"/>
                  </a:rPr>
                  <a:t>C. </a:t>
                </a:r>
                <a:r>
                  <a:rPr lang="en-US" sz="4400" b="1" dirty="0" err="1" smtClean="0">
                    <a:effectLst/>
                    <a:latin typeface="Tahoma" panose="020B0604030504040204" pitchFamily="34" charset="0"/>
                    <a:ea typeface="Tahoma" panose="020B0604030504040204" pitchFamily="34" charset="0"/>
                    <a:cs typeface="Tahoma" panose="020B0604030504040204" pitchFamily="34" charset="0"/>
                  </a:rPr>
                  <a:t>Biểu</a:t>
                </a:r>
                <a:r>
                  <a:rPr lang="en-US" sz="4400" b="1" dirty="0" smtClean="0">
                    <a:effectLst/>
                    <a:latin typeface="Tahoma" panose="020B0604030504040204" pitchFamily="34" charset="0"/>
                    <a:ea typeface="Tahoma" panose="020B0604030504040204" pitchFamily="34" charset="0"/>
                    <a:cs typeface="Tahoma" panose="020B0604030504040204" pitchFamily="34" charset="0"/>
                  </a:rPr>
                  <a:t> </a:t>
                </a:r>
                <a:r>
                  <a:rPr lang="en-US" sz="4400" b="1" dirty="0" err="1" smtClean="0">
                    <a:effectLst/>
                    <a:latin typeface="Tahoma" panose="020B0604030504040204" pitchFamily="34" charset="0"/>
                    <a:ea typeface="Tahoma" panose="020B0604030504040204" pitchFamily="34" charset="0"/>
                    <a:cs typeface="Tahoma" panose="020B0604030504040204" pitchFamily="34" charset="0"/>
                  </a:rPr>
                  <a:t>diễn</a:t>
                </a:r>
                <a:r>
                  <a:rPr lang="en-US" sz="4400" b="1" dirty="0" smtClean="0">
                    <a:effectLst/>
                    <a:latin typeface="Tahoma" panose="020B0604030504040204" pitchFamily="34" charset="0"/>
                    <a:ea typeface="Tahoma" panose="020B0604030504040204" pitchFamily="34" charset="0"/>
                    <a:cs typeface="Tahoma" panose="020B0604030504040204" pitchFamily="34" charset="0"/>
                  </a:rPr>
                  <a:t> </a:t>
                </a:r>
                <a:r>
                  <a:rPr lang="en-US" sz="4400" b="1" dirty="0" err="1" smtClean="0">
                    <a:effectLst/>
                    <a:latin typeface="Tahoma" panose="020B0604030504040204" pitchFamily="34" charset="0"/>
                    <a:ea typeface="Tahoma" panose="020B0604030504040204" pitchFamily="34" charset="0"/>
                    <a:cs typeface="Tahoma" panose="020B0604030504040204" pitchFamily="34" charset="0"/>
                  </a:rPr>
                  <a:t>hình</a:t>
                </a:r>
                <a:r>
                  <a:rPr lang="en-US" sz="4400" b="1" dirty="0" smtClean="0">
                    <a:effectLst/>
                    <a:latin typeface="Tahoma" panose="020B0604030504040204" pitchFamily="34" charset="0"/>
                    <a:ea typeface="Tahoma" panose="020B0604030504040204" pitchFamily="34" charset="0"/>
                    <a:cs typeface="Tahoma" panose="020B0604030504040204" pitchFamily="34" charset="0"/>
                  </a:rPr>
                  <a:t> </a:t>
                </a:r>
                <a:r>
                  <a:rPr lang="en-US" sz="4400" b="1" dirty="0" err="1" smtClean="0">
                    <a:effectLst/>
                    <a:latin typeface="Tahoma" panose="020B0604030504040204" pitchFamily="34" charset="0"/>
                    <a:ea typeface="Tahoma" panose="020B0604030504040204" pitchFamily="34" charset="0"/>
                    <a:cs typeface="Tahoma" panose="020B0604030504040204" pitchFamily="34" charset="0"/>
                  </a:rPr>
                  <a:t>học</a:t>
                </a:r>
                <a:r>
                  <a:rPr lang="en-US" sz="4400" b="1" dirty="0" smtClean="0">
                    <a:effectLst/>
                    <a:latin typeface="Tahoma" panose="020B0604030504040204" pitchFamily="34" charset="0"/>
                    <a:ea typeface="Tahoma" panose="020B0604030504040204" pitchFamily="34" charset="0"/>
                    <a:cs typeface="Tahoma" panose="020B0604030504040204" pitchFamily="34" charset="0"/>
                  </a:rPr>
                  <a:t> </a:t>
                </a:r>
                <a:r>
                  <a:rPr lang="en-US" sz="4400" b="1" dirty="0" err="1" smtClean="0">
                    <a:effectLst/>
                    <a:latin typeface="Tahoma" panose="020B0604030504040204" pitchFamily="34" charset="0"/>
                    <a:ea typeface="Tahoma" panose="020B0604030504040204" pitchFamily="34" charset="0"/>
                    <a:cs typeface="Tahoma" panose="020B0604030504040204" pitchFamily="34" charset="0"/>
                  </a:rPr>
                  <a:t>của</a:t>
                </a:r>
                <a:r>
                  <a:rPr lang="en-US" sz="4400" b="1" dirty="0" smtClean="0">
                    <a:effectLst/>
                    <a:latin typeface="Tahoma" panose="020B0604030504040204" pitchFamily="34" charset="0"/>
                    <a:ea typeface="Tahoma" panose="020B0604030504040204" pitchFamily="34" charset="0"/>
                    <a:cs typeface="Tahoma" panose="020B0604030504040204" pitchFamily="34" charset="0"/>
                  </a:rPr>
                  <a:t> S </a:t>
                </a:r>
                <a:r>
                  <a:rPr lang="en-US" sz="4400" b="1" dirty="0" err="1" smtClean="0">
                    <a:effectLst/>
                    <a:latin typeface="Tahoma" panose="020B0604030504040204" pitchFamily="34" charset="0"/>
                    <a:ea typeface="Tahoma" panose="020B0604030504040204" pitchFamily="34" charset="0"/>
                    <a:cs typeface="Tahoma" panose="020B0604030504040204" pitchFamily="34" charset="0"/>
                  </a:rPr>
                  <a:t>là</a:t>
                </a:r>
                <a:r>
                  <a:rPr lang="en-US" sz="4400" b="1" dirty="0" smtClean="0">
                    <a:effectLst/>
                    <a:latin typeface="Tahoma" panose="020B0604030504040204" pitchFamily="34" charset="0"/>
                    <a:ea typeface="Tahoma" panose="020B0604030504040204" pitchFamily="34" charset="0"/>
                    <a:cs typeface="Tahoma" panose="020B0604030504040204" pitchFamily="34" charset="0"/>
                  </a:rPr>
                  <a:t> </a:t>
                </a:r>
                <a:r>
                  <a:rPr lang="en-US" sz="4400" b="1" dirty="0" err="1" smtClean="0">
                    <a:effectLst/>
                    <a:latin typeface="Tahoma" panose="020B0604030504040204" pitchFamily="34" charset="0"/>
                    <a:ea typeface="Tahoma" panose="020B0604030504040204" pitchFamily="34" charset="0"/>
                    <a:cs typeface="Tahoma" panose="020B0604030504040204" pitchFamily="34" charset="0"/>
                  </a:rPr>
                  <a:t>nửa</a:t>
                </a:r>
                <a:r>
                  <a:rPr lang="en-US" sz="4400" b="1" dirty="0" smtClean="0">
                    <a:effectLst/>
                    <a:latin typeface="Tahoma" panose="020B0604030504040204" pitchFamily="34" charset="0"/>
                    <a:ea typeface="Tahoma" panose="020B0604030504040204" pitchFamily="34" charset="0"/>
                    <a:cs typeface="Tahoma" panose="020B0604030504040204" pitchFamily="34" charset="0"/>
                  </a:rPr>
                  <a:t> </a:t>
                </a:r>
                <a:r>
                  <a:rPr lang="en-US" sz="4400" b="1" dirty="0" err="1" smtClean="0">
                    <a:effectLst/>
                    <a:latin typeface="Tahoma" panose="020B0604030504040204" pitchFamily="34" charset="0"/>
                    <a:ea typeface="Tahoma" panose="020B0604030504040204" pitchFamily="34" charset="0"/>
                    <a:cs typeface="Tahoma" panose="020B0604030504040204" pitchFamily="34" charset="0"/>
                  </a:rPr>
                  <a:t>mặt</a:t>
                </a:r>
                <a:r>
                  <a:rPr lang="en-US" sz="4400" b="1" dirty="0" smtClean="0">
                    <a:effectLst/>
                    <a:latin typeface="Tahoma" panose="020B0604030504040204" pitchFamily="34" charset="0"/>
                    <a:ea typeface="Tahoma" panose="020B0604030504040204" pitchFamily="34" charset="0"/>
                    <a:cs typeface="Tahoma" panose="020B0604030504040204" pitchFamily="34" charset="0"/>
                  </a:rPr>
                  <a:t> </a:t>
                </a:r>
                <a:r>
                  <a:rPr lang="en-US" sz="4400" b="1" dirty="0" err="1" smtClean="0">
                    <a:effectLst/>
                    <a:latin typeface="Tahoma" panose="020B0604030504040204" pitchFamily="34" charset="0"/>
                    <a:ea typeface="Tahoma" panose="020B0604030504040204" pitchFamily="34" charset="0"/>
                    <a:cs typeface="Tahoma" panose="020B0604030504040204" pitchFamily="34" charset="0"/>
                  </a:rPr>
                  <a:t>phẳng</a:t>
                </a:r>
                <a:r>
                  <a:rPr lang="en-US" sz="4400" b="1" dirty="0" smtClean="0">
                    <a:effectLst/>
                    <a:latin typeface="Tahoma" panose="020B0604030504040204" pitchFamily="34" charset="0"/>
                    <a:ea typeface="Tahoma" panose="020B0604030504040204" pitchFamily="34" charset="0"/>
                    <a:cs typeface="Tahoma" panose="020B0604030504040204" pitchFamily="34" charset="0"/>
                  </a:rPr>
                  <a:t> </a:t>
                </a:r>
                <a:r>
                  <a:rPr lang="en-US" sz="4400" b="1" dirty="0" err="1" smtClean="0">
                    <a:effectLst/>
                    <a:latin typeface="Tahoma" panose="020B0604030504040204" pitchFamily="34" charset="0"/>
                    <a:ea typeface="Tahoma" panose="020B0604030504040204" pitchFamily="34" charset="0"/>
                    <a:cs typeface="Tahoma" panose="020B0604030504040204" pitchFamily="34" charset="0"/>
                  </a:rPr>
                  <a:t>chứa</a:t>
                </a:r>
                <a:r>
                  <a:rPr lang="en-US" sz="4400" b="1" dirty="0" smtClean="0">
                    <a:effectLst/>
                    <a:latin typeface="Tahoma" panose="020B0604030504040204" pitchFamily="34" charset="0"/>
                    <a:ea typeface="Tahoma" panose="020B0604030504040204" pitchFamily="34" charset="0"/>
                    <a:cs typeface="Tahoma" panose="020B0604030504040204" pitchFamily="34" charset="0"/>
                  </a:rPr>
                  <a:t> </a:t>
                </a:r>
                <a:r>
                  <a:rPr lang="en-US" sz="4400" b="1" dirty="0" err="1" smtClean="0">
                    <a:effectLst/>
                    <a:latin typeface="Tahoma" panose="020B0604030504040204" pitchFamily="34" charset="0"/>
                    <a:ea typeface="Tahoma" panose="020B0604030504040204" pitchFamily="34" charset="0"/>
                    <a:cs typeface="Tahoma" panose="020B0604030504040204" pitchFamily="34" charset="0"/>
                  </a:rPr>
                  <a:t>gốc</a:t>
                </a:r>
                <a:r>
                  <a:rPr lang="en-US" sz="4400" b="1" dirty="0" smtClean="0">
                    <a:effectLst/>
                    <a:latin typeface="Tahoma" panose="020B0604030504040204" pitchFamily="34" charset="0"/>
                    <a:ea typeface="Tahoma" panose="020B0604030504040204" pitchFamily="34" charset="0"/>
                    <a:cs typeface="Tahoma" panose="020B0604030504040204" pitchFamily="34" charset="0"/>
                  </a:rPr>
                  <a:t> </a:t>
                </a:r>
                <a:r>
                  <a:rPr lang="en-US" sz="4400" b="1" dirty="0" err="1" smtClean="0">
                    <a:effectLst/>
                    <a:latin typeface="Tahoma" panose="020B0604030504040204" pitchFamily="34" charset="0"/>
                    <a:ea typeface="Tahoma" panose="020B0604030504040204" pitchFamily="34" charset="0"/>
                    <a:cs typeface="Tahoma" panose="020B0604030504040204" pitchFamily="34" charset="0"/>
                  </a:rPr>
                  <a:t>tọa</a:t>
                </a:r>
                <a:r>
                  <a:rPr lang="en-US" sz="4400" b="1" dirty="0" smtClean="0">
                    <a:effectLst/>
                    <a:latin typeface="Tahoma" panose="020B0604030504040204" pitchFamily="34" charset="0"/>
                    <a:ea typeface="Tahoma" panose="020B0604030504040204" pitchFamily="34" charset="0"/>
                    <a:cs typeface="Tahoma" panose="020B0604030504040204" pitchFamily="34" charset="0"/>
                  </a:rPr>
                  <a:t> </a:t>
                </a:r>
                <a:r>
                  <a:rPr lang="en-US" sz="4400" b="1" dirty="0" err="1" smtClean="0">
                    <a:effectLst/>
                    <a:latin typeface="Tahoma" panose="020B0604030504040204" pitchFamily="34" charset="0"/>
                    <a:ea typeface="Tahoma" panose="020B0604030504040204" pitchFamily="34" charset="0"/>
                    <a:cs typeface="Tahoma" panose="020B0604030504040204" pitchFamily="34" charset="0"/>
                  </a:rPr>
                  <a:t>độ</a:t>
                </a:r>
                <a:r>
                  <a:rPr lang="en-US" sz="4400" b="1" dirty="0" smtClean="0">
                    <a:effectLst/>
                    <a:latin typeface="Tahoma" panose="020B0604030504040204" pitchFamily="34" charset="0"/>
                    <a:ea typeface="Tahoma" panose="020B0604030504040204" pitchFamily="34" charset="0"/>
                    <a:cs typeface="Tahoma" panose="020B0604030504040204" pitchFamily="34" charset="0"/>
                  </a:rPr>
                  <a:t> </a:t>
                </a:r>
                <a:r>
                  <a:rPr lang="en-US" sz="4400" b="1" dirty="0" err="1" smtClean="0">
                    <a:effectLst/>
                    <a:latin typeface="Tahoma" panose="020B0604030504040204" pitchFamily="34" charset="0"/>
                    <a:ea typeface="Tahoma" panose="020B0604030504040204" pitchFamily="34" charset="0"/>
                    <a:cs typeface="Tahoma" panose="020B0604030504040204" pitchFamily="34" charset="0"/>
                  </a:rPr>
                  <a:t>và</a:t>
                </a:r>
                <a:r>
                  <a:rPr lang="en-US" sz="4400" b="1" dirty="0" smtClean="0">
                    <a:effectLst/>
                    <a:latin typeface="Tahoma" panose="020B0604030504040204" pitchFamily="34" charset="0"/>
                    <a:ea typeface="Tahoma" panose="020B0604030504040204" pitchFamily="34" charset="0"/>
                    <a:cs typeface="Tahoma" panose="020B0604030504040204" pitchFamily="34" charset="0"/>
                  </a:rPr>
                  <a:t> </a:t>
                </a:r>
                <a:r>
                  <a:rPr lang="en-US" sz="4400" b="1" dirty="0" err="1" smtClean="0">
                    <a:effectLst/>
                    <a:latin typeface="Tahoma" panose="020B0604030504040204" pitchFamily="34" charset="0"/>
                    <a:ea typeface="Tahoma" panose="020B0604030504040204" pitchFamily="34" charset="0"/>
                    <a:cs typeface="Tahoma" panose="020B0604030504040204" pitchFamily="34" charset="0"/>
                  </a:rPr>
                  <a:t>kể</a:t>
                </a:r>
                <a:r>
                  <a:rPr lang="en-US" sz="4400" b="1" dirty="0" smtClean="0">
                    <a:effectLst/>
                    <a:latin typeface="Tahoma" panose="020B0604030504040204" pitchFamily="34" charset="0"/>
                    <a:ea typeface="Tahoma" panose="020B0604030504040204" pitchFamily="34" charset="0"/>
                    <a:cs typeface="Tahoma" panose="020B0604030504040204" pitchFamily="34" charset="0"/>
                  </a:rPr>
                  <a:t> </a:t>
                </a:r>
                <a:r>
                  <a:rPr lang="en-US" sz="4400" b="1" dirty="0" err="1" smtClean="0">
                    <a:effectLst/>
                    <a:latin typeface="Tahoma" panose="020B0604030504040204" pitchFamily="34" charset="0"/>
                    <a:ea typeface="Tahoma" panose="020B0604030504040204" pitchFamily="34" charset="0"/>
                    <a:cs typeface="Tahoma" panose="020B0604030504040204" pitchFamily="34" charset="0"/>
                  </a:rPr>
                  <a:t>cả</a:t>
                </a:r>
                <a:r>
                  <a:rPr lang="en-US" sz="4400" b="1" dirty="0" smtClean="0">
                    <a:effectLst/>
                    <a:latin typeface="Tahoma" panose="020B0604030504040204" pitchFamily="34" charset="0"/>
                    <a:ea typeface="Tahoma" panose="020B0604030504040204" pitchFamily="34" charset="0"/>
                    <a:cs typeface="Tahoma" panose="020B0604030504040204" pitchFamily="34" charset="0"/>
                  </a:rPr>
                  <a:t> </a:t>
                </a:r>
                <a:r>
                  <a:rPr lang="en-US" sz="4400" b="1" dirty="0" err="1" smtClean="0">
                    <a:effectLst/>
                    <a:latin typeface="Tahoma" panose="020B0604030504040204" pitchFamily="34" charset="0"/>
                    <a:ea typeface="Tahoma" panose="020B0604030504040204" pitchFamily="34" charset="0"/>
                    <a:cs typeface="Tahoma" panose="020B0604030504040204" pitchFamily="34" charset="0"/>
                  </a:rPr>
                  <a:t>bờ</a:t>
                </a:r>
                <a:r>
                  <a:rPr lang="en-US" sz="4400" b="1" dirty="0" smtClean="0">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smtClean="0">
                        <a:effectLst/>
                        <a:latin typeface="Cambria Math" panose="02040503050406030204" pitchFamily="18" charset="0"/>
                        <a:ea typeface="Tahoma" panose="020B0604030504040204" pitchFamily="34" charset="0"/>
                        <a:cs typeface="Tahoma" panose="020B0604030504040204" pitchFamily="34" charset="0"/>
                      </a:rPr>
                      <m:t>𝒅</m:t>
                    </m:r>
                    <m:r>
                      <a:rPr lang="en-US" sz="4400" b="1" i="1" smtClean="0">
                        <a:effectLst/>
                        <a:latin typeface="Cambria Math" panose="02040503050406030204" pitchFamily="18" charset="0"/>
                        <a:ea typeface="Tahoma" panose="020B0604030504040204" pitchFamily="34" charset="0"/>
                        <a:cs typeface="Tahoma" panose="020B0604030504040204" pitchFamily="34" charset="0"/>
                      </a:rPr>
                      <m:t>; </m:t>
                    </m:r>
                  </m:oMath>
                </a14:m>
                <a:endParaRPr lang="en-US" sz="4400" b="1" dirty="0" smtClean="0">
                  <a:effectLst/>
                  <a:latin typeface="Tahoma" panose="020B0604030504040204" pitchFamily="34" charset="0"/>
                  <a:ea typeface="Tahoma" panose="020B0604030504040204" pitchFamily="34" charset="0"/>
                  <a:cs typeface="Tahoma" panose="020B0604030504040204" pitchFamily="34" charset="0"/>
                </a:endParaRPr>
              </a:p>
              <a:p>
                <a:pPr marL="629920" algn="just">
                  <a:lnSpc>
                    <a:spcPct val="115000"/>
                  </a:lnSpc>
                  <a:spcAft>
                    <a:spcPts val="800"/>
                  </a:spcAft>
                  <a:tabLst>
                    <a:tab pos="3599815" algn="l"/>
                    <a:tab pos="5039995" algn="l"/>
                  </a:tabLst>
                </a:pPr>
                <a14:m>
                  <m:oMath xmlns:m="http://schemas.openxmlformats.org/officeDocument/2006/math">
                    <m:r>
                      <a:rPr lang="en-US" sz="4400" b="1" i="1" smtClean="0">
                        <a:effectLst/>
                        <a:latin typeface="Cambria Math" panose="02040503050406030204" pitchFamily="18" charset="0"/>
                        <a:ea typeface="Tahoma" panose="020B0604030504040204" pitchFamily="34" charset="0"/>
                        <a:cs typeface="Tahoma" panose="020B0604030504040204" pitchFamily="34" charset="0"/>
                      </a:rPr>
                      <m:t>𝒅</m:t>
                    </m:r>
                    <m:r>
                      <a:rPr lang="en-US" sz="4400" b="1" i="0" smtClean="0">
                        <a:effectLst/>
                        <a:latin typeface="Cambria Math" panose="02040503050406030204" pitchFamily="18" charset="0"/>
                        <a:ea typeface="Tahoma" panose="020B0604030504040204" pitchFamily="34" charset="0"/>
                        <a:cs typeface="Tahoma" panose="020B0604030504040204" pitchFamily="34" charset="0"/>
                      </a:rPr>
                      <m:t> :</m:t>
                    </m:r>
                    <m:r>
                      <a:rPr lang="en-US" sz="4400" b="1" i="0" smtClean="0">
                        <a:effectLst/>
                        <a:latin typeface="Cambria Math" panose="02040503050406030204" pitchFamily="18" charset="0"/>
                        <a:ea typeface="Tahoma" panose="020B0604030504040204" pitchFamily="34" charset="0"/>
                        <a:cs typeface="Tahoma" panose="020B0604030504040204" pitchFamily="34" charset="0"/>
                      </a:rPr>
                      <m:t>𝟒𝐱</m:t>
                    </m:r>
                    <m:r>
                      <a:rPr lang="en-US" sz="4400" b="1" i="0" smtClean="0">
                        <a:effectLst/>
                        <a:latin typeface="Cambria Math" panose="02040503050406030204" pitchFamily="18" charset="0"/>
                        <a:ea typeface="Tahoma" panose="020B0604030504040204" pitchFamily="34" charset="0"/>
                        <a:cs typeface="Tahoma" panose="020B0604030504040204" pitchFamily="34" charset="0"/>
                      </a:rPr>
                      <m:t>−</m:t>
                    </m:r>
                    <m:r>
                      <a:rPr lang="en-US" sz="4400" b="1" i="0" smtClean="0">
                        <a:effectLst/>
                        <a:latin typeface="Cambria Math" panose="02040503050406030204" pitchFamily="18" charset="0"/>
                        <a:ea typeface="Tahoma" panose="020B0604030504040204" pitchFamily="34" charset="0"/>
                        <a:cs typeface="Tahoma" panose="020B0604030504040204" pitchFamily="34" charset="0"/>
                      </a:rPr>
                      <m:t>𝟑𝐲</m:t>
                    </m:r>
                    <m:r>
                      <a:rPr lang="en-US" sz="4400" b="1" i="0" smtClean="0">
                        <a:effectLst/>
                        <a:latin typeface="Cambria Math" panose="02040503050406030204" pitchFamily="18" charset="0"/>
                        <a:ea typeface="Tahoma" panose="020B0604030504040204" pitchFamily="34" charset="0"/>
                        <a:cs typeface="Tahoma" panose="020B0604030504040204" pitchFamily="34" charset="0"/>
                      </a:rPr>
                      <m:t>=</m:t>
                    </m:r>
                    <m:r>
                      <a:rPr lang="en-US" sz="4400" b="1" i="0" smtClean="0">
                        <a:effectLst/>
                        <a:latin typeface="Cambria Math" panose="02040503050406030204" pitchFamily="18" charset="0"/>
                        <a:ea typeface="Tahoma" panose="020B0604030504040204" pitchFamily="34" charset="0"/>
                        <a:cs typeface="Tahoma" panose="020B0604030504040204" pitchFamily="34" charset="0"/>
                      </a:rPr>
                      <m:t>𝟐</m:t>
                    </m:r>
                  </m:oMath>
                </a14:m>
                <a:r>
                  <a:rPr lang="en-US" sz="4400" b="1" dirty="0" smtClean="0">
                    <a:effectLst/>
                    <a:latin typeface="Tahoma" panose="020B0604030504040204" pitchFamily="34" charset="0"/>
                    <a:ea typeface="Tahoma" panose="020B0604030504040204" pitchFamily="34" charset="0"/>
                    <a:cs typeface="Tahoma" panose="020B0604030504040204" pitchFamily="34" charset="0"/>
                  </a:rPr>
                  <a:t>.</a:t>
                </a:r>
                <a:endParaRPr lang="en-US" sz="4400" b="1" dirty="0">
                  <a:effectLst/>
                  <a:latin typeface="Tahoma" panose="020B0604030504040204" pitchFamily="34" charset="0"/>
                  <a:ea typeface="Tahoma" panose="020B0604030504040204" pitchFamily="34" charset="0"/>
                  <a:cs typeface="Tahoma" panose="020B0604030504040204" pitchFamily="34" charset="0"/>
                </a:endParaRPr>
              </a:p>
              <a:p>
                <a:pPr marL="629920" algn="just">
                  <a:lnSpc>
                    <a:spcPct val="115000"/>
                  </a:lnSpc>
                  <a:spcAft>
                    <a:spcPts val="800"/>
                  </a:spcAft>
                  <a:tabLst>
                    <a:tab pos="3599815" algn="l"/>
                    <a:tab pos="5039995" algn="l"/>
                  </a:tabLst>
                </a:pPr>
                <a:r>
                  <a:rPr lang="vi-VN" sz="4400" b="1" dirty="0">
                    <a:solidFill>
                      <a:srgbClr val="0000FF"/>
                    </a:solidFill>
                    <a:effectLst/>
                    <a:latin typeface="Tahoma" panose="020B0604030504040204" pitchFamily="34" charset="0"/>
                    <a:ea typeface="Tahoma" panose="020B0604030504040204" pitchFamily="34" charset="0"/>
                    <a:cs typeface="Tahoma" panose="020B0604030504040204" pitchFamily="34" charset="0"/>
                  </a:rPr>
                  <a:t>D. </a:t>
                </a:r>
                <a:r>
                  <a:rPr lang="en-US" sz="4400" b="1" dirty="0">
                    <a:latin typeface="Tahoma" panose="020B0604030504040204" pitchFamily="34" charset="0"/>
                    <a:ea typeface="Tahoma" panose="020B0604030504040204" pitchFamily="34" charset="0"/>
                    <a:cs typeface="Tahoma" panose="020B0604030504040204" pitchFamily="34" charset="0"/>
                  </a:rPr>
                  <a:t>Biểu </a:t>
                </a:r>
                <a:r>
                  <a:rPr lang="en-US" sz="4400" b="1" dirty="0" err="1">
                    <a:latin typeface="Tahoma" panose="020B0604030504040204" pitchFamily="34" charset="0"/>
                    <a:ea typeface="Tahoma" panose="020B0604030504040204" pitchFamily="34" charset="0"/>
                    <a:cs typeface="Tahoma" panose="020B0604030504040204" pitchFamily="34" charset="0"/>
                  </a:rPr>
                  <a:t>diễn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hình</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học</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của</a:t>
                </a:r>
                <a:r>
                  <a:rPr lang="en-US" sz="4400" b="1" dirty="0">
                    <a:latin typeface="Tahoma" panose="020B0604030504040204" pitchFamily="34" charset="0"/>
                    <a:ea typeface="Tahoma" panose="020B0604030504040204" pitchFamily="34" charset="0"/>
                    <a:cs typeface="Tahoma" panose="020B0604030504040204" pitchFamily="34" charset="0"/>
                  </a:rPr>
                  <a:t> S </a:t>
                </a:r>
                <a:r>
                  <a:rPr lang="en-US" sz="4400" b="1" dirty="0" err="1">
                    <a:latin typeface="Tahoma" panose="020B0604030504040204" pitchFamily="34" charset="0"/>
                    <a:ea typeface="Tahoma" panose="020B0604030504040204" pitchFamily="34" charset="0"/>
                    <a:cs typeface="Tahoma" panose="020B0604030504040204" pitchFamily="34" charset="0"/>
                  </a:rPr>
                  <a:t>là</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nửa</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mặt</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phẳng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smtClean="0">
                    <a:latin typeface="Tahoma" panose="020B0604030504040204" pitchFamily="34" charset="0"/>
                    <a:ea typeface="Tahoma" panose="020B0604030504040204" pitchFamily="34" charset="0"/>
                    <a:cs typeface="Tahoma" panose="020B0604030504040204" pitchFamily="34" charset="0"/>
                  </a:rPr>
                  <a:t>không</a:t>
                </a:r>
                <a:r>
                  <a:rPr lang="en-US" sz="4400" b="1" dirty="0" smtClean="0">
                    <a:latin typeface="Tahoma" panose="020B0604030504040204" pitchFamily="34" charset="0"/>
                    <a:ea typeface="Tahoma" panose="020B0604030504040204" pitchFamily="34" charset="0"/>
                    <a:cs typeface="Tahoma" panose="020B0604030504040204" pitchFamily="34" charset="0"/>
                  </a:rPr>
                  <a:t> </a:t>
                </a:r>
                <a:r>
                  <a:rPr lang="en-US" sz="4400" b="1" dirty="0" err="1" smtClean="0">
                    <a:latin typeface="Tahoma" panose="020B0604030504040204" pitchFamily="34" charset="0"/>
                    <a:ea typeface="Tahoma" panose="020B0604030504040204" pitchFamily="34" charset="0"/>
                    <a:cs typeface="Tahoma" panose="020B0604030504040204" pitchFamily="34" charset="0"/>
                  </a:rPr>
                  <a:t>chứa</a:t>
                </a:r>
                <a:r>
                  <a:rPr lang="en-US" sz="4400" b="1" dirty="0" smtClean="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gốc</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tọa</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độ</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smtClean="0">
                    <a:latin typeface="Tahoma" panose="020B0604030504040204" pitchFamily="34" charset="0"/>
                    <a:ea typeface="Tahoma" panose="020B0604030504040204" pitchFamily="34" charset="0"/>
                    <a:cs typeface="Tahoma" panose="020B0604030504040204" pitchFamily="34" charset="0"/>
                  </a:rPr>
                  <a:t>và</a:t>
                </a:r>
                <a:endParaRPr lang="en-US" sz="4400" b="1" dirty="0" smtClean="0">
                  <a:latin typeface="Tahoma" panose="020B0604030504040204" pitchFamily="34" charset="0"/>
                  <a:ea typeface="Tahoma" panose="020B0604030504040204" pitchFamily="34" charset="0"/>
                  <a:cs typeface="Tahoma" panose="020B0604030504040204" pitchFamily="34" charset="0"/>
                </a:endParaRPr>
              </a:p>
              <a:p>
                <a:pPr marL="629920" algn="just">
                  <a:lnSpc>
                    <a:spcPct val="115000"/>
                  </a:lnSpc>
                  <a:spcAft>
                    <a:spcPts val="800"/>
                  </a:spcAft>
                  <a:tabLst>
                    <a:tab pos="3599815" algn="l"/>
                    <a:tab pos="5039995" algn="l"/>
                  </a:tabLst>
                </a:pPr>
                <a:r>
                  <a:rPr lang="en-US" sz="4400" b="1" dirty="0" smtClean="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kể</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cả</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bờ</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latin typeface="Cambria Math" panose="02040503050406030204" pitchFamily="18" charset="0"/>
                        <a:ea typeface="Tahoma" panose="020B0604030504040204" pitchFamily="34" charset="0"/>
                        <a:cs typeface="Tahoma" panose="020B0604030504040204" pitchFamily="34" charset="0"/>
                      </a:rPr>
                      <m:t>𝒅</m:t>
                    </m:r>
                    <m:r>
                      <a:rPr lang="en-US" sz="4400" b="1" i="1">
                        <a:latin typeface="Cambria Math" panose="02040503050406030204" pitchFamily="18" charset="0"/>
                        <a:ea typeface="Tahoma" panose="020B0604030504040204" pitchFamily="34" charset="0"/>
                        <a:cs typeface="Tahoma" panose="020B0604030504040204" pitchFamily="34" charset="0"/>
                      </a:rPr>
                      <m:t>; </m:t>
                    </m:r>
                    <m:r>
                      <a:rPr lang="en-US" sz="4400" b="1" i="0" smtClean="0">
                        <a:latin typeface="Cambria Math" panose="02040503050406030204" pitchFamily="18" charset="0"/>
                        <a:ea typeface="Tahoma" panose="020B0604030504040204" pitchFamily="34" charset="0"/>
                        <a:cs typeface="Tahoma" panose="020B0604030504040204" pitchFamily="34" charset="0"/>
                      </a:rPr>
                      <m:t> </m:t>
                    </m:r>
                    <m:r>
                      <a:rPr lang="en-US" sz="4400" b="1" i="1">
                        <a:latin typeface="Cambria Math" panose="02040503050406030204" pitchFamily="18" charset="0"/>
                        <a:ea typeface="Tahoma" panose="020B0604030504040204" pitchFamily="34" charset="0"/>
                        <a:cs typeface="Tahoma" panose="020B0604030504040204" pitchFamily="34" charset="0"/>
                      </a:rPr>
                      <m:t>𝒅</m:t>
                    </m:r>
                    <m:r>
                      <a:rPr lang="en-US" sz="4400" b="1">
                        <a:latin typeface="Cambria Math" panose="02040503050406030204" pitchFamily="18" charset="0"/>
                        <a:ea typeface="Tahoma" panose="020B0604030504040204" pitchFamily="34" charset="0"/>
                        <a:cs typeface="Tahoma" panose="020B0604030504040204" pitchFamily="34" charset="0"/>
                      </a:rPr>
                      <m:t> :</m:t>
                    </m:r>
                    <m:r>
                      <a:rPr lang="en-US" sz="4400" b="1">
                        <a:latin typeface="Cambria Math" panose="02040503050406030204" pitchFamily="18" charset="0"/>
                        <a:ea typeface="Tahoma" panose="020B0604030504040204" pitchFamily="34" charset="0"/>
                        <a:cs typeface="Tahoma" panose="020B0604030504040204" pitchFamily="34" charset="0"/>
                      </a:rPr>
                      <m:t>𝟒𝐱</m:t>
                    </m:r>
                    <m:r>
                      <a:rPr lang="en-US" sz="4400" b="1">
                        <a:latin typeface="Cambria Math" panose="02040503050406030204" pitchFamily="18" charset="0"/>
                        <a:ea typeface="Tahoma" panose="020B0604030504040204" pitchFamily="34" charset="0"/>
                        <a:cs typeface="Tahoma" panose="020B0604030504040204" pitchFamily="34" charset="0"/>
                      </a:rPr>
                      <m:t>−</m:t>
                    </m:r>
                    <m:r>
                      <a:rPr lang="en-US" sz="4400" b="1">
                        <a:latin typeface="Cambria Math" panose="02040503050406030204" pitchFamily="18" charset="0"/>
                        <a:ea typeface="Tahoma" panose="020B0604030504040204" pitchFamily="34" charset="0"/>
                        <a:cs typeface="Tahoma" panose="020B0604030504040204" pitchFamily="34" charset="0"/>
                      </a:rPr>
                      <m:t>𝟑𝐲</m:t>
                    </m:r>
                    <m:r>
                      <a:rPr lang="en-US" sz="4400" b="1">
                        <a:latin typeface="Cambria Math" panose="02040503050406030204" pitchFamily="18" charset="0"/>
                        <a:ea typeface="Tahoma" panose="020B0604030504040204" pitchFamily="34" charset="0"/>
                        <a:cs typeface="Tahoma" panose="020B0604030504040204" pitchFamily="34" charset="0"/>
                      </a:rPr>
                      <m:t>=</m:t>
                    </m:r>
                    <m:r>
                      <a:rPr lang="en-US" sz="4400" b="1">
                        <a:latin typeface="Cambria Math" panose="02040503050406030204" pitchFamily="18" charset="0"/>
                        <a:ea typeface="Tahoma" panose="020B0604030504040204" pitchFamily="34" charset="0"/>
                        <a:cs typeface="Tahoma" panose="020B0604030504040204" pitchFamily="34" charset="0"/>
                      </a:rPr>
                      <m:t>𝟐</m:t>
                    </m:r>
                  </m:oMath>
                </a14:m>
                <a:r>
                  <a:rPr lang="en-US" sz="4400" b="1" dirty="0">
                    <a:latin typeface="Tahoma" panose="020B0604030504040204" pitchFamily="34" charset="0"/>
                    <a:ea typeface="Tahoma" panose="020B0604030504040204" pitchFamily="34" charset="0"/>
                    <a:cs typeface="Tahoma" panose="020B0604030504040204" pitchFamily="34" charset="0"/>
                  </a:rPr>
                  <a:t>.</a:t>
                </a:r>
              </a:p>
              <a:p>
                <a:pPr marL="629920" algn="just">
                  <a:lnSpc>
                    <a:spcPct val="115000"/>
                  </a:lnSpc>
                  <a:spcAft>
                    <a:spcPts val="800"/>
                  </a:spcAft>
                  <a:tabLst>
                    <a:tab pos="3599815" algn="l"/>
                    <a:tab pos="5039995" algn="l"/>
                  </a:tabLst>
                </a:pPr>
                <a:endParaRPr lang="en-US" sz="4400" b="1" dirty="0">
                  <a:effectLst/>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3" name="Rectangle 2">
                <a:extLst>
                  <a:ext uri="{FF2B5EF4-FFF2-40B4-BE49-F238E27FC236}">
                    <a16:creationId xmlns:a16="http://schemas.microsoft.com/office/drawing/2014/main" id="{30A9A2E0-DC21-4C05-A757-99FD24281EB6}"/>
                  </a:ext>
                </a:extLst>
              </p:cNvPr>
              <p:cNvSpPr>
                <a:spLocks noRot="1" noChangeAspect="1" noMove="1" noResize="1" noEditPoints="1" noAdjustHandles="1" noChangeArrowheads="1" noChangeShapeType="1" noTextEdit="1"/>
              </p:cNvSpPr>
              <p:nvPr/>
            </p:nvSpPr>
            <p:spPr>
              <a:xfrm>
                <a:off x="1358458" y="2274947"/>
                <a:ext cx="24766013" cy="9133847"/>
              </a:xfrm>
              <a:prstGeom prst="rect">
                <a:avLst/>
              </a:prstGeom>
              <a:blipFill>
                <a:blip r:embed="rId2"/>
                <a:stretch>
                  <a:fillRect/>
                </a:stretch>
              </a:blipFill>
            </p:spPr>
            <p:txBody>
              <a:bodyPr/>
              <a:lstStyle/>
              <a:p>
                <a:r>
                  <a:rPr lang="en-US">
                    <a:noFill/>
                  </a:rPr>
                  <a:t> </a:t>
                </a:r>
              </a:p>
            </p:txBody>
          </p:sp>
        </mc:Fallback>
      </mc:AlternateContent>
      <p:sp>
        <p:nvSpPr>
          <p:cNvPr id="6" name="Rectangle 5">
            <a:extLst>
              <a:ext uri="{FF2B5EF4-FFF2-40B4-BE49-F238E27FC236}">
                <a16:creationId xmlns:a16="http://schemas.microsoft.com/office/drawing/2014/main" id="{CC7C7AB5-381D-443F-8430-55826CCC9C46}"/>
              </a:ext>
            </a:extLst>
          </p:cNvPr>
          <p:cNvSpPr/>
          <p:nvPr/>
        </p:nvSpPr>
        <p:spPr>
          <a:xfrm>
            <a:off x="4656381" y="12240307"/>
            <a:ext cx="6486777" cy="816827"/>
          </a:xfrm>
          <a:prstGeom prst="rect">
            <a:avLst/>
          </a:prstGeom>
        </p:spPr>
        <p:txBody>
          <a:bodyPr wrap="square">
            <a:spAutoFit/>
          </a:bodyPr>
          <a:lstStyle/>
          <a:p>
            <a:pPr marL="629920">
              <a:lnSpc>
                <a:spcPct val="107000"/>
              </a:lnSpc>
              <a:spcAft>
                <a:spcPts val="800"/>
              </a:spcAft>
              <a:tabLst>
                <a:tab pos="1737360" algn="l"/>
              </a:tabLst>
            </a:pPr>
            <a:r>
              <a:rPr lang="vi-VN" sz="4400" b="1" dirty="0">
                <a:solidFill>
                  <a:srgbClr val="0000FF"/>
                </a:solidFill>
                <a:highlight>
                  <a:srgbClr val="00FF00"/>
                </a:highlight>
                <a:latin typeface="Tahoma" panose="020B0604030504040204" pitchFamily="34" charset="0"/>
                <a:ea typeface="Tahoma" panose="020B0604030504040204" pitchFamily="34" charset="0"/>
                <a:cs typeface="Tahoma" panose="020B0604030504040204" pitchFamily="34" charset="0"/>
              </a:rPr>
              <a:t>Chọn </a:t>
            </a:r>
            <a:r>
              <a:rPr lang="en-US" sz="4400" b="1" dirty="0">
                <a:solidFill>
                  <a:srgbClr val="0000FF"/>
                </a:solidFill>
                <a:highlight>
                  <a:srgbClr val="00FF00"/>
                </a:highlight>
                <a:latin typeface="Tahoma" panose="020B0604030504040204" pitchFamily="34" charset="0"/>
                <a:ea typeface="Tahoma" panose="020B0604030504040204" pitchFamily="34" charset="0"/>
                <a:cs typeface="Tahoma" panose="020B0604030504040204" pitchFamily="34" charset="0"/>
              </a:rPr>
              <a:t>B</a:t>
            </a:r>
            <a:r>
              <a:rPr lang="vi-VN" sz="4400" b="1" dirty="0" smtClean="0">
                <a:solidFill>
                  <a:srgbClr val="0000FF"/>
                </a:solidFill>
                <a:effectLst/>
                <a:highlight>
                  <a:srgbClr val="00FF00"/>
                </a:highlight>
                <a:latin typeface="Tahoma" panose="020B0604030504040204" pitchFamily="34" charset="0"/>
                <a:ea typeface="Tahoma" panose="020B0604030504040204" pitchFamily="34" charset="0"/>
                <a:cs typeface="Tahoma" panose="020B0604030504040204" pitchFamily="34" charset="0"/>
              </a:rPr>
              <a:t>.</a:t>
            </a:r>
            <a:endParaRPr lang="en-US" sz="4400" b="1" dirty="0">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038796012"/>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65"/>
                                        </p:tgtEl>
                                        <p:attrNameLst>
                                          <p:attrName>style.visibility</p:attrName>
                                        </p:attrNameLst>
                                      </p:cBhvr>
                                      <p:to>
                                        <p:strVal val="visible"/>
                                      </p:to>
                                    </p:set>
                                    <p:animEffect transition="in" filter="wipe(left)">
                                      <p:cBhvr>
                                        <p:cTn id="19" dur="500"/>
                                        <p:tgtEl>
                                          <p:spTgt spid="65"/>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6">
                                            <p:txEl>
                                              <p:pRg st="0" end="0"/>
                                            </p:txEl>
                                          </p:spTgt>
                                        </p:tgtEl>
                                        <p:attrNameLst>
                                          <p:attrName>style.visibility</p:attrName>
                                        </p:attrNameLst>
                                      </p:cBhvr>
                                      <p:to>
                                        <p:strVal val="visible"/>
                                      </p:to>
                                    </p:set>
                                    <p:anim calcmode="lin" valueType="num">
                                      <p:cBhvr additive="base">
                                        <p:cTn id="24"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oup 54"/>
          <p:cNvGrpSpPr/>
          <p:nvPr/>
        </p:nvGrpSpPr>
        <p:grpSpPr>
          <a:xfrm>
            <a:off x="213996" y="1814634"/>
            <a:ext cx="23408006" cy="5588831"/>
            <a:chOff x="1268078" y="3405486"/>
            <a:chExt cx="22486206" cy="3060350"/>
          </a:xfrm>
        </p:grpSpPr>
        <p:sp>
          <p:nvSpPr>
            <p:cNvPr id="31" name="Rounded Rectangle 30"/>
            <p:cNvSpPr/>
            <p:nvPr/>
          </p:nvSpPr>
          <p:spPr>
            <a:xfrm>
              <a:off x="1532361" y="3579401"/>
              <a:ext cx="22221923" cy="2886435"/>
            </a:xfrm>
            <a:prstGeom prst="roundRect">
              <a:avLst>
                <a:gd name="adj" fmla="val 5347"/>
              </a:avLst>
            </a:prstGeom>
            <a:solidFill>
              <a:schemeClr val="accent6">
                <a:lumMod val="20000"/>
                <a:lumOff val="8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67"/>
            <p:cNvGrpSpPr/>
            <p:nvPr/>
          </p:nvGrpSpPr>
          <p:grpSpPr>
            <a:xfrm>
              <a:off x="1268078" y="3405486"/>
              <a:ext cx="3343538" cy="940513"/>
              <a:chOff x="1311958" y="3405486"/>
              <a:chExt cx="3343538" cy="940513"/>
            </a:xfrm>
          </p:grpSpPr>
          <p:sp>
            <p:nvSpPr>
              <p:cNvPr id="33" name="Freeform 20"/>
              <p:cNvSpPr>
                <a:spLocks/>
              </p:cNvSpPr>
              <p:nvPr/>
            </p:nvSpPr>
            <p:spPr bwMode="auto">
              <a:xfrm rot="5400000">
                <a:off x="2967389" y="2625080"/>
                <a:ext cx="793395" cy="2582819"/>
              </a:xfrm>
              <a:prstGeom prst="round2SameRect">
                <a:avLst>
                  <a:gd name="adj1" fmla="val 6498"/>
                  <a:gd name="adj2" fmla="val 0"/>
                </a:avLst>
              </a:prstGeom>
              <a:solidFill>
                <a:schemeClr val="accent6">
                  <a:lumMod val="75000"/>
                </a:schemeClr>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p>
            </p:txBody>
          </p:sp>
          <p:sp>
            <p:nvSpPr>
              <p:cNvPr id="34" name="TextBox 33"/>
              <p:cNvSpPr txBox="1"/>
              <p:nvPr/>
            </p:nvSpPr>
            <p:spPr>
              <a:xfrm>
                <a:off x="2473828" y="3620366"/>
                <a:ext cx="1858201" cy="602243"/>
              </a:xfrm>
              <a:prstGeom prst="rect">
                <a:avLst/>
              </a:prstGeom>
              <a:noFill/>
            </p:spPr>
            <p:txBody>
              <a:bodyPr wrap="none" rtlCol="0">
                <a:spAutoFit/>
              </a:bodyPr>
              <a:lstStyle/>
              <a:p>
                <a:r>
                  <a:rPr lang="en-US" sz="4600" b="1" dirty="0" err="1">
                    <a:solidFill>
                      <a:schemeClr val="bg1"/>
                    </a:solidFill>
                    <a:latin typeface="Tahoma" pitchFamily="34" charset="0"/>
                    <a:ea typeface="Tahoma" pitchFamily="34" charset="0"/>
                    <a:cs typeface="Tahoma" pitchFamily="34" charset="0"/>
                  </a:rPr>
                  <a:t>Câu</a:t>
                </a:r>
                <a:r>
                  <a:rPr lang="en-US" sz="4600" b="1" dirty="0">
                    <a:solidFill>
                      <a:schemeClr val="bg1"/>
                    </a:solidFill>
                    <a:latin typeface="Tahoma" pitchFamily="34" charset="0"/>
                    <a:ea typeface="Tahoma" pitchFamily="34" charset="0"/>
                    <a:cs typeface="Tahoma" pitchFamily="34" charset="0"/>
                  </a:rPr>
                  <a:t> 4</a:t>
                </a:r>
              </a:p>
            </p:txBody>
          </p:sp>
          <p:grpSp>
            <p:nvGrpSpPr>
              <p:cNvPr id="35" name="Group 70"/>
              <p:cNvGrpSpPr/>
              <p:nvPr/>
            </p:nvGrpSpPr>
            <p:grpSpPr>
              <a:xfrm>
                <a:off x="1311958" y="3405486"/>
                <a:ext cx="950173" cy="940513"/>
                <a:chOff x="1311958" y="3405486"/>
                <a:chExt cx="950173" cy="940513"/>
              </a:xfrm>
            </p:grpSpPr>
            <p:sp>
              <p:nvSpPr>
                <p:cNvPr id="36" name="Rectangle 35"/>
                <p:cNvSpPr/>
                <p:nvPr/>
              </p:nvSpPr>
              <p:spPr>
                <a:xfrm>
                  <a:off x="1406975" y="3672018"/>
                  <a:ext cx="596676" cy="5403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13"/>
                <p:cNvSpPr>
                  <a:spLocks noEditPoints="1"/>
                </p:cNvSpPr>
                <p:nvPr/>
              </p:nvSpPr>
              <p:spPr bwMode="auto">
                <a:xfrm>
                  <a:off x="1311958" y="3581027"/>
                  <a:ext cx="190035" cy="268948"/>
                </a:xfrm>
                <a:custGeom>
                  <a:avLst/>
                  <a:gdLst>
                    <a:gd name="T0" fmla="*/ 34 w 50"/>
                    <a:gd name="T1" fmla="*/ 16 h 71"/>
                    <a:gd name="T2" fmla="*/ 34 w 50"/>
                    <a:gd name="T3" fmla="*/ 55 h 71"/>
                    <a:gd name="T4" fmla="*/ 16 w 50"/>
                    <a:gd name="T5" fmla="*/ 55 h 71"/>
                    <a:gd name="T6" fmla="*/ 16 w 50"/>
                    <a:gd name="T7" fmla="*/ 16 h 71"/>
                    <a:gd name="T8" fmla="*/ 34 w 50"/>
                    <a:gd name="T9" fmla="*/ 16 h 71"/>
                    <a:gd name="T10" fmla="*/ 34 w 50"/>
                    <a:gd name="T11" fmla="*/ 0 h 71"/>
                    <a:gd name="T12" fmla="*/ 16 w 50"/>
                    <a:gd name="T13" fmla="*/ 0 h 71"/>
                    <a:gd name="T14" fmla="*/ 0 w 50"/>
                    <a:gd name="T15" fmla="*/ 16 h 71"/>
                    <a:gd name="T16" fmla="*/ 0 w 50"/>
                    <a:gd name="T17" fmla="*/ 55 h 71"/>
                    <a:gd name="T18" fmla="*/ 16 w 50"/>
                    <a:gd name="T19" fmla="*/ 71 h 71"/>
                    <a:gd name="T20" fmla="*/ 34 w 50"/>
                    <a:gd name="T21" fmla="*/ 71 h 71"/>
                    <a:gd name="T22" fmla="*/ 50 w 50"/>
                    <a:gd name="T23" fmla="*/ 55 h 71"/>
                    <a:gd name="T24" fmla="*/ 50 w 50"/>
                    <a:gd name="T25" fmla="*/ 16 h 71"/>
                    <a:gd name="T26" fmla="*/ 34 w 50"/>
                    <a:gd name="T2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1">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8" name="Freeform 14"/>
                <p:cNvSpPr>
                  <a:spLocks noEditPoints="1"/>
                </p:cNvSpPr>
                <p:nvPr/>
              </p:nvSpPr>
              <p:spPr bwMode="auto">
                <a:xfrm>
                  <a:off x="1311958" y="3581027"/>
                  <a:ext cx="277000" cy="181983"/>
                </a:xfrm>
                <a:custGeom>
                  <a:avLst/>
                  <a:gdLst>
                    <a:gd name="T0" fmla="*/ 57 w 73"/>
                    <a:gd name="T1" fmla="*/ 16 h 48"/>
                    <a:gd name="T2" fmla="*/ 57 w 73"/>
                    <a:gd name="T3" fmla="*/ 32 h 48"/>
                    <a:gd name="T4" fmla="*/ 16 w 73"/>
                    <a:gd name="T5" fmla="*/ 32 h 48"/>
                    <a:gd name="T6" fmla="*/ 16 w 73"/>
                    <a:gd name="T7" fmla="*/ 16 h 48"/>
                    <a:gd name="T8" fmla="*/ 57 w 73"/>
                    <a:gd name="T9" fmla="*/ 16 h 48"/>
                    <a:gd name="T10" fmla="*/ 57 w 73"/>
                    <a:gd name="T11" fmla="*/ 0 h 48"/>
                    <a:gd name="T12" fmla="*/ 16 w 73"/>
                    <a:gd name="T13" fmla="*/ 0 h 48"/>
                    <a:gd name="T14" fmla="*/ 0 w 73"/>
                    <a:gd name="T15" fmla="*/ 16 h 48"/>
                    <a:gd name="T16" fmla="*/ 0 w 73"/>
                    <a:gd name="T17" fmla="*/ 32 h 48"/>
                    <a:gd name="T18" fmla="*/ 16 w 73"/>
                    <a:gd name="T19" fmla="*/ 48 h 48"/>
                    <a:gd name="T20" fmla="*/ 57 w 73"/>
                    <a:gd name="T21" fmla="*/ 48 h 48"/>
                    <a:gd name="T22" fmla="*/ 73 w 73"/>
                    <a:gd name="T23" fmla="*/ 32 h 48"/>
                    <a:gd name="T24" fmla="*/ 73 w 73"/>
                    <a:gd name="T25" fmla="*/ 16 h 48"/>
                    <a:gd name="T26" fmla="*/ 57 w 73"/>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8">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9" name="Freeform 15"/>
                <p:cNvSpPr>
                  <a:spLocks noEditPoints="1"/>
                </p:cNvSpPr>
                <p:nvPr/>
              </p:nvSpPr>
              <p:spPr bwMode="auto">
                <a:xfrm>
                  <a:off x="1563190" y="3581027"/>
                  <a:ext cx="285052" cy="181983"/>
                </a:xfrm>
                <a:custGeom>
                  <a:avLst/>
                  <a:gdLst>
                    <a:gd name="T0" fmla="*/ 58 w 75"/>
                    <a:gd name="T1" fmla="*/ 16 h 48"/>
                    <a:gd name="T2" fmla="*/ 43 w 75"/>
                    <a:gd name="T3" fmla="*/ 32 h 48"/>
                    <a:gd name="T4" fmla="*/ 16 w 75"/>
                    <a:gd name="T5" fmla="*/ 32 h 48"/>
                    <a:gd name="T6" fmla="*/ 16 w 75"/>
                    <a:gd name="T7" fmla="*/ 16 h 48"/>
                    <a:gd name="T8" fmla="*/ 58 w 75"/>
                    <a:gd name="T9" fmla="*/ 16 h 48"/>
                    <a:gd name="T10" fmla="*/ 58 w 75"/>
                    <a:gd name="T11" fmla="*/ 0 h 48"/>
                    <a:gd name="T12" fmla="*/ 16 w 75"/>
                    <a:gd name="T13" fmla="*/ 0 h 48"/>
                    <a:gd name="T14" fmla="*/ 0 w 75"/>
                    <a:gd name="T15" fmla="*/ 16 h 48"/>
                    <a:gd name="T16" fmla="*/ 0 w 75"/>
                    <a:gd name="T17" fmla="*/ 32 h 48"/>
                    <a:gd name="T18" fmla="*/ 16 w 75"/>
                    <a:gd name="T19" fmla="*/ 48 h 48"/>
                    <a:gd name="T20" fmla="*/ 43 w 75"/>
                    <a:gd name="T21" fmla="*/ 48 h 48"/>
                    <a:gd name="T22" fmla="*/ 55 w 75"/>
                    <a:gd name="T23" fmla="*/ 43 h 48"/>
                    <a:gd name="T24" fmla="*/ 70 w 75"/>
                    <a:gd name="T25" fmla="*/ 26 h 48"/>
                    <a:gd name="T26" fmla="*/ 73 w 75"/>
                    <a:gd name="T27" fmla="*/ 9 h 48"/>
                    <a:gd name="T28" fmla="*/ 58 w 75"/>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48">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0" name="Freeform 16"/>
                <p:cNvSpPr>
                  <a:spLocks noEditPoints="1"/>
                </p:cNvSpPr>
                <p:nvPr/>
              </p:nvSpPr>
              <p:spPr bwMode="auto">
                <a:xfrm>
                  <a:off x="1563190" y="4151132"/>
                  <a:ext cx="280221" cy="194867"/>
                </a:xfrm>
                <a:custGeom>
                  <a:avLst/>
                  <a:gdLst>
                    <a:gd name="T0" fmla="*/ 58 w 74"/>
                    <a:gd name="T1" fmla="*/ 16 h 51"/>
                    <a:gd name="T2" fmla="*/ 58 w 74"/>
                    <a:gd name="T3" fmla="*/ 35 h 51"/>
                    <a:gd name="T4" fmla="*/ 16 w 74"/>
                    <a:gd name="T5" fmla="*/ 35 h 51"/>
                    <a:gd name="T6" fmla="*/ 16 w 74"/>
                    <a:gd name="T7" fmla="*/ 16 h 51"/>
                    <a:gd name="T8" fmla="*/ 58 w 74"/>
                    <a:gd name="T9" fmla="*/ 16 h 51"/>
                    <a:gd name="T10" fmla="*/ 58 w 74"/>
                    <a:gd name="T11" fmla="*/ 0 h 51"/>
                    <a:gd name="T12" fmla="*/ 16 w 74"/>
                    <a:gd name="T13" fmla="*/ 0 h 51"/>
                    <a:gd name="T14" fmla="*/ 0 w 74"/>
                    <a:gd name="T15" fmla="*/ 16 h 51"/>
                    <a:gd name="T16" fmla="*/ 0 w 74"/>
                    <a:gd name="T17" fmla="*/ 35 h 51"/>
                    <a:gd name="T18" fmla="*/ 16 w 74"/>
                    <a:gd name="T19" fmla="*/ 51 h 51"/>
                    <a:gd name="T20" fmla="*/ 58 w 74"/>
                    <a:gd name="T21" fmla="*/ 51 h 51"/>
                    <a:gd name="T22" fmla="*/ 74 w 74"/>
                    <a:gd name="T23" fmla="*/ 35 h 51"/>
                    <a:gd name="T24" fmla="*/ 74 w 74"/>
                    <a:gd name="T25" fmla="*/ 16 h 51"/>
                    <a:gd name="T26" fmla="*/ 58 w 74"/>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51">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1" name="Freeform 17"/>
                <p:cNvSpPr>
                  <a:spLocks noEditPoints="1"/>
                </p:cNvSpPr>
                <p:nvPr/>
              </p:nvSpPr>
              <p:spPr bwMode="auto">
                <a:xfrm>
                  <a:off x="1311958" y="4064167"/>
                  <a:ext cx="19003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2" name="Freeform 18"/>
                <p:cNvSpPr>
                  <a:spLocks noEditPoints="1"/>
                </p:cNvSpPr>
                <p:nvPr/>
              </p:nvSpPr>
              <p:spPr bwMode="auto">
                <a:xfrm>
                  <a:off x="1311958" y="4151132"/>
                  <a:ext cx="27700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19"/>
                <p:cNvSpPr>
                  <a:spLocks noEditPoints="1"/>
                </p:cNvSpPr>
                <p:nvPr/>
              </p:nvSpPr>
              <p:spPr bwMode="auto">
                <a:xfrm>
                  <a:off x="1311958" y="3820986"/>
                  <a:ext cx="19003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4" name="Freeform 20"/>
                <p:cNvSpPr>
                  <a:spLocks noEditPoints="1"/>
                </p:cNvSpPr>
                <p:nvPr/>
              </p:nvSpPr>
              <p:spPr bwMode="auto">
                <a:xfrm>
                  <a:off x="1907830" y="4064167"/>
                  <a:ext cx="19164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5" name="Freeform 21"/>
                <p:cNvSpPr>
                  <a:spLocks noEditPoints="1"/>
                </p:cNvSpPr>
                <p:nvPr/>
              </p:nvSpPr>
              <p:spPr bwMode="auto">
                <a:xfrm>
                  <a:off x="1820865" y="4151132"/>
                  <a:ext cx="27861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6" name="Freeform 22"/>
                <p:cNvSpPr>
                  <a:spLocks noEditPoints="1"/>
                </p:cNvSpPr>
                <p:nvPr/>
              </p:nvSpPr>
              <p:spPr bwMode="auto">
                <a:xfrm>
                  <a:off x="1907830" y="3820986"/>
                  <a:ext cx="19164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7" name="Freeform 23"/>
                <p:cNvSpPr>
                  <a:spLocks noEditPoints="1"/>
                </p:cNvSpPr>
                <p:nvPr/>
              </p:nvSpPr>
              <p:spPr bwMode="auto">
                <a:xfrm>
                  <a:off x="1661428" y="3405486"/>
                  <a:ext cx="600703" cy="594262"/>
                </a:xfrm>
                <a:custGeom>
                  <a:avLst/>
                  <a:gdLst>
                    <a:gd name="T0" fmla="*/ 105 w 158"/>
                    <a:gd name="T1" fmla="*/ 16 h 156"/>
                    <a:gd name="T2" fmla="*/ 140 w 158"/>
                    <a:gd name="T3" fmla="*/ 56 h 156"/>
                    <a:gd name="T4" fmla="*/ 56 w 158"/>
                    <a:gd name="T5" fmla="*/ 140 h 156"/>
                    <a:gd name="T6" fmla="*/ 17 w 158"/>
                    <a:gd name="T7" fmla="*/ 99 h 156"/>
                    <a:gd name="T8" fmla="*/ 105 w 158"/>
                    <a:gd name="T9" fmla="*/ 16 h 156"/>
                    <a:gd name="T10" fmla="*/ 105 w 158"/>
                    <a:gd name="T11" fmla="*/ 0 h 156"/>
                    <a:gd name="T12" fmla="*/ 94 w 158"/>
                    <a:gd name="T13" fmla="*/ 5 h 156"/>
                    <a:gd name="T14" fmla="*/ 6 w 158"/>
                    <a:gd name="T15" fmla="*/ 87 h 156"/>
                    <a:gd name="T16" fmla="*/ 5 w 158"/>
                    <a:gd name="T17" fmla="*/ 109 h 156"/>
                    <a:gd name="T18" fmla="*/ 44 w 158"/>
                    <a:gd name="T19" fmla="*/ 151 h 156"/>
                    <a:gd name="T20" fmla="*/ 55 w 158"/>
                    <a:gd name="T21" fmla="*/ 156 h 156"/>
                    <a:gd name="T22" fmla="*/ 56 w 158"/>
                    <a:gd name="T23" fmla="*/ 156 h 156"/>
                    <a:gd name="T24" fmla="*/ 67 w 158"/>
                    <a:gd name="T25" fmla="*/ 152 h 156"/>
                    <a:gd name="T26" fmla="*/ 151 w 158"/>
                    <a:gd name="T27" fmla="*/ 67 h 156"/>
                    <a:gd name="T28" fmla="*/ 152 w 158"/>
                    <a:gd name="T29" fmla="*/ 45 h 156"/>
                    <a:gd name="T30" fmla="*/ 117 w 158"/>
                    <a:gd name="T31" fmla="*/ 6 h 156"/>
                    <a:gd name="T32" fmla="*/ 105 w 158"/>
                    <a:gd name="T33" fmla="*/ 0 h 156"/>
                    <a:gd name="T34" fmla="*/ 105 w 158"/>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56">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8" name="Freeform 24"/>
                <p:cNvSpPr>
                  <a:spLocks noEditPoints="1"/>
                </p:cNvSpPr>
                <p:nvPr/>
              </p:nvSpPr>
              <p:spPr bwMode="auto">
                <a:xfrm>
                  <a:off x="1555138" y="3790388"/>
                  <a:ext cx="318872" cy="293105"/>
                </a:xfrm>
                <a:custGeom>
                  <a:avLst/>
                  <a:gdLst>
                    <a:gd name="T0" fmla="*/ 32 w 84"/>
                    <a:gd name="T1" fmla="*/ 16 h 77"/>
                    <a:gd name="T2" fmla="*/ 67 w 84"/>
                    <a:gd name="T3" fmla="*/ 50 h 77"/>
                    <a:gd name="T4" fmla="*/ 17 w 84"/>
                    <a:gd name="T5" fmla="*/ 61 h 77"/>
                    <a:gd name="T6" fmla="*/ 32 w 84"/>
                    <a:gd name="T7" fmla="*/ 16 h 77"/>
                    <a:gd name="T8" fmla="*/ 32 w 84"/>
                    <a:gd name="T9" fmla="*/ 0 h 77"/>
                    <a:gd name="T10" fmla="*/ 28 w 84"/>
                    <a:gd name="T11" fmla="*/ 1 h 77"/>
                    <a:gd name="T12" fmla="*/ 17 w 84"/>
                    <a:gd name="T13" fmla="*/ 11 h 77"/>
                    <a:gd name="T14" fmla="*/ 2 w 84"/>
                    <a:gd name="T15" fmla="*/ 56 h 77"/>
                    <a:gd name="T16" fmla="*/ 5 w 84"/>
                    <a:gd name="T17" fmla="*/ 72 h 77"/>
                    <a:gd name="T18" fmla="*/ 17 w 84"/>
                    <a:gd name="T19" fmla="*/ 77 h 77"/>
                    <a:gd name="T20" fmla="*/ 20 w 84"/>
                    <a:gd name="T21" fmla="*/ 76 h 77"/>
                    <a:gd name="T22" fmla="*/ 71 w 84"/>
                    <a:gd name="T23" fmla="*/ 65 h 77"/>
                    <a:gd name="T24" fmla="*/ 83 w 84"/>
                    <a:gd name="T25" fmla="*/ 54 h 77"/>
                    <a:gd name="T26" fmla="*/ 78 w 84"/>
                    <a:gd name="T27" fmla="*/ 38 h 77"/>
                    <a:gd name="T28" fmla="*/ 43 w 84"/>
                    <a:gd name="T29" fmla="*/ 5 h 77"/>
                    <a:gd name="T30" fmla="*/ 32 w 84"/>
                    <a:gd name="T3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77">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9" name="Freeform 25"/>
                <p:cNvSpPr>
                  <a:spLocks/>
                </p:cNvSpPr>
                <p:nvPr/>
              </p:nvSpPr>
              <p:spPr bwMode="auto">
                <a:xfrm>
                  <a:off x="1371545" y="3642225"/>
                  <a:ext cx="69249" cy="148163"/>
                </a:xfrm>
                <a:custGeom>
                  <a:avLst/>
                  <a:gdLst>
                    <a:gd name="T0" fmla="*/ 0 w 43"/>
                    <a:gd name="T1" fmla="*/ 0 h 92"/>
                    <a:gd name="T2" fmla="*/ 43 w 43"/>
                    <a:gd name="T3" fmla="*/ 0 h 92"/>
                    <a:gd name="T4" fmla="*/ 43 w 43"/>
                    <a:gd name="T5" fmla="*/ 92 h 92"/>
                    <a:gd name="T6" fmla="*/ 0 w 43"/>
                    <a:gd name="T7" fmla="*/ 92 h 92"/>
                    <a:gd name="T8" fmla="*/ 0 w 43"/>
                    <a:gd name="T9" fmla="*/ 0 h 92"/>
                    <a:gd name="T10" fmla="*/ 0 w 43"/>
                    <a:gd name="T11" fmla="*/ 0 h 92"/>
                  </a:gdLst>
                  <a:ahLst/>
                  <a:cxnLst>
                    <a:cxn ang="0">
                      <a:pos x="T0" y="T1"/>
                    </a:cxn>
                    <a:cxn ang="0">
                      <a:pos x="T2" y="T3"/>
                    </a:cxn>
                    <a:cxn ang="0">
                      <a:pos x="T4" y="T5"/>
                    </a:cxn>
                    <a:cxn ang="0">
                      <a:pos x="T6" y="T7"/>
                    </a:cxn>
                    <a:cxn ang="0">
                      <a:pos x="T8" y="T9"/>
                    </a:cxn>
                    <a:cxn ang="0">
                      <a:pos x="T10" y="T11"/>
                    </a:cxn>
                  </a:cxnLst>
                  <a:rect l="0" t="0" r="r" b="b"/>
                  <a:pathLst>
                    <a:path w="43" h="92">
                      <a:moveTo>
                        <a:pt x="0" y="0"/>
                      </a:moveTo>
                      <a:lnTo>
                        <a:pt x="43" y="0"/>
                      </a:lnTo>
                      <a:lnTo>
                        <a:pt x="43" y="92"/>
                      </a:lnTo>
                      <a:lnTo>
                        <a:pt x="0" y="9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26"/>
                <p:cNvSpPr>
                  <a:spLocks/>
                </p:cNvSpPr>
                <p:nvPr/>
              </p:nvSpPr>
              <p:spPr bwMode="auto">
                <a:xfrm>
                  <a:off x="1371545" y="3642225"/>
                  <a:ext cx="156215" cy="59588"/>
                </a:xfrm>
                <a:custGeom>
                  <a:avLst/>
                  <a:gdLst>
                    <a:gd name="T0" fmla="*/ 0 w 97"/>
                    <a:gd name="T1" fmla="*/ 0 h 37"/>
                    <a:gd name="T2" fmla="*/ 97 w 97"/>
                    <a:gd name="T3" fmla="*/ 0 h 37"/>
                    <a:gd name="T4" fmla="*/ 97 w 97"/>
                    <a:gd name="T5" fmla="*/ 37 h 37"/>
                    <a:gd name="T6" fmla="*/ 0 w 97"/>
                    <a:gd name="T7" fmla="*/ 37 h 37"/>
                    <a:gd name="T8" fmla="*/ 0 w 97"/>
                    <a:gd name="T9" fmla="*/ 0 h 37"/>
                    <a:gd name="T10" fmla="*/ 0 w 97"/>
                    <a:gd name="T11" fmla="*/ 0 h 37"/>
                  </a:gdLst>
                  <a:ahLst/>
                  <a:cxnLst>
                    <a:cxn ang="0">
                      <a:pos x="T0" y="T1"/>
                    </a:cxn>
                    <a:cxn ang="0">
                      <a:pos x="T2" y="T3"/>
                    </a:cxn>
                    <a:cxn ang="0">
                      <a:pos x="T4" y="T5"/>
                    </a:cxn>
                    <a:cxn ang="0">
                      <a:pos x="T6" y="T7"/>
                    </a:cxn>
                    <a:cxn ang="0">
                      <a:pos x="T8" y="T9"/>
                    </a:cxn>
                    <a:cxn ang="0">
                      <a:pos x="T10" y="T11"/>
                    </a:cxn>
                  </a:cxnLst>
                  <a:rect l="0" t="0" r="r" b="b"/>
                  <a:pathLst>
                    <a:path w="97" h="37">
                      <a:moveTo>
                        <a:pt x="0" y="0"/>
                      </a:moveTo>
                      <a:lnTo>
                        <a:pt x="97" y="0"/>
                      </a:lnTo>
                      <a:lnTo>
                        <a:pt x="97" y="37"/>
                      </a:lnTo>
                      <a:lnTo>
                        <a:pt x="0" y="3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27"/>
                <p:cNvSpPr>
                  <a:spLocks/>
                </p:cNvSpPr>
                <p:nvPr/>
              </p:nvSpPr>
              <p:spPr bwMode="auto">
                <a:xfrm>
                  <a:off x="1622777" y="3642225"/>
                  <a:ext cx="161046" cy="59588"/>
                </a:xfrm>
                <a:custGeom>
                  <a:avLst/>
                  <a:gdLst>
                    <a:gd name="T0" fmla="*/ 0 w 100"/>
                    <a:gd name="T1" fmla="*/ 37 h 37"/>
                    <a:gd name="T2" fmla="*/ 0 w 100"/>
                    <a:gd name="T3" fmla="*/ 0 h 37"/>
                    <a:gd name="T4" fmla="*/ 100 w 100"/>
                    <a:gd name="T5" fmla="*/ 0 h 37"/>
                    <a:gd name="T6" fmla="*/ 64 w 100"/>
                    <a:gd name="T7" fmla="*/ 37 h 37"/>
                    <a:gd name="T8" fmla="*/ 0 w 100"/>
                    <a:gd name="T9" fmla="*/ 37 h 37"/>
                    <a:gd name="T10" fmla="*/ 0 w 100"/>
                    <a:gd name="T11" fmla="*/ 37 h 37"/>
                    <a:gd name="T12" fmla="*/ 0 w 100"/>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0" h="37">
                      <a:moveTo>
                        <a:pt x="0" y="37"/>
                      </a:moveTo>
                      <a:lnTo>
                        <a:pt x="0" y="0"/>
                      </a:lnTo>
                      <a:lnTo>
                        <a:pt x="100" y="0"/>
                      </a:lnTo>
                      <a:lnTo>
                        <a:pt x="64" y="37"/>
                      </a:lnTo>
                      <a:lnTo>
                        <a:pt x="0" y="37"/>
                      </a:lnTo>
                      <a:lnTo>
                        <a:pt x="0"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28"/>
                <p:cNvSpPr>
                  <a:spLocks/>
                </p:cNvSpPr>
                <p:nvPr/>
              </p:nvSpPr>
              <p:spPr bwMode="auto">
                <a:xfrm>
                  <a:off x="1622777" y="4212330"/>
                  <a:ext cx="161046" cy="72471"/>
                </a:xfrm>
                <a:custGeom>
                  <a:avLst/>
                  <a:gdLst>
                    <a:gd name="T0" fmla="*/ 0 w 100"/>
                    <a:gd name="T1" fmla="*/ 0 h 45"/>
                    <a:gd name="T2" fmla="*/ 100 w 100"/>
                    <a:gd name="T3" fmla="*/ 0 h 45"/>
                    <a:gd name="T4" fmla="*/ 100 w 100"/>
                    <a:gd name="T5" fmla="*/ 45 h 45"/>
                    <a:gd name="T6" fmla="*/ 0 w 100"/>
                    <a:gd name="T7" fmla="*/ 45 h 45"/>
                    <a:gd name="T8" fmla="*/ 0 w 100"/>
                    <a:gd name="T9" fmla="*/ 0 h 45"/>
                    <a:gd name="T10" fmla="*/ 0 w 100"/>
                    <a:gd name="T11" fmla="*/ 0 h 45"/>
                  </a:gdLst>
                  <a:ahLst/>
                  <a:cxnLst>
                    <a:cxn ang="0">
                      <a:pos x="T0" y="T1"/>
                    </a:cxn>
                    <a:cxn ang="0">
                      <a:pos x="T2" y="T3"/>
                    </a:cxn>
                    <a:cxn ang="0">
                      <a:pos x="T4" y="T5"/>
                    </a:cxn>
                    <a:cxn ang="0">
                      <a:pos x="T6" y="T7"/>
                    </a:cxn>
                    <a:cxn ang="0">
                      <a:pos x="T8" y="T9"/>
                    </a:cxn>
                    <a:cxn ang="0">
                      <a:pos x="T10" y="T11"/>
                    </a:cxn>
                  </a:cxnLst>
                  <a:rect l="0" t="0" r="r" b="b"/>
                  <a:pathLst>
                    <a:path w="100" h="45">
                      <a:moveTo>
                        <a:pt x="0" y="0"/>
                      </a:moveTo>
                      <a:lnTo>
                        <a:pt x="100" y="0"/>
                      </a:lnTo>
                      <a:lnTo>
                        <a:pt x="100"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29"/>
                <p:cNvSpPr>
                  <a:spLocks/>
                </p:cNvSpPr>
                <p:nvPr/>
              </p:nvSpPr>
              <p:spPr bwMode="auto">
                <a:xfrm>
                  <a:off x="1371545"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30"/>
                <p:cNvSpPr>
                  <a:spLocks/>
                </p:cNvSpPr>
                <p:nvPr/>
              </p:nvSpPr>
              <p:spPr bwMode="auto">
                <a:xfrm>
                  <a:off x="1371545"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31"/>
                <p:cNvSpPr>
                  <a:spLocks/>
                </p:cNvSpPr>
                <p:nvPr/>
              </p:nvSpPr>
              <p:spPr bwMode="auto">
                <a:xfrm>
                  <a:off x="1371545"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32"/>
                <p:cNvSpPr>
                  <a:spLocks/>
                </p:cNvSpPr>
                <p:nvPr/>
              </p:nvSpPr>
              <p:spPr bwMode="auto">
                <a:xfrm>
                  <a:off x="1969027"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33"/>
                <p:cNvSpPr>
                  <a:spLocks/>
                </p:cNvSpPr>
                <p:nvPr/>
              </p:nvSpPr>
              <p:spPr bwMode="auto">
                <a:xfrm>
                  <a:off x="1882062"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Freeform 34"/>
                <p:cNvSpPr>
                  <a:spLocks/>
                </p:cNvSpPr>
                <p:nvPr/>
              </p:nvSpPr>
              <p:spPr bwMode="auto">
                <a:xfrm>
                  <a:off x="1969027"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35"/>
                <p:cNvSpPr>
                  <a:spLocks/>
                </p:cNvSpPr>
                <p:nvPr/>
              </p:nvSpPr>
              <p:spPr bwMode="auto">
                <a:xfrm>
                  <a:off x="1725847" y="3466684"/>
                  <a:ext cx="468645" cy="471867"/>
                </a:xfrm>
                <a:custGeom>
                  <a:avLst/>
                  <a:gdLst>
                    <a:gd name="T0" fmla="*/ 208 w 291"/>
                    <a:gd name="T1" fmla="*/ 0 h 293"/>
                    <a:gd name="T2" fmla="*/ 0 w 291"/>
                    <a:gd name="T3" fmla="*/ 196 h 293"/>
                    <a:gd name="T4" fmla="*/ 92 w 291"/>
                    <a:gd name="T5" fmla="*/ 293 h 293"/>
                    <a:gd name="T6" fmla="*/ 291 w 291"/>
                    <a:gd name="T7" fmla="*/ 94 h 293"/>
                    <a:gd name="T8" fmla="*/ 208 w 291"/>
                    <a:gd name="T9" fmla="*/ 0 h 293"/>
                    <a:gd name="T10" fmla="*/ 208 w 291"/>
                    <a:gd name="T11" fmla="*/ 0 h 293"/>
                    <a:gd name="T12" fmla="*/ 208 w 291"/>
                    <a:gd name="T13" fmla="*/ 0 h 293"/>
                  </a:gdLst>
                  <a:ahLst/>
                  <a:cxnLst>
                    <a:cxn ang="0">
                      <a:pos x="T0" y="T1"/>
                    </a:cxn>
                    <a:cxn ang="0">
                      <a:pos x="T2" y="T3"/>
                    </a:cxn>
                    <a:cxn ang="0">
                      <a:pos x="T4" y="T5"/>
                    </a:cxn>
                    <a:cxn ang="0">
                      <a:pos x="T6" y="T7"/>
                    </a:cxn>
                    <a:cxn ang="0">
                      <a:pos x="T8" y="T9"/>
                    </a:cxn>
                    <a:cxn ang="0">
                      <a:pos x="T10" y="T11"/>
                    </a:cxn>
                    <a:cxn ang="0">
                      <a:pos x="T12" y="T13"/>
                    </a:cxn>
                  </a:cxnLst>
                  <a:rect l="0" t="0" r="r" b="b"/>
                  <a:pathLst>
                    <a:path w="291" h="293">
                      <a:moveTo>
                        <a:pt x="208" y="0"/>
                      </a:moveTo>
                      <a:lnTo>
                        <a:pt x="0" y="196"/>
                      </a:lnTo>
                      <a:lnTo>
                        <a:pt x="92" y="293"/>
                      </a:lnTo>
                      <a:lnTo>
                        <a:pt x="291" y="94"/>
                      </a:lnTo>
                      <a:lnTo>
                        <a:pt x="208" y="0"/>
                      </a:lnTo>
                      <a:lnTo>
                        <a:pt x="208" y="0"/>
                      </a:lnTo>
                      <a:lnTo>
                        <a:pt x="2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36"/>
                <p:cNvSpPr>
                  <a:spLocks/>
                </p:cNvSpPr>
                <p:nvPr/>
              </p:nvSpPr>
              <p:spPr bwMode="auto">
                <a:xfrm>
                  <a:off x="1619556" y="3849975"/>
                  <a:ext cx="190035" cy="172320"/>
                </a:xfrm>
                <a:custGeom>
                  <a:avLst/>
                  <a:gdLst>
                    <a:gd name="T0" fmla="*/ 35 w 118"/>
                    <a:gd name="T1" fmla="*/ 0 h 107"/>
                    <a:gd name="T2" fmla="*/ 0 w 118"/>
                    <a:gd name="T3" fmla="*/ 107 h 107"/>
                    <a:gd name="T4" fmla="*/ 118 w 118"/>
                    <a:gd name="T5" fmla="*/ 81 h 107"/>
                    <a:gd name="T6" fmla="*/ 35 w 118"/>
                    <a:gd name="T7" fmla="*/ 0 h 107"/>
                    <a:gd name="T8" fmla="*/ 35 w 118"/>
                    <a:gd name="T9" fmla="*/ 0 h 107"/>
                    <a:gd name="T10" fmla="*/ 35 w 118"/>
                    <a:gd name="T11" fmla="*/ 0 h 107"/>
                  </a:gdLst>
                  <a:ahLst/>
                  <a:cxnLst>
                    <a:cxn ang="0">
                      <a:pos x="T0" y="T1"/>
                    </a:cxn>
                    <a:cxn ang="0">
                      <a:pos x="T2" y="T3"/>
                    </a:cxn>
                    <a:cxn ang="0">
                      <a:pos x="T4" y="T5"/>
                    </a:cxn>
                    <a:cxn ang="0">
                      <a:pos x="T6" y="T7"/>
                    </a:cxn>
                    <a:cxn ang="0">
                      <a:pos x="T8" y="T9"/>
                    </a:cxn>
                    <a:cxn ang="0">
                      <a:pos x="T10" y="T11"/>
                    </a:cxn>
                  </a:cxnLst>
                  <a:rect l="0" t="0" r="r" b="b"/>
                  <a:pathLst>
                    <a:path w="118" h="107">
                      <a:moveTo>
                        <a:pt x="35" y="0"/>
                      </a:moveTo>
                      <a:lnTo>
                        <a:pt x="0" y="107"/>
                      </a:lnTo>
                      <a:lnTo>
                        <a:pt x="118" y="81"/>
                      </a:lnTo>
                      <a:lnTo>
                        <a:pt x="35"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sp>
        <p:nvSpPr>
          <p:cNvPr id="73" name="Text Box 34"/>
          <p:cNvSpPr txBox="1">
            <a:spLocks noChangeArrowheads="1"/>
          </p:cNvSpPr>
          <p:nvPr/>
        </p:nvSpPr>
        <p:spPr bwMode="auto">
          <a:xfrm>
            <a:off x="4969574" y="13716000"/>
            <a:ext cx="26130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vi-VN"/>
          </a:p>
        </p:txBody>
      </p:sp>
      <p:grpSp>
        <p:nvGrpSpPr>
          <p:cNvPr id="65" name="Group 10"/>
          <p:cNvGrpSpPr/>
          <p:nvPr/>
        </p:nvGrpSpPr>
        <p:grpSpPr>
          <a:xfrm>
            <a:off x="492693" y="9344397"/>
            <a:ext cx="23129308" cy="2161804"/>
            <a:chOff x="1270511" y="5867400"/>
            <a:chExt cx="21465928" cy="2183859"/>
          </a:xfrm>
        </p:grpSpPr>
        <p:sp>
          <p:nvSpPr>
            <p:cNvPr id="66" name="Rounded Rectangle 65"/>
            <p:cNvSpPr/>
            <p:nvPr/>
          </p:nvSpPr>
          <p:spPr>
            <a:xfrm>
              <a:off x="1272211" y="6139010"/>
              <a:ext cx="21464228" cy="1912249"/>
            </a:xfrm>
            <a:prstGeom prst="roundRect">
              <a:avLst>
                <a:gd name="adj" fmla="val 3132"/>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grpSp>
          <p:nvGrpSpPr>
            <p:cNvPr id="67" name="Group 60"/>
            <p:cNvGrpSpPr/>
            <p:nvPr/>
          </p:nvGrpSpPr>
          <p:grpSpPr>
            <a:xfrm>
              <a:off x="1270511" y="5867400"/>
              <a:ext cx="3568119" cy="885307"/>
              <a:chOff x="1224541" y="6305967"/>
              <a:chExt cx="3568119" cy="885307"/>
            </a:xfrm>
          </p:grpSpPr>
          <p:sp>
            <p:nvSpPr>
              <p:cNvPr id="68" name="Freeform 20"/>
              <p:cNvSpPr>
                <a:spLocks/>
              </p:cNvSpPr>
              <p:nvPr/>
            </p:nvSpPr>
            <p:spPr bwMode="auto">
              <a:xfrm rot="16200000" flipV="1">
                <a:off x="2880142" y="5238910"/>
                <a:ext cx="828631" cy="2996405"/>
              </a:xfrm>
              <a:prstGeom prst="round1Rect">
                <a:avLst/>
              </a:prstGeom>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anchor="t" anchorCtr="0" compatLnSpc="1">
                <a:prstTxWarp prst="textNoShape">
                  <a:avLst/>
                </a:prstTxWarp>
              </a:bodyPr>
              <a:lstStyle/>
              <a:p>
                <a:endParaRPr lang="en-US"/>
              </a:p>
            </p:txBody>
          </p:sp>
          <p:sp>
            <p:nvSpPr>
              <p:cNvPr id="69" name="TextBox 68"/>
              <p:cNvSpPr txBox="1"/>
              <p:nvPr/>
            </p:nvSpPr>
            <p:spPr>
              <a:xfrm>
                <a:off x="2296330" y="6305967"/>
                <a:ext cx="2053767" cy="885307"/>
              </a:xfrm>
              <a:prstGeom prst="rect">
                <a:avLst/>
              </a:prstGeom>
              <a:solidFill>
                <a:schemeClr val="bg1"/>
              </a:solidFill>
            </p:spPr>
            <p:style>
              <a:lnRef idx="1">
                <a:schemeClr val="accent4"/>
              </a:lnRef>
              <a:fillRef idx="2">
                <a:schemeClr val="accent4"/>
              </a:fillRef>
              <a:effectRef idx="1">
                <a:schemeClr val="accent4"/>
              </a:effectRef>
              <a:fontRef idx="minor">
                <a:schemeClr val="dk1"/>
              </a:fontRef>
            </p:style>
            <p:txBody>
              <a:bodyPr wrap="none" rtlCol="0">
                <a:spAutoFit/>
              </a:bodyPr>
              <a:lstStyle/>
              <a:p>
                <a:r>
                  <a:rPr lang="vi-VN" sz="4600" b="1" dirty="0">
                    <a:solidFill>
                      <a:srgbClr val="0999C8"/>
                    </a:solidFill>
                    <a:latin typeface="Tahoma" pitchFamily="34" charset="0"/>
                    <a:ea typeface="Tahoma" pitchFamily="34" charset="0"/>
                    <a:cs typeface="Tahoma" pitchFamily="34" charset="0"/>
                  </a:rPr>
                  <a:t>Trả lời</a:t>
                </a:r>
                <a:endParaRPr lang="en-US" sz="4600" b="1" dirty="0">
                  <a:solidFill>
                    <a:srgbClr val="0999C8"/>
                  </a:solidFill>
                  <a:latin typeface="Tahoma" pitchFamily="34" charset="0"/>
                  <a:ea typeface="Tahoma" pitchFamily="34" charset="0"/>
                  <a:cs typeface="Tahoma" pitchFamily="34" charset="0"/>
                </a:endParaRPr>
              </a:p>
            </p:txBody>
          </p:sp>
          <p:sp>
            <p:nvSpPr>
              <p:cNvPr id="70" name="Round Diagonal Corner Rectangle 69"/>
              <p:cNvSpPr/>
              <p:nvPr/>
            </p:nvSpPr>
            <p:spPr>
              <a:xfrm flipV="1">
                <a:off x="1224541" y="6322799"/>
                <a:ext cx="903517" cy="828630"/>
              </a:xfrm>
              <a:prstGeom prst="round2Diag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71" name="Freeform 15"/>
              <p:cNvSpPr>
                <a:spLocks noEditPoints="1"/>
              </p:cNvSpPr>
              <p:nvPr/>
            </p:nvSpPr>
            <p:spPr bwMode="auto">
              <a:xfrm>
                <a:off x="1423146" y="6394807"/>
                <a:ext cx="501902" cy="680422"/>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anchor="t" anchorCtr="0" compatLnSpc="1">
                <a:prstTxWarp prst="textNoShape">
                  <a:avLst/>
                </a:prstTxWarp>
              </a:bodyPr>
              <a:lstStyle/>
              <a:p>
                <a:endParaRPr lang="en-US"/>
              </a:p>
            </p:txBody>
          </p:sp>
        </p:grpSp>
      </p:grpSp>
      <p:sp>
        <p:nvSpPr>
          <p:cNvPr id="62" name="Round Same Side Corner Rectangle 6">
            <a:extLst>
              <a:ext uri="{FF2B5EF4-FFF2-40B4-BE49-F238E27FC236}">
                <a16:creationId xmlns:a16="http://schemas.microsoft.com/office/drawing/2014/main" id="{44158B4D-8ECA-4EBB-B4DF-6DE425FB5743}"/>
              </a:ext>
            </a:extLst>
          </p:cNvPr>
          <p:cNvSpPr/>
          <p:nvPr/>
        </p:nvSpPr>
        <p:spPr>
          <a:xfrm flipV="1">
            <a:off x="8650698" y="1390785"/>
            <a:ext cx="9518389" cy="1099993"/>
          </a:xfrm>
          <a:prstGeom prst="round2Same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4E839076-FB5A-490F-8BCF-B88C96600FBF}"/>
              </a:ext>
            </a:extLst>
          </p:cNvPr>
          <p:cNvSpPr txBox="1"/>
          <p:nvPr/>
        </p:nvSpPr>
        <p:spPr>
          <a:xfrm>
            <a:off x="9372600" y="1371600"/>
            <a:ext cx="8257389" cy="923330"/>
          </a:xfrm>
          <a:prstGeom prst="rect">
            <a:avLst/>
          </a:prstGeom>
          <a:noFill/>
        </p:spPr>
        <p:txBody>
          <a:bodyPr wrap="none" rtlCol="0">
            <a:spAutoFit/>
          </a:bodyPr>
          <a:lstStyle/>
          <a:p>
            <a:r>
              <a:rPr lang="en-US" sz="5400" b="1" dirty="0">
                <a:solidFill>
                  <a:schemeClr val="bg1"/>
                </a:solidFill>
                <a:latin typeface="Tahoma" pitchFamily="34" charset="0"/>
                <a:ea typeface="Tahoma" pitchFamily="34" charset="0"/>
                <a:cs typeface="Tahoma" pitchFamily="34" charset="0"/>
              </a:rPr>
              <a:t>BÀI TẬP TRẮC NGHIỆM</a:t>
            </a:r>
            <a:endParaRPr lang="vi-VN" sz="5400" b="1" dirty="0">
              <a:solidFill>
                <a:schemeClr val="bg1"/>
              </a:solidFill>
              <a:latin typeface="Tahoma" pitchFamily="34" charset="0"/>
              <a:ea typeface="Tahoma" pitchFamily="34" charset="0"/>
              <a:cs typeface="Tahoma" pitchFamily="34" charset="0"/>
            </a:endParaRPr>
          </a:p>
        </p:txBody>
      </p:sp>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0EE021CA-0DCE-4128-B5F8-A86495732786}"/>
                  </a:ext>
                </a:extLst>
              </p:cNvPr>
              <p:cNvSpPr/>
              <p:nvPr/>
            </p:nvSpPr>
            <p:spPr>
              <a:xfrm>
                <a:off x="1236379" y="2472397"/>
                <a:ext cx="24774274" cy="4043030"/>
              </a:xfrm>
              <a:prstGeom prst="rect">
                <a:avLst/>
              </a:prstGeom>
            </p:spPr>
            <p:txBody>
              <a:bodyPr wrap="square">
                <a:spAutoFit/>
              </a:bodyPr>
              <a:lstStyle/>
              <a:p>
                <a:pPr marL="630555" indent="-630555" algn="just">
                  <a:lnSpc>
                    <a:spcPct val="115000"/>
                  </a:lnSpc>
                  <a:spcBef>
                    <a:spcPts val="600"/>
                  </a:spcBef>
                  <a:spcAft>
                    <a:spcPts val="1000"/>
                  </a:spcAft>
                  <a:tabLst>
                    <a:tab pos="630555" algn="l"/>
                  </a:tabLst>
                </a:pPr>
                <a:r>
                  <a:rPr lang="en-US" sz="4400" b="1" dirty="0" smtClean="0">
                    <a:latin typeface="Tahoma" panose="020B0604030504040204" pitchFamily="34" charset="0"/>
                    <a:ea typeface="Tahoma" panose="020B0604030504040204" pitchFamily="34" charset="0"/>
                    <a:cs typeface="Tahoma" panose="020B0604030504040204" pitchFamily="34" charset="0"/>
                  </a:rPr>
                  <a:t>                 </a:t>
                </a:r>
                <a:r>
                  <a:rPr lang="vi-VN" sz="4400" b="1" dirty="0" smtClean="0">
                    <a:latin typeface="Tahoma" panose="020B0604030504040204" pitchFamily="34" charset="0"/>
                    <a:ea typeface="Tahoma" panose="020B0604030504040204" pitchFamily="34" charset="0"/>
                    <a:cs typeface="Tahoma" panose="020B0604030504040204" pitchFamily="34" charset="0"/>
                  </a:rPr>
                  <a:t>Cho </a:t>
                </a:r>
                <a:r>
                  <a:rPr lang="en-US" sz="4400" b="1" dirty="0" err="1">
                    <a:latin typeface="Tahoma" panose="020B0604030504040204" pitchFamily="34" charset="0"/>
                    <a:ea typeface="Tahoma" panose="020B0604030504040204" pitchFamily="34" charset="0"/>
                    <a:cs typeface="Tahoma" panose="020B0604030504040204" pitchFamily="34" charset="0"/>
                  </a:rPr>
                  <a:t>hệ</a:t>
                </a:r>
                <a:r>
                  <a:rPr lang="en-US" sz="4400" b="1" dirty="0">
                    <a:latin typeface="Tahoma" panose="020B0604030504040204" pitchFamily="34" charset="0"/>
                    <a:ea typeface="Tahoma" panose="020B0604030504040204" pitchFamily="34" charset="0"/>
                    <a:cs typeface="Tahoma" panose="020B0604030504040204" pitchFamily="34" charset="0"/>
                  </a:rPr>
                  <a:t> BPT</a:t>
                </a:r>
                <a14:m>
                  <m:oMath xmlns:m="http://schemas.openxmlformats.org/officeDocument/2006/math">
                    <m:d>
                      <m:dPr>
                        <m:begChr m:val="{"/>
                        <m:endChr m:val=""/>
                        <m:ctrlPr>
                          <a:rPr lang="en-US" sz="4400" b="1" i="1">
                            <a:latin typeface="Cambria Math" panose="02040503050406030204" pitchFamily="18" charset="0"/>
                            <a:ea typeface="Tahoma" panose="020B0604030504040204" pitchFamily="34" charset="0"/>
                            <a:cs typeface="Tahoma" panose="020B0604030504040204" pitchFamily="34" charset="0"/>
                          </a:rPr>
                        </m:ctrlPr>
                      </m:dPr>
                      <m:e>
                        <m:m>
                          <m:mPr>
                            <m:mcs>
                              <m:mc>
                                <m:mcPr>
                                  <m:count m:val="1"/>
                                  <m:mcJc m:val="center"/>
                                </m:mcPr>
                              </m:mc>
                            </m:mcs>
                            <m:ctrlPr>
                              <a:rPr lang="en-US" sz="4400" b="1" i="1">
                                <a:latin typeface="Cambria Math" panose="02040503050406030204" pitchFamily="18" charset="0"/>
                                <a:ea typeface="Tahoma" panose="020B0604030504040204" pitchFamily="34" charset="0"/>
                                <a:cs typeface="Tahoma" panose="020B0604030504040204" pitchFamily="34" charset="0"/>
                              </a:rPr>
                            </m:ctrlPr>
                          </m:mPr>
                          <m:mr>
                            <m:e>
                              <m:r>
                                <m:rPr>
                                  <m:brk m:alnAt="7"/>
                                </m:rPr>
                                <a:rPr lang="en-US" sz="4400" b="1" i="1" smtClean="0">
                                  <a:latin typeface="Cambria Math" panose="02040503050406030204" pitchFamily="18" charset="0"/>
                                  <a:ea typeface="Tahoma" panose="020B0604030504040204" pitchFamily="34" charset="0"/>
                                  <a:cs typeface="Tahoma" panose="020B0604030504040204" pitchFamily="34" charset="0"/>
                                </a:rPr>
                                <m:t>𝒙</m:t>
                              </m:r>
                              <m:r>
                                <a:rPr lang="en-US" sz="4400" b="1" i="1" smtClean="0">
                                  <a:latin typeface="Cambria Math" panose="02040503050406030204" pitchFamily="18" charset="0"/>
                                  <a:ea typeface="Tahoma" panose="020B0604030504040204" pitchFamily="34" charset="0"/>
                                  <a:cs typeface="Tahoma" panose="020B0604030504040204" pitchFamily="34" charset="0"/>
                                </a:rPr>
                                <m:t>&gt;</m:t>
                              </m:r>
                              <m:r>
                                <a:rPr lang="en-US" sz="4400" b="1" i="1" smtClean="0">
                                  <a:latin typeface="Cambria Math" panose="02040503050406030204" pitchFamily="18" charset="0"/>
                                  <a:ea typeface="Tahoma" panose="020B0604030504040204" pitchFamily="34" charset="0"/>
                                  <a:cs typeface="Tahoma" panose="020B0604030504040204" pitchFamily="34" charset="0"/>
                                </a:rPr>
                                <m:t>𝟎</m:t>
                              </m:r>
                            </m:e>
                          </m:mr>
                          <m:mr>
                            <m:e>
                              <m:r>
                                <a:rPr lang="en-US" sz="4400" b="1" i="1">
                                  <a:latin typeface="Cambria Math" panose="02040503050406030204" pitchFamily="18" charset="0"/>
                                  <a:ea typeface="Tahoma" panose="020B0604030504040204" pitchFamily="34" charset="0"/>
                                  <a:cs typeface="Tahoma" panose="020B0604030504040204" pitchFamily="34" charset="0"/>
                                </a:rPr>
                                <m:t>𝒙</m:t>
                              </m:r>
                              <m:r>
                                <a:rPr lang="en-US" sz="4400" b="1" i="1" smtClean="0">
                                  <a:latin typeface="Cambria Math" panose="02040503050406030204" pitchFamily="18" charset="0"/>
                                  <a:ea typeface="Tahoma" panose="020B0604030504040204" pitchFamily="34" charset="0"/>
                                  <a:cs typeface="Tahoma" panose="020B0604030504040204" pitchFamily="34" charset="0"/>
                                </a:rPr>
                                <m:t>+</m:t>
                              </m:r>
                              <m:rad>
                                <m:radPr>
                                  <m:degHide m:val="on"/>
                                  <m:ctrlPr>
                                    <a:rPr lang="en-US" sz="4400" b="1" i="1" smtClean="0">
                                      <a:latin typeface="Cambria Math" panose="02040503050406030204" pitchFamily="18" charset="0"/>
                                      <a:ea typeface="Tahoma" panose="020B0604030504040204" pitchFamily="34" charset="0"/>
                                      <a:cs typeface="Tahoma" panose="020B0604030504040204" pitchFamily="34" charset="0"/>
                                    </a:rPr>
                                  </m:ctrlPr>
                                </m:radPr>
                                <m:deg/>
                                <m:e>
                                  <m:r>
                                    <a:rPr lang="en-US" sz="4400" b="1" i="1" smtClean="0">
                                      <a:latin typeface="Cambria Math" panose="02040503050406030204" pitchFamily="18" charset="0"/>
                                      <a:ea typeface="Tahoma" panose="020B0604030504040204" pitchFamily="34" charset="0"/>
                                      <a:cs typeface="Tahoma" panose="020B0604030504040204" pitchFamily="34" charset="0"/>
                                    </a:rPr>
                                    <m:t>𝟑</m:t>
                                  </m:r>
                                </m:e>
                              </m:rad>
                              <m:r>
                                <a:rPr lang="en-US" sz="4400" b="1" i="1">
                                  <a:latin typeface="Cambria Math" panose="02040503050406030204" pitchFamily="18" charset="0"/>
                                  <a:ea typeface="Tahoma" panose="020B0604030504040204" pitchFamily="34" charset="0"/>
                                  <a:cs typeface="Tahoma" panose="020B0604030504040204" pitchFamily="34" charset="0"/>
                                </a:rPr>
                                <m:t>𝒚</m:t>
                              </m:r>
                              <m:r>
                                <a:rPr lang="en-US" sz="4400" b="1" i="1" smtClean="0">
                                  <a:latin typeface="Cambria Math" panose="02040503050406030204" pitchFamily="18" charset="0"/>
                                  <a:ea typeface="Tahoma" panose="020B0604030504040204" pitchFamily="34" charset="0"/>
                                  <a:cs typeface="Tahoma" panose="020B0604030504040204" pitchFamily="34" charset="0"/>
                                </a:rPr>
                                <m:t>+</m:t>
                              </m:r>
                              <m:r>
                                <a:rPr lang="en-US" sz="4400" b="1" i="1" smtClean="0">
                                  <a:latin typeface="Cambria Math" panose="02040503050406030204" pitchFamily="18" charset="0"/>
                                  <a:ea typeface="Tahoma" panose="020B0604030504040204" pitchFamily="34" charset="0"/>
                                  <a:cs typeface="Tahoma" panose="020B0604030504040204" pitchFamily="34" charset="0"/>
                                </a:rPr>
                                <m:t>𝟏</m:t>
                              </m:r>
                              <m:r>
                                <a:rPr lang="en-US" sz="4400" b="1" i="1">
                                  <a:latin typeface="Cambria Math" panose="02040503050406030204" pitchFamily="18" charset="0"/>
                                  <a:ea typeface="Cambria Math" panose="02040503050406030204" pitchFamily="18" charset="0"/>
                                  <a:cs typeface="Tahoma" panose="020B0604030504040204" pitchFamily="34" charset="0"/>
                                </a:rPr>
                                <m:t>≤</m:t>
                              </m:r>
                              <m:r>
                                <a:rPr lang="en-US" sz="4400" b="1" i="1" smtClean="0">
                                  <a:latin typeface="Cambria Math" panose="02040503050406030204" pitchFamily="18" charset="0"/>
                                  <a:ea typeface="Cambria Math" panose="02040503050406030204" pitchFamily="18" charset="0"/>
                                  <a:cs typeface="Tahoma" panose="020B0604030504040204" pitchFamily="34" charset="0"/>
                                </a:rPr>
                                <m:t>𝟎</m:t>
                              </m:r>
                            </m:e>
                          </m:mr>
                        </m:m>
                      </m:e>
                    </m:d>
                  </m:oMath>
                </a14:m>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có</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tập</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nghiệm</a:t>
                </a:r>
                <a:r>
                  <a:rPr lang="en-US" sz="4400" b="1" dirty="0">
                    <a:latin typeface="Tahoma" panose="020B0604030504040204" pitchFamily="34" charset="0"/>
                    <a:ea typeface="Tahoma" panose="020B0604030504040204" pitchFamily="34" charset="0"/>
                    <a:cs typeface="Tahoma" panose="020B0604030504040204" pitchFamily="34" charset="0"/>
                  </a:rPr>
                  <a:t> S. </a:t>
                </a:r>
                <a:r>
                  <a:rPr lang="en-US" sz="4400" b="1" dirty="0" err="1">
                    <a:latin typeface="Tahoma" panose="020B0604030504040204" pitchFamily="34" charset="0"/>
                    <a:ea typeface="Tahoma" panose="020B0604030504040204" pitchFamily="34" charset="0"/>
                    <a:cs typeface="Tahoma" panose="020B0604030504040204" pitchFamily="34" charset="0"/>
                  </a:rPr>
                  <a:t>Khẳng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định</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FF0000"/>
                    </a:solidFill>
                    <a:latin typeface="Tahoma" panose="020B0604030504040204" pitchFamily="34" charset="0"/>
                    <a:ea typeface="Tahoma" panose="020B0604030504040204" pitchFamily="34" charset="0"/>
                    <a:cs typeface="Tahoma" panose="020B0604030504040204" pitchFamily="34" charset="0"/>
                  </a:rPr>
                  <a:t>đúng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là</a:t>
                </a:r>
                <a:endParaRPr lang="en-US" sz="4400" b="1" dirty="0">
                  <a:latin typeface="Tahoma" panose="020B0604030504040204" pitchFamily="34" charset="0"/>
                  <a:ea typeface="Tahoma" panose="020B0604030504040204" pitchFamily="34" charset="0"/>
                  <a:cs typeface="Tahoma" panose="020B0604030504040204" pitchFamily="34" charset="0"/>
                </a:endParaRPr>
              </a:p>
              <a:p>
                <a:pPr marL="630555" indent="-630555" algn="just">
                  <a:lnSpc>
                    <a:spcPct val="115000"/>
                  </a:lnSpc>
                  <a:spcBef>
                    <a:spcPts val="600"/>
                  </a:spcBef>
                  <a:spcAft>
                    <a:spcPts val="1000"/>
                  </a:spcAft>
                  <a:tabLst>
                    <a:tab pos="630555" algn="l"/>
                  </a:tabLst>
                </a:pPr>
                <a:r>
                  <a:rPr lang="vi-VN" sz="4400" b="1" i="0" u="none" strike="noStrike" spc="0" dirty="0">
                    <a:solidFill>
                      <a:srgbClr val="0000FF"/>
                    </a:solidFill>
                    <a:effectLst/>
                    <a:latin typeface="Tahoma" panose="020B0604030504040204" pitchFamily="34" charset="0"/>
                    <a:ea typeface="Tahoma" panose="020B0604030504040204" pitchFamily="34" charset="0"/>
                    <a:cs typeface="Tahoma" panose="020B0604030504040204" pitchFamily="34" charset="0"/>
                  </a:rPr>
                  <a:t>	</a:t>
                </a:r>
                <a:r>
                  <a:rPr lang="vi-VN" sz="4400" b="1" dirty="0">
                    <a:solidFill>
                      <a:srgbClr val="0000FF"/>
                    </a:solidFill>
                    <a:effectLst/>
                    <a:latin typeface="Tahoma" panose="020B0604030504040204" pitchFamily="34" charset="0"/>
                    <a:ea typeface="Tahoma" panose="020B0604030504040204" pitchFamily="34" charset="0"/>
                    <a:cs typeface="Tahoma" panose="020B0604030504040204" pitchFamily="34" charset="0"/>
                  </a:rPr>
                  <a:t>A</a:t>
                </a:r>
                <a:r>
                  <a:rPr lang="vi-VN" sz="4400" b="1" dirty="0" smtClean="0">
                    <a:solidFill>
                      <a:srgbClr val="0000FF"/>
                    </a:solidFill>
                    <a:effectLst/>
                    <a:latin typeface="Tahoma" panose="020B0604030504040204" pitchFamily="34" charset="0"/>
                    <a:ea typeface="Tahoma" panose="020B0604030504040204" pitchFamily="34" charset="0"/>
                    <a:cs typeface="Tahoma" panose="020B0604030504040204" pitchFamily="34" charset="0"/>
                  </a:rPr>
                  <a:t>.</a:t>
                </a:r>
                <a:r>
                  <a:rPr lang="en-US" sz="4400" b="1" dirty="0" smtClean="0">
                    <a:solidFill>
                      <a:srgbClr val="0000FF"/>
                    </a:solidFill>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d>
                      <m:dPr>
                        <m:ctrlPr>
                          <a:rPr lang="en-US" sz="4400" b="1" i="1" smtClean="0">
                            <a:solidFill>
                              <a:schemeClr val="tx1"/>
                            </a:solidFill>
                            <a:effectLst/>
                            <a:latin typeface="Cambria Math" panose="02040503050406030204" pitchFamily="18" charset="0"/>
                            <a:ea typeface="Tahoma" panose="020B0604030504040204" pitchFamily="34" charset="0"/>
                            <a:cs typeface="Tahoma" panose="020B0604030504040204" pitchFamily="34" charset="0"/>
                          </a:rPr>
                        </m:ctrlPr>
                      </m:dPr>
                      <m:e>
                        <m:r>
                          <a:rPr lang="en-US" sz="4400" b="1" i="1" smtClean="0">
                            <a:solidFill>
                              <a:schemeClr val="tx1"/>
                            </a:solidFill>
                            <a:effectLst/>
                            <a:latin typeface="Cambria Math" panose="02040503050406030204" pitchFamily="18" charset="0"/>
                            <a:ea typeface="Tahoma" panose="020B0604030504040204" pitchFamily="34" charset="0"/>
                            <a:cs typeface="Tahoma" panose="020B0604030504040204" pitchFamily="34" charset="0"/>
                          </a:rPr>
                          <m:t>𝟏</m:t>
                        </m:r>
                        <m:r>
                          <a:rPr lang="en-US" sz="4400" b="1" i="1" smtClean="0">
                            <a:solidFill>
                              <a:schemeClr val="tx1"/>
                            </a:solidFill>
                            <a:effectLst/>
                            <a:latin typeface="Cambria Math" panose="02040503050406030204" pitchFamily="18" charset="0"/>
                            <a:ea typeface="Tahoma" panose="020B0604030504040204" pitchFamily="34" charset="0"/>
                            <a:cs typeface="Tahoma" panose="020B0604030504040204" pitchFamily="34" charset="0"/>
                          </a:rPr>
                          <m:t>;</m:t>
                        </m:r>
                        <m:r>
                          <a:rPr lang="en-US" sz="4400" b="1" i="1" smtClean="0">
                            <a:solidFill>
                              <a:schemeClr val="tx1"/>
                            </a:solidFill>
                            <a:effectLst/>
                            <a:latin typeface="Cambria Math" panose="02040503050406030204" pitchFamily="18" charset="0"/>
                            <a:ea typeface="Tahoma" panose="020B0604030504040204" pitchFamily="34" charset="0"/>
                            <a:cs typeface="Tahoma" panose="020B0604030504040204" pitchFamily="34" charset="0"/>
                          </a:rPr>
                          <m:t>𝟏</m:t>
                        </m:r>
                      </m:e>
                    </m:d>
                    <m:r>
                      <a:rPr lang="en-US" sz="4400" b="1" i="1" smtClean="0">
                        <a:solidFill>
                          <a:schemeClr val="tx1"/>
                        </a:solidFill>
                        <a:effectLst/>
                        <a:latin typeface="Cambria Math" panose="02040503050406030204" pitchFamily="18" charset="0"/>
                        <a:ea typeface="Cambria Math" panose="02040503050406030204" pitchFamily="18" charset="0"/>
                        <a:cs typeface="Tahoma" panose="020B0604030504040204" pitchFamily="34" charset="0"/>
                      </a:rPr>
                      <m:t>∈</m:t>
                    </m:r>
                    <m:r>
                      <a:rPr lang="en-US" sz="4400" b="1" i="1" smtClean="0">
                        <a:solidFill>
                          <a:schemeClr val="tx1"/>
                        </a:solidFill>
                        <a:effectLst/>
                        <a:latin typeface="Cambria Math" panose="02040503050406030204" pitchFamily="18" charset="0"/>
                        <a:ea typeface="Cambria Math" panose="02040503050406030204" pitchFamily="18" charset="0"/>
                        <a:cs typeface="Tahoma" panose="020B0604030504040204" pitchFamily="34" charset="0"/>
                      </a:rPr>
                      <m:t>𝑺</m:t>
                    </m:r>
                  </m:oMath>
                </a14:m>
                <a:r>
                  <a:rPr lang="en-US" sz="4400" b="1"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smtClean="0">
                    <a:latin typeface="Tahoma" panose="020B0604030504040204" pitchFamily="34" charset="0"/>
                    <a:ea typeface="Tahoma" panose="020B0604030504040204" pitchFamily="34" charset="0"/>
                    <a:cs typeface="Tahoma" panose="020B0604030504040204" pitchFamily="34" charset="0"/>
                  </a:rPr>
                  <a:t>				</a:t>
                </a:r>
                <a:r>
                  <a:rPr lang="vi-VN" sz="4400" b="1" dirty="0" smtClean="0">
                    <a:solidFill>
                      <a:srgbClr val="0000FF"/>
                    </a:solidFill>
                    <a:effectLst/>
                    <a:latin typeface="Tahoma" panose="020B0604030504040204" pitchFamily="34" charset="0"/>
                    <a:ea typeface="Tahoma" panose="020B0604030504040204" pitchFamily="34" charset="0"/>
                    <a:cs typeface="Tahoma" panose="020B0604030504040204" pitchFamily="34" charset="0"/>
                  </a:rPr>
                  <a:t>B.</a:t>
                </a:r>
                <a:r>
                  <a:rPr lang="en-US" sz="4400" b="1" dirty="0">
                    <a:solidFill>
                      <a:srgbClr val="0000FF"/>
                    </a:solidFill>
                    <a:ea typeface="Tahoma" panose="020B0604030504040204" pitchFamily="34" charset="0"/>
                    <a:cs typeface="Tahoma" panose="020B0604030504040204" pitchFamily="34" charset="0"/>
                  </a:rPr>
                  <a:t> </a:t>
                </a:r>
                <a14:m>
                  <m:oMath xmlns:m="http://schemas.openxmlformats.org/officeDocument/2006/math">
                    <m:d>
                      <m:dPr>
                        <m:ctrlPr>
                          <a:rPr lang="en-US" sz="4400" b="1" i="1" smtClean="0">
                            <a:solidFill>
                              <a:schemeClr val="tx1"/>
                            </a:solidFill>
                            <a:latin typeface="Cambria Math" panose="02040503050406030204" pitchFamily="18" charset="0"/>
                            <a:ea typeface="Tahoma" panose="020B0604030504040204" pitchFamily="34" charset="0"/>
                            <a:cs typeface="Tahoma" panose="020B0604030504040204" pitchFamily="34" charset="0"/>
                          </a:rPr>
                        </m:ctrlPr>
                      </m:dPr>
                      <m:e>
                        <m:r>
                          <a:rPr lang="en-US" sz="4400" b="1" i="1">
                            <a:solidFill>
                              <a:schemeClr val="tx1"/>
                            </a:solidFill>
                            <a:latin typeface="Cambria Math" panose="02040503050406030204" pitchFamily="18" charset="0"/>
                            <a:ea typeface="Tahoma" panose="020B0604030504040204" pitchFamily="34" charset="0"/>
                            <a:cs typeface="Tahoma" panose="020B0604030504040204" pitchFamily="34" charset="0"/>
                          </a:rPr>
                          <m:t>𝟏</m:t>
                        </m:r>
                        <m:r>
                          <a:rPr lang="en-US" sz="4400" b="1" i="1">
                            <a:solidFill>
                              <a:schemeClr val="tx1"/>
                            </a:solidFill>
                            <a:latin typeface="Cambria Math" panose="02040503050406030204" pitchFamily="18" charset="0"/>
                            <a:ea typeface="Tahoma" panose="020B0604030504040204" pitchFamily="34" charset="0"/>
                            <a:cs typeface="Tahoma" panose="020B0604030504040204" pitchFamily="34" charset="0"/>
                          </a:rPr>
                          <m:t>;−</m:t>
                        </m:r>
                        <m:rad>
                          <m:radPr>
                            <m:degHide m:val="on"/>
                            <m:ctrlPr>
                              <a:rPr lang="en-US" sz="4400" b="1" i="1" smtClean="0">
                                <a:solidFill>
                                  <a:schemeClr val="tx1"/>
                                </a:solidFill>
                                <a:latin typeface="Cambria Math" panose="02040503050406030204" pitchFamily="18" charset="0"/>
                                <a:ea typeface="Tahoma" panose="020B0604030504040204" pitchFamily="34" charset="0"/>
                                <a:cs typeface="Tahoma" panose="020B0604030504040204" pitchFamily="34" charset="0"/>
                              </a:rPr>
                            </m:ctrlPr>
                          </m:radPr>
                          <m:deg/>
                          <m:e>
                            <m:r>
                              <a:rPr lang="en-US" sz="4400" b="1" i="1" smtClean="0">
                                <a:solidFill>
                                  <a:schemeClr val="tx1"/>
                                </a:solidFill>
                                <a:latin typeface="Cambria Math" panose="02040503050406030204" pitchFamily="18" charset="0"/>
                                <a:ea typeface="Tahoma" panose="020B0604030504040204" pitchFamily="34" charset="0"/>
                                <a:cs typeface="Tahoma" panose="020B0604030504040204" pitchFamily="34" charset="0"/>
                              </a:rPr>
                              <m:t>𝟑</m:t>
                            </m:r>
                          </m:e>
                        </m:rad>
                      </m:e>
                    </m:d>
                    <m:r>
                      <a:rPr lang="en-US" sz="4400" b="1" i="1">
                        <a:solidFill>
                          <a:schemeClr val="tx1"/>
                        </a:solidFill>
                        <a:latin typeface="Cambria Math" panose="02040503050406030204" pitchFamily="18" charset="0"/>
                        <a:ea typeface="Cambria Math" panose="02040503050406030204" pitchFamily="18" charset="0"/>
                        <a:cs typeface="Tahoma" panose="020B0604030504040204" pitchFamily="34" charset="0"/>
                      </a:rPr>
                      <m:t>∈</m:t>
                    </m:r>
                    <m:r>
                      <a:rPr lang="en-US" sz="4400" b="1" i="1">
                        <a:solidFill>
                          <a:schemeClr val="tx1"/>
                        </a:solidFill>
                        <a:latin typeface="Cambria Math" panose="02040503050406030204" pitchFamily="18" charset="0"/>
                        <a:ea typeface="Cambria Math" panose="02040503050406030204" pitchFamily="18" charset="0"/>
                        <a:cs typeface="Tahoma" panose="020B0604030504040204" pitchFamily="34" charset="0"/>
                      </a:rPr>
                      <m:t>𝑺</m:t>
                    </m:r>
                  </m:oMath>
                </a14:m>
                <a:r>
                  <a:rPr lang="en-US" sz="4400" b="1"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a:t>
                </a:r>
                <a:endParaRPr lang="en-US" sz="4400" b="1" dirty="0">
                  <a:effectLst/>
                  <a:latin typeface="Tahoma" panose="020B0604030504040204" pitchFamily="34" charset="0"/>
                  <a:ea typeface="Tahoma" panose="020B0604030504040204" pitchFamily="34" charset="0"/>
                  <a:cs typeface="Tahoma" panose="020B0604030504040204" pitchFamily="34" charset="0"/>
                </a:endParaRPr>
              </a:p>
              <a:p>
                <a:pPr marL="629920" algn="just">
                  <a:lnSpc>
                    <a:spcPct val="107000"/>
                  </a:lnSpc>
                  <a:spcBef>
                    <a:spcPts val="900"/>
                  </a:spcBef>
                  <a:spcAft>
                    <a:spcPts val="900"/>
                  </a:spcAft>
                  <a:tabLst>
                    <a:tab pos="630555" algn="l"/>
                    <a:tab pos="2070735" algn="l"/>
                    <a:tab pos="3429000" algn="l"/>
                    <a:tab pos="4770755" algn="l"/>
                  </a:tabLst>
                </a:pPr>
                <a:r>
                  <a:rPr lang="vi-VN" sz="4400" b="1" dirty="0">
                    <a:solidFill>
                      <a:srgbClr val="0000FF"/>
                    </a:solidFill>
                    <a:effectLst/>
                    <a:latin typeface="Tahoma" panose="020B0604030504040204" pitchFamily="34" charset="0"/>
                    <a:ea typeface="Tahoma" panose="020B0604030504040204" pitchFamily="34" charset="0"/>
                    <a:cs typeface="Tahoma" panose="020B0604030504040204" pitchFamily="34" charset="0"/>
                  </a:rPr>
                  <a:t>C</a:t>
                </a:r>
                <a:r>
                  <a:rPr lang="vi-VN" sz="4400" b="1" dirty="0" smtClean="0">
                    <a:solidFill>
                      <a:srgbClr val="0000FF"/>
                    </a:solidFill>
                    <a:effectLst/>
                    <a:latin typeface="Tahoma" panose="020B0604030504040204" pitchFamily="34" charset="0"/>
                    <a:ea typeface="Tahoma" panose="020B0604030504040204" pitchFamily="34" charset="0"/>
                    <a:cs typeface="Tahoma" panose="020B0604030504040204" pitchFamily="34" charset="0"/>
                  </a:rPr>
                  <a:t>.</a:t>
                </a:r>
                <a:r>
                  <a:rPr lang="en-US" sz="4400" b="1" dirty="0" smtClean="0">
                    <a:solidFill>
                      <a:srgbClr val="0000FF"/>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smtClean="0">
                    <a:effectLst/>
                    <a:latin typeface="Tahoma" panose="020B0604030504040204" pitchFamily="34" charset="0"/>
                    <a:ea typeface="Tahoma" panose="020B0604030504040204" pitchFamily="34" charset="0"/>
                    <a:cs typeface="Tahoma" panose="020B0604030504040204" pitchFamily="34" charset="0"/>
                  </a:rPr>
                  <a:t>.</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smtClean="0">
                    <a:latin typeface="Tahoma" panose="020B0604030504040204" pitchFamily="34" charset="0"/>
                    <a:ea typeface="Tahoma" panose="020B0604030504040204" pitchFamily="34" charset="0"/>
                    <a:cs typeface="Tahoma" panose="020B0604030504040204" pitchFamily="34" charset="0"/>
                  </a:rPr>
                  <a:t>			</a:t>
                </a:r>
                <a:r>
                  <a:rPr lang="vi-VN" sz="4400" b="1" dirty="0" smtClean="0">
                    <a:solidFill>
                      <a:srgbClr val="0000FF"/>
                    </a:solidFill>
                    <a:effectLst/>
                    <a:latin typeface="Tahoma" panose="020B0604030504040204" pitchFamily="34" charset="0"/>
                    <a:ea typeface="Tahoma" panose="020B0604030504040204" pitchFamily="34" charset="0"/>
                    <a:cs typeface="Tahoma" panose="020B0604030504040204" pitchFamily="34" charset="0"/>
                  </a:rPr>
                  <a:t>D.</a:t>
                </a:r>
                <a:r>
                  <a:rPr lang="en-US" sz="4400" b="1" dirty="0">
                    <a:solidFill>
                      <a:srgbClr val="0000FF"/>
                    </a:solidFill>
                    <a:ea typeface="Tahoma" panose="020B0604030504040204" pitchFamily="34" charset="0"/>
                    <a:cs typeface="Tahoma" panose="020B0604030504040204" pitchFamily="34" charset="0"/>
                  </a:rPr>
                  <a:t> </a:t>
                </a:r>
                <a14:m>
                  <m:oMath xmlns:m="http://schemas.openxmlformats.org/officeDocument/2006/math">
                    <m:d>
                      <m:dPr>
                        <m:ctrlPr>
                          <a:rPr lang="en-US" sz="4400" b="1" i="1" smtClean="0">
                            <a:solidFill>
                              <a:schemeClr val="tx1"/>
                            </a:solidFill>
                            <a:latin typeface="Cambria Math" panose="02040503050406030204" pitchFamily="18" charset="0"/>
                            <a:ea typeface="Tahoma" panose="020B0604030504040204" pitchFamily="34" charset="0"/>
                            <a:cs typeface="Tahoma" panose="020B0604030504040204" pitchFamily="34" charset="0"/>
                          </a:rPr>
                        </m:ctrlPr>
                      </m:dPr>
                      <m:e>
                        <m:r>
                          <a:rPr lang="en-US" sz="4400" b="1" i="1" smtClean="0">
                            <a:solidFill>
                              <a:schemeClr val="tx1"/>
                            </a:solidFill>
                            <a:latin typeface="Cambria Math" panose="02040503050406030204" pitchFamily="18" charset="0"/>
                            <a:ea typeface="Tahoma" panose="020B0604030504040204" pitchFamily="34" charset="0"/>
                            <a:cs typeface="Tahoma" panose="020B0604030504040204" pitchFamily="34" charset="0"/>
                          </a:rPr>
                          <m:t>−</m:t>
                        </m:r>
                        <m:r>
                          <a:rPr lang="en-US" sz="4400" b="1" i="1" smtClean="0">
                            <a:solidFill>
                              <a:schemeClr val="tx1"/>
                            </a:solidFill>
                            <a:latin typeface="Cambria Math" panose="02040503050406030204" pitchFamily="18" charset="0"/>
                            <a:ea typeface="Tahoma" panose="020B0604030504040204" pitchFamily="34" charset="0"/>
                            <a:cs typeface="Tahoma" panose="020B0604030504040204" pitchFamily="34" charset="0"/>
                          </a:rPr>
                          <m:t>𝟒</m:t>
                        </m:r>
                        <m:r>
                          <a:rPr lang="en-US" sz="4400" b="1" i="1">
                            <a:solidFill>
                              <a:schemeClr val="tx1"/>
                            </a:solidFill>
                            <a:latin typeface="Cambria Math" panose="02040503050406030204" pitchFamily="18" charset="0"/>
                            <a:ea typeface="Tahoma" panose="020B0604030504040204" pitchFamily="34" charset="0"/>
                            <a:cs typeface="Tahoma" panose="020B0604030504040204" pitchFamily="34" charset="0"/>
                          </a:rPr>
                          <m:t>;</m:t>
                        </m:r>
                        <m:rad>
                          <m:radPr>
                            <m:degHide m:val="on"/>
                            <m:ctrlPr>
                              <a:rPr lang="en-US" sz="4400" b="1" i="1" smtClean="0">
                                <a:solidFill>
                                  <a:schemeClr val="tx1"/>
                                </a:solidFill>
                                <a:latin typeface="Cambria Math" panose="02040503050406030204" pitchFamily="18" charset="0"/>
                                <a:ea typeface="Tahoma" panose="020B0604030504040204" pitchFamily="34" charset="0"/>
                                <a:cs typeface="Tahoma" panose="020B0604030504040204" pitchFamily="34" charset="0"/>
                              </a:rPr>
                            </m:ctrlPr>
                          </m:radPr>
                          <m:deg/>
                          <m:e>
                            <m:r>
                              <a:rPr lang="en-US" sz="4400" b="1" i="1" smtClean="0">
                                <a:solidFill>
                                  <a:schemeClr val="tx1"/>
                                </a:solidFill>
                                <a:latin typeface="Cambria Math" panose="02040503050406030204" pitchFamily="18" charset="0"/>
                                <a:ea typeface="Tahoma" panose="020B0604030504040204" pitchFamily="34" charset="0"/>
                                <a:cs typeface="Tahoma" panose="020B0604030504040204" pitchFamily="34" charset="0"/>
                              </a:rPr>
                              <m:t>𝟑</m:t>
                            </m:r>
                          </m:e>
                        </m:rad>
                      </m:e>
                    </m:d>
                    <m:r>
                      <a:rPr lang="en-US" sz="4400" b="1" i="1">
                        <a:solidFill>
                          <a:schemeClr val="tx1"/>
                        </a:solidFill>
                        <a:latin typeface="Cambria Math" panose="02040503050406030204" pitchFamily="18" charset="0"/>
                        <a:ea typeface="Cambria Math" panose="02040503050406030204" pitchFamily="18" charset="0"/>
                        <a:cs typeface="Tahoma" panose="020B0604030504040204" pitchFamily="34" charset="0"/>
                      </a:rPr>
                      <m:t>∈</m:t>
                    </m:r>
                    <m:r>
                      <a:rPr lang="en-US" sz="4400" b="1" i="1">
                        <a:solidFill>
                          <a:schemeClr val="tx1"/>
                        </a:solidFill>
                        <a:latin typeface="Cambria Math" panose="02040503050406030204" pitchFamily="18" charset="0"/>
                        <a:ea typeface="Cambria Math" panose="02040503050406030204" pitchFamily="18" charset="0"/>
                        <a:cs typeface="Tahoma" panose="020B0604030504040204" pitchFamily="34" charset="0"/>
                      </a:rPr>
                      <m:t>𝑺</m:t>
                    </m:r>
                  </m:oMath>
                </a14:m>
                <a:r>
                  <a:rPr lang="en-US" sz="4400" b="1"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a:t>
                </a:r>
                <a:endParaRPr lang="en-US" sz="4400" b="1"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3" name="Rectangle 2">
                <a:extLst>
                  <a:ext uri="{FF2B5EF4-FFF2-40B4-BE49-F238E27FC236}">
                    <a16:creationId xmlns:a16="http://schemas.microsoft.com/office/drawing/2014/main" id="{0EE021CA-0DCE-4128-B5F8-A86495732786}"/>
                  </a:ext>
                </a:extLst>
              </p:cNvPr>
              <p:cNvSpPr>
                <a:spLocks noRot="1" noChangeAspect="1" noMove="1" noResize="1" noEditPoints="1" noAdjustHandles="1" noChangeArrowheads="1" noChangeShapeType="1" noTextEdit="1"/>
              </p:cNvSpPr>
              <p:nvPr/>
            </p:nvSpPr>
            <p:spPr>
              <a:xfrm>
                <a:off x="1236379" y="2472397"/>
                <a:ext cx="24774274" cy="4043030"/>
              </a:xfrm>
              <a:prstGeom prst="rect">
                <a:avLst/>
              </a:prstGeom>
              <a:blipFill>
                <a:blip r:embed="rId4"/>
                <a:stretch>
                  <a:fillRect b="-3922"/>
                </a:stretch>
              </a:blipFill>
            </p:spPr>
            <p:txBody>
              <a:bodyPr/>
              <a:lstStyle/>
              <a:p>
                <a:r>
                  <a:rPr lang="en-US">
                    <a:noFill/>
                  </a:rPr>
                  <a:t> </a:t>
                </a:r>
              </a:p>
            </p:txBody>
          </p:sp>
        </mc:Fallback>
      </mc:AlternateContent>
      <p:sp>
        <p:nvSpPr>
          <p:cNvPr id="5" name="Rectangle 4">
            <a:extLst>
              <a:ext uri="{FF2B5EF4-FFF2-40B4-BE49-F238E27FC236}">
                <a16:creationId xmlns:a16="http://schemas.microsoft.com/office/drawing/2014/main" id="{EAB28B1D-EE56-45E4-BBB8-99A09659EF02}"/>
              </a:ext>
            </a:extLst>
          </p:cNvPr>
          <p:cNvSpPr/>
          <p:nvPr/>
        </p:nvSpPr>
        <p:spPr>
          <a:xfrm>
            <a:off x="806706" y="10358787"/>
            <a:ext cx="22281894" cy="751616"/>
          </a:xfrm>
          <a:prstGeom prst="rect">
            <a:avLst/>
          </a:prstGeom>
        </p:spPr>
        <p:txBody>
          <a:bodyPr wrap="square">
            <a:spAutoFit/>
          </a:bodyPr>
          <a:lstStyle/>
          <a:p>
            <a:pPr marL="629920">
              <a:lnSpc>
                <a:spcPct val="107000"/>
              </a:lnSpc>
              <a:spcAft>
                <a:spcPts val="800"/>
              </a:spcAft>
              <a:tabLst>
                <a:tab pos="1737360" algn="l"/>
              </a:tabLst>
            </a:pPr>
            <a:r>
              <a:rPr lang="vi-VN" sz="4400" b="1" dirty="0">
                <a:solidFill>
                  <a:srgbClr val="0000FF"/>
                </a:solidFill>
                <a:highlight>
                  <a:srgbClr val="00FF00"/>
                </a:highlight>
                <a:latin typeface="Tahoma" panose="020B0604030504040204" pitchFamily="34" charset="0"/>
                <a:ea typeface="Tahoma" panose="020B0604030504040204" pitchFamily="34" charset="0"/>
                <a:cs typeface="Tahoma" panose="020B0604030504040204" pitchFamily="34" charset="0"/>
              </a:rPr>
              <a:t>Chọn </a:t>
            </a:r>
            <a:r>
              <a:rPr lang="en-US" sz="4400" b="1" dirty="0">
                <a:solidFill>
                  <a:srgbClr val="0000FF"/>
                </a:solidFill>
                <a:highlight>
                  <a:srgbClr val="00FF00"/>
                </a:highlight>
                <a:latin typeface="Tahoma" panose="020B0604030504040204" pitchFamily="34" charset="0"/>
                <a:ea typeface="Tahoma" panose="020B0604030504040204" pitchFamily="34" charset="0"/>
                <a:cs typeface="Tahoma" panose="020B0604030504040204" pitchFamily="34" charset="0"/>
              </a:rPr>
              <a:t>C</a:t>
            </a:r>
            <a:r>
              <a:rPr lang="vi-VN" sz="4400" b="1" dirty="0" smtClean="0">
                <a:solidFill>
                  <a:srgbClr val="0000FF"/>
                </a:solidFill>
                <a:effectLst/>
                <a:highlight>
                  <a:srgbClr val="00FF00"/>
                </a:highlight>
                <a:latin typeface="Tahoma" panose="020B0604030504040204" pitchFamily="34" charset="0"/>
                <a:ea typeface="Tahoma" panose="020B0604030504040204" pitchFamily="34" charset="0"/>
                <a:cs typeface="Tahoma" panose="020B0604030504040204" pitchFamily="34" charset="0"/>
              </a:rPr>
              <a:t>.</a:t>
            </a:r>
            <a:endParaRPr lang="en-US" sz="4400" b="1" dirty="0">
              <a:effectLst/>
              <a:latin typeface="Tahoma" panose="020B0604030504040204" pitchFamily="34" charset="0"/>
              <a:ea typeface="Tahoma" panose="020B0604030504040204" pitchFamily="34" charset="0"/>
              <a:cs typeface="Tahoma" panose="020B0604030504040204" pitchFamily="34" charset="0"/>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49965822"/>
              </p:ext>
            </p:extLst>
          </p:nvPr>
        </p:nvGraphicFramePr>
        <p:xfrm>
          <a:off x="2647355" y="5366643"/>
          <a:ext cx="3379896" cy="1308347"/>
        </p:xfrm>
        <a:graphic>
          <a:graphicData uri="http://schemas.openxmlformats.org/presentationml/2006/ole">
            <mc:AlternateContent xmlns:mc="http://schemas.openxmlformats.org/markup-compatibility/2006">
              <mc:Choice xmlns:v="urn:schemas-microsoft-com:vml" Requires="v">
                <p:oleObj spid="_x0000_s3087" name="Equation" r:id="rId5" imgW="787320" imgH="304560" progId="Equation.DSMT4">
                  <p:embed/>
                </p:oleObj>
              </mc:Choice>
              <mc:Fallback>
                <p:oleObj name="Equation" r:id="rId5" imgW="787320" imgH="304560" progId="Equation.DSMT4">
                  <p:embed/>
                  <p:pic>
                    <p:nvPicPr>
                      <p:cNvPr id="0" name=""/>
                      <p:cNvPicPr/>
                      <p:nvPr/>
                    </p:nvPicPr>
                    <p:blipFill>
                      <a:blip r:embed="rId6"/>
                      <a:stretch>
                        <a:fillRect/>
                      </a:stretch>
                    </p:blipFill>
                    <p:spPr>
                      <a:xfrm>
                        <a:off x="2647355" y="5366643"/>
                        <a:ext cx="3379896" cy="1308347"/>
                      </a:xfrm>
                      <a:prstGeom prst="rect">
                        <a:avLst/>
                      </a:prstGeom>
                    </p:spPr>
                  </p:pic>
                </p:oleObj>
              </mc:Fallback>
            </mc:AlternateContent>
          </a:graphicData>
        </a:graphic>
      </p:graphicFrame>
    </p:spTree>
    <p:extLst>
      <p:ext uri="{BB962C8B-B14F-4D97-AF65-F5344CB8AC3E}">
        <p14:creationId xmlns:p14="http://schemas.microsoft.com/office/powerpoint/2010/main" val="922618955"/>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65"/>
                                        </p:tgtEl>
                                        <p:attrNameLst>
                                          <p:attrName>style.visibility</p:attrName>
                                        </p:attrNameLst>
                                      </p:cBhvr>
                                      <p:to>
                                        <p:strVal val="visible"/>
                                      </p:to>
                                    </p:set>
                                    <p:animEffect transition="in" filter="wipe(left)">
                                      <p:cBhvr>
                                        <p:cTn id="19" dur="500"/>
                                        <p:tgtEl>
                                          <p:spTgt spid="65"/>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oup 54"/>
          <p:cNvGrpSpPr/>
          <p:nvPr/>
        </p:nvGrpSpPr>
        <p:grpSpPr>
          <a:xfrm>
            <a:off x="304800" y="1814635"/>
            <a:ext cx="23513992" cy="7329366"/>
            <a:chOff x="1268078" y="3405486"/>
            <a:chExt cx="21958390" cy="4463292"/>
          </a:xfrm>
        </p:grpSpPr>
        <p:sp>
          <p:nvSpPr>
            <p:cNvPr id="31" name="Rounded Rectangle 30"/>
            <p:cNvSpPr/>
            <p:nvPr/>
          </p:nvSpPr>
          <p:spPr>
            <a:xfrm>
              <a:off x="1532360" y="3579401"/>
              <a:ext cx="21694108" cy="4289377"/>
            </a:xfrm>
            <a:prstGeom prst="roundRect">
              <a:avLst>
                <a:gd name="adj" fmla="val 5347"/>
              </a:avLst>
            </a:prstGeom>
            <a:solidFill>
              <a:schemeClr val="accent6">
                <a:lumMod val="20000"/>
                <a:lumOff val="8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2" name="Group 67"/>
            <p:cNvGrpSpPr/>
            <p:nvPr/>
          </p:nvGrpSpPr>
          <p:grpSpPr>
            <a:xfrm>
              <a:off x="1268078" y="3405486"/>
              <a:ext cx="3343538" cy="940513"/>
              <a:chOff x="1311958" y="3405486"/>
              <a:chExt cx="3343538" cy="940513"/>
            </a:xfrm>
          </p:grpSpPr>
          <p:sp>
            <p:nvSpPr>
              <p:cNvPr id="33" name="Freeform 20"/>
              <p:cNvSpPr>
                <a:spLocks/>
              </p:cNvSpPr>
              <p:nvPr/>
            </p:nvSpPr>
            <p:spPr bwMode="auto">
              <a:xfrm rot="5400000">
                <a:off x="2967389" y="2625080"/>
                <a:ext cx="793395" cy="2582819"/>
              </a:xfrm>
              <a:prstGeom prst="round2SameRect">
                <a:avLst>
                  <a:gd name="adj1" fmla="val 6498"/>
                  <a:gd name="adj2" fmla="val 0"/>
                </a:avLst>
              </a:prstGeom>
              <a:solidFill>
                <a:schemeClr val="accent6">
                  <a:lumMod val="75000"/>
                </a:schemeClr>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p>
            </p:txBody>
          </p:sp>
          <p:sp>
            <p:nvSpPr>
              <p:cNvPr id="34" name="TextBox 33"/>
              <p:cNvSpPr txBox="1"/>
              <p:nvPr/>
            </p:nvSpPr>
            <p:spPr>
              <a:xfrm>
                <a:off x="2379226" y="3677977"/>
                <a:ext cx="1858201" cy="602243"/>
              </a:xfrm>
              <a:prstGeom prst="rect">
                <a:avLst/>
              </a:prstGeom>
              <a:noFill/>
            </p:spPr>
            <p:txBody>
              <a:bodyPr wrap="none" rtlCol="0">
                <a:spAutoFit/>
              </a:bodyPr>
              <a:lstStyle/>
              <a:p>
                <a:r>
                  <a:rPr lang="en-US" sz="4600" b="1" dirty="0" err="1">
                    <a:solidFill>
                      <a:schemeClr val="bg1"/>
                    </a:solidFill>
                    <a:latin typeface="Tahoma" pitchFamily="34" charset="0"/>
                    <a:ea typeface="Tahoma" pitchFamily="34" charset="0"/>
                    <a:cs typeface="Tahoma" pitchFamily="34" charset="0"/>
                  </a:rPr>
                  <a:t>Câu</a:t>
                </a:r>
                <a:r>
                  <a:rPr lang="en-US" sz="4600" b="1" dirty="0">
                    <a:solidFill>
                      <a:schemeClr val="bg1"/>
                    </a:solidFill>
                    <a:latin typeface="Tahoma" pitchFamily="34" charset="0"/>
                    <a:ea typeface="Tahoma" pitchFamily="34" charset="0"/>
                    <a:cs typeface="Tahoma" pitchFamily="34" charset="0"/>
                  </a:rPr>
                  <a:t> 5</a:t>
                </a:r>
              </a:p>
            </p:txBody>
          </p:sp>
          <p:grpSp>
            <p:nvGrpSpPr>
              <p:cNvPr id="35" name="Group 70"/>
              <p:cNvGrpSpPr/>
              <p:nvPr/>
            </p:nvGrpSpPr>
            <p:grpSpPr>
              <a:xfrm>
                <a:off x="1311958" y="3405486"/>
                <a:ext cx="950173" cy="940513"/>
                <a:chOff x="1311958" y="3405486"/>
                <a:chExt cx="950173" cy="940513"/>
              </a:xfrm>
            </p:grpSpPr>
            <p:sp>
              <p:nvSpPr>
                <p:cNvPr id="36" name="Rectangle 35"/>
                <p:cNvSpPr/>
                <p:nvPr/>
              </p:nvSpPr>
              <p:spPr>
                <a:xfrm>
                  <a:off x="1406975" y="3672018"/>
                  <a:ext cx="596676" cy="5403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13"/>
                <p:cNvSpPr>
                  <a:spLocks noEditPoints="1"/>
                </p:cNvSpPr>
                <p:nvPr/>
              </p:nvSpPr>
              <p:spPr bwMode="auto">
                <a:xfrm>
                  <a:off x="1311958" y="3581027"/>
                  <a:ext cx="190035" cy="268948"/>
                </a:xfrm>
                <a:custGeom>
                  <a:avLst/>
                  <a:gdLst>
                    <a:gd name="T0" fmla="*/ 34 w 50"/>
                    <a:gd name="T1" fmla="*/ 16 h 71"/>
                    <a:gd name="T2" fmla="*/ 34 w 50"/>
                    <a:gd name="T3" fmla="*/ 55 h 71"/>
                    <a:gd name="T4" fmla="*/ 16 w 50"/>
                    <a:gd name="T5" fmla="*/ 55 h 71"/>
                    <a:gd name="T6" fmla="*/ 16 w 50"/>
                    <a:gd name="T7" fmla="*/ 16 h 71"/>
                    <a:gd name="T8" fmla="*/ 34 w 50"/>
                    <a:gd name="T9" fmla="*/ 16 h 71"/>
                    <a:gd name="T10" fmla="*/ 34 w 50"/>
                    <a:gd name="T11" fmla="*/ 0 h 71"/>
                    <a:gd name="T12" fmla="*/ 16 w 50"/>
                    <a:gd name="T13" fmla="*/ 0 h 71"/>
                    <a:gd name="T14" fmla="*/ 0 w 50"/>
                    <a:gd name="T15" fmla="*/ 16 h 71"/>
                    <a:gd name="T16" fmla="*/ 0 w 50"/>
                    <a:gd name="T17" fmla="*/ 55 h 71"/>
                    <a:gd name="T18" fmla="*/ 16 w 50"/>
                    <a:gd name="T19" fmla="*/ 71 h 71"/>
                    <a:gd name="T20" fmla="*/ 34 w 50"/>
                    <a:gd name="T21" fmla="*/ 71 h 71"/>
                    <a:gd name="T22" fmla="*/ 50 w 50"/>
                    <a:gd name="T23" fmla="*/ 55 h 71"/>
                    <a:gd name="T24" fmla="*/ 50 w 50"/>
                    <a:gd name="T25" fmla="*/ 16 h 71"/>
                    <a:gd name="T26" fmla="*/ 34 w 50"/>
                    <a:gd name="T2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1">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8" name="Freeform 14"/>
                <p:cNvSpPr>
                  <a:spLocks noEditPoints="1"/>
                </p:cNvSpPr>
                <p:nvPr/>
              </p:nvSpPr>
              <p:spPr bwMode="auto">
                <a:xfrm>
                  <a:off x="1311958" y="3581027"/>
                  <a:ext cx="277000" cy="181983"/>
                </a:xfrm>
                <a:custGeom>
                  <a:avLst/>
                  <a:gdLst>
                    <a:gd name="T0" fmla="*/ 57 w 73"/>
                    <a:gd name="T1" fmla="*/ 16 h 48"/>
                    <a:gd name="T2" fmla="*/ 57 w 73"/>
                    <a:gd name="T3" fmla="*/ 32 h 48"/>
                    <a:gd name="T4" fmla="*/ 16 w 73"/>
                    <a:gd name="T5" fmla="*/ 32 h 48"/>
                    <a:gd name="T6" fmla="*/ 16 w 73"/>
                    <a:gd name="T7" fmla="*/ 16 h 48"/>
                    <a:gd name="T8" fmla="*/ 57 w 73"/>
                    <a:gd name="T9" fmla="*/ 16 h 48"/>
                    <a:gd name="T10" fmla="*/ 57 w 73"/>
                    <a:gd name="T11" fmla="*/ 0 h 48"/>
                    <a:gd name="T12" fmla="*/ 16 w 73"/>
                    <a:gd name="T13" fmla="*/ 0 h 48"/>
                    <a:gd name="T14" fmla="*/ 0 w 73"/>
                    <a:gd name="T15" fmla="*/ 16 h 48"/>
                    <a:gd name="T16" fmla="*/ 0 w 73"/>
                    <a:gd name="T17" fmla="*/ 32 h 48"/>
                    <a:gd name="T18" fmla="*/ 16 w 73"/>
                    <a:gd name="T19" fmla="*/ 48 h 48"/>
                    <a:gd name="T20" fmla="*/ 57 w 73"/>
                    <a:gd name="T21" fmla="*/ 48 h 48"/>
                    <a:gd name="T22" fmla="*/ 73 w 73"/>
                    <a:gd name="T23" fmla="*/ 32 h 48"/>
                    <a:gd name="T24" fmla="*/ 73 w 73"/>
                    <a:gd name="T25" fmla="*/ 16 h 48"/>
                    <a:gd name="T26" fmla="*/ 57 w 73"/>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8">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9" name="Freeform 15"/>
                <p:cNvSpPr>
                  <a:spLocks noEditPoints="1"/>
                </p:cNvSpPr>
                <p:nvPr/>
              </p:nvSpPr>
              <p:spPr bwMode="auto">
                <a:xfrm>
                  <a:off x="1563190" y="3581027"/>
                  <a:ext cx="285052" cy="181983"/>
                </a:xfrm>
                <a:custGeom>
                  <a:avLst/>
                  <a:gdLst>
                    <a:gd name="T0" fmla="*/ 58 w 75"/>
                    <a:gd name="T1" fmla="*/ 16 h 48"/>
                    <a:gd name="T2" fmla="*/ 43 w 75"/>
                    <a:gd name="T3" fmla="*/ 32 h 48"/>
                    <a:gd name="T4" fmla="*/ 16 w 75"/>
                    <a:gd name="T5" fmla="*/ 32 h 48"/>
                    <a:gd name="T6" fmla="*/ 16 w 75"/>
                    <a:gd name="T7" fmla="*/ 16 h 48"/>
                    <a:gd name="T8" fmla="*/ 58 w 75"/>
                    <a:gd name="T9" fmla="*/ 16 h 48"/>
                    <a:gd name="T10" fmla="*/ 58 w 75"/>
                    <a:gd name="T11" fmla="*/ 0 h 48"/>
                    <a:gd name="T12" fmla="*/ 16 w 75"/>
                    <a:gd name="T13" fmla="*/ 0 h 48"/>
                    <a:gd name="T14" fmla="*/ 0 w 75"/>
                    <a:gd name="T15" fmla="*/ 16 h 48"/>
                    <a:gd name="T16" fmla="*/ 0 w 75"/>
                    <a:gd name="T17" fmla="*/ 32 h 48"/>
                    <a:gd name="T18" fmla="*/ 16 w 75"/>
                    <a:gd name="T19" fmla="*/ 48 h 48"/>
                    <a:gd name="T20" fmla="*/ 43 w 75"/>
                    <a:gd name="T21" fmla="*/ 48 h 48"/>
                    <a:gd name="T22" fmla="*/ 55 w 75"/>
                    <a:gd name="T23" fmla="*/ 43 h 48"/>
                    <a:gd name="T24" fmla="*/ 70 w 75"/>
                    <a:gd name="T25" fmla="*/ 26 h 48"/>
                    <a:gd name="T26" fmla="*/ 73 w 75"/>
                    <a:gd name="T27" fmla="*/ 9 h 48"/>
                    <a:gd name="T28" fmla="*/ 58 w 75"/>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48">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0" name="Freeform 16"/>
                <p:cNvSpPr>
                  <a:spLocks noEditPoints="1"/>
                </p:cNvSpPr>
                <p:nvPr/>
              </p:nvSpPr>
              <p:spPr bwMode="auto">
                <a:xfrm>
                  <a:off x="1563190" y="4151132"/>
                  <a:ext cx="280221" cy="194867"/>
                </a:xfrm>
                <a:custGeom>
                  <a:avLst/>
                  <a:gdLst>
                    <a:gd name="T0" fmla="*/ 58 w 74"/>
                    <a:gd name="T1" fmla="*/ 16 h 51"/>
                    <a:gd name="T2" fmla="*/ 58 w 74"/>
                    <a:gd name="T3" fmla="*/ 35 h 51"/>
                    <a:gd name="T4" fmla="*/ 16 w 74"/>
                    <a:gd name="T5" fmla="*/ 35 h 51"/>
                    <a:gd name="T6" fmla="*/ 16 w 74"/>
                    <a:gd name="T7" fmla="*/ 16 h 51"/>
                    <a:gd name="T8" fmla="*/ 58 w 74"/>
                    <a:gd name="T9" fmla="*/ 16 h 51"/>
                    <a:gd name="T10" fmla="*/ 58 w 74"/>
                    <a:gd name="T11" fmla="*/ 0 h 51"/>
                    <a:gd name="T12" fmla="*/ 16 w 74"/>
                    <a:gd name="T13" fmla="*/ 0 h 51"/>
                    <a:gd name="T14" fmla="*/ 0 w 74"/>
                    <a:gd name="T15" fmla="*/ 16 h 51"/>
                    <a:gd name="T16" fmla="*/ 0 w 74"/>
                    <a:gd name="T17" fmla="*/ 35 h 51"/>
                    <a:gd name="T18" fmla="*/ 16 w 74"/>
                    <a:gd name="T19" fmla="*/ 51 h 51"/>
                    <a:gd name="T20" fmla="*/ 58 w 74"/>
                    <a:gd name="T21" fmla="*/ 51 h 51"/>
                    <a:gd name="T22" fmla="*/ 74 w 74"/>
                    <a:gd name="T23" fmla="*/ 35 h 51"/>
                    <a:gd name="T24" fmla="*/ 74 w 74"/>
                    <a:gd name="T25" fmla="*/ 16 h 51"/>
                    <a:gd name="T26" fmla="*/ 58 w 74"/>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51">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1" name="Freeform 17"/>
                <p:cNvSpPr>
                  <a:spLocks noEditPoints="1"/>
                </p:cNvSpPr>
                <p:nvPr/>
              </p:nvSpPr>
              <p:spPr bwMode="auto">
                <a:xfrm>
                  <a:off x="1311958" y="4064167"/>
                  <a:ext cx="19003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2" name="Freeform 18"/>
                <p:cNvSpPr>
                  <a:spLocks noEditPoints="1"/>
                </p:cNvSpPr>
                <p:nvPr/>
              </p:nvSpPr>
              <p:spPr bwMode="auto">
                <a:xfrm>
                  <a:off x="1311958" y="4151132"/>
                  <a:ext cx="27700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19"/>
                <p:cNvSpPr>
                  <a:spLocks noEditPoints="1"/>
                </p:cNvSpPr>
                <p:nvPr/>
              </p:nvSpPr>
              <p:spPr bwMode="auto">
                <a:xfrm>
                  <a:off x="1311958" y="3820986"/>
                  <a:ext cx="19003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4" name="Freeform 20"/>
                <p:cNvSpPr>
                  <a:spLocks noEditPoints="1"/>
                </p:cNvSpPr>
                <p:nvPr/>
              </p:nvSpPr>
              <p:spPr bwMode="auto">
                <a:xfrm>
                  <a:off x="1907830" y="4064167"/>
                  <a:ext cx="19164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5" name="Freeform 21"/>
                <p:cNvSpPr>
                  <a:spLocks noEditPoints="1"/>
                </p:cNvSpPr>
                <p:nvPr/>
              </p:nvSpPr>
              <p:spPr bwMode="auto">
                <a:xfrm>
                  <a:off x="1820865" y="4151132"/>
                  <a:ext cx="27861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6" name="Freeform 22"/>
                <p:cNvSpPr>
                  <a:spLocks noEditPoints="1"/>
                </p:cNvSpPr>
                <p:nvPr/>
              </p:nvSpPr>
              <p:spPr bwMode="auto">
                <a:xfrm>
                  <a:off x="1907830" y="3820986"/>
                  <a:ext cx="19164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7" name="Freeform 23"/>
                <p:cNvSpPr>
                  <a:spLocks noEditPoints="1"/>
                </p:cNvSpPr>
                <p:nvPr/>
              </p:nvSpPr>
              <p:spPr bwMode="auto">
                <a:xfrm>
                  <a:off x="1661428" y="3405486"/>
                  <a:ext cx="600703" cy="594262"/>
                </a:xfrm>
                <a:custGeom>
                  <a:avLst/>
                  <a:gdLst>
                    <a:gd name="T0" fmla="*/ 105 w 158"/>
                    <a:gd name="T1" fmla="*/ 16 h 156"/>
                    <a:gd name="T2" fmla="*/ 140 w 158"/>
                    <a:gd name="T3" fmla="*/ 56 h 156"/>
                    <a:gd name="T4" fmla="*/ 56 w 158"/>
                    <a:gd name="T5" fmla="*/ 140 h 156"/>
                    <a:gd name="T6" fmla="*/ 17 w 158"/>
                    <a:gd name="T7" fmla="*/ 99 h 156"/>
                    <a:gd name="T8" fmla="*/ 105 w 158"/>
                    <a:gd name="T9" fmla="*/ 16 h 156"/>
                    <a:gd name="T10" fmla="*/ 105 w 158"/>
                    <a:gd name="T11" fmla="*/ 0 h 156"/>
                    <a:gd name="T12" fmla="*/ 94 w 158"/>
                    <a:gd name="T13" fmla="*/ 5 h 156"/>
                    <a:gd name="T14" fmla="*/ 6 w 158"/>
                    <a:gd name="T15" fmla="*/ 87 h 156"/>
                    <a:gd name="T16" fmla="*/ 5 w 158"/>
                    <a:gd name="T17" fmla="*/ 109 h 156"/>
                    <a:gd name="T18" fmla="*/ 44 w 158"/>
                    <a:gd name="T19" fmla="*/ 151 h 156"/>
                    <a:gd name="T20" fmla="*/ 55 w 158"/>
                    <a:gd name="T21" fmla="*/ 156 h 156"/>
                    <a:gd name="T22" fmla="*/ 56 w 158"/>
                    <a:gd name="T23" fmla="*/ 156 h 156"/>
                    <a:gd name="T24" fmla="*/ 67 w 158"/>
                    <a:gd name="T25" fmla="*/ 152 h 156"/>
                    <a:gd name="T26" fmla="*/ 151 w 158"/>
                    <a:gd name="T27" fmla="*/ 67 h 156"/>
                    <a:gd name="T28" fmla="*/ 152 w 158"/>
                    <a:gd name="T29" fmla="*/ 45 h 156"/>
                    <a:gd name="T30" fmla="*/ 117 w 158"/>
                    <a:gd name="T31" fmla="*/ 6 h 156"/>
                    <a:gd name="T32" fmla="*/ 105 w 158"/>
                    <a:gd name="T33" fmla="*/ 0 h 156"/>
                    <a:gd name="T34" fmla="*/ 105 w 158"/>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56">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8" name="Freeform 24"/>
                <p:cNvSpPr>
                  <a:spLocks noEditPoints="1"/>
                </p:cNvSpPr>
                <p:nvPr/>
              </p:nvSpPr>
              <p:spPr bwMode="auto">
                <a:xfrm>
                  <a:off x="1555138" y="3790388"/>
                  <a:ext cx="318872" cy="293105"/>
                </a:xfrm>
                <a:custGeom>
                  <a:avLst/>
                  <a:gdLst>
                    <a:gd name="T0" fmla="*/ 32 w 84"/>
                    <a:gd name="T1" fmla="*/ 16 h 77"/>
                    <a:gd name="T2" fmla="*/ 67 w 84"/>
                    <a:gd name="T3" fmla="*/ 50 h 77"/>
                    <a:gd name="T4" fmla="*/ 17 w 84"/>
                    <a:gd name="T5" fmla="*/ 61 h 77"/>
                    <a:gd name="T6" fmla="*/ 32 w 84"/>
                    <a:gd name="T7" fmla="*/ 16 h 77"/>
                    <a:gd name="T8" fmla="*/ 32 w 84"/>
                    <a:gd name="T9" fmla="*/ 0 h 77"/>
                    <a:gd name="T10" fmla="*/ 28 w 84"/>
                    <a:gd name="T11" fmla="*/ 1 h 77"/>
                    <a:gd name="T12" fmla="*/ 17 w 84"/>
                    <a:gd name="T13" fmla="*/ 11 h 77"/>
                    <a:gd name="T14" fmla="*/ 2 w 84"/>
                    <a:gd name="T15" fmla="*/ 56 h 77"/>
                    <a:gd name="T16" fmla="*/ 5 w 84"/>
                    <a:gd name="T17" fmla="*/ 72 h 77"/>
                    <a:gd name="T18" fmla="*/ 17 w 84"/>
                    <a:gd name="T19" fmla="*/ 77 h 77"/>
                    <a:gd name="T20" fmla="*/ 20 w 84"/>
                    <a:gd name="T21" fmla="*/ 76 h 77"/>
                    <a:gd name="T22" fmla="*/ 71 w 84"/>
                    <a:gd name="T23" fmla="*/ 65 h 77"/>
                    <a:gd name="T24" fmla="*/ 83 w 84"/>
                    <a:gd name="T25" fmla="*/ 54 h 77"/>
                    <a:gd name="T26" fmla="*/ 78 w 84"/>
                    <a:gd name="T27" fmla="*/ 38 h 77"/>
                    <a:gd name="T28" fmla="*/ 43 w 84"/>
                    <a:gd name="T29" fmla="*/ 5 h 77"/>
                    <a:gd name="T30" fmla="*/ 32 w 84"/>
                    <a:gd name="T3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77">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9" name="Freeform 25"/>
                <p:cNvSpPr>
                  <a:spLocks/>
                </p:cNvSpPr>
                <p:nvPr/>
              </p:nvSpPr>
              <p:spPr bwMode="auto">
                <a:xfrm>
                  <a:off x="1371545" y="3642225"/>
                  <a:ext cx="69249" cy="148163"/>
                </a:xfrm>
                <a:custGeom>
                  <a:avLst/>
                  <a:gdLst>
                    <a:gd name="T0" fmla="*/ 0 w 43"/>
                    <a:gd name="T1" fmla="*/ 0 h 92"/>
                    <a:gd name="T2" fmla="*/ 43 w 43"/>
                    <a:gd name="T3" fmla="*/ 0 h 92"/>
                    <a:gd name="T4" fmla="*/ 43 w 43"/>
                    <a:gd name="T5" fmla="*/ 92 h 92"/>
                    <a:gd name="T6" fmla="*/ 0 w 43"/>
                    <a:gd name="T7" fmla="*/ 92 h 92"/>
                    <a:gd name="T8" fmla="*/ 0 w 43"/>
                    <a:gd name="T9" fmla="*/ 0 h 92"/>
                    <a:gd name="T10" fmla="*/ 0 w 43"/>
                    <a:gd name="T11" fmla="*/ 0 h 92"/>
                  </a:gdLst>
                  <a:ahLst/>
                  <a:cxnLst>
                    <a:cxn ang="0">
                      <a:pos x="T0" y="T1"/>
                    </a:cxn>
                    <a:cxn ang="0">
                      <a:pos x="T2" y="T3"/>
                    </a:cxn>
                    <a:cxn ang="0">
                      <a:pos x="T4" y="T5"/>
                    </a:cxn>
                    <a:cxn ang="0">
                      <a:pos x="T6" y="T7"/>
                    </a:cxn>
                    <a:cxn ang="0">
                      <a:pos x="T8" y="T9"/>
                    </a:cxn>
                    <a:cxn ang="0">
                      <a:pos x="T10" y="T11"/>
                    </a:cxn>
                  </a:cxnLst>
                  <a:rect l="0" t="0" r="r" b="b"/>
                  <a:pathLst>
                    <a:path w="43" h="92">
                      <a:moveTo>
                        <a:pt x="0" y="0"/>
                      </a:moveTo>
                      <a:lnTo>
                        <a:pt x="43" y="0"/>
                      </a:lnTo>
                      <a:lnTo>
                        <a:pt x="43" y="92"/>
                      </a:lnTo>
                      <a:lnTo>
                        <a:pt x="0" y="9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26"/>
                <p:cNvSpPr>
                  <a:spLocks/>
                </p:cNvSpPr>
                <p:nvPr/>
              </p:nvSpPr>
              <p:spPr bwMode="auto">
                <a:xfrm>
                  <a:off x="1371545" y="3642225"/>
                  <a:ext cx="156215" cy="59588"/>
                </a:xfrm>
                <a:custGeom>
                  <a:avLst/>
                  <a:gdLst>
                    <a:gd name="T0" fmla="*/ 0 w 97"/>
                    <a:gd name="T1" fmla="*/ 0 h 37"/>
                    <a:gd name="T2" fmla="*/ 97 w 97"/>
                    <a:gd name="T3" fmla="*/ 0 h 37"/>
                    <a:gd name="T4" fmla="*/ 97 w 97"/>
                    <a:gd name="T5" fmla="*/ 37 h 37"/>
                    <a:gd name="T6" fmla="*/ 0 w 97"/>
                    <a:gd name="T7" fmla="*/ 37 h 37"/>
                    <a:gd name="T8" fmla="*/ 0 w 97"/>
                    <a:gd name="T9" fmla="*/ 0 h 37"/>
                    <a:gd name="T10" fmla="*/ 0 w 97"/>
                    <a:gd name="T11" fmla="*/ 0 h 37"/>
                  </a:gdLst>
                  <a:ahLst/>
                  <a:cxnLst>
                    <a:cxn ang="0">
                      <a:pos x="T0" y="T1"/>
                    </a:cxn>
                    <a:cxn ang="0">
                      <a:pos x="T2" y="T3"/>
                    </a:cxn>
                    <a:cxn ang="0">
                      <a:pos x="T4" y="T5"/>
                    </a:cxn>
                    <a:cxn ang="0">
                      <a:pos x="T6" y="T7"/>
                    </a:cxn>
                    <a:cxn ang="0">
                      <a:pos x="T8" y="T9"/>
                    </a:cxn>
                    <a:cxn ang="0">
                      <a:pos x="T10" y="T11"/>
                    </a:cxn>
                  </a:cxnLst>
                  <a:rect l="0" t="0" r="r" b="b"/>
                  <a:pathLst>
                    <a:path w="97" h="37">
                      <a:moveTo>
                        <a:pt x="0" y="0"/>
                      </a:moveTo>
                      <a:lnTo>
                        <a:pt x="97" y="0"/>
                      </a:lnTo>
                      <a:lnTo>
                        <a:pt x="97" y="37"/>
                      </a:lnTo>
                      <a:lnTo>
                        <a:pt x="0" y="3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27"/>
                <p:cNvSpPr>
                  <a:spLocks/>
                </p:cNvSpPr>
                <p:nvPr/>
              </p:nvSpPr>
              <p:spPr bwMode="auto">
                <a:xfrm>
                  <a:off x="1622777" y="3642225"/>
                  <a:ext cx="161046" cy="59588"/>
                </a:xfrm>
                <a:custGeom>
                  <a:avLst/>
                  <a:gdLst>
                    <a:gd name="T0" fmla="*/ 0 w 100"/>
                    <a:gd name="T1" fmla="*/ 37 h 37"/>
                    <a:gd name="T2" fmla="*/ 0 w 100"/>
                    <a:gd name="T3" fmla="*/ 0 h 37"/>
                    <a:gd name="T4" fmla="*/ 100 w 100"/>
                    <a:gd name="T5" fmla="*/ 0 h 37"/>
                    <a:gd name="T6" fmla="*/ 64 w 100"/>
                    <a:gd name="T7" fmla="*/ 37 h 37"/>
                    <a:gd name="T8" fmla="*/ 0 w 100"/>
                    <a:gd name="T9" fmla="*/ 37 h 37"/>
                    <a:gd name="T10" fmla="*/ 0 w 100"/>
                    <a:gd name="T11" fmla="*/ 37 h 37"/>
                    <a:gd name="T12" fmla="*/ 0 w 100"/>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0" h="37">
                      <a:moveTo>
                        <a:pt x="0" y="37"/>
                      </a:moveTo>
                      <a:lnTo>
                        <a:pt x="0" y="0"/>
                      </a:lnTo>
                      <a:lnTo>
                        <a:pt x="100" y="0"/>
                      </a:lnTo>
                      <a:lnTo>
                        <a:pt x="64" y="37"/>
                      </a:lnTo>
                      <a:lnTo>
                        <a:pt x="0" y="37"/>
                      </a:lnTo>
                      <a:lnTo>
                        <a:pt x="0"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28"/>
                <p:cNvSpPr>
                  <a:spLocks/>
                </p:cNvSpPr>
                <p:nvPr/>
              </p:nvSpPr>
              <p:spPr bwMode="auto">
                <a:xfrm>
                  <a:off x="1622777" y="4212330"/>
                  <a:ext cx="161046" cy="72471"/>
                </a:xfrm>
                <a:custGeom>
                  <a:avLst/>
                  <a:gdLst>
                    <a:gd name="T0" fmla="*/ 0 w 100"/>
                    <a:gd name="T1" fmla="*/ 0 h 45"/>
                    <a:gd name="T2" fmla="*/ 100 w 100"/>
                    <a:gd name="T3" fmla="*/ 0 h 45"/>
                    <a:gd name="T4" fmla="*/ 100 w 100"/>
                    <a:gd name="T5" fmla="*/ 45 h 45"/>
                    <a:gd name="T6" fmla="*/ 0 w 100"/>
                    <a:gd name="T7" fmla="*/ 45 h 45"/>
                    <a:gd name="T8" fmla="*/ 0 w 100"/>
                    <a:gd name="T9" fmla="*/ 0 h 45"/>
                    <a:gd name="T10" fmla="*/ 0 w 100"/>
                    <a:gd name="T11" fmla="*/ 0 h 45"/>
                  </a:gdLst>
                  <a:ahLst/>
                  <a:cxnLst>
                    <a:cxn ang="0">
                      <a:pos x="T0" y="T1"/>
                    </a:cxn>
                    <a:cxn ang="0">
                      <a:pos x="T2" y="T3"/>
                    </a:cxn>
                    <a:cxn ang="0">
                      <a:pos x="T4" y="T5"/>
                    </a:cxn>
                    <a:cxn ang="0">
                      <a:pos x="T6" y="T7"/>
                    </a:cxn>
                    <a:cxn ang="0">
                      <a:pos x="T8" y="T9"/>
                    </a:cxn>
                    <a:cxn ang="0">
                      <a:pos x="T10" y="T11"/>
                    </a:cxn>
                  </a:cxnLst>
                  <a:rect l="0" t="0" r="r" b="b"/>
                  <a:pathLst>
                    <a:path w="100" h="45">
                      <a:moveTo>
                        <a:pt x="0" y="0"/>
                      </a:moveTo>
                      <a:lnTo>
                        <a:pt x="100" y="0"/>
                      </a:lnTo>
                      <a:lnTo>
                        <a:pt x="100"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29"/>
                <p:cNvSpPr>
                  <a:spLocks/>
                </p:cNvSpPr>
                <p:nvPr/>
              </p:nvSpPr>
              <p:spPr bwMode="auto">
                <a:xfrm>
                  <a:off x="1371545"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30"/>
                <p:cNvSpPr>
                  <a:spLocks/>
                </p:cNvSpPr>
                <p:nvPr/>
              </p:nvSpPr>
              <p:spPr bwMode="auto">
                <a:xfrm>
                  <a:off x="1371545"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31"/>
                <p:cNvSpPr>
                  <a:spLocks/>
                </p:cNvSpPr>
                <p:nvPr/>
              </p:nvSpPr>
              <p:spPr bwMode="auto">
                <a:xfrm>
                  <a:off x="1371545"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32"/>
                <p:cNvSpPr>
                  <a:spLocks/>
                </p:cNvSpPr>
                <p:nvPr/>
              </p:nvSpPr>
              <p:spPr bwMode="auto">
                <a:xfrm>
                  <a:off x="1969027"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33"/>
                <p:cNvSpPr>
                  <a:spLocks/>
                </p:cNvSpPr>
                <p:nvPr/>
              </p:nvSpPr>
              <p:spPr bwMode="auto">
                <a:xfrm>
                  <a:off x="1882062"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Freeform 34"/>
                <p:cNvSpPr>
                  <a:spLocks/>
                </p:cNvSpPr>
                <p:nvPr/>
              </p:nvSpPr>
              <p:spPr bwMode="auto">
                <a:xfrm>
                  <a:off x="1969027"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35"/>
                <p:cNvSpPr>
                  <a:spLocks/>
                </p:cNvSpPr>
                <p:nvPr/>
              </p:nvSpPr>
              <p:spPr bwMode="auto">
                <a:xfrm>
                  <a:off x="1725847" y="3466684"/>
                  <a:ext cx="468645" cy="471867"/>
                </a:xfrm>
                <a:custGeom>
                  <a:avLst/>
                  <a:gdLst>
                    <a:gd name="T0" fmla="*/ 208 w 291"/>
                    <a:gd name="T1" fmla="*/ 0 h 293"/>
                    <a:gd name="T2" fmla="*/ 0 w 291"/>
                    <a:gd name="T3" fmla="*/ 196 h 293"/>
                    <a:gd name="T4" fmla="*/ 92 w 291"/>
                    <a:gd name="T5" fmla="*/ 293 h 293"/>
                    <a:gd name="T6" fmla="*/ 291 w 291"/>
                    <a:gd name="T7" fmla="*/ 94 h 293"/>
                    <a:gd name="T8" fmla="*/ 208 w 291"/>
                    <a:gd name="T9" fmla="*/ 0 h 293"/>
                    <a:gd name="T10" fmla="*/ 208 w 291"/>
                    <a:gd name="T11" fmla="*/ 0 h 293"/>
                    <a:gd name="T12" fmla="*/ 208 w 291"/>
                    <a:gd name="T13" fmla="*/ 0 h 293"/>
                  </a:gdLst>
                  <a:ahLst/>
                  <a:cxnLst>
                    <a:cxn ang="0">
                      <a:pos x="T0" y="T1"/>
                    </a:cxn>
                    <a:cxn ang="0">
                      <a:pos x="T2" y="T3"/>
                    </a:cxn>
                    <a:cxn ang="0">
                      <a:pos x="T4" y="T5"/>
                    </a:cxn>
                    <a:cxn ang="0">
                      <a:pos x="T6" y="T7"/>
                    </a:cxn>
                    <a:cxn ang="0">
                      <a:pos x="T8" y="T9"/>
                    </a:cxn>
                    <a:cxn ang="0">
                      <a:pos x="T10" y="T11"/>
                    </a:cxn>
                    <a:cxn ang="0">
                      <a:pos x="T12" y="T13"/>
                    </a:cxn>
                  </a:cxnLst>
                  <a:rect l="0" t="0" r="r" b="b"/>
                  <a:pathLst>
                    <a:path w="291" h="293">
                      <a:moveTo>
                        <a:pt x="208" y="0"/>
                      </a:moveTo>
                      <a:lnTo>
                        <a:pt x="0" y="196"/>
                      </a:lnTo>
                      <a:lnTo>
                        <a:pt x="92" y="293"/>
                      </a:lnTo>
                      <a:lnTo>
                        <a:pt x="291" y="94"/>
                      </a:lnTo>
                      <a:lnTo>
                        <a:pt x="208" y="0"/>
                      </a:lnTo>
                      <a:lnTo>
                        <a:pt x="208" y="0"/>
                      </a:lnTo>
                      <a:lnTo>
                        <a:pt x="2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36"/>
                <p:cNvSpPr>
                  <a:spLocks/>
                </p:cNvSpPr>
                <p:nvPr/>
              </p:nvSpPr>
              <p:spPr bwMode="auto">
                <a:xfrm>
                  <a:off x="1619556" y="3849975"/>
                  <a:ext cx="190035" cy="172320"/>
                </a:xfrm>
                <a:custGeom>
                  <a:avLst/>
                  <a:gdLst>
                    <a:gd name="T0" fmla="*/ 35 w 118"/>
                    <a:gd name="T1" fmla="*/ 0 h 107"/>
                    <a:gd name="T2" fmla="*/ 0 w 118"/>
                    <a:gd name="T3" fmla="*/ 107 h 107"/>
                    <a:gd name="T4" fmla="*/ 118 w 118"/>
                    <a:gd name="T5" fmla="*/ 81 h 107"/>
                    <a:gd name="T6" fmla="*/ 35 w 118"/>
                    <a:gd name="T7" fmla="*/ 0 h 107"/>
                    <a:gd name="T8" fmla="*/ 35 w 118"/>
                    <a:gd name="T9" fmla="*/ 0 h 107"/>
                    <a:gd name="T10" fmla="*/ 35 w 118"/>
                    <a:gd name="T11" fmla="*/ 0 h 107"/>
                  </a:gdLst>
                  <a:ahLst/>
                  <a:cxnLst>
                    <a:cxn ang="0">
                      <a:pos x="T0" y="T1"/>
                    </a:cxn>
                    <a:cxn ang="0">
                      <a:pos x="T2" y="T3"/>
                    </a:cxn>
                    <a:cxn ang="0">
                      <a:pos x="T4" y="T5"/>
                    </a:cxn>
                    <a:cxn ang="0">
                      <a:pos x="T6" y="T7"/>
                    </a:cxn>
                    <a:cxn ang="0">
                      <a:pos x="T8" y="T9"/>
                    </a:cxn>
                    <a:cxn ang="0">
                      <a:pos x="T10" y="T11"/>
                    </a:cxn>
                  </a:cxnLst>
                  <a:rect l="0" t="0" r="r" b="b"/>
                  <a:pathLst>
                    <a:path w="118" h="107">
                      <a:moveTo>
                        <a:pt x="35" y="0"/>
                      </a:moveTo>
                      <a:lnTo>
                        <a:pt x="0" y="107"/>
                      </a:lnTo>
                      <a:lnTo>
                        <a:pt x="118" y="81"/>
                      </a:lnTo>
                      <a:lnTo>
                        <a:pt x="35"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sp>
        <p:nvSpPr>
          <p:cNvPr id="73" name="Text Box 34"/>
          <p:cNvSpPr txBox="1">
            <a:spLocks noChangeArrowheads="1"/>
          </p:cNvSpPr>
          <p:nvPr/>
        </p:nvSpPr>
        <p:spPr bwMode="auto">
          <a:xfrm>
            <a:off x="4969574" y="13716000"/>
            <a:ext cx="26130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vi-VN"/>
          </a:p>
        </p:txBody>
      </p:sp>
      <p:grpSp>
        <p:nvGrpSpPr>
          <p:cNvPr id="65" name="Group 10"/>
          <p:cNvGrpSpPr/>
          <p:nvPr/>
        </p:nvGrpSpPr>
        <p:grpSpPr>
          <a:xfrm>
            <a:off x="601423" y="11182914"/>
            <a:ext cx="23217369" cy="1786361"/>
            <a:chOff x="1270511" y="5884229"/>
            <a:chExt cx="22469340" cy="2407035"/>
          </a:xfrm>
        </p:grpSpPr>
        <p:sp>
          <p:nvSpPr>
            <p:cNvPr id="66" name="Rounded Rectangle 65"/>
            <p:cNvSpPr/>
            <p:nvPr/>
          </p:nvSpPr>
          <p:spPr>
            <a:xfrm>
              <a:off x="1384348" y="6055859"/>
              <a:ext cx="22355503" cy="2235405"/>
            </a:xfrm>
            <a:prstGeom prst="roundRect">
              <a:avLst>
                <a:gd name="adj" fmla="val 3132"/>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a:p>
          </p:txBody>
        </p:sp>
        <p:grpSp>
          <p:nvGrpSpPr>
            <p:cNvPr id="67" name="Group 60"/>
            <p:cNvGrpSpPr/>
            <p:nvPr/>
          </p:nvGrpSpPr>
          <p:grpSpPr>
            <a:xfrm>
              <a:off x="1270511" y="5884229"/>
              <a:ext cx="3555295" cy="923512"/>
              <a:chOff x="1224541" y="6322796"/>
              <a:chExt cx="3555295" cy="923512"/>
            </a:xfrm>
          </p:grpSpPr>
          <p:sp>
            <p:nvSpPr>
              <p:cNvPr id="68" name="Freeform 20"/>
              <p:cNvSpPr>
                <a:spLocks/>
              </p:cNvSpPr>
              <p:nvPr/>
            </p:nvSpPr>
            <p:spPr bwMode="auto">
              <a:xfrm rot="16200000" flipV="1">
                <a:off x="2826290" y="5292762"/>
                <a:ext cx="923511" cy="2983580"/>
              </a:xfrm>
              <a:prstGeom prst="round1Rect">
                <a:avLst/>
              </a:prstGeom>
              <a:solidFill>
                <a:schemeClr val="bg1"/>
              </a:solidFill>
              <a:ln w="57150">
                <a:solidFill>
                  <a:srgbClr val="0999C8"/>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p>
            </p:txBody>
          </p:sp>
          <p:sp>
            <p:nvSpPr>
              <p:cNvPr id="69" name="TextBox 68"/>
              <p:cNvSpPr txBox="1"/>
              <p:nvPr/>
            </p:nvSpPr>
            <p:spPr>
              <a:xfrm>
                <a:off x="2382924" y="6361000"/>
                <a:ext cx="2053767" cy="885308"/>
              </a:xfrm>
              <a:prstGeom prst="rect">
                <a:avLst/>
              </a:prstGeom>
              <a:noFill/>
            </p:spPr>
            <p:txBody>
              <a:bodyPr wrap="none" rtlCol="0">
                <a:spAutoFit/>
              </a:bodyPr>
              <a:lstStyle/>
              <a:p>
                <a:r>
                  <a:rPr lang="vi-VN" sz="4600" b="1" dirty="0">
                    <a:solidFill>
                      <a:srgbClr val="0999C8"/>
                    </a:solidFill>
                    <a:latin typeface="Tahoma" pitchFamily="34" charset="0"/>
                    <a:ea typeface="Tahoma" pitchFamily="34" charset="0"/>
                    <a:cs typeface="Tahoma" pitchFamily="34" charset="0"/>
                  </a:rPr>
                  <a:t>Trả lời</a:t>
                </a:r>
                <a:endParaRPr lang="en-US" sz="4600" b="1" dirty="0">
                  <a:solidFill>
                    <a:srgbClr val="0999C8"/>
                  </a:solidFill>
                  <a:latin typeface="Tahoma" pitchFamily="34" charset="0"/>
                  <a:ea typeface="Tahoma" pitchFamily="34" charset="0"/>
                  <a:cs typeface="Tahoma" pitchFamily="34" charset="0"/>
                </a:endParaRPr>
              </a:p>
            </p:txBody>
          </p:sp>
          <p:sp>
            <p:nvSpPr>
              <p:cNvPr id="70" name="Round Diagonal Corner Rectangle 69"/>
              <p:cNvSpPr/>
              <p:nvPr/>
            </p:nvSpPr>
            <p:spPr>
              <a:xfrm flipV="1">
                <a:off x="1224541" y="6322799"/>
                <a:ext cx="903517" cy="828630"/>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15"/>
              <p:cNvSpPr>
                <a:spLocks noEditPoints="1"/>
              </p:cNvSpPr>
              <p:nvPr/>
            </p:nvSpPr>
            <p:spPr bwMode="auto">
              <a:xfrm>
                <a:off x="1423146" y="6394807"/>
                <a:ext cx="501902" cy="680422"/>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sp>
        <p:nvSpPr>
          <p:cNvPr id="62" name="Round Same Side Corner Rectangle 6">
            <a:extLst>
              <a:ext uri="{FF2B5EF4-FFF2-40B4-BE49-F238E27FC236}">
                <a16:creationId xmlns:a16="http://schemas.microsoft.com/office/drawing/2014/main" id="{44158B4D-8ECA-4EBB-B4DF-6DE425FB5743}"/>
              </a:ext>
            </a:extLst>
          </p:cNvPr>
          <p:cNvSpPr/>
          <p:nvPr/>
        </p:nvSpPr>
        <p:spPr>
          <a:xfrm flipV="1">
            <a:off x="8650698" y="1719407"/>
            <a:ext cx="9518389" cy="1099993"/>
          </a:xfrm>
          <a:prstGeom prst="round2Same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4E839076-FB5A-490F-8BCF-B88C96600FBF}"/>
              </a:ext>
            </a:extLst>
          </p:cNvPr>
          <p:cNvSpPr txBox="1"/>
          <p:nvPr/>
        </p:nvSpPr>
        <p:spPr>
          <a:xfrm>
            <a:off x="9372600" y="1743670"/>
            <a:ext cx="8257389" cy="923330"/>
          </a:xfrm>
          <a:prstGeom prst="rect">
            <a:avLst/>
          </a:prstGeom>
          <a:noFill/>
        </p:spPr>
        <p:txBody>
          <a:bodyPr wrap="none" rtlCol="0">
            <a:spAutoFit/>
          </a:bodyPr>
          <a:lstStyle/>
          <a:p>
            <a:r>
              <a:rPr lang="en-US" sz="5400" b="1" dirty="0">
                <a:solidFill>
                  <a:schemeClr val="bg1"/>
                </a:solidFill>
                <a:latin typeface="Tahoma" pitchFamily="34" charset="0"/>
                <a:ea typeface="Tahoma" pitchFamily="34" charset="0"/>
                <a:cs typeface="Tahoma" pitchFamily="34" charset="0"/>
              </a:rPr>
              <a:t>BÀI TẬP TRẮC NGHIỆM</a:t>
            </a:r>
            <a:endParaRPr lang="vi-VN" sz="5400" b="1" dirty="0">
              <a:solidFill>
                <a:schemeClr val="bg1"/>
              </a:solidFill>
              <a:latin typeface="Tahoma" pitchFamily="34" charset="0"/>
              <a:ea typeface="Tahoma" pitchFamily="34" charset="0"/>
              <a:cs typeface="Tahoma" pitchFamily="34" charset="0"/>
            </a:endParaRPr>
          </a:p>
        </p:txBody>
      </p:sp>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8D40923E-242C-40D8-A5EF-024E7DBC94E3}"/>
                  </a:ext>
                </a:extLst>
              </p:cNvPr>
              <p:cNvSpPr/>
              <p:nvPr/>
            </p:nvSpPr>
            <p:spPr>
              <a:xfrm>
                <a:off x="915291" y="3422038"/>
                <a:ext cx="22349299" cy="6103337"/>
              </a:xfrm>
              <a:prstGeom prst="rect">
                <a:avLst/>
              </a:prstGeom>
            </p:spPr>
            <p:txBody>
              <a:bodyPr wrap="square">
                <a:spAutoFit/>
              </a:bodyPr>
              <a:lstStyle/>
              <a:p>
                <a:pPr algn="just">
                  <a:lnSpc>
                    <a:spcPct val="115000"/>
                  </a:lnSpc>
                  <a:spcAft>
                    <a:spcPts val="800"/>
                  </a:spcAft>
                  <a:tabLst>
                    <a:tab pos="3599815" algn="l"/>
                    <a:tab pos="5039995" algn="l"/>
                  </a:tabLst>
                </a:pPr>
                <a:r>
                  <a:rPr lang="en-US" sz="4400" b="1" dirty="0" smtClean="0">
                    <a:solidFill>
                      <a:srgbClr val="000000"/>
                    </a:solidFill>
                    <a:latin typeface="Tahoma" panose="020B0604030504040204" pitchFamily="34" charset="0"/>
                    <a:ea typeface="Tahoma" panose="020B0604030504040204" pitchFamily="34" charset="0"/>
                    <a:cs typeface="Tahoma" panose="020B0604030504040204" pitchFamily="34" charset="0"/>
                  </a:rPr>
                  <a:t>Giá </a:t>
                </a:r>
                <a:r>
                  <a:rPr lang="en-US" sz="4400" b="1" dirty="0" err="1" smtClean="0">
                    <a:solidFill>
                      <a:srgbClr val="000000"/>
                    </a:solidFill>
                    <a:latin typeface="Tahoma" panose="020B0604030504040204" pitchFamily="34" charset="0"/>
                    <a:ea typeface="Tahoma" panose="020B0604030504040204" pitchFamily="34" charset="0"/>
                    <a:cs typeface="Tahoma" panose="020B0604030504040204" pitchFamily="34" charset="0"/>
                  </a:rPr>
                  <a:t>trị</a:t>
                </a:r>
                <a:r>
                  <a:rPr lang="en-US" sz="4400" b="1" dirty="0" smtClean="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4400" b="1" dirty="0" err="1" smtClean="0">
                    <a:solidFill>
                      <a:srgbClr val="000000"/>
                    </a:solidFill>
                    <a:latin typeface="Tahoma" panose="020B0604030504040204" pitchFamily="34" charset="0"/>
                    <a:ea typeface="Tahoma" panose="020B0604030504040204" pitchFamily="34" charset="0"/>
                    <a:cs typeface="Tahoma" panose="020B0604030504040204" pitchFamily="34" charset="0"/>
                  </a:rPr>
                  <a:t>nhỏ</a:t>
                </a:r>
                <a:r>
                  <a:rPr lang="en-US" sz="4400" b="1" dirty="0" smtClean="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4400" b="1" dirty="0" err="1" smtClean="0">
                    <a:solidFill>
                      <a:srgbClr val="000000"/>
                    </a:solidFill>
                    <a:latin typeface="Tahoma" panose="020B0604030504040204" pitchFamily="34" charset="0"/>
                    <a:ea typeface="Tahoma" panose="020B0604030504040204" pitchFamily="34" charset="0"/>
                    <a:cs typeface="Tahoma" panose="020B0604030504040204" pitchFamily="34" charset="0"/>
                  </a:rPr>
                  <a:t>nhất</a:t>
                </a:r>
                <a:r>
                  <a:rPr lang="en-US" sz="4400" b="1" dirty="0" smtClean="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4400" b="1" dirty="0" err="1" smtClean="0">
                    <a:solidFill>
                      <a:srgbClr val="000000"/>
                    </a:solidFill>
                    <a:latin typeface="Tahoma" panose="020B0604030504040204" pitchFamily="34" charset="0"/>
                    <a:ea typeface="Tahoma" panose="020B0604030504040204" pitchFamily="34" charset="0"/>
                    <a:cs typeface="Tahoma" panose="020B0604030504040204" pitchFamily="34" charset="0"/>
                  </a:rPr>
                  <a:t>của</a:t>
                </a:r>
                <a:r>
                  <a:rPr lang="en-US" sz="4400" b="1" dirty="0" smtClean="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4400" b="1" dirty="0" err="1" smtClean="0">
                    <a:solidFill>
                      <a:srgbClr val="000000"/>
                    </a:solidFill>
                    <a:latin typeface="Tahoma" panose="020B0604030504040204" pitchFamily="34" charset="0"/>
                    <a:ea typeface="Tahoma" panose="020B0604030504040204" pitchFamily="34" charset="0"/>
                    <a:cs typeface="Tahoma" panose="020B0604030504040204" pitchFamily="34" charset="0"/>
                  </a:rPr>
                  <a:t>biểu</a:t>
                </a:r>
                <a:r>
                  <a:rPr lang="en-US" sz="4400" b="1" dirty="0" smtClean="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4400" b="1" dirty="0" err="1" smtClean="0">
                    <a:solidFill>
                      <a:srgbClr val="000000"/>
                    </a:solidFill>
                    <a:latin typeface="Tahoma" panose="020B0604030504040204" pitchFamily="34" charset="0"/>
                    <a:ea typeface="Tahoma" panose="020B0604030504040204" pitchFamily="34" charset="0"/>
                    <a:cs typeface="Tahoma" panose="020B0604030504040204" pitchFamily="34" charset="0"/>
                  </a:rPr>
                  <a:t>thức</a:t>
                </a:r>
                <a:r>
                  <a:rPr lang="en-US" sz="4400" b="1" dirty="0" smtClean="0">
                    <a:solidFill>
                      <a:srgbClr val="000000"/>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smtClean="0">
                        <a:solidFill>
                          <a:srgbClr val="000000"/>
                        </a:solidFill>
                        <a:latin typeface="Cambria Math" panose="02040503050406030204" pitchFamily="18" charset="0"/>
                        <a:ea typeface="Tahoma" panose="020B0604030504040204" pitchFamily="34" charset="0"/>
                        <a:cs typeface="Tahoma" panose="020B0604030504040204" pitchFamily="34" charset="0"/>
                      </a:rPr>
                      <m:t>𝑭</m:t>
                    </m:r>
                    <m:r>
                      <a:rPr lang="en-US" sz="4400" b="1" i="1" smtClean="0">
                        <a:solidFill>
                          <a:srgbClr val="000000"/>
                        </a:solidFill>
                        <a:latin typeface="Cambria Math" panose="02040503050406030204" pitchFamily="18" charset="0"/>
                        <a:ea typeface="Tahoma" panose="020B0604030504040204" pitchFamily="34" charset="0"/>
                        <a:cs typeface="Tahoma" panose="020B0604030504040204" pitchFamily="34" charset="0"/>
                      </a:rPr>
                      <m:t>=</m:t>
                    </m:r>
                    <m:r>
                      <a:rPr lang="en-US" sz="4400" b="1" i="1" smtClean="0">
                        <a:solidFill>
                          <a:srgbClr val="000000"/>
                        </a:solidFill>
                        <a:latin typeface="Cambria Math" panose="02040503050406030204" pitchFamily="18" charset="0"/>
                        <a:ea typeface="Tahoma" panose="020B0604030504040204" pitchFamily="34" charset="0"/>
                        <a:cs typeface="Tahoma" panose="020B0604030504040204" pitchFamily="34" charset="0"/>
                      </a:rPr>
                      <m:t>𝒚</m:t>
                    </m:r>
                    <m:r>
                      <a:rPr lang="en-US" sz="4400" b="1" i="1" smtClean="0">
                        <a:solidFill>
                          <a:srgbClr val="000000"/>
                        </a:solidFill>
                        <a:latin typeface="Cambria Math" panose="02040503050406030204" pitchFamily="18" charset="0"/>
                        <a:ea typeface="Tahoma" panose="020B0604030504040204" pitchFamily="34" charset="0"/>
                        <a:cs typeface="Tahoma" panose="020B0604030504040204" pitchFamily="34" charset="0"/>
                      </a:rPr>
                      <m:t>−</m:t>
                    </m:r>
                    <m:r>
                      <a:rPr lang="en-US" sz="4400" b="1" i="1" smtClean="0">
                        <a:solidFill>
                          <a:srgbClr val="000000"/>
                        </a:solidFill>
                        <a:latin typeface="Cambria Math" panose="02040503050406030204" pitchFamily="18" charset="0"/>
                        <a:ea typeface="Tahoma" panose="020B0604030504040204" pitchFamily="34" charset="0"/>
                        <a:cs typeface="Tahoma" panose="020B0604030504040204" pitchFamily="34" charset="0"/>
                      </a:rPr>
                      <m:t>𝒙</m:t>
                    </m:r>
                  </m:oMath>
                </a14:m>
                <a:r>
                  <a:rPr lang="en-US" sz="4400" b="1" dirty="0" smtClean="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4400" b="1" dirty="0" err="1" smtClean="0">
                    <a:solidFill>
                      <a:srgbClr val="000000"/>
                    </a:solidFill>
                    <a:latin typeface="Tahoma" panose="020B0604030504040204" pitchFamily="34" charset="0"/>
                    <a:ea typeface="Tahoma" panose="020B0604030504040204" pitchFamily="34" charset="0"/>
                    <a:cs typeface="Tahoma" panose="020B0604030504040204" pitchFamily="34" charset="0"/>
                  </a:rPr>
                  <a:t>trên</a:t>
                </a:r>
                <a:r>
                  <a:rPr lang="en-US" sz="4400" b="1" dirty="0" smtClean="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4400" b="1" dirty="0" err="1" smtClean="0">
                    <a:solidFill>
                      <a:srgbClr val="000000"/>
                    </a:solidFill>
                    <a:latin typeface="Tahoma" panose="020B0604030504040204" pitchFamily="34" charset="0"/>
                    <a:ea typeface="Tahoma" panose="020B0604030504040204" pitchFamily="34" charset="0"/>
                    <a:cs typeface="Tahoma" panose="020B0604030504040204" pitchFamily="34" charset="0"/>
                  </a:rPr>
                  <a:t>miền</a:t>
                </a:r>
                <a:r>
                  <a:rPr lang="en-US" sz="4400" b="1" dirty="0" smtClean="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4400" b="1" dirty="0" err="1" smtClean="0">
                    <a:solidFill>
                      <a:srgbClr val="000000"/>
                    </a:solidFill>
                    <a:latin typeface="Tahoma" panose="020B0604030504040204" pitchFamily="34" charset="0"/>
                    <a:ea typeface="Tahoma" panose="020B0604030504040204" pitchFamily="34" charset="0"/>
                    <a:cs typeface="Tahoma" panose="020B0604030504040204" pitchFamily="34" charset="0"/>
                  </a:rPr>
                  <a:t>xác</a:t>
                </a:r>
                <a:r>
                  <a:rPr lang="en-US" sz="4400" b="1" dirty="0" smtClean="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4400" b="1" dirty="0" err="1" smtClean="0">
                    <a:solidFill>
                      <a:srgbClr val="000000"/>
                    </a:solidFill>
                    <a:latin typeface="Tahoma" panose="020B0604030504040204" pitchFamily="34" charset="0"/>
                    <a:ea typeface="Tahoma" panose="020B0604030504040204" pitchFamily="34" charset="0"/>
                    <a:cs typeface="Tahoma" panose="020B0604030504040204" pitchFamily="34" charset="0"/>
                  </a:rPr>
                  <a:t>định</a:t>
                </a:r>
                <a:r>
                  <a:rPr lang="en-US" sz="4400" b="1" dirty="0" smtClean="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4400" b="1" dirty="0" err="1" smtClean="0">
                    <a:solidFill>
                      <a:srgbClr val="000000"/>
                    </a:solidFill>
                    <a:latin typeface="Tahoma" panose="020B0604030504040204" pitchFamily="34" charset="0"/>
                    <a:ea typeface="Tahoma" panose="020B0604030504040204" pitchFamily="34" charset="0"/>
                    <a:cs typeface="Tahoma" panose="020B0604030504040204" pitchFamily="34" charset="0"/>
                  </a:rPr>
                  <a:t>bởi</a:t>
                </a:r>
                <a:r>
                  <a:rPr lang="en-US" sz="4400" b="1" dirty="0" smtClean="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4400" b="1" dirty="0" err="1" smtClean="0">
                    <a:solidFill>
                      <a:srgbClr val="000000"/>
                    </a:solidFill>
                    <a:latin typeface="Tahoma" panose="020B0604030504040204" pitchFamily="34" charset="0"/>
                    <a:ea typeface="Tahoma" panose="020B0604030504040204" pitchFamily="34" charset="0"/>
                    <a:cs typeface="Tahoma" panose="020B0604030504040204" pitchFamily="34" charset="0"/>
                  </a:rPr>
                  <a:t>hệ</a:t>
                </a:r>
                <a:r>
                  <a:rPr lang="en-US" sz="4400" b="1" dirty="0" smtClean="0">
                    <a:solidFill>
                      <a:srgbClr val="000000"/>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d>
                      <m:dPr>
                        <m:begChr m:val="{"/>
                        <m:endChr m:val=""/>
                        <m:ctrlPr>
                          <a:rPr lang="en-US" sz="4400" b="1" i="1" smtClean="0">
                            <a:solidFill>
                              <a:srgbClr val="000000"/>
                            </a:solidFill>
                            <a:latin typeface="Cambria Math" panose="02040503050406030204" pitchFamily="18" charset="0"/>
                            <a:ea typeface="Tahoma" panose="020B0604030504040204" pitchFamily="34" charset="0"/>
                            <a:cs typeface="Tahoma" panose="020B0604030504040204" pitchFamily="34" charset="0"/>
                          </a:rPr>
                        </m:ctrlPr>
                      </m:dPr>
                      <m:e>
                        <m:m>
                          <m:mPr>
                            <m:mcs>
                              <m:mc>
                                <m:mcPr>
                                  <m:count m:val="1"/>
                                  <m:mcJc m:val="center"/>
                                </m:mcPr>
                              </m:mc>
                            </m:mcs>
                            <m:ctrlPr>
                              <a:rPr lang="en-US" sz="4400" b="1" i="1" smtClean="0">
                                <a:solidFill>
                                  <a:srgbClr val="000000"/>
                                </a:solidFill>
                                <a:latin typeface="Cambria Math" panose="02040503050406030204" pitchFamily="18" charset="0"/>
                                <a:ea typeface="Tahoma" panose="020B0604030504040204" pitchFamily="34" charset="0"/>
                                <a:cs typeface="Tahoma" panose="020B0604030504040204" pitchFamily="34" charset="0"/>
                              </a:rPr>
                            </m:ctrlPr>
                          </m:mPr>
                          <m:mr>
                            <m:e>
                              <m:r>
                                <m:rPr>
                                  <m:brk m:alnAt="7"/>
                                </m:rPr>
                                <a:rPr lang="en-US" sz="4400" b="1" i="1" smtClean="0">
                                  <a:solidFill>
                                    <a:srgbClr val="000000"/>
                                  </a:solidFill>
                                  <a:latin typeface="Cambria Math" panose="02040503050406030204" pitchFamily="18" charset="0"/>
                                  <a:ea typeface="Tahoma" panose="020B0604030504040204" pitchFamily="34" charset="0"/>
                                  <a:cs typeface="Tahoma" panose="020B0604030504040204" pitchFamily="34" charset="0"/>
                                </a:rPr>
                                <m:t>𝒚</m:t>
                              </m:r>
                              <m:r>
                                <a:rPr lang="en-US" sz="4400" b="1" i="1" smtClean="0">
                                  <a:solidFill>
                                    <a:srgbClr val="000000"/>
                                  </a:solidFill>
                                  <a:latin typeface="Cambria Math" panose="02040503050406030204" pitchFamily="18" charset="0"/>
                                  <a:ea typeface="Tahoma" panose="020B0604030504040204" pitchFamily="34" charset="0"/>
                                  <a:cs typeface="Tahoma" panose="020B0604030504040204" pitchFamily="34" charset="0"/>
                                </a:rPr>
                                <m:t>−</m:t>
                              </m:r>
                              <m:r>
                                <a:rPr lang="en-US" sz="4400" b="1" i="1" smtClean="0">
                                  <a:solidFill>
                                    <a:srgbClr val="000000"/>
                                  </a:solidFill>
                                  <a:latin typeface="Cambria Math" panose="02040503050406030204" pitchFamily="18" charset="0"/>
                                  <a:ea typeface="Tahoma" panose="020B0604030504040204" pitchFamily="34" charset="0"/>
                                  <a:cs typeface="Tahoma" panose="020B0604030504040204" pitchFamily="34" charset="0"/>
                                </a:rPr>
                                <m:t>𝟐</m:t>
                              </m:r>
                              <m:r>
                                <a:rPr lang="en-US" sz="4400" b="1" i="1" smtClean="0">
                                  <a:solidFill>
                                    <a:srgbClr val="000000"/>
                                  </a:solidFill>
                                  <a:latin typeface="Cambria Math" panose="02040503050406030204" pitchFamily="18" charset="0"/>
                                  <a:ea typeface="Tahoma" panose="020B0604030504040204" pitchFamily="34" charset="0"/>
                                  <a:cs typeface="Tahoma" panose="020B0604030504040204" pitchFamily="34" charset="0"/>
                                </a:rPr>
                                <m:t>𝒙</m:t>
                              </m:r>
                              <m:r>
                                <a:rPr lang="en-US" sz="4400" b="1" i="1" smtClean="0">
                                  <a:solidFill>
                                    <a:srgbClr val="000000"/>
                                  </a:solidFill>
                                  <a:latin typeface="Cambria Math" panose="02040503050406030204" pitchFamily="18" charset="0"/>
                                  <a:ea typeface="Cambria Math" panose="02040503050406030204" pitchFamily="18" charset="0"/>
                                  <a:cs typeface="Tahoma" panose="020B0604030504040204" pitchFamily="34" charset="0"/>
                                </a:rPr>
                                <m:t>≤</m:t>
                              </m:r>
                              <m:r>
                                <a:rPr lang="en-US" sz="4400" b="1" i="1" smtClean="0">
                                  <a:solidFill>
                                    <a:srgbClr val="000000"/>
                                  </a:solidFill>
                                  <a:latin typeface="Cambria Math" panose="02040503050406030204" pitchFamily="18" charset="0"/>
                                  <a:ea typeface="Cambria Math" panose="02040503050406030204" pitchFamily="18" charset="0"/>
                                  <a:cs typeface="Tahoma" panose="020B0604030504040204" pitchFamily="34" charset="0"/>
                                </a:rPr>
                                <m:t>𝟐</m:t>
                              </m:r>
                            </m:e>
                          </m:mr>
                          <m:mr>
                            <m:e>
                              <m:r>
                                <a:rPr lang="en-US" sz="4400" b="1" i="1" smtClean="0">
                                  <a:solidFill>
                                    <a:srgbClr val="000000"/>
                                  </a:solidFill>
                                  <a:latin typeface="Cambria Math" panose="02040503050406030204" pitchFamily="18" charset="0"/>
                                  <a:ea typeface="Tahoma" panose="020B0604030504040204" pitchFamily="34" charset="0"/>
                                  <a:cs typeface="Tahoma" panose="020B0604030504040204" pitchFamily="34" charset="0"/>
                                </a:rPr>
                                <m:t>𝟐</m:t>
                              </m:r>
                              <m:r>
                                <a:rPr lang="en-US" sz="4400" b="1" i="1" smtClean="0">
                                  <a:solidFill>
                                    <a:srgbClr val="000000"/>
                                  </a:solidFill>
                                  <a:latin typeface="Cambria Math" panose="02040503050406030204" pitchFamily="18" charset="0"/>
                                  <a:ea typeface="Tahoma" panose="020B0604030504040204" pitchFamily="34" charset="0"/>
                                  <a:cs typeface="Tahoma" panose="020B0604030504040204" pitchFamily="34" charset="0"/>
                                </a:rPr>
                                <m:t>𝒚</m:t>
                              </m:r>
                              <m:r>
                                <a:rPr lang="en-US" sz="4400" b="1" i="1" smtClean="0">
                                  <a:solidFill>
                                    <a:srgbClr val="000000"/>
                                  </a:solidFill>
                                  <a:latin typeface="Cambria Math" panose="02040503050406030204" pitchFamily="18" charset="0"/>
                                  <a:ea typeface="Tahoma" panose="020B0604030504040204" pitchFamily="34" charset="0"/>
                                  <a:cs typeface="Tahoma" panose="020B0604030504040204" pitchFamily="34" charset="0"/>
                                </a:rPr>
                                <m:t>−</m:t>
                              </m:r>
                              <m:r>
                                <a:rPr lang="en-US" sz="4400" b="1" i="1" smtClean="0">
                                  <a:solidFill>
                                    <a:srgbClr val="000000"/>
                                  </a:solidFill>
                                  <a:latin typeface="Cambria Math" panose="02040503050406030204" pitchFamily="18" charset="0"/>
                                  <a:ea typeface="Tahoma" panose="020B0604030504040204" pitchFamily="34" charset="0"/>
                                  <a:cs typeface="Tahoma" panose="020B0604030504040204" pitchFamily="34" charset="0"/>
                                </a:rPr>
                                <m:t>𝒙</m:t>
                              </m:r>
                              <m:r>
                                <a:rPr lang="en-US" sz="4400" b="1" i="1" smtClean="0">
                                  <a:solidFill>
                                    <a:srgbClr val="000000"/>
                                  </a:solidFill>
                                  <a:latin typeface="Cambria Math" panose="02040503050406030204" pitchFamily="18" charset="0"/>
                                  <a:ea typeface="Cambria Math" panose="02040503050406030204" pitchFamily="18" charset="0"/>
                                  <a:cs typeface="Tahoma" panose="020B0604030504040204" pitchFamily="34" charset="0"/>
                                </a:rPr>
                                <m:t>≥</m:t>
                              </m:r>
                              <m:r>
                                <a:rPr lang="en-US" sz="4400" b="1" i="1" smtClean="0">
                                  <a:solidFill>
                                    <a:srgbClr val="000000"/>
                                  </a:solidFill>
                                  <a:latin typeface="Cambria Math" panose="02040503050406030204" pitchFamily="18" charset="0"/>
                                  <a:ea typeface="Cambria Math" panose="02040503050406030204" pitchFamily="18" charset="0"/>
                                  <a:cs typeface="Tahoma" panose="020B0604030504040204" pitchFamily="34" charset="0"/>
                                </a:rPr>
                                <m:t>𝟒</m:t>
                              </m:r>
                            </m:e>
                          </m:mr>
                          <m:mr>
                            <m:e>
                              <m:r>
                                <a:rPr lang="en-US" sz="4400" b="1" i="1" smtClean="0">
                                  <a:solidFill>
                                    <a:srgbClr val="000000"/>
                                  </a:solidFill>
                                  <a:latin typeface="Cambria Math" panose="02040503050406030204" pitchFamily="18" charset="0"/>
                                  <a:ea typeface="Tahoma" panose="020B0604030504040204" pitchFamily="34" charset="0"/>
                                  <a:cs typeface="Tahoma" panose="020B0604030504040204" pitchFamily="34" charset="0"/>
                                </a:rPr>
                                <m:t>𝒙</m:t>
                              </m:r>
                              <m:r>
                                <a:rPr lang="en-US" sz="4400" b="1" i="1" smtClean="0">
                                  <a:solidFill>
                                    <a:srgbClr val="000000"/>
                                  </a:solidFill>
                                  <a:latin typeface="Cambria Math" panose="02040503050406030204" pitchFamily="18" charset="0"/>
                                  <a:ea typeface="Tahoma" panose="020B0604030504040204" pitchFamily="34" charset="0"/>
                                  <a:cs typeface="Tahoma" panose="020B0604030504040204" pitchFamily="34" charset="0"/>
                                </a:rPr>
                                <m:t>+</m:t>
                              </m:r>
                              <m:r>
                                <a:rPr lang="en-US" sz="4400" b="1" i="1" smtClean="0">
                                  <a:solidFill>
                                    <a:srgbClr val="000000"/>
                                  </a:solidFill>
                                  <a:latin typeface="Cambria Math" panose="02040503050406030204" pitchFamily="18" charset="0"/>
                                  <a:ea typeface="Tahoma" panose="020B0604030504040204" pitchFamily="34" charset="0"/>
                                  <a:cs typeface="Tahoma" panose="020B0604030504040204" pitchFamily="34" charset="0"/>
                                </a:rPr>
                                <m:t>𝒚</m:t>
                              </m:r>
                              <m:r>
                                <a:rPr lang="en-US" sz="4400" b="1" i="1" smtClean="0">
                                  <a:solidFill>
                                    <a:srgbClr val="000000"/>
                                  </a:solidFill>
                                  <a:latin typeface="Cambria Math" panose="02040503050406030204" pitchFamily="18" charset="0"/>
                                  <a:ea typeface="Cambria Math" panose="02040503050406030204" pitchFamily="18" charset="0"/>
                                  <a:cs typeface="Tahoma" panose="020B0604030504040204" pitchFamily="34" charset="0"/>
                                </a:rPr>
                                <m:t>≤</m:t>
                              </m:r>
                              <m:r>
                                <a:rPr lang="en-US" sz="4400" b="1" i="1" smtClean="0">
                                  <a:solidFill>
                                    <a:srgbClr val="000000"/>
                                  </a:solidFill>
                                  <a:latin typeface="Cambria Math" panose="02040503050406030204" pitchFamily="18" charset="0"/>
                                  <a:ea typeface="Cambria Math" panose="02040503050406030204" pitchFamily="18" charset="0"/>
                                  <a:cs typeface="Tahoma" panose="020B0604030504040204" pitchFamily="34" charset="0"/>
                                </a:rPr>
                                <m:t>𝟓</m:t>
                              </m:r>
                            </m:e>
                          </m:mr>
                        </m:m>
                        <m:r>
                          <a:rPr lang="en-US" sz="4400" b="1" i="1" smtClean="0">
                            <a:solidFill>
                              <a:srgbClr val="000000"/>
                            </a:solidFill>
                            <a:latin typeface="Cambria Math" panose="02040503050406030204" pitchFamily="18" charset="0"/>
                            <a:ea typeface="Tahoma" panose="020B0604030504040204" pitchFamily="34" charset="0"/>
                            <a:cs typeface="Tahoma" panose="020B0604030504040204" pitchFamily="34" charset="0"/>
                          </a:rPr>
                          <m:t> </m:t>
                        </m:r>
                      </m:e>
                    </m:d>
                  </m:oMath>
                </a14:m>
                <a:r>
                  <a:rPr lang="en-US" sz="4400" b="1" dirty="0" smtClean="0">
                    <a:solidFill>
                      <a:srgbClr val="000000"/>
                    </a:solidFill>
                    <a:latin typeface="Tahoma" panose="020B0604030504040204" pitchFamily="34" charset="0"/>
                    <a:ea typeface="Tahoma" panose="020B0604030504040204" pitchFamily="34" charset="0"/>
                    <a:cs typeface="Tahoma" panose="020B0604030504040204" pitchFamily="34" charset="0"/>
                  </a:rPr>
                  <a:t>là</a:t>
                </a:r>
              </a:p>
              <a:p>
                <a:pPr algn="just">
                  <a:lnSpc>
                    <a:spcPct val="115000"/>
                  </a:lnSpc>
                  <a:spcAft>
                    <a:spcPts val="800"/>
                  </a:spcAft>
                  <a:tabLst>
                    <a:tab pos="3599815" algn="l"/>
                    <a:tab pos="5039995" algn="l"/>
                  </a:tabLst>
                </a:pPr>
                <a:endParaRPr lang="en-US" sz="4400" b="1"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algn="just">
                  <a:lnSpc>
                    <a:spcPct val="115000"/>
                  </a:lnSpc>
                  <a:spcAft>
                    <a:spcPts val="800"/>
                  </a:spcAft>
                  <a:tabLst>
                    <a:tab pos="3599815" algn="l"/>
                    <a:tab pos="5039995" algn="l"/>
                  </a:tabLst>
                </a:pPr>
                <a:r>
                  <a:rPr lang="en-US" sz="4400" b="1" dirty="0" smtClean="0">
                    <a:solidFill>
                      <a:srgbClr val="0000FF"/>
                    </a:solidFill>
                    <a:latin typeface="Tahoma" panose="020B0604030504040204" pitchFamily="34" charset="0"/>
                    <a:ea typeface="Tahoma" panose="020B0604030504040204" pitchFamily="34" charset="0"/>
                    <a:cs typeface="Tahoma" panose="020B0604030504040204" pitchFamily="34" charset="0"/>
                  </a:rPr>
                  <a:t>    </a:t>
                </a:r>
                <a:r>
                  <a:rPr lang="vi-VN" sz="4400" b="1" dirty="0" smtClean="0">
                    <a:solidFill>
                      <a:srgbClr val="0000FF"/>
                    </a:solidFill>
                    <a:latin typeface="Tahoma" panose="020B0604030504040204" pitchFamily="34" charset="0"/>
                    <a:ea typeface="Tahoma" panose="020B0604030504040204" pitchFamily="34" charset="0"/>
                    <a:cs typeface="Tahoma" panose="020B0604030504040204" pitchFamily="34" charset="0"/>
                  </a:rPr>
                  <a:t>A</a:t>
                </a:r>
                <a:r>
                  <a:rPr lang="vi-VN" sz="4400" b="1"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lang="en-US" sz="4400" b="1" dirty="0" smtClean="0">
                    <a:solidFill>
                      <a:srgbClr val="000000"/>
                    </a:solidFill>
                    <a:latin typeface="Tahoma" panose="020B0604030504040204" pitchFamily="34" charset="0"/>
                    <a:ea typeface="Tahoma" panose="020B0604030504040204" pitchFamily="34" charset="0"/>
                    <a:cs typeface="Tahoma" panose="020B0604030504040204" pitchFamily="34" charset="0"/>
                  </a:rPr>
                  <a:t> min </a:t>
                </a:r>
                <a14:m>
                  <m:oMath xmlns:m="http://schemas.openxmlformats.org/officeDocument/2006/math">
                    <m:r>
                      <a:rPr lang="en-US" sz="4400" b="1" i="1" smtClean="0">
                        <a:solidFill>
                          <a:srgbClr val="000000"/>
                        </a:solidFill>
                        <a:latin typeface="Cambria Math" panose="02040503050406030204" pitchFamily="18" charset="0"/>
                        <a:ea typeface="Tahoma" panose="020B0604030504040204" pitchFamily="34" charset="0"/>
                        <a:cs typeface="Tahoma" panose="020B0604030504040204" pitchFamily="34" charset="0"/>
                      </a:rPr>
                      <m:t>𝑭</m:t>
                    </m:r>
                    <m:r>
                      <a:rPr lang="en-US" sz="4400" b="1" i="1" smtClean="0">
                        <a:solidFill>
                          <a:srgbClr val="000000"/>
                        </a:solidFill>
                        <a:latin typeface="Cambria Math" panose="02040503050406030204" pitchFamily="18" charset="0"/>
                        <a:ea typeface="Tahoma" panose="020B0604030504040204" pitchFamily="34" charset="0"/>
                        <a:cs typeface="Tahoma" panose="020B0604030504040204" pitchFamily="34" charset="0"/>
                      </a:rPr>
                      <m:t>=</m:t>
                    </m:r>
                    <m:r>
                      <a:rPr lang="en-US" sz="4400" b="1" i="1" smtClean="0">
                        <a:solidFill>
                          <a:srgbClr val="000000"/>
                        </a:solidFill>
                        <a:latin typeface="Cambria Math" panose="02040503050406030204" pitchFamily="18" charset="0"/>
                        <a:ea typeface="Tahoma" panose="020B0604030504040204" pitchFamily="34" charset="0"/>
                        <a:cs typeface="Tahoma" panose="020B0604030504040204" pitchFamily="34" charset="0"/>
                      </a:rPr>
                      <m:t>𝟏</m:t>
                    </m:r>
                    <m:r>
                      <a:rPr lang="en-US" sz="4400" b="1" i="0" smtClean="0">
                        <a:solidFill>
                          <a:srgbClr val="000000"/>
                        </a:solidFill>
                        <a:latin typeface="Cambria Math" panose="02040503050406030204" pitchFamily="18" charset="0"/>
                        <a:ea typeface="Tahoma" panose="020B0604030504040204" pitchFamily="34" charset="0"/>
                        <a:cs typeface="Tahoma" panose="020B0604030504040204" pitchFamily="34" charset="0"/>
                      </a:rPr>
                      <m:t> </m:t>
                    </m:r>
                  </m:oMath>
                </a14:m>
                <a:r>
                  <a:rPr lang="en-US" sz="4400" b="1" dirty="0" err="1" smtClean="0">
                    <a:solidFill>
                      <a:srgbClr val="000000"/>
                    </a:solidFill>
                    <a:latin typeface="Tahoma" panose="020B0604030504040204" pitchFamily="34" charset="0"/>
                    <a:ea typeface="Tahoma" panose="020B0604030504040204" pitchFamily="34" charset="0"/>
                    <a:cs typeface="Tahoma" panose="020B0604030504040204" pitchFamily="34" charset="0"/>
                  </a:rPr>
                  <a:t>khi</a:t>
                </a:r>
                <a:r>
                  <a:rPr lang="en-US" sz="4400" b="1" dirty="0" smtClean="0">
                    <a:solidFill>
                      <a:srgbClr val="000000"/>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smtClean="0">
                        <a:solidFill>
                          <a:srgbClr val="000000"/>
                        </a:solidFill>
                        <a:latin typeface="Cambria Math" panose="02040503050406030204" pitchFamily="18" charset="0"/>
                        <a:ea typeface="Tahoma" panose="020B0604030504040204" pitchFamily="34" charset="0"/>
                        <a:cs typeface="Tahoma" panose="020B0604030504040204" pitchFamily="34" charset="0"/>
                      </a:rPr>
                      <m:t>𝒙</m:t>
                    </m:r>
                    <m:r>
                      <a:rPr lang="en-US" sz="4400" b="1" i="1" smtClean="0">
                        <a:solidFill>
                          <a:srgbClr val="000000"/>
                        </a:solidFill>
                        <a:latin typeface="Cambria Math" panose="02040503050406030204" pitchFamily="18" charset="0"/>
                        <a:ea typeface="Tahoma" panose="020B0604030504040204" pitchFamily="34" charset="0"/>
                        <a:cs typeface="Tahoma" panose="020B0604030504040204" pitchFamily="34" charset="0"/>
                      </a:rPr>
                      <m:t>=</m:t>
                    </m:r>
                    <m:r>
                      <a:rPr lang="en-US" sz="4400" b="1" i="1" smtClean="0">
                        <a:solidFill>
                          <a:srgbClr val="000000"/>
                        </a:solidFill>
                        <a:latin typeface="Cambria Math" panose="02040503050406030204" pitchFamily="18" charset="0"/>
                        <a:ea typeface="Tahoma" panose="020B0604030504040204" pitchFamily="34" charset="0"/>
                        <a:cs typeface="Tahoma" panose="020B0604030504040204" pitchFamily="34" charset="0"/>
                      </a:rPr>
                      <m:t>𝟐</m:t>
                    </m:r>
                    <m:r>
                      <a:rPr lang="en-US" sz="4400" b="1" i="1" smtClean="0">
                        <a:solidFill>
                          <a:srgbClr val="000000"/>
                        </a:solidFill>
                        <a:latin typeface="Cambria Math" panose="02040503050406030204" pitchFamily="18" charset="0"/>
                        <a:ea typeface="Tahoma" panose="020B0604030504040204" pitchFamily="34" charset="0"/>
                        <a:cs typeface="Tahoma" panose="020B0604030504040204" pitchFamily="34" charset="0"/>
                      </a:rPr>
                      <m:t>,</m:t>
                    </m:r>
                    <m:r>
                      <a:rPr lang="en-US" sz="4400" b="1" i="1" smtClean="0">
                        <a:solidFill>
                          <a:srgbClr val="000000"/>
                        </a:solidFill>
                        <a:latin typeface="Cambria Math" panose="02040503050406030204" pitchFamily="18" charset="0"/>
                        <a:ea typeface="Tahoma" panose="020B0604030504040204" pitchFamily="34" charset="0"/>
                        <a:cs typeface="Tahoma" panose="020B0604030504040204" pitchFamily="34" charset="0"/>
                      </a:rPr>
                      <m:t>𝒚</m:t>
                    </m:r>
                    <m:r>
                      <a:rPr lang="en-US" sz="4400" b="1" i="1" smtClean="0">
                        <a:solidFill>
                          <a:srgbClr val="000000"/>
                        </a:solidFill>
                        <a:latin typeface="Cambria Math" panose="02040503050406030204" pitchFamily="18" charset="0"/>
                        <a:ea typeface="Tahoma" panose="020B0604030504040204" pitchFamily="34" charset="0"/>
                        <a:cs typeface="Tahoma" panose="020B0604030504040204" pitchFamily="34" charset="0"/>
                      </a:rPr>
                      <m:t>=</m:t>
                    </m:r>
                    <m:r>
                      <a:rPr lang="en-US" sz="4400" b="1" i="1" smtClean="0">
                        <a:solidFill>
                          <a:srgbClr val="000000"/>
                        </a:solidFill>
                        <a:latin typeface="Cambria Math" panose="02040503050406030204" pitchFamily="18" charset="0"/>
                        <a:ea typeface="Tahoma" panose="020B0604030504040204" pitchFamily="34" charset="0"/>
                        <a:cs typeface="Tahoma" panose="020B0604030504040204" pitchFamily="34" charset="0"/>
                      </a:rPr>
                      <m:t>𝟑</m:t>
                    </m:r>
                  </m:oMath>
                </a14:m>
                <a:r>
                  <a:rPr lang="en-US" sz="4400" b="1" dirty="0" smtClean="0">
                    <a:solidFill>
                      <a:srgbClr val="000000"/>
                    </a:solidFill>
                    <a:latin typeface="Tahoma" panose="020B0604030504040204" pitchFamily="34" charset="0"/>
                    <a:ea typeface="Tahoma" panose="020B0604030504040204" pitchFamily="34" charset="0"/>
                    <a:cs typeface="Tahoma" panose="020B0604030504040204" pitchFamily="34" charset="0"/>
                  </a:rPr>
                  <a:t>.</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smtClean="0">
                    <a:latin typeface="Tahoma" panose="020B0604030504040204" pitchFamily="34" charset="0"/>
                    <a:ea typeface="Tahoma" panose="020B0604030504040204" pitchFamily="34" charset="0"/>
                    <a:cs typeface="Tahoma" panose="020B0604030504040204" pitchFamily="34" charset="0"/>
                  </a:rPr>
                  <a:t>	</a:t>
                </a:r>
                <a:r>
                  <a:rPr lang="vi-VN" sz="4400" b="1" dirty="0" smtClean="0">
                    <a:solidFill>
                      <a:srgbClr val="0000FF"/>
                    </a:solidFill>
                    <a:latin typeface="Tahoma" panose="020B0604030504040204" pitchFamily="34" charset="0"/>
                    <a:ea typeface="Tahoma" panose="020B0604030504040204" pitchFamily="34" charset="0"/>
                    <a:cs typeface="Tahoma" panose="020B0604030504040204" pitchFamily="34" charset="0"/>
                  </a:rPr>
                  <a:t>B</a:t>
                </a:r>
                <a:r>
                  <a:rPr lang="vi-VN" sz="4400" b="1"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lang="en-US" sz="4400" b="1" dirty="0">
                    <a:solidFill>
                      <a:srgbClr val="000000"/>
                    </a:solidFill>
                    <a:latin typeface="Tahoma" panose="020B0604030504040204" pitchFamily="34" charset="0"/>
                    <a:ea typeface="Tahoma" panose="020B0604030504040204" pitchFamily="34" charset="0"/>
                    <a:cs typeface="Tahoma" panose="020B0604030504040204" pitchFamily="34" charset="0"/>
                  </a:rPr>
                  <a:t>min </a:t>
                </a:r>
                <a14:m>
                  <m:oMath xmlns:m="http://schemas.openxmlformats.org/officeDocument/2006/math">
                    <m:r>
                      <a:rPr lang="en-US" sz="4400" b="1" i="1">
                        <a:solidFill>
                          <a:srgbClr val="000000"/>
                        </a:solidFill>
                        <a:latin typeface="Cambria Math" panose="02040503050406030204" pitchFamily="18" charset="0"/>
                        <a:ea typeface="Tahoma" panose="020B0604030504040204" pitchFamily="34" charset="0"/>
                        <a:cs typeface="Tahoma" panose="020B0604030504040204" pitchFamily="34" charset="0"/>
                      </a:rPr>
                      <m:t>𝑭</m:t>
                    </m:r>
                    <m:r>
                      <a:rPr lang="en-US" sz="4400" b="1" i="1">
                        <a:solidFill>
                          <a:srgbClr val="000000"/>
                        </a:solidFill>
                        <a:latin typeface="Cambria Math" panose="02040503050406030204" pitchFamily="18" charset="0"/>
                        <a:ea typeface="Tahoma" panose="020B0604030504040204" pitchFamily="34" charset="0"/>
                        <a:cs typeface="Tahoma" panose="020B0604030504040204" pitchFamily="34" charset="0"/>
                      </a:rPr>
                      <m:t>=</m:t>
                    </m:r>
                    <m:r>
                      <a:rPr lang="en-US" sz="4400" b="1" i="0" smtClean="0">
                        <a:solidFill>
                          <a:srgbClr val="000000"/>
                        </a:solidFill>
                        <a:latin typeface="Cambria Math" panose="02040503050406030204" pitchFamily="18" charset="0"/>
                        <a:ea typeface="Tahoma" panose="020B0604030504040204" pitchFamily="34" charset="0"/>
                        <a:cs typeface="Tahoma" panose="020B0604030504040204" pitchFamily="34" charset="0"/>
                      </a:rPr>
                      <m:t>𝟐</m:t>
                    </m:r>
                    <m:r>
                      <a:rPr lang="en-US" sz="4400" b="1">
                        <a:solidFill>
                          <a:srgbClr val="000000"/>
                        </a:solidFill>
                        <a:latin typeface="Cambria Math" panose="02040503050406030204" pitchFamily="18" charset="0"/>
                        <a:ea typeface="Tahoma" panose="020B0604030504040204" pitchFamily="34" charset="0"/>
                        <a:cs typeface="Tahoma" panose="020B0604030504040204" pitchFamily="34" charset="0"/>
                      </a:rPr>
                      <m:t> </m:t>
                    </m:r>
                  </m:oMath>
                </a14:m>
                <a:r>
                  <a:rPr lang="en-US" sz="4400" b="1" dirty="0" err="1">
                    <a:solidFill>
                      <a:srgbClr val="000000"/>
                    </a:solidFill>
                    <a:latin typeface="Tahoma" panose="020B0604030504040204" pitchFamily="34" charset="0"/>
                    <a:ea typeface="Tahoma" panose="020B0604030504040204" pitchFamily="34" charset="0"/>
                    <a:cs typeface="Tahoma" panose="020B0604030504040204" pitchFamily="34" charset="0"/>
                  </a:rPr>
                  <a:t>khi</a:t>
                </a:r>
                <a:r>
                  <a:rPr lang="en-US" sz="4400" b="1" dirty="0">
                    <a:solidFill>
                      <a:srgbClr val="000000"/>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solidFill>
                          <a:srgbClr val="000000"/>
                        </a:solidFill>
                        <a:latin typeface="Cambria Math" panose="02040503050406030204" pitchFamily="18" charset="0"/>
                        <a:ea typeface="Tahoma" panose="020B0604030504040204" pitchFamily="34" charset="0"/>
                        <a:cs typeface="Tahoma" panose="020B0604030504040204" pitchFamily="34" charset="0"/>
                      </a:rPr>
                      <m:t>𝒙</m:t>
                    </m:r>
                    <m:r>
                      <a:rPr lang="en-US" sz="4400" b="1" i="1">
                        <a:solidFill>
                          <a:srgbClr val="000000"/>
                        </a:solidFill>
                        <a:latin typeface="Cambria Math" panose="02040503050406030204" pitchFamily="18" charset="0"/>
                        <a:ea typeface="Tahoma" panose="020B0604030504040204" pitchFamily="34" charset="0"/>
                        <a:cs typeface="Tahoma" panose="020B0604030504040204" pitchFamily="34" charset="0"/>
                      </a:rPr>
                      <m:t>=</m:t>
                    </m:r>
                    <m:r>
                      <a:rPr lang="en-US" sz="4400" b="1" i="1" smtClean="0">
                        <a:solidFill>
                          <a:srgbClr val="000000"/>
                        </a:solidFill>
                        <a:latin typeface="Cambria Math" panose="02040503050406030204" pitchFamily="18" charset="0"/>
                        <a:ea typeface="Tahoma" panose="020B0604030504040204" pitchFamily="34" charset="0"/>
                        <a:cs typeface="Tahoma" panose="020B0604030504040204" pitchFamily="34" charset="0"/>
                      </a:rPr>
                      <m:t>𝟎</m:t>
                    </m:r>
                    <m:r>
                      <a:rPr lang="en-US" sz="4400" b="1" i="1">
                        <a:solidFill>
                          <a:srgbClr val="000000"/>
                        </a:solidFill>
                        <a:latin typeface="Cambria Math" panose="02040503050406030204" pitchFamily="18" charset="0"/>
                        <a:ea typeface="Tahoma" panose="020B0604030504040204" pitchFamily="34" charset="0"/>
                        <a:cs typeface="Tahoma" panose="020B0604030504040204" pitchFamily="34" charset="0"/>
                      </a:rPr>
                      <m:t>,</m:t>
                    </m:r>
                    <m:r>
                      <a:rPr lang="en-US" sz="4400" b="1" i="1">
                        <a:solidFill>
                          <a:srgbClr val="000000"/>
                        </a:solidFill>
                        <a:latin typeface="Cambria Math" panose="02040503050406030204" pitchFamily="18" charset="0"/>
                        <a:ea typeface="Tahoma" panose="020B0604030504040204" pitchFamily="34" charset="0"/>
                        <a:cs typeface="Tahoma" panose="020B0604030504040204" pitchFamily="34" charset="0"/>
                      </a:rPr>
                      <m:t>𝒚</m:t>
                    </m:r>
                    <m:r>
                      <a:rPr lang="en-US" sz="4400" b="1" i="1">
                        <a:solidFill>
                          <a:srgbClr val="000000"/>
                        </a:solidFill>
                        <a:latin typeface="Cambria Math" panose="02040503050406030204" pitchFamily="18" charset="0"/>
                        <a:ea typeface="Tahoma" panose="020B0604030504040204" pitchFamily="34" charset="0"/>
                        <a:cs typeface="Tahoma" panose="020B0604030504040204" pitchFamily="34" charset="0"/>
                      </a:rPr>
                      <m:t>=</m:t>
                    </m:r>
                    <m:r>
                      <a:rPr lang="en-US" sz="4400" b="1" i="1" smtClean="0">
                        <a:solidFill>
                          <a:srgbClr val="000000"/>
                        </a:solidFill>
                        <a:latin typeface="Cambria Math" panose="02040503050406030204" pitchFamily="18" charset="0"/>
                        <a:ea typeface="Tahoma" panose="020B0604030504040204" pitchFamily="34" charset="0"/>
                        <a:cs typeface="Tahoma" panose="020B0604030504040204" pitchFamily="34" charset="0"/>
                      </a:rPr>
                      <m:t>𝟐</m:t>
                    </m:r>
                  </m:oMath>
                </a14:m>
                <a:r>
                  <a:rPr lang="en-US" sz="4400" b="1" dirty="0">
                    <a:solidFill>
                      <a:srgbClr val="000000"/>
                    </a:solidFill>
                    <a:latin typeface="Tahoma" panose="020B0604030504040204" pitchFamily="34" charset="0"/>
                    <a:ea typeface="Tahoma" panose="020B0604030504040204" pitchFamily="34" charset="0"/>
                    <a:cs typeface="Tahoma" panose="020B0604030504040204" pitchFamily="34" charset="0"/>
                  </a:rPr>
                  <a:t>.</a:t>
                </a:r>
                <a:endParaRPr lang="en-US" sz="4400" b="1" dirty="0">
                  <a:latin typeface="Tahoma" panose="020B0604030504040204" pitchFamily="34" charset="0"/>
                  <a:ea typeface="Tahoma" panose="020B0604030504040204" pitchFamily="34" charset="0"/>
                  <a:cs typeface="Tahoma" panose="020B0604030504040204" pitchFamily="34" charset="0"/>
                </a:endParaRPr>
              </a:p>
              <a:p>
                <a:pPr marL="629920" algn="just">
                  <a:lnSpc>
                    <a:spcPct val="115000"/>
                  </a:lnSpc>
                  <a:spcAft>
                    <a:spcPts val="800"/>
                  </a:spcAft>
                  <a:tabLst>
                    <a:tab pos="3599815" algn="l"/>
                    <a:tab pos="5039995" algn="l"/>
                  </a:tabLst>
                </a:pPr>
                <a:r>
                  <a:rPr lang="vi-VN" sz="4400" b="1" dirty="0" smtClean="0">
                    <a:solidFill>
                      <a:srgbClr val="0000FF"/>
                    </a:solidFill>
                    <a:latin typeface="Tahoma" panose="020B0604030504040204" pitchFamily="34" charset="0"/>
                    <a:ea typeface="Tahoma" panose="020B0604030504040204" pitchFamily="34" charset="0"/>
                    <a:cs typeface="Tahoma" panose="020B0604030504040204" pitchFamily="34" charset="0"/>
                  </a:rPr>
                  <a:t>C</a:t>
                </a:r>
                <a:r>
                  <a:rPr lang="vi-VN" sz="4400" b="1"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lang="en-US" sz="4400" b="1" dirty="0">
                    <a:solidFill>
                      <a:srgbClr val="000000"/>
                    </a:solidFill>
                    <a:latin typeface="Tahoma" panose="020B0604030504040204" pitchFamily="34" charset="0"/>
                    <a:ea typeface="Tahoma" panose="020B0604030504040204" pitchFamily="34" charset="0"/>
                    <a:cs typeface="Tahoma" panose="020B0604030504040204" pitchFamily="34" charset="0"/>
                  </a:rPr>
                  <a:t>min </a:t>
                </a:r>
                <a14:m>
                  <m:oMath xmlns:m="http://schemas.openxmlformats.org/officeDocument/2006/math">
                    <m:r>
                      <a:rPr lang="en-US" sz="4400" b="1" i="1">
                        <a:solidFill>
                          <a:srgbClr val="000000"/>
                        </a:solidFill>
                        <a:latin typeface="Cambria Math" panose="02040503050406030204" pitchFamily="18" charset="0"/>
                        <a:ea typeface="Tahoma" panose="020B0604030504040204" pitchFamily="34" charset="0"/>
                        <a:cs typeface="Tahoma" panose="020B0604030504040204" pitchFamily="34" charset="0"/>
                      </a:rPr>
                      <m:t>𝑭</m:t>
                    </m:r>
                    <m:r>
                      <a:rPr lang="en-US" sz="4400" b="1" i="1">
                        <a:solidFill>
                          <a:srgbClr val="000000"/>
                        </a:solidFill>
                        <a:latin typeface="Cambria Math" panose="02040503050406030204" pitchFamily="18" charset="0"/>
                        <a:ea typeface="Tahoma" panose="020B0604030504040204" pitchFamily="34" charset="0"/>
                        <a:cs typeface="Tahoma" panose="020B0604030504040204" pitchFamily="34" charset="0"/>
                      </a:rPr>
                      <m:t>=</m:t>
                    </m:r>
                    <m:r>
                      <a:rPr lang="en-US" sz="4400" b="1" i="0" smtClean="0">
                        <a:solidFill>
                          <a:srgbClr val="000000"/>
                        </a:solidFill>
                        <a:latin typeface="Cambria Math" panose="02040503050406030204" pitchFamily="18" charset="0"/>
                        <a:ea typeface="Tahoma" panose="020B0604030504040204" pitchFamily="34" charset="0"/>
                        <a:cs typeface="Tahoma" panose="020B0604030504040204" pitchFamily="34" charset="0"/>
                      </a:rPr>
                      <m:t>𝟑</m:t>
                    </m:r>
                    <m:r>
                      <a:rPr lang="en-US" sz="4400" b="1">
                        <a:solidFill>
                          <a:srgbClr val="000000"/>
                        </a:solidFill>
                        <a:latin typeface="Cambria Math" panose="02040503050406030204" pitchFamily="18" charset="0"/>
                        <a:ea typeface="Tahoma" panose="020B0604030504040204" pitchFamily="34" charset="0"/>
                        <a:cs typeface="Tahoma" panose="020B0604030504040204" pitchFamily="34" charset="0"/>
                      </a:rPr>
                      <m:t> </m:t>
                    </m:r>
                  </m:oMath>
                </a14:m>
                <a:r>
                  <a:rPr lang="en-US" sz="4400" b="1" dirty="0" err="1">
                    <a:solidFill>
                      <a:srgbClr val="000000"/>
                    </a:solidFill>
                    <a:latin typeface="Tahoma" panose="020B0604030504040204" pitchFamily="34" charset="0"/>
                    <a:ea typeface="Tahoma" panose="020B0604030504040204" pitchFamily="34" charset="0"/>
                    <a:cs typeface="Tahoma" panose="020B0604030504040204" pitchFamily="34" charset="0"/>
                  </a:rPr>
                  <a:t>khi</a:t>
                </a:r>
                <a:r>
                  <a:rPr lang="en-US" sz="4400" b="1" dirty="0">
                    <a:solidFill>
                      <a:srgbClr val="000000"/>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solidFill>
                          <a:srgbClr val="000000"/>
                        </a:solidFill>
                        <a:latin typeface="Cambria Math" panose="02040503050406030204" pitchFamily="18" charset="0"/>
                        <a:ea typeface="Tahoma" panose="020B0604030504040204" pitchFamily="34" charset="0"/>
                        <a:cs typeface="Tahoma" panose="020B0604030504040204" pitchFamily="34" charset="0"/>
                      </a:rPr>
                      <m:t>𝒙</m:t>
                    </m:r>
                    <m:r>
                      <a:rPr lang="en-US" sz="4400" b="1" i="1">
                        <a:solidFill>
                          <a:srgbClr val="000000"/>
                        </a:solidFill>
                        <a:latin typeface="Cambria Math" panose="02040503050406030204" pitchFamily="18" charset="0"/>
                        <a:ea typeface="Tahoma" panose="020B0604030504040204" pitchFamily="34" charset="0"/>
                        <a:cs typeface="Tahoma" panose="020B0604030504040204" pitchFamily="34" charset="0"/>
                      </a:rPr>
                      <m:t>=</m:t>
                    </m:r>
                    <m:r>
                      <a:rPr lang="en-US" sz="4400" b="1" i="1" smtClean="0">
                        <a:solidFill>
                          <a:srgbClr val="000000"/>
                        </a:solidFill>
                        <a:latin typeface="Cambria Math" panose="02040503050406030204" pitchFamily="18" charset="0"/>
                        <a:ea typeface="Tahoma" panose="020B0604030504040204" pitchFamily="34" charset="0"/>
                        <a:cs typeface="Tahoma" panose="020B0604030504040204" pitchFamily="34" charset="0"/>
                      </a:rPr>
                      <m:t>𝟏</m:t>
                    </m:r>
                    <m:r>
                      <a:rPr lang="en-US" sz="4400" b="1" i="1">
                        <a:solidFill>
                          <a:srgbClr val="000000"/>
                        </a:solidFill>
                        <a:latin typeface="Cambria Math" panose="02040503050406030204" pitchFamily="18" charset="0"/>
                        <a:ea typeface="Tahoma" panose="020B0604030504040204" pitchFamily="34" charset="0"/>
                        <a:cs typeface="Tahoma" panose="020B0604030504040204" pitchFamily="34" charset="0"/>
                      </a:rPr>
                      <m:t>,</m:t>
                    </m:r>
                    <m:r>
                      <a:rPr lang="en-US" sz="4400" b="1" i="1">
                        <a:solidFill>
                          <a:srgbClr val="000000"/>
                        </a:solidFill>
                        <a:latin typeface="Cambria Math" panose="02040503050406030204" pitchFamily="18" charset="0"/>
                        <a:ea typeface="Tahoma" panose="020B0604030504040204" pitchFamily="34" charset="0"/>
                        <a:cs typeface="Tahoma" panose="020B0604030504040204" pitchFamily="34" charset="0"/>
                      </a:rPr>
                      <m:t>𝒚</m:t>
                    </m:r>
                    <m:r>
                      <a:rPr lang="en-US" sz="4400" b="1" i="1">
                        <a:solidFill>
                          <a:srgbClr val="000000"/>
                        </a:solidFill>
                        <a:latin typeface="Cambria Math" panose="02040503050406030204" pitchFamily="18" charset="0"/>
                        <a:ea typeface="Tahoma" panose="020B0604030504040204" pitchFamily="34" charset="0"/>
                        <a:cs typeface="Tahoma" panose="020B0604030504040204" pitchFamily="34" charset="0"/>
                      </a:rPr>
                      <m:t>=</m:t>
                    </m:r>
                    <m:r>
                      <a:rPr lang="en-US" sz="4400" b="1" i="1" smtClean="0">
                        <a:solidFill>
                          <a:srgbClr val="000000"/>
                        </a:solidFill>
                        <a:latin typeface="Cambria Math" panose="02040503050406030204" pitchFamily="18" charset="0"/>
                        <a:ea typeface="Tahoma" panose="020B0604030504040204" pitchFamily="34" charset="0"/>
                        <a:cs typeface="Tahoma" panose="020B0604030504040204" pitchFamily="34" charset="0"/>
                      </a:rPr>
                      <m:t>𝟒</m:t>
                    </m:r>
                  </m:oMath>
                </a14:m>
                <a:r>
                  <a:rPr lang="en-US" sz="4400" b="1" dirty="0" smtClean="0">
                    <a:solidFill>
                      <a:srgbClr val="000000"/>
                    </a:solidFill>
                    <a:latin typeface="Tahoma" panose="020B0604030504040204" pitchFamily="34" charset="0"/>
                    <a:ea typeface="Tahoma" panose="020B0604030504040204" pitchFamily="34" charset="0"/>
                    <a:cs typeface="Tahoma" panose="020B0604030504040204" pitchFamily="34" charset="0"/>
                  </a:rPr>
                  <a:t>. 		</a:t>
                </a:r>
                <a:r>
                  <a:rPr lang="vi-VN" sz="4400" b="1" dirty="0" smtClean="0">
                    <a:solidFill>
                      <a:srgbClr val="0000FF"/>
                    </a:solidFill>
                    <a:latin typeface="Tahoma" panose="020B0604030504040204" pitchFamily="34" charset="0"/>
                    <a:ea typeface="Tahoma" panose="020B0604030504040204" pitchFamily="34" charset="0"/>
                    <a:cs typeface="Tahoma" panose="020B0604030504040204" pitchFamily="34" charset="0"/>
                  </a:rPr>
                  <a:t>D</a:t>
                </a:r>
                <a:r>
                  <a:rPr lang="vi-VN" sz="4400" b="1"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lang="en-US" sz="4400" b="1" dirty="0">
                    <a:solidFill>
                      <a:srgbClr val="000000"/>
                    </a:solidFill>
                    <a:latin typeface="Tahoma" panose="020B0604030504040204" pitchFamily="34" charset="0"/>
                    <a:ea typeface="Tahoma" panose="020B0604030504040204" pitchFamily="34" charset="0"/>
                    <a:cs typeface="Tahoma" panose="020B0604030504040204" pitchFamily="34" charset="0"/>
                  </a:rPr>
                  <a:t>min </a:t>
                </a:r>
                <a14:m>
                  <m:oMath xmlns:m="http://schemas.openxmlformats.org/officeDocument/2006/math">
                    <m:r>
                      <a:rPr lang="en-US" sz="4400" b="1" i="1">
                        <a:solidFill>
                          <a:srgbClr val="000000"/>
                        </a:solidFill>
                        <a:latin typeface="Cambria Math" panose="02040503050406030204" pitchFamily="18" charset="0"/>
                        <a:ea typeface="Tahoma" panose="020B0604030504040204" pitchFamily="34" charset="0"/>
                        <a:cs typeface="Tahoma" panose="020B0604030504040204" pitchFamily="34" charset="0"/>
                      </a:rPr>
                      <m:t>𝑭</m:t>
                    </m:r>
                    <m:r>
                      <a:rPr lang="en-US" sz="4400" b="1" i="1">
                        <a:solidFill>
                          <a:srgbClr val="000000"/>
                        </a:solidFill>
                        <a:latin typeface="Cambria Math" panose="02040503050406030204" pitchFamily="18" charset="0"/>
                        <a:ea typeface="Tahoma" panose="020B0604030504040204" pitchFamily="34" charset="0"/>
                        <a:cs typeface="Tahoma" panose="020B0604030504040204" pitchFamily="34" charset="0"/>
                      </a:rPr>
                      <m:t>=</m:t>
                    </m:r>
                    <m:r>
                      <a:rPr lang="en-US" sz="4400" b="1" i="0" smtClean="0">
                        <a:solidFill>
                          <a:srgbClr val="000000"/>
                        </a:solidFill>
                        <a:latin typeface="Cambria Math" panose="02040503050406030204" pitchFamily="18" charset="0"/>
                        <a:ea typeface="Tahoma" panose="020B0604030504040204" pitchFamily="34" charset="0"/>
                        <a:cs typeface="Tahoma" panose="020B0604030504040204" pitchFamily="34" charset="0"/>
                      </a:rPr>
                      <m:t>𝟎</m:t>
                    </m:r>
                    <m:r>
                      <a:rPr lang="en-US" sz="4400" b="1">
                        <a:solidFill>
                          <a:srgbClr val="000000"/>
                        </a:solidFill>
                        <a:latin typeface="Cambria Math" panose="02040503050406030204" pitchFamily="18" charset="0"/>
                        <a:ea typeface="Tahoma" panose="020B0604030504040204" pitchFamily="34" charset="0"/>
                        <a:cs typeface="Tahoma" panose="020B0604030504040204" pitchFamily="34" charset="0"/>
                      </a:rPr>
                      <m:t> </m:t>
                    </m:r>
                  </m:oMath>
                </a14:m>
                <a:r>
                  <a:rPr lang="en-US" sz="4400" b="1" dirty="0" err="1">
                    <a:solidFill>
                      <a:srgbClr val="000000"/>
                    </a:solidFill>
                    <a:latin typeface="Tahoma" panose="020B0604030504040204" pitchFamily="34" charset="0"/>
                    <a:ea typeface="Tahoma" panose="020B0604030504040204" pitchFamily="34" charset="0"/>
                    <a:cs typeface="Tahoma" panose="020B0604030504040204" pitchFamily="34" charset="0"/>
                  </a:rPr>
                  <a:t>khi</a:t>
                </a:r>
                <a:r>
                  <a:rPr lang="en-US" sz="4400" b="1" dirty="0">
                    <a:solidFill>
                      <a:srgbClr val="000000"/>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solidFill>
                          <a:srgbClr val="000000"/>
                        </a:solidFill>
                        <a:latin typeface="Cambria Math" panose="02040503050406030204" pitchFamily="18" charset="0"/>
                        <a:ea typeface="Tahoma" panose="020B0604030504040204" pitchFamily="34" charset="0"/>
                        <a:cs typeface="Tahoma" panose="020B0604030504040204" pitchFamily="34" charset="0"/>
                      </a:rPr>
                      <m:t>𝒙</m:t>
                    </m:r>
                    <m:r>
                      <a:rPr lang="en-US" sz="4400" b="1" i="1">
                        <a:solidFill>
                          <a:srgbClr val="000000"/>
                        </a:solidFill>
                        <a:latin typeface="Cambria Math" panose="02040503050406030204" pitchFamily="18" charset="0"/>
                        <a:ea typeface="Tahoma" panose="020B0604030504040204" pitchFamily="34" charset="0"/>
                        <a:cs typeface="Tahoma" panose="020B0604030504040204" pitchFamily="34" charset="0"/>
                      </a:rPr>
                      <m:t>=</m:t>
                    </m:r>
                    <m:r>
                      <a:rPr lang="en-US" sz="4400" b="1" i="1" smtClean="0">
                        <a:solidFill>
                          <a:srgbClr val="000000"/>
                        </a:solidFill>
                        <a:latin typeface="Cambria Math" panose="02040503050406030204" pitchFamily="18" charset="0"/>
                        <a:ea typeface="Tahoma" panose="020B0604030504040204" pitchFamily="34" charset="0"/>
                        <a:cs typeface="Tahoma" panose="020B0604030504040204" pitchFamily="34" charset="0"/>
                      </a:rPr>
                      <m:t>𝟎</m:t>
                    </m:r>
                    <m:r>
                      <a:rPr lang="en-US" sz="4400" b="1" i="1">
                        <a:solidFill>
                          <a:srgbClr val="000000"/>
                        </a:solidFill>
                        <a:latin typeface="Cambria Math" panose="02040503050406030204" pitchFamily="18" charset="0"/>
                        <a:ea typeface="Tahoma" panose="020B0604030504040204" pitchFamily="34" charset="0"/>
                        <a:cs typeface="Tahoma" panose="020B0604030504040204" pitchFamily="34" charset="0"/>
                      </a:rPr>
                      <m:t>,</m:t>
                    </m:r>
                    <m:r>
                      <a:rPr lang="en-US" sz="4400" b="1" i="1">
                        <a:solidFill>
                          <a:srgbClr val="000000"/>
                        </a:solidFill>
                        <a:latin typeface="Cambria Math" panose="02040503050406030204" pitchFamily="18" charset="0"/>
                        <a:ea typeface="Tahoma" panose="020B0604030504040204" pitchFamily="34" charset="0"/>
                        <a:cs typeface="Tahoma" panose="020B0604030504040204" pitchFamily="34" charset="0"/>
                      </a:rPr>
                      <m:t>𝒚</m:t>
                    </m:r>
                    <m:r>
                      <a:rPr lang="en-US" sz="4400" b="1" i="1">
                        <a:solidFill>
                          <a:srgbClr val="000000"/>
                        </a:solidFill>
                        <a:latin typeface="Cambria Math" panose="02040503050406030204" pitchFamily="18" charset="0"/>
                        <a:ea typeface="Tahoma" panose="020B0604030504040204" pitchFamily="34" charset="0"/>
                        <a:cs typeface="Tahoma" panose="020B0604030504040204" pitchFamily="34" charset="0"/>
                      </a:rPr>
                      <m:t>=</m:t>
                    </m:r>
                    <m:r>
                      <a:rPr lang="en-US" sz="4400" b="1" i="1" smtClean="0">
                        <a:solidFill>
                          <a:srgbClr val="000000"/>
                        </a:solidFill>
                        <a:latin typeface="Cambria Math" panose="02040503050406030204" pitchFamily="18" charset="0"/>
                        <a:ea typeface="Tahoma" panose="020B0604030504040204" pitchFamily="34" charset="0"/>
                        <a:cs typeface="Tahoma" panose="020B0604030504040204" pitchFamily="34" charset="0"/>
                      </a:rPr>
                      <m:t>𝟎</m:t>
                    </m:r>
                  </m:oMath>
                </a14:m>
                <a:r>
                  <a:rPr lang="en-US" sz="4400" b="1" dirty="0">
                    <a:solidFill>
                      <a:srgbClr val="000000"/>
                    </a:solidFill>
                    <a:latin typeface="Tahoma" panose="020B0604030504040204" pitchFamily="34" charset="0"/>
                    <a:ea typeface="Tahoma" panose="020B0604030504040204" pitchFamily="34" charset="0"/>
                    <a:cs typeface="Tahoma" panose="020B0604030504040204" pitchFamily="34" charset="0"/>
                  </a:rPr>
                  <a:t>.</a:t>
                </a:r>
                <a:endParaRPr lang="en-US" sz="4400" b="1" dirty="0">
                  <a:latin typeface="Tahoma" panose="020B0604030504040204" pitchFamily="34" charset="0"/>
                  <a:ea typeface="Tahoma" panose="020B0604030504040204" pitchFamily="34" charset="0"/>
                  <a:cs typeface="Tahoma" panose="020B0604030504040204" pitchFamily="34" charset="0"/>
                </a:endParaRPr>
              </a:p>
              <a:p>
                <a:pPr marL="629920" algn="just">
                  <a:lnSpc>
                    <a:spcPct val="115000"/>
                  </a:lnSpc>
                  <a:spcAft>
                    <a:spcPts val="800"/>
                  </a:spcAft>
                  <a:tabLst>
                    <a:tab pos="3599815" algn="l"/>
                    <a:tab pos="5039995" algn="l"/>
                  </a:tabLst>
                </a:pPr>
                <a:endParaRPr lang="en-US" sz="4400" b="1" dirty="0">
                  <a:effectLst/>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3" name="Rectangle 2">
                <a:extLst>
                  <a:ext uri="{FF2B5EF4-FFF2-40B4-BE49-F238E27FC236}">
                    <a16:creationId xmlns:a16="http://schemas.microsoft.com/office/drawing/2014/main" id="{8D40923E-242C-40D8-A5EF-024E7DBC94E3}"/>
                  </a:ext>
                </a:extLst>
              </p:cNvPr>
              <p:cNvSpPr>
                <a:spLocks noRot="1" noChangeAspect="1" noMove="1" noResize="1" noEditPoints="1" noAdjustHandles="1" noChangeArrowheads="1" noChangeShapeType="1" noTextEdit="1"/>
              </p:cNvSpPr>
              <p:nvPr/>
            </p:nvSpPr>
            <p:spPr>
              <a:xfrm>
                <a:off x="915291" y="3422038"/>
                <a:ext cx="22349299" cy="6103337"/>
              </a:xfrm>
              <a:prstGeom prst="rect">
                <a:avLst/>
              </a:prstGeom>
              <a:blipFill>
                <a:blip r:embed="rId2"/>
                <a:stretch>
                  <a:fillRect l="-1091" r="-709"/>
                </a:stretch>
              </a:blipFill>
            </p:spPr>
            <p:txBody>
              <a:bodyPr/>
              <a:lstStyle/>
              <a:p>
                <a:r>
                  <a:rPr lang="en-US">
                    <a:noFill/>
                  </a:rPr>
                  <a:t> </a:t>
                </a:r>
              </a:p>
            </p:txBody>
          </p:sp>
        </mc:Fallback>
      </mc:AlternateContent>
      <p:sp>
        <p:nvSpPr>
          <p:cNvPr id="5" name="Rectangle 4">
            <a:extLst>
              <a:ext uri="{FF2B5EF4-FFF2-40B4-BE49-F238E27FC236}">
                <a16:creationId xmlns:a16="http://schemas.microsoft.com/office/drawing/2014/main" id="{17D58AC8-71A8-4C06-9F97-EC06A0E57D9F}"/>
              </a:ext>
            </a:extLst>
          </p:cNvPr>
          <p:cNvSpPr/>
          <p:nvPr/>
        </p:nvSpPr>
        <p:spPr>
          <a:xfrm>
            <a:off x="4275078" y="11797592"/>
            <a:ext cx="2994409" cy="751616"/>
          </a:xfrm>
          <a:prstGeom prst="rect">
            <a:avLst/>
          </a:prstGeom>
        </p:spPr>
        <p:txBody>
          <a:bodyPr wrap="none">
            <a:spAutoFit/>
          </a:bodyPr>
          <a:lstStyle/>
          <a:p>
            <a:pPr marL="629920">
              <a:lnSpc>
                <a:spcPct val="107000"/>
              </a:lnSpc>
              <a:spcAft>
                <a:spcPts val="800"/>
              </a:spcAft>
              <a:tabLst>
                <a:tab pos="1737360" algn="l"/>
              </a:tabLst>
            </a:pPr>
            <a:r>
              <a:rPr lang="vi-VN" sz="4400" b="1" dirty="0">
                <a:solidFill>
                  <a:srgbClr val="0000FF"/>
                </a:solidFill>
                <a:highlight>
                  <a:srgbClr val="00FF00"/>
                </a:highlight>
                <a:latin typeface="Tahoma" panose="020B0604030504040204" pitchFamily="34" charset="0"/>
                <a:ea typeface="Tahoma" panose="020B0604030504040204" pitchFamily="34" charset="0"/>
                <a:cs typeface="Tahoma" panose="020B0604030504040204" pitchFamily="34" charset="0"/>
              </a:rPr>
              <a:t>Chọn </a:t>
            </a:r>
            <a:r>
              <a:rPr lang="en-US" sz="4400" b="1" dirty="0">
                <a:solidFill>
                  <a:srgbClr val="0000FF"/>
                </a:solidFill>
                <a:highlight>
                  <a:srgbClr val="00FF00"/>
                </a:highlight>
                <a:latin typeface="Tahoma" panose="020B0604030504040204" pitchFamily="34" charset="0"/>
                <a:ea typeface="Tahoma" panose="020B0604030504040204" pitchFamily="34" charset="0"/>
                <a:cs typeface="Tahoma" panose="020B0604030504040204" pitchFamily="34" charset="0"/>
              </a:rPr>
              <a:t>A</a:t>
            </a:r>
            <a:r>
              <a:rPr lang="vi-VN" sz="4400" b="1" dirty="0">
                <a:solidFill>
                  <a:srgbClr val="0000FF"/>
                </a:solidFill>
                <a:highlight>
                  <a:srgbClr val="00FF00"/>
                </a:highlight>
                <a:latin typeface="Tahoma" panose="020B0604030504040204" pitchFamily="34" charset="0"/>
                <a:ea typeface="Tahoma" panose="020B0604030504040204" pitchFamily="34" charset="0"/>
                <a:cs typeface="Tahoma" panose="020B0604030504040204" pitchFamily="34" charset="0"/>
              </a:rPr>
              <a:t>.</a:t>
            </a:r>
            <a:endParaRPr lang="en-US" sz="4400" b="1" dirty="0">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037539009"/>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nodeType="clickEffect">
                                  <p:stCondLst>
                                    <p:cond delay="0"/>
                                  </p:stCondLst>
                                  <p:childTnLst>
                                    <p:set>
                                      <p:cBhvr>
                                        <p:cTn id="12" dur="1" fill="hold">
                                          <p:stCondLst>
                                            <p:cond delay="0"/>
                                          </p:stCondLst>
                                        </p:cTn>
                                        <p:tgtEl>
                                          <p:spTgt spid="65"/>
                                        </p:tgtEl>
                                        <p:attrNameLst>
                                          <p:attrName>style.visibility</p:attrName>
                                        </p:attrNameLst>
                                      </p:cBhvr>
                                      <p:to>
                                        <p:strVal val="visible"/>
                                      </p:to>
                                    </p:set>
                                    <p:animEffect transition="in" filter="wipe(left)">
                                      <p:cBhvr>
                                        <p:cTn id="13" dur="500"/>
                                        <p:tgtEl>
                                          <p:spTgt spid="65"/>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ppt_x"/>
                                          </p:val>
                                        </p:tav>
                                        <p:tav tm="100000">
                                          <p:val>
                                            <p:strVal val="#ppt_x"/>
                                          </p:val>
                                        </p:tav>
                                      </p:tavLst>
                                    </p:anim>
                                    <p:anim calcmode="lin" valueType="num">
                                      <p:cBhvr additive="base">
                                        <p:cTn id="1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oup 54"/>
          <p:cNvGrpSpPr/>
          <p:nvPr/>
        </p:nvGrpSpPr>
        <p:grpSpPr>
          <a:xfrm>
            <a:off x="567897" y="2012923"/>
            <a:ext cx="22208431" cy="8542796"/>
            <a:chOff x="1268078" y="3405486"/>
            <a:chExt cx="22486206" cy="4463292"/>
          </a:xfrm>
        </p:grpSpPr>
        <p:sp>
          <p:nvSpPr>
            <p:cNvPr id="31" name="Rounded Rectangle 30"/>
            <p:cNvSpPr/>
            <p:nvPr/>
          </p:nvSpPr>
          <p:spPr>
            <a:xfrm>
              <a:off x="1532360" y="3579401"/>
              <a:ext cx="22221924" cy="4289377"/>
            </a:xfrm>
            <a:prstGeom prst="roundRect">
              <a:avLst>
                <a:gd name="adj" fmla="val 5347"/>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grpSp>
          <p:nvGrpSpPr>
            <p:cNvPr id="32" name="Group 67"/>
            <p:cNvGrpSpPr/>
            <p:nvPr/>
          </p:nvGrpSpPr>
          <p:grpSpPr>
            <a:xfrm>
              <a:off x="1268078" y="3405486"/>
              <a:ext cx="3343538" cy="940513"/>
              <a:chOff x="1311958" y="3405486"/>
              <a:chExt cx="3343538" cy="940513"/>
            </a:xfrm>
          </p:grpSpPr>
          <p:sp>
            <p:nvSpPr>
              <p:cNvPr id="33" name="Freeform 20"/>
              <p:cNvSpPr>
                <a:spLocks/>
              </p:cNvSpPr>
              <p:nvPr/>
            </p:nvSpPr>
            <p:spPr bwMode="auto">
              <a:xfrm rot="5400000">
                <a:off x="2967389" y="2625080"/>
                <a:ext cx="793395" cy="2582819"/>
              </a:xfrm>
              <a:prstGeom prst="round2SameRect">
                <a:avLst>
                  <a:gd name="adj1" fmla="val 6498"/>
                  <a:gd name="adj2" fmla="val 0"/>
                </a:avLst>
              </a:prstGeom>
              <a:solidFill>
                <a:schemeClr val="accent6">
                  <a:lumMod val="75000"/>
                </a:schemeClr>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p>
            </p:txBody>
          </p:sp>
          <p:sp>
            <p:nvSpPr>
              <p:cNvPr id="34" name="TextBox 33"/>
              <p:cNvSpPr txBox="1"/>
              <p:nvPr/>
            </p:nvSpPr>
            <p:spPr>
              <a:xfrm>
                <a:off x="2391732" y="3614690"/>
                <a:ext cx="1858201" cy="602243"/>
              </a:xfrm>
              <a:prstGeom prst="rect">
                <a:avLst/>
              </a:prstGeom>
              <a:noFill/>
            </p:spPr>
            <p:txBody>
              <a:bodyPr wrap="none" rtlCol="0">
                <a:spAutoFit/>
              </a:bodyPr>
              <a:lstStyle/>
              <a:p>
                <a:r>
                  <a:rPr lang="en-US" sz="4600" b="1" dirty="0" err="1">
                    <a:solidFill>
                      <a:schemeClr val="bg1"/>
                    </a:solidFill>
                    <a:latin typeface="Tahoma" pitchFamily="34" charset="0"/>
                    <a:ea typeface="Tahoma" pitchFamily="34" charset="0"/>
                    <a:cs typeface="Tahoma" pitchFamily="34" charset="0"/>
                  </a:rPr>
                  <a:t>Câu</a:t>
                </a:r>
                <a:r>
                  <a:rPr lang="en-US" sz="4600" b="1" dirty="0">
                    <a:solidFill>
                      <a:schemeClr val="bg1"/>
                    </a:solidFill>
                    <a:latin typeface="Tahoma" pitchFamily="34" charset="0"/>
                    <a:ea typeface="Tahoma" pitchFamily="34" charset="0"/>
                    <a:cs typeface="Tahoma" pitchFamily="34" charset="0"/>
                  </a:rPr>
                  <a:t> 6</a:t>
                </a:r>
              </a:p>
            </p:txBody>
          </p:sp>
          <p:grpSp>
            <p:nvGrpSpPr>
              <p:cNvPr id="35" name="Group 70"/>
              <p:cNvGrpSpPr/>
              <p:nvPr/>
            </p:nvGrpSpPr>
            <p:grpSpPr>
              <a:xfrm>
                <a:off x="1311958" y="3405486"/>
                <a:ext cx="950173" cy="940513"/>
                <a:chOff x="1311958" y="3405486"/>
                <a:chExt cx="950173" cy="940513"/>
              </a:xfrm>
            </p:grpSpPr>
            <p:sp>
              <p:nvSpPr>
                <p:cNvPr id="36" name="Rectangle 35"/>
                <p:cNvSpPr/>
                <p:nvPr/>
              </p:nvSpPr>
              <p:spPr>
                <a:xfrm>
                  <a:off x="1406975" y="3672018"/>
                  <a:ext cx="596676" cy="5403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13"/>
                <p:cNvSpPr>
                  <a:spLocks noEditPoints="1"/>
                </p:cNvSpPr>
                <p:nvPr/>
              </p:nvSpPr>
              <p:spPr bwMode="auto">
                <a:xfrm>
                  <a:off x="1311958" y="3581027"/>
                  <a:ext cx="190035" cy="268948"/>
                </a:xfrm>
                <a:custGeom>
                  <a:avLst/>
                  <a:gdLst>
                    <a:gd name="T0" fmla="*/ 34 w 50"/>
                    <a:gd name="T1" fmla="*/ 16 h 71"/>
                    <a:gd name="T2" fmla="*/ 34 w 50"/>
                    <a:gd name="T3" fmla="*/ 55 h 71"/>
                    <a:gd name="T4" fmla="*/ 16 w 50"/>
                    <a:gd name="T5" fmla="*/ 55 h 71"/>
                    <a:gd name="T6" fmla="*/ 16 w 50"/>
                    <a:gd name="T7" fmla="*/ 16 h 71"/>
                    <a:gd name="T8" fmla="*/ 34 w 50"/>
                    <a:gd name="T9" fmla="*/ 16 h 71"/>
                    <a:gd name="T10" fmla="*/ 34 w 50"/>
                    <a:gd name="T11" fmla="*/ 0 h 71"/>
                    <a:gd name="T12" fmla="*/ 16 w 50"/>
                    <a:gd name="T13" fmla="*/ 0 h 71"/>
                    <a:gd name="T14" fmla="*/ 0 w 50"/>
                    <a:gd name="T15" fmla="*/ 16 h 71"/>
                    <a:gd name="T16" fmla="*/ 0 w 50"/>
                    <a:gd name="T17" fmla="*/ 55 h 71"/>
                    <a:gd name="T18" fmla="*/ 16 w 50"/>
                    <a:gd name="T19" fmla="*/ 71 h 71"/>
                    <a:gd name="T20" fmla="*/ 34 w 50"/>
                    <a:gd name="T21" fmla="*/ 71 h 71"/>
                    <a:gd name="T22" fmla="*/ 50 w 50"/>
                    <a:gd name="T23" fmla="*/ 55 h 71"/>
                    <a:gd name="T24" fmla="*/ 50 w 50"/>
                    <a:gd name="T25" fmla="*/ 16 h 71"/>
                    <a:gd name="T26" fmla="*/ 34 w 50"/>
                    <a:gd name="T2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1">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8" name="Freeform 14"/>
                <p:cNvSpPr>
                  <a:spLocks noEditPoints="1"/>
                </p:cNvSpPr>
                <p:nvPr/>
              </p:nvSpPr>
              <p:spPr bwMode="auto">
                <a:xfrm>
                  <a:off x="1311958" y="3581027"/>
                  <a:ext cx="277000" cy="181983"/>
                </a:xfrm>
                <a:custGeom>
                  <a:avLst/>
                  <a:gdLst>
                    <a:gd name="T0" fmla="*/ 57 w 73"/>
                    <a:gd name="T1" fmla="*/ 16 h 48"/>
                    <a:gd name="T2" fmla="*/ 57 w 73"/>
                    <a:gd name="T3" fmla="*/ 32 h 48"/>
                    <a:gd name="T4" fmla="*/ 16 w 73"/>
                    <a:gd name="T5" fmla="*/ 32 h 48"/>
                    <a:gd name="T6" fmla="*/ 16 w 73"/>
                    <a:gd name="T7" fmla="*/ 16 h 48"/>
                    <a:gd name="T8" fmla="*/ 57 w 73"/>
                    <a:gd name="T9" fmla="*/ 16 h 48"/>
                    <a:gd name="T10" fmla="*/ 57 w 73"/>
                    <a:gd name="T11" fmla="*/ 0 h 48"/>
                    <a:gd name="T12" fmla="*/ 16 w 73"/>
                    <a:gd name="T13" fmla="*/ 0 h 48"/>
                    <a:gd name="T14" fmla="*/ 0 w 73"/>
                    <a:gd name="T15" fmla="*/ 16 h 48"/>
                    <a:gd name="T16" fmla="*/ 0 w 73"/>
                    <a:gd name="T17" fmla="*/ 32 h 48"/>
                    <a:gd name="T18" fmla="*/ 16 w 73"/>
                    <a:gd name="T19" fmla="*/ 48 h 48"/>
                    <a:gd name="T20" fmla="*/ 57 w 73"/>
                    <a:gd name="T21" fmla="*/ 48 h 48"/>
                    <a:gd name="T22" fmla="*/ 73 w 73"/>
                    <a:gd name="T23" fmla="*/ 32 h 48"/>
                    <a:gd name="T24" fmla="*/ 73 w 73"/>
                    <a:gd name="T25" fmla="*/ 16 h 48"/>
                    <a:gd name="T26" fmla="*/ 57 w 73"/>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8">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9" name="Freeform 15"/>
                <p:cNvSpPr>
                  <a:spLocks noEditPoints="1"/>
                </p:cNvSpPr>
                <p:nvPr/>
              </p:nvSpPr>
              <p:spPr bwMode="auto">
                <a:xfrm>
                  <a:off x="1563190" y="3581027"/>
                  <a:ext cx="285052" cy="181983"/>
                </a:xfrm>
                <a:custGeom>
                  <a:avLst/>
                  <a:gdLst>
                    <a:gd name="T0" fmla="*/ 58 w 75"/>
                    <a:gd name="T1" fmla="*/ 16 h 48"/>
                    <a:gd name="T2" fmla="*/ 43 w 75"/>
                    <a:gd name="T3" fmla="*/ 32 h 48"/>
                    <a:gd name="T4" fmla="*/ 16 w 75"/>
                    <a:gd name="T5" fmla="*/ 32 h 48"/>
                    <a:gd name="T6" fmla="*/ 16 w 75"/>
                    <a:gd name="T7" fmla="*/ 16 h 48"/>
                    <a:gd name="T8" fmla="*/ 58 w 75"/>
                    <a:gd name="T9" fmla="*/ 16 h 48"/>
                    <a:gd name="T10" fmla="*/ 58 w 75"/>
                    <a:gd name="T11" fmla="*/ 0 h 48"/>
                    <a:gd name="T12" fmla="*/ 16 w 75"/>
                    <a:gd name="T13" fmla="*/ 0 h 48"/>
                    <a:gd name="T14" fmla="*/ 0 w 75"/>
                    <a:gd name="T15" fmla="*/ 16 h 48"/>
                    <a:gd name="T16" fmla="*/ 0 w 75"/>
                    <a:gd name="T17" fmla="*/ 32 h 48"/>
                    <a:gd name="T18" fmla="*/ 16 w 75"/>
                    <a:gd name="T19" fmla="*/ 48 h 48"/>
                    <a:gd name="T20" fmla="*/ 43 w 75"/>
                    <a:gd name="T21" fmla="*/ 48 h 48"/>
                    <a:gd name="T22" fmla="*/ 55 w 75"/>
                    <a:gd name="T23" fmla="*/ 43 h 48"/>
                    <a:gd name="T24" fmla="*/ 70 w 75"/>
                    <a:gd name="T25" fmla="*/ 26 h 48"/>
                    <a:gd name="T26" fmla="*/ 73 w 75"/>
                    <a:gd name="T27" fmla="*/ 9 h 48"/>
                    <a:gd name="T28" fmla="*/ 58 w 75"/>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48">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0" name="Freeform 16"/>
                <p:cNvSpPr>
                  <a:spLocks noEditPoints="1"/>
                </p:cNvSpPr>
                <p:nvPr/>
              </p:nvSpPr>
              <p:spPr bwMode="auto">
                <a:xfrm>
                  <a:off x="1563190" y="4151132"/>
                  <a:ext cx="280221" cy="194867"/>
                </a:xfrm>
                <a:custGeom>
                  <a:avLst/>
                  <a:gdLst>
                    <a:gd name="T0" fmla="*/ 58 w 74"/>
                    <a:gd name="T1" fmla="*/ 16 h 51"/>
                    <a:gd name="T2" fmla="*/ 58 w 74"/>
                    <a:gd name="T3" fmla="*/ 35 h 51"/>
                    <a:gd name="T4" fmla="*/ 16 w 74"/>
                    <a:gd name="T5" fmla="*/ 35 h 51"/>
                    <a:gd name="T6" fmla="*/ 16 w 74"/>
                    <a:gd name="T7" fmla="*/ 16 h 51"/>
                    <a:gd name="T8" fmla="*/ 58 w 74"/>
                    <a:gd name="T9" fmla="*/ 16 h 51"/>
                    <a:gd name="T10" fmla="*/ 58 w 74"/>
                    <a:gd name="T11" fmla="*/ 0 h 51"/>
                    <a:gd name="T12" fmla="*/ 16 w 74"/>
                    <a:gd name="T13" fmla="*/ 0 h 51"/>
                    <a:gd name="T14" fmla="*/ 0 w 74"/>
                    <a:gd name="T15" fmla="*/ 16 h 51"/>
                    <a:gd name="T16" fmla="*/ 0 w 74"/>
                    <a:gd name="T17" fmla="*/ 35 h 51"/>
                    <a:gd name="T18" fmla="*/ 16 w 74"/>
                    <a:gd name="T19" fmla="*/ 51 h 51"/>
                    <a:gd name="T20" fmla="*/ 58 w 74"/>
                    <a:gd name="T21" fmla="*/ 51 h 51"/>
                    <a:gd name="T22" fmla="*/ 74 w 74"/>
                    <a:gd name="T23" fmla="*/ 35 h 51"/>
                    <a:gd name="T24" fmla="*/ 74 w 74"/>
                    <a:gd name="T25" fmla="*/ 16 h 51"/>
                    <a:gd name="T26" fmla="*/ 58 w 74"/>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51">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1" name="Freeform 17"/>
                <p:cNvSpPr>
                  <a:spLocks noEditPoints="1"/>
                </p:cNvSpPr>
                <p:nvPr/>
              </p:nvSpPr>
              <p:spPr bwMode="auto">
                <a:xfrm>
                  <a:off x="1311958" y="4064167"/>
                  <a:ext cx="19003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2" name="Freeform 18"/>
                <p:cNvSpPr>
                  <a:spLocks noEditPoints="1"/>
                </p:cNvSpPr>
                <p:nvPr/>
              </p:nvSpPr>
              <p:spPr bwMode="auto">
                <a:xfrm>
                  <a:off x="1311958" y="4151132"/>
                  <a:ext cx="27700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19"/>
                <p:cNvSpPr>
                  <a:spLocks noEditPoints="1"/>
                </p:cNvSpPr>
                <p:nvPr/>
              </p:nvSpPr>
              <p:spPr bwMode="auto">
                <a:xfrm>
                  <a:off x="1311958" y="3820986"/>
                  <a:ext cx="19003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4" name="Freeform 20"/>
                <p:cNvSpPr>
                  <a:spLocks noEditPoints="1"/>
                </p:cNvSpPr>
                <p:nvPr/>
              </p:nvSpPr>
              <p:spPr bwMode="auto">
                <a:xfrm>
                  <a:off x="1907830" y="4064167"/>
                  <a:ext cx="19164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5" name="Freeform 21"/>
                <p:cNvSpPr>
                  <a:spLocks noEditPoints="1"/>
                </p:cNvSpPr>
                <p:nvPr/>
              </p:nvSpPr>
              <p:spPr bwMode="auto">
                <a:xfrm>
                  <a:off x="1820865" y="4151132"/>
                  <a:ext cx="27861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6" name="Freeform 22"/>
                <p:cNvSpPr>
                  <a:spLocks noEditPoints="1"/>
                </p:cNvSpPr>
                <p:nvPr/>
              </p:nvSpPr>
              <p:spPr bwMode="auto">
                <a:xfrm>
                  <a:off x="1907830" y="3820986"/>
                  <a:ext cx="19164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7" name="Freeform 23"/>
                <p:cNvSpPr>
                  <a:spLocks noEditPoints="1"/>
                </p:cNvSpPr>
                <p:nvPr/>
              </p:nvSpPr>
              <p:spPr bwMode="auto">
                <a:xfrm>
                  <a:off x="1661428" y="3405486"/>
                  <a:ext cx="600703" cy="594262"/>
                </a:xfrm>
                <a:custGeom>
                  <a:avLst/>
                  <a:gdLst>
                    <a:gd name="T0" fmla="*/ 105 w 158"/>
                    <a:gd name="T1" fmla="*/ 16 h 156"/>
                    <a:gd name="T2" fmla="*/ 140 w 158"/>
                    <a:gd name="T3" fmla="*/ 56 h 156"/>
                    <a:gd name="T4" fmla="*/ 56 w 158"/>
                    <a:gd name="T5" fmla="*/ 140 h 156"/>
                    <a:gd name="T6" fmla="*/ 17 w 158"/>
                    <a:gd name="T7" fmla="*/ 99 h 156"/>
                    <a:gd name="T8" fmla="*/ 105 w 158"/>
                    <a:gd name="T9" fmla="*/ 16 h 156"/>
                    <a:gd name="T10" fmla="*/ 105 w 158"/>
                    <a:gd name="T11" fmla="*/ 0 h 156"/>
                    <a:gd name="T12" fmla="*/ 94 w 158"/>
                    <a:gd name="T13" fmla="*/ 5 h 156"/>
                    <a:gd name="T14" fmla="*/ 6 w 158"/>
                    <a:gd name="T15" fmla="*/ 87 h 156"/>
                    <a:gd name="T16" fmla="*/ 5 w 158"/>
                    <a:gd name="T17" fmla="*/ 109 h 156"/>
                    <a:gd name="T18" fmla="*/ 44 w 158"/>
                    <a:gd name="T19" fmla="*/ 151 h 156"/>
                    <a:gd name="T20" fmla="*/ 55 w 158"/>
                    <a:gd name="T21" fmla="*/ 156 h 156"/>
                    <a:gd name="T22" fmla="*/ 56 w 158"/>
                    <a:gd name="T23" fmla="*/ 156 h 156"/>
                    <a:gd name="T24" fmla="*/ 67 w 158"/>
                    <a:gd name="T25" fmla="*/ 152 h 156"/>
                    <a:gd name="T26" fmla="*/ 151 w 158"/>
                    <a:gd name="T27" fmla="*/ 67 h 156"/>
                    <a:gd name="T28" fmla="*/ 152 w 158"/>
                    <a:gd name="T29" fmla="*/ 45 h 156"/>
                    <a:gd name="T30" fmla="*/ 117 w 158"/>
                    <a:gd name="T31" fmla="*/ 6 h 156"/>
                    <a:gd name="T32" fmla="*/ 105 w 158"/>
                    <a:gd name="T33" fmla="*/ 0 h 156"/>
                    <a:gd name="T34" fmla="*/ 105 w 158"/>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56">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8" name="Freeform 24"/>
                <p:cNvSpPr>
                  <a:spLocks noEditPoints="1"/>
                </p:cNvSpPr>
                <p:nvPr/>
              </p:nvSpPr>
              <p:spPr bwMode="auto">
                <a:xfrm>
                  <a:off x="1555138" y="3790388"/>
                  <a:ext cx="318872" cy="293105"/>
                </a:xfrm>
                <a:custGeom>
                  <a:avLst/>
                  <a:gdLst>
                    <a:gd name="T0" fmla="*/ 32 w 84"/>
                    <a:gd name="T1" fmla="*/ 16 h 77"/>
                    <a:gd name="T2" fmla="*/ 67 w 84"/>
                    <a:gd name="T3" fmla="*/ 50 h 77"/>
                    <a:gd name="T4" fmla="*/ 17 w 84"/>
                    <a:gd name="T5" fmla="*/ 61 h 77"/>
                    <a:gd name="T6" fmla="*/ 32 w 84"/>
                    <a:gd name="T7" fmla="*/ 16 h 77"/>
                    <a:gd name="T8" fmla="*/ 32 w 84"/>
                    <a:gd name="T9" fmla="*/ 0 h 77"/>
                    <a:gd name="T10" fmla="*/ 28 w 84"/>
                    <a:gd name="T11" fmla="*/ 1 h 77"/>
                    <a:gd name="T12" fmla="*/ 17 w 84"/>
                    <a:gd name="T13" fmla="*/ 11 h 77"/>
                    <a:gd name="T14" fmla="*/ 2 w 84"/>
                    <a:gd name="T15" fmla="*/ 56 h 77"/>
                    <a:gd name="T16" fmla="*/ 5 w 84"/>
                    <a:gd name="T17" fmla="*/ 72 h 77"/>
                    <a:gd name="T18" fmla="*/ 17 w 84"/>
                    <a:gd name="T19" fmla="*/ 77 h 77"/>
                    <a:gd name="T20" fmla="*/ 20 w 84"/>
                    <a:gd name="T21" fmla="*/ 76 h 77"/>
                    <a:gd name="T22" fmla="*/ 71 w 84"/>
                    <a:gd name="T23" fmla="*/ 65 h 77"/>
                    <a:gd name="T24" fmla="*/ 83 w 84"/>
                    <a:gd name="T25" fmla="*/ 54 h 77"/>
                    <a:gd name="T26" fmla="*/ 78 w 84"/>
                    <a:gd name="T27" fmla="*/ 38 h 77"/>
                    <a:gd name="T28" fmla="*/ 43 w 84"/>
                    <a:gd name="T29" fmla="*/ 5 h 77"/>
                    <a:gd name="T30" fmla="*/ 32 w 84"/>
                    <a:gd name="T3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77">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9" name="Freeform 25"/>
                <p:cNvSpPr>
                  <a:spLocks/>
                </p:cNvSpPr>
                <p:nvPr/>
              </p:nvSpPr>
              <p:spPr bwMode="auto">
                <a:xfrm>
                  <a:off x="1371545" y="3642225"/>
                  <a:ext cx="69249" cy="148163"/>
                </a:xfrm>
                <a:custGeom>
                  <a:avLst/>
                  <a:gdLst>
                    <a:gd name="T0" fmla="*/ 0 w 43"/>
                    <a:gd name="T1" fmla="*/ 0 h 92"/>
                    <a:gd name="T2" fmla="*/ 43 w 43"/>
                    <a:gd name="T3" fmla="*/ 0 h 92"/>
                    <a:gd name="T4" fmla="*/ 43 w 43"/>
                    <a:gd name="T5" fmla="*/ 92 h 92"/>
                    <a:gd name="T6" fmla="*/ 0 w 43"/>
                    <a:gd name="T7" fmla="*/ 92 h 92"/>
                    <a:gd name="T8" fmla="*/ 0 w 43"/>
                    <a:gd name="T9" fmla="*/ 0 h 92"/>
                    <a:gd name="T10" fmla="*/ 0 w 43"/>
                    <a:gd name="T11" fmla="*/ 0 h 92"/>
                  </a:gdLst>
                  <a:ahLst/>
                  <a:cxnLst>
                    <a:cxn ang="0">
                      <a:pos x="T0" y="T1"/>
                    </a:cxn>
                    <a:cxn ang="0">
                      <a:pos x="T2" y="T3"/>
                    </a:cxn>
                    <a:cxn ang="0">
                      <a:pos x="T4" y="T5"/>
                    </a:cxn>
                    <a:cxn ang="0">
                      <a:pos x="T6" y="T7"/>
                    </a:cxn>
                    <a:cxn ang="0">
                      <a:pos x="T8" y="T9"/>
                    </a:cxn>
                    <a:cxn ang="0">
                      <a:pos x="T10" y="T11"/>
                    </a:cxn>
                  </a:cxnLst>
                  <a:rect l="0" t="0" r="r" b="b"/>
                  <a:pathLst>
                    <a:path w="43" h="92">
                      <a:moveTo>
                        <a:pt x="0" y="0"/>
                      </a:moveTo>
                      <a:lnTo>
                        <a:pt x="43" y="0"/>
                      </a:lnTo>
                      <a:lnTo>
                        <a:pt x="43" y="92"/>
                      </a:lnTo>
                      <a:lnTo>
                        <a:pt x="0" y="9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26"/>
                <p:cNvSpPr>
                  <a:spLocks/>
                </p:cNvSpPr>
                <p:nvPr/>
              </p:nvSpPr>
              <p:spPr bwMode="auto">
                <a:xfrm>
                  <a:off x="1371545" y="3642225"/>
                  <a:ext cx="156215" cy="59588"/>
                </a:xfrm>
                <a:custGeom>
                  <a:avLst/>
                  <a:gdLst>
                    <a:gd name="T0" fmla="*/ 0 w 97"/>
                    <a:gd name="T1" fmla="*/ 0 h 37"/>
                    <a:gd name="T2" fmla="*/ 97 w 97"/>
                    <a:gd name="T3" fmla="*/ 0 h 37"/>
                    <a:gd name="T4" fmla="*/ 97 w 97"/>
                    <a:gd name="T5" fmla="*/ 37 h 37"/>
                    <a:gd name="T6" fmla="*/ 0 w 97"/>
                    <a:gd name="T7" fmla="*/ 37 h 37"/>
                    <a:gd name="T8" fmla="*/ 0 w 97"/>
                    <a:gd name="T9" fmla="*/ 0 h 37"/>
                    <a:gd name="T10" fmla="*/ 0 w 97"/>
                    <a:gd name="T11" fmla="*/ 0 h 37"/>
                  </a:gdLst>
                  <a:ahLst/>
                  <a:cxnLst>
                    <a:cxn ang="0">
                      <a:pos x="T0" y="T1"/>
                    </a:cxn>
                    <a:cxn ang="0">
                      <a:pos x="T2" y="T3"/>
                    </a:cxn>
                    <a:cxn ang="0">
                      <a:pos x="T4" y="T5"/>
                    </a:cxn>
                    <a:cxn ang="0">
                      <a:pos x="T6" y="T7"/>
                    </a:cxn>
                    <a:cxn ang="0">
                      <a:pos x="T8" y="T9"/>
                    </a:cxn>
                    <a:cxn ang="0">
                      <a:pos x="T10" y="T11"/>
                    </a:cxn>
                  </a:cxnLst>
                  <a:rect l="0" t="0" r="r" b="b"/>
                  <a:pathLst>
                    <a:path w="97" h="37">
                      <a:moveTo>
                        <a:pt x="0" y="0"/>
                      </a:moveTo>
                      <a:lnTo>
                        <a:pt x="97" y="0"/>
                      </a:lnTo>
                      <a:lnTo>
                        <a:pt x="97" y="37"/>
                      </a:lnTo>
                      <a:lnTo>
                        <a:pt x="0" y="3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27"/>
                <p:cNvSpPr>
                  <a:spLocks/>
                </p:cNvSpPr>
                <p:nvPr/>
              </p:nvSpPr>
              <p:spPr bwMode="auto">
                <a:xfrm>
                  <a:off x="1622777" y="3642225"/>
                  <a:ext cx="161046" cy="59588"/>
                </a:xfrm>
                <a:custGeom>
                  <a:avLst/>
                  <a:gdLst>
                    <a:gd name="T0" fmla="*/ 0 w 100"/>
                    <a:gd name="T1" fmla="*/ 37 h 37"/>
                    <a:gd name="T2" fmla="*/ 0 w 100"/>
                    <a:gd name="T3" fmla="*/ 0 h 37"/>
                    <a:gd name="T4" fmla="*/ 100 w 100"/>
                    <a:gd name="T5" fmla="*/ 0 h 37"/>
                    <a:gd name="T6" fmla="*/ 64 w 100"/>
                    <a:gd name="T7" fmla="*/ 37 h 37"/>
                    <a:gd name="T8" fmla="*/ 0 w 100"/>
                    <a:gd name="T9" fmla="*/ 37 h 37"/>
                    <a:gd name="T10" fmla="*/ 0 w 100"/>
                    <a:gd name="T11" fmla="*/ 37 h 37"/>
                    <a:gd name="T12" fmla="*/ 0 w 100"/>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0" h="37">
                      <a:moveTo>
                        <a:pt x="0" y="37"/>
                      </a:moveTo>
                      <a:lnTo>
                        <a:pt x="0" y="0"/>
                      </a:lnTo>
                      <a:lnTo>
                        <a:pt x="100" y="0"/>
                      </a:lnTo>
                      <a:lnTo>
                        <a:pt x="64" y="37"/>
                      </a:lnTo>
                      <a:lnTo>
                        <a:pt x="0" y="37"/>
                      </a:lnTo>
                      <a:lnTo>
                        <a:pt x="0"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28"/>
                <p:cNvSpPr>
                  <a:spLocks/>
                </p:cNvSpPr>
                <p:nvPr/>
              </p:nvSpPr>
              <p:spPr bwMode="auto">
                <a:xfrm>
                  <a:off x="1622777" y="4212330"/>
                  <a:ext cx="161046" cy="72471"/>
                </a:xfrm>
                <a:custGeom>
                  <a:avLst/>
                  <a:gdLst>
                    <a:gd name="T0" fmla="*/ 0 w 100"/>
                    <a:gd name="T1" fmla="*/ 0 h 45"/>
                    <a:gd name="T2" fmla="*/ 100 w 100"/>
                    <a:gd name="T3" fmla="*/ 0 h 45"/>
                    <a:gd name="T4" fmla="*/ 100 w 100"/>
                    <a:gd name="T5" fmla="*/ 45 h 45"/>
                    <a:gd name="T6" fmla="*/ 0 w 100"/>
                    <a:gd name="T7" fmla="*/ 45 h 45"/>
                    <a:gd name="T8" fmla="*/ 0 w 100"/>
                    <a:gd name="T9" fmla="*/ 0 h 45"/>
                    <a:gd name="T10" fmla="*/ 0 w 100"/>
                    <a:gd name="T11" fmla="*/ 0 h 45"/>
                  </a:gdLst>
                  <a:ahLst/>
                  <a:cxnLst>
                    <a:cxn ang="0">
                      <a:pos x="T0" y="T1"/>
                    </a:cxn>
                    <a:cxn ang="0">
                      <a:pos x="T2" y="T3"/>
                    </a:cxn>
                    <a:cxn ang="0">
                      <a:pos x="T4" y="T5"/>
                    </a:cxn>
                    <a:cxn ang="0">
                      <a:pos x="T6" y="T7"/>
                    </a:cxn>
                    <a:cxn ang="0">
                      <a:pos x="T8" y="T9"/>
                    </a:cxn>
                    <a:cxn ang="0">
                      <a:pos x="T10" y="T11"/>
                    </a:cxn>
                  </a:cxnLst>
                  <a:rect l="0" t="0" r="r" b="b"/>
                  <a:pathLst>
                    <a:path w="100" h="45">
                      <a:moveTo>
                        <a:pt x="0" y="0"/>
                      </a:moveTo>
                      <a:lnTo>
                        <a:pt x="100" y="0"/>
                      </a:lnTo>
                      <a:lnTo>
                        <a:pt x="100"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29"/>
                <p:cNvSpPr>
                  <a:spLocks/>
                </p:cNvSpPr>
                <p:nvPr/>
              </p:nvSpPr>
              <p:spPr bwMode="auto">
                <a:xfrm>
                  <a:off x="1371545"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30"/>
                <p:cNvSpPr>
                  <a:spLocks/>
                </p:cNvSpPr>
                <p:nvPr/>
              </p:nvSpPr>
              <p:spPr bwMode="auto">
                <a:xfrm>
                  <a:off x="1371545"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31"/>
                <p:cNvSpPr>
                  <a:spLocks/>
                </p:cNvSpPr>
                <p:nvPr/>
              </p:nvSpPr>
              <p:spPr bwMode="auto">
                <a:xfrm>
                  <a:off x="1371545"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32"/>
                <p:cNvSpPr>
                  <a:spLocks/>
                </p:cNvSpPr>
                <p:nvPr/>
              </p:nvSpPr>
              <p:spPr bwMode="auto">
                <a:xfrm>
                  <a:off x="1969027"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33"/>
                <p:cNvSpPr>
                  <a:spLocks/>
                </p:cNvSpPr>
                <p:nvPr/>
              </p:nvSpPr>
              <p:spPr bwMode="auto">
                <a:xfrm>
                  <a:off x="1882062"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Freeform 34"/>
                <p:cNvSpPr>
                  <a:spLocks/>
                </p:cNvSpPr>
                <p:nvPr/>
              </p:nvSpPr>
              <p:spPr bwMode="auto">
                <a:xfrm>
                  <a:off x="1969027"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35"/>
                <p:cNvSpPr>
                  <a:spLocks/>
                </p:cNvSpPr>
                <p:nvPr/>
              </p:nvSpPr>
              <p:spPr bwMode="auto">
                <a:xfrm>
                  <a:off x="1725847" y="3466684"/>
                  <a:ext cx="468645" cy="471867"/>
                </a:xfrm>
                <a:custGeom>
                  <a:avLst/>
                  <a:gdLst>
                    <a:gd name="T0" fmla="*/ 208 w 291"/>
                    <a:gd name="T1" fmla="*/ 0 h 293"/>
                    <a:gd name="T2" fmla="*/ 0 w 291"/>
                    <a:gd name="T3" fmla="*/ 196 h 293"/>
                    <a:gd name="T4" fmla="*/ 92 w 291"/>
                    <a:gd name="T5" fmla="*/ 293 h 293"/>
                    <a:gd name="T6" fmla="*/ 291 w 291"/>
                    <a:gd name="T7" fmla="*/ 94 h 293"/>
                    <a:gd name="T8" fmla="*/ 208 w 291"/>
                    <a:gd name="T9" fmla="*/ 0 h 293"/>
                    <a:gd name="T10" fmla="*/ 208 w 291"/>
                    <a:gd name="T11" fmla="*/ 0 h 293"/>
                    <a:gd name="T12" fmla="*/ 208 w 291"/>
                    <a:gd name="T13" fmla="*/ 0 h 293"/>
                  </a:gdLst>
                  <a:ahLst/>
                  <a:cxnLst>
                    <a:cxn ang="0">
                      <a:pos x="T0" y="T1"/>
                    </a:cxn>
                    <a:cxn ang="0">
                      <a:pos x="T2" y="T3"/>
                    </a:cxn>
                    <a:cxn ang="0">
                      <a:pos x="T4" y="T5"/>
                    </a:cxn>
                    <a:cxn ang="0">
                      <a:pos x="T6" y="T7"/>
                    </a:cxn>
                    <a:cxn ang="0">
                      <a:pos x="T8" y="T9"/>
                    </a:cxn>
                    <a:cxn ang="0">
                      <a:pos x="T10" y="T11"/>
                    </a:cxn>
                    <a:cxn ang="0">
                      <a:pos x="T12" y="T13"/>
                    </a:cxn>
                  </a:cxnLst>
                  <a:rect l="0" t="0" r="r" b="b"/>
                  <a:pathLst>
                    <a:path w="291" h="293">
                      <a:moveTo>
                        <a:pt x="208" y="0"/>
                      </a:moveTo>
                      <a:lnTo>
                        <a:pt x="0" y="196"/>
                      </a:lnTo>
                      <a:lnTo>
                        <a:pt x="92" y="293"/>
                      </a:lnTo>
                      <a:lnTo>
                        <a:pt x="291" y="94"/>
                      </a:lnTo>
                      <a:lnTo>
                        <a:pt x="208" y="0"/>
                      </a:lnTo>
                      <a:lnTo>
                        <a:pt x="208" y="0"/>
                      </a:lnTo>
                      <a:lnTo>
                        <a:pt x="2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36"/>
                <p:cNvSpPr>
                  <a:spLocks/>
                </p:cNvSpPr>
                <p:nvPr/>
              </p:nvSpPr>
              <p:spPr bwMode="auto">
                <a:xfrm>
                  <a:off x="1619556" y="3849975"/>
                  <a:ext cx="190035" cy="172320"/>
                </a:xfrm>
                <a:custGeom>
                  <a:avLst/>
                  <a:gdLst>
                    <a:gd name="T0" fmla="*/ 35 w 118"/>
                    <a:gd name="T1" fmla="*/ 0 h 107"/>
                    <a:gd name="T2" fmla="*/ 0 w 118"/>
                    <a:gd name="T3" fmla="*/ 107 h 107"/>
                    <a:gd name="T4" fmla="*/ 118 w 118"/>
                    <a:gd name="T5" fmla="*/ 81 h 107"/>
                    <a:gd name="T6" fmla="*/ 35 w 118"/>
                    <a:gd name="T7" fmla="*/ 0 h 107"/>
                    <a:gd name="T8" fmla="*/ 35 w 118"/>
                    <a:gd name="T9" fmla="*/ 0 h 107"/>
                    <a:gd name="T10" fmla="*/ 35 w 118"/>
                    <a:gd name="T11" fmla="*/ 0 h 107"/>
                  </a:gdLst>
                  <a:ahLst/>
                  <a:cxnLst>
                    <a:cxn ang="0">
                      <a:pos x="T0" y="T1"/>
                    </a:cxn>
                    <a:cxn ang="0">
                      <a:pos x="T2" y="T3"/>
                    </a:cxn>
                    <a:cxn ang="0">
                      <a:pos x="T4" y="T5"/>
                    </a:cxn>
                    <a:cxn ang="0">
                      <a:pos x="T6" y="T7"/>
                    </a:cxn>
                    <a:cxn ang="0">
                      <a:pos x="T8" y="T9"/>
                    </a:cxn>
                    <a:cxn ang="0">
                      <a:pos x="T10" y="T11"/>
                    </a:cxn>
                  </a:cxnLst>
                  <a:rect l="0" t="0" r="r" b="b"/>
                  <a:pathLst>
                    <a:path w="118" h="107">
                      <a:moveTo>
                        <a:pt x="35" y="0"/>
                      </a:moveTo>
                      <a:lnTo>
                        <a:pt x="0" y="107"/>
                      </a:lnTo>
                      <a:lnTo>
                        <a:pt x="118" y="81"/>
                      </a:lnTo>
                      <a:lnTo>
                        <a:pt x="35"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sp>
        <p:nvSpPr>
          <p:cNvPr id="73" name="Text Box 34"/>
          <p:cNvSpPr txBox="1">
            <a:spLocks noChangeArrowheads="1"/>
          </p:cNvSpPr>
          <p:nvPr/>
        </p:nvSpPr>
        <p:spPr bwMode="auto">
          <a:xfrm>
            <a:off x="4969574" y="13716000"/>
            <a:ext cx="26130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vi-VN"/>
          </a:p>
        </p:txBody>
      </p:sp>
      <p:grpSp>
        <p:nvGrpSpPr>
          <p:cNvPr id="65" name="Group 10"/>
          <p:cNvGrpSpPr/>
          <p:nvPr/>
        </p:nvGrpSpPr>
        <p:grpSpPr>
          <a:xfrm>
            <a:off x="497579" y="11811976"/>
            <a:ext cx="10634995" cy="1288709"/>
            <a:chOff x="1270511" y="5867400"/>
            <a:chExt cx="11644322" cy="1523284"/>
          </a:xfrm>
        </p:grpSpPr>
        <p:sp>
          <p:nvSpPr>
            <p:cNvPr id="66" name="Rounded Rectangle 65"/>
            <p:cNvSpPr/>
            <p:nvPr/>
          </p:nvSpPr>
          <p:spPr>
            <a:xfrm>
              <a:off x="1272211" y="6139011"/>
              <a:ext cx="11642622" cy="1251673"/>
            </a:xfrm>
            <a:prstGeom prst="roundRect">
              <a:avLst>
                <a:gd name="adj" fmla="val 3132"/>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a:p>
          </p:txBody>
        </p:sp>
        <p:grpSp>
          <p:nvGrpSpPr>
            <p:cNvPr id="67" name="Group 60"/>
            <p:cNvGrpSpPr/>
            <p:nvPr/>
          </p:nvGrpSpPr>
          <p:grpSpPr>
            <a:xfrm>
              <a:off x="1270511" y="5867400"/>
              <a:ext cx="3568119" cy="885308"/>
              <a:chOff x="1224541" y="6305967"/>
              <a:chExt cx="3568119" cy="885308"/>
            </a:xfrm>
          </p:grpSpPr>
          <p:sp>
            <p:nvSpPr>
              <p:cNvPr id="68" name="Freeform 20"/>
              <p:cNvSpPr>
                <a:spLocks/>
              </p:cNvSpPr>
              <p:nvPr/>
            </p:nvSpPr>
            <p:spPr bwMode="auto">
              <a:xfrm rot="16200000" flipV="1">
                <a:off x="2880142" y="5238910"/>
                <a:ext cx="828631" cy="2996405"/>
              </a:xfrm>
              <a:prstGeom prst="round1Rect">
                <a:avLst/>
              </a:prstGeom>
              <a:solidFill>
                <a:schemeClr val="bg1"/>
              </a:solidFill>
              <a:ln w="57150">
                <a:solidFill>
                  <a:srgbClr val="0999C8"/>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p>
            </p:txBody>
          </p:sp>
          <p:sp>
            <p:nvSpPr>
              <p:cNvPr id="69" name="TextBox 68"/>
              <p:cNvSpPr txBox="1"/>
              <p:nvPr/>
            </p:nvSpPr>
            <p:spPr>
              <a:xfrm>
                <a:off x="2296330" y="6305967"/>
                <a:ext cx="2053767" cy="885308"/>
              </a:xfrm>
              <a:prstGeom prst="rect">
                <a:avLst/>
              </a:prstGeom>
              <a:noFill/>
            </p:spPr>
            <p:txBody>
              <a:bodyPr wrap="none" rtlCol="0">
                <a:spAutoFit/>
              </a:bodyPr>
              <a:lstStyle/>
              <a:p>
                <a:r>
                  <a:rPr lang="vi-VN" sz="4600" b="1" dirty="0">
                    <a:solidFill>
                      <a:srgbClr val="0999C8"/>
                    </a:solidFill>
                    <a:latin typeface="Tahoma" pitchFamily="34" charset="0"/>
                    <a:ea typeface="Tahoma" pitchFamily="34" charset="0"/>
                    <a:cs typeface="Tahoma" pitchFamily="34" charset="0"/>
                  </a:rPr>
                  <a:t>Trả lời</a:t>
                </a:r>
                <a:endParaRPr lang="en-US" sz="4600" b="1" dirty="0">
                  <a:solidFill>
                    <a:srgbClr val="0999C8"/>
                  </a:solidFill>
                  <a:latin typeface="Tahoma" pitchFamily="34" charset="0"/>
                  <a:ea typeface="Tahoma" pitchFamily="34" charset="0"/>
                  <a:cs typeface="Tahoma" pitchFamily="34" charset="0"/>
                </a:endParaRPr>
              </a:p>
            </p:txBody>
          </p:sp>
          <p:sp>
            <p:nvSpPr>
              <p:cNvPr id="70" name="Round Diagonal Corner Rectangle 69"/>
              <p:cNvSpPr/>
              <p:nvPr/>
            </p:nvSpPr>
            <p:spPr>
              <a:xfrm flipV="1">
                <a:off x="1224541" y="6322799"/>
                <a:ext cx="903517" cy="828630"/>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15"/>
              <p:cNvSpPr>
                <a:spLocks noEditPoints="1"/>
              </p:cNvSpPr>
              <p:nvPr/>
            </p:nvSpPr>
            <p:spPr bwMode="auto">
              <a:xfrm>
                <a:off x="1423146" y="6394807"/>
                <a:ext cx="501902" cy="680422"/>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sp>
        <p:nvSpPr>
          <p:cNvPr id="62" name="Round Same Side Corner Rectangle 6">
            <a:extLst>
              <a:ext uri="{FF2B5EF4-FFF2-40B4-BE49-F238E27FC236}">
                <a16:creationId xmlns:a16="http://schemas.microsoft.com/office/drawing/2014/main" id="{44158B4D-8ECA-4EBB-B4DF-6DE425FB5743}"/>
              </a:ext>
            </a:extLst>
          </p:cNvPr>
          <p:cNvSpPr/>
          <p:nvPr/>
        </p:nvSpPr>
        <p:spPr>
          <a:xfrm flipV="1">
            <a:off x="8650698" y="1390785"/>
            <a:ext cx="9518389" cy="1099993"/>
          </a:xfrm>
          <a:prstGeom prst="round2Same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4E839076-FB5A-490F-8BCF-B88C96600FBF}"/>
              </a:ext>
            </a:extLst>
          </p:cNvPr>
          <p:cNvSpPr txBox="1"/>
          <p:nvPr/>
        </p:nvSpPr>
        <p:spPr>
          <a:xfrm>
            <a:off x="9372600" y="1371600"/>
            <a:ext cx="8257389" cy="923330"/>
          </a:xfrm>
          <a:prstGeom prst="rect">
            <a:avLst/>
          </a:prstGeom>
          <a:noFill/>
        </p:spPr>
        <p:txBody>
          <a:bodyPr wrap="none" rtlCol="0">
            <a:spAutoFit/>
          </a:bodyPr>
          <a:lstStyle/>
          <a:p>
            <a:r>
              <a:rPr lang="en-US" sz="5400" b="1" dirty="0">
                <a:solidFill>
                  <a:schemeClr val="bg1"/>
                </a:solidFill>
                <a:latin typeface="Tahoma" pitchFamily="34" charset="0"/>
                <a:ea typeface="Tahoma" pitchFamily="34" charset="0"/>
                <a:cs typeface="Tahoma" pitchFamily="34" charset="0"/>
              </a:rPr>
              <a:t>BÀI TẬP TRẮC NGHIỆM</a:t>
            </a:r>
            <a:endParaRPr lang="vi-VN" sz="5400" b="1" dirty="0">
              <a:solidFill>
                <a:schemeClr val="bg1"/>
              </a:solidFill>
              <a:latin typeface="Tahoma" pitchFamily="34" charset="0"/>
              <a:ea typeface="Tahoma" pitchFamily="34" charset="0"/>
              <a:cs typeface="Tahoma" pitchFamily="34" charset="0"/>
            </a:endParaRPr>
          </a:p>
        </p:txBody>
      </p:sp>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32917F3F-38E3-4C70-9022-52D29F65BFAB}"/>
                  </a:ext>
                </a:extLst>
              </p:cNvPr>
              <p:cNvSpPr/>
              <p:nvPr/>
            </p:nvSpPr>
            <p:spPr>
              <a:xfrm>
                <a:off x="1042210" y="3463521"/>
                <a:ext cx="21734118" cy="7092198"/>
              </a:xfrm>
              <a:prstGeom prst="rect">
                <a:avLst/>
              </a:prstGeom>
            </p:spPr>
            <p:txBody>
              <a:bodyPr wrap="square">
                <a:spAutoFit/>
              </a:bodyPr>
              <a:lstStyle/>
              <a:p>
                <a:pPr marL="630555" indent="-630555" algn="just">
                  <a:lnSpc>
                    <a:spcPct val="160000"/>
                  </a:lnSpc>
                  <a:tabLst>
                    <a:tab pos="629920" algn="l"/>
                  </a:tabLst>
                </a:pPr>
                <a:r>
                  <a:rPr lang="en-US" sz="4400" b="1"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Miền</a:t>
                </a:r>
                <a:r>
                  <a:rPr lang="en-US" sz="4400" b="1"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không</a:t>
                </a:r>
                <a:r>
                  <a:rPr lang="en-US" sz="4400" b="1"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bị</a:t>
                </a:r>
                <a:r>
                  <a:rPr lang="en-US" sz="4400" b="1"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gạch</a:t>
                </a:r>
                <a:r>
                  <a:rPr lang="en-US" sz="4400" b="1"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chéo</a:t>
                </a:r>
                <a:r>
                  <a:rPr lang="en-US" sz="4400" b="1"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kể</a:t>
                </a:r>
                <a:r>
                  <a:rPr lang="en-US" sz="4400" b="1"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cả</a:t>
                </a:r>
                <a:r>
                  <a:rPr lang="en-US" sz="4400" b="1"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đường</a:t>
                </a:r>
                <a:r>
                  <a:rPr lang="en-US" sz="4400" b="1"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thẳng</a:t>
                </a:r>
                <a:r>
                  <a:rPr lang="en-US" sz="4400" b="1"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b>
                      <m:sSubPr>
                        <m:ctrlPr>
                          <a:rPr lang="en-US" sz="4400" b="1" i="1" smtClean="0">
                            <a:solidFill>
                              <a:srgbClr val="000000"/>
                            </a:solidFill>
                            <a:effectLst/>
                            <a:latin typeface="Cambria Math" panose="02040503050406030204" pitchFamily="18" charset="0"/>
                            <a:ea typeface="Tahoma" panose="020B0604030504040204" pitchFamily="34" charset="0"/>
                            <a:cs typeface="Tahoma" panose="020B0604030504040204" pitchFamily="34" charset="0"/>
                          </a:rPr>
                        </m:ctrlPr>
                      </m:sSubPr>
                      <m:e>
                        <m:r>
                          <a:rPr lang="en-US" sz="4400" b="1" i="1" smtClean="0">
                            <a:solidFill>
                              <a:srgbClr val="000000"/>
                            </a:solidFill>
                            <a:effectLst/>
                            <a:latin typeface="Cambria Math" panose="02040503050406030204" pitchFamily="18" charset="0"/>
                            <a:ea typeface="Tahoma" panose="020B0604030504040204" pitchFamily="34" charset="0"/>
                            <a:cs typeface="Tahoma" panose="020B0604030504040204" pitchFamily="34" charset="0"/>
                          </a:rPr>
                          <m:t>𝒅</m:t>
                        </m:r>
                      </m:e>
                      <m:sub>
                        <m:r>
                          <a:rPr lang="en-US" sz="4400" b="1" i="1" smtClean="0">
                            <a:solidFill>
                              <a:srgbClr val="000000"/>
                            </a:solidFill>
                            <a:effectLst/>
                            <a:latin typeface="Cambria Math" panose="02040503050406030204" pitchFamily="18" charset="0"/>
                            <a:ea typeface="Tahoma" panose="020B0604030504040204" pitchFamily="34" charset="0"/>
                            <a:cs typeface="Tahoma" panose="020B0604030504040204" pitchFamily="34" charset="0"/>
                          </a:rPr>
                          <m:t>𝟏</m:t>
                        </m:r>
                      </m:sub>
                    </m:sSub>
                  </m:oMath>
                </a14:m>
                <a:r>
                  <a:rPr lang="en-US" sz="4400" b="1" dirty="0" smtClean="0">
                    <a:effectLst/>
                    <a:latin typeface="Tahoma" panose="020B0604030504040204" pitchFamily="34" charset="0"/>
                    <a:ea typeface="Tahoma" panose="020B0604030504040204" pitchFamily="34" charset="0"/>
                    <a:cs typeface="Tahoma" panose="020B0604030504040204" pitchFamily="34" charset="0"/>
                  </a:rPr>
                  <a:t>và </a:t>
                </a:r>
                <a14:m>
                  <m:oMath xmlns:m="http://schemas.openxmlformats.org/officeDocument/2006/math">
                    <m:sSub>
                      <m:sSubPr>
                        <m:ctrlPr>
                          <a:rPr lang="en-US" sz="4400" b="1" i="1">
                            <a:solidFill>
                              <a:srgbClr val="000000"/>
                            </a:solidFill>
                            <a:latin typeface="Cambria Math" panose="02040503050406030204" pitchFamily="18" charset="0"/>
                            <a:ea typeface="Tahoma" panose="020B0604030504040204" pitchFamily="34" charset="0"/>
                            <a:cs typeface="Tahoma" panose="020B0604030504040204" pitchFamily="34" charset="0"/>
                          </a:rPr>
                        </m:ctrlPr>
                      </m:sSubPr>
                      <m:e>
                        <m:r>
                          <a:rPr lang="en-US" sz="4400" b="1" i="1">
                            <a:solidFill>
                              <a:srgbClr val="000000"/>
                            </a:solidFill>
                            <a:latin typeface="Cambria Math" panose="02040503050406030204" pitchFamily="18" charset="0"/>
                            <a:ea typeface="Tahoma" panose="020B0604030504040204" pitchFamily="34" charset="0"/>
                            <a:cs typeface="Tahoma" panose="020B0604030504040204" pitchFamily="34" charset="0"/>
                          </a:rPr>
                          <m:t>𝒅</m:t>
                        </m:r>
                      </m:e>
                      <m:sub>
                        <m:r>
                          <a:rPr lang="en-US" sz="4400" b="1" i="1" smtClean="0">
                            <a:solidFill>
                              <a:srgbClr val="000000"/>
                            </a:solidFill>
                            <a:latin typeface="Cambria Math" panose="02040503050406030204" pitchFamily="18" charset="0"/>
                            <a:ea typeface="Tahoma" panose="020B0604030504040204" pitchFamily="34" charset="0"/>
                            <a:cs typeface="Tahoma" panose="020B0604030504040204" pitchFamily="34" charset="0"/>
                          </a:rPr>
                          <m:t>𝟐</m:t>
                        </m:r>
                      </m:sub>
                    </m:sSub>
                  </m:oMath>
                </a14:m>
                <a:r>
                  <a:rPr lang="en-US" sz="4400" b="1" dirty="0" smtClean="0">
                    <a:effectLst/>
                    <a:latin typeface="Tahoma" panose="020B0604030504040204" pitchFamily="34" charset="0"/>
                    <a:ea typeface="Tahoma" panose="020B0604030504040204" pitchFamily="34" charset="0"/>
                    <a:cs typeface="Tahoma" panose="020B0604030504040204" pitchFamily="34" charset="0"/>
                  </a:rPr>
                  <a:t>) </a:t>
                </a:r>
                <a:r>
                  <a:rPr lang="en-US" sz="4400" b="1" dirty="0" err="1" smtClean="0">
                    <a:effectLst/>
                    <a:latin typeface="Tahoma" panose="020B0604030504040204" pitchFamily="34" charset="0"/>
                    <a:ea typeface="Tahoma" panose="020B0604030504040204" pitchFamily="34" charset="0"/>
                    <a:cs typeface="Tahoma" panose="020B0604030504040204" pitchFamily="34" charset="0"/>
                  </a:rPr>
                  <a:t>là</a:t>
                </a:r>
                <a:r>
                  <a:rPr lang="en-US" sz="4400" b="1" dirty="0" smtClean="0">
                    <a:effectLst/>
                    <a:latin typeface="Tahoma" panose="020B0604030504040204" pitchFamily="34" charset="0"/>
                    <a:ea typeface="Tahoma" panose="020B0604030504040204" pitchFamily="34" charset="0"/>
                    <a:cs typeface="Tahoma" panose="020B0604030504040204" pitchFamily="34" charset="0"/>
                  </a:rPr>
                  <a:t> </a:t>
                </a:r>
                <a:r>
                  <a:rPr lang="en-US" sz="4400" b="1" dirty="0" err="1" smtClean="0">
                    <a:effectLst/>
                    <a:latin typeface="Tahoma" panose="020B0604030504040204" pitchFamily="34" charset="0"/>
                    <a:ea typeface="Tahoma" panose="020B0604030504040204" pitchFamily="34" charset="0"/>
                    <a:cs typeface="Tahoma" panose="020B0604030504040204" pitchFamily="34" charset="0"/>
                  </a:rPr>
                  <a:t>miền</a:t>
                </a:r>
                <a:r>
                  <a:rPr lang="en-US" sz="4400" b="1" dirty="0" smtClean="0">
                    <a:effectLst/>
                    <a:latin typeface="Tahoma" panose="020B0604030504040204" pitchFamily="34" charset="0"/>
                    <a:ea typeface="Tahoma" panose="020B0604030504040204" pitchFamily="34" charset="0"/>
                    <a:cs typeface="Tahoma" panose="020B0604030504040204" pitchFamily="34" charset="0"/>
                  </a:rPr>
                  <a:t> </a:t>
                </a:r>
                <a:r>
                  <a:rPr lang="en-US" sz="4400" b="1" dirty="0" err="1" smtClean="0">
                    <a:effectLst/>
                    <a:latin typeface="Tahoma" panose="020B0604030504040204" pitchFamily="34" charset="0"/>
                    <a:ea typeface="Tahoma" panose="020B0604030504040204" pitchFamily="34" charset="0"/>
                    <a:cs typeface="Tahoma" panose="020B0604030504040204" pitchFamily="34" charset="0"/>
                  </a:rPr>
                  <a:t>nghiệm</a:t>
                </a:r>
                <a:r>
                  <a:rPr lang="en-US" sz="4400" b="1" dirty="0" smtClean="0">
                    <a:latin typeface="Tahoma" panose="020B0604030504040204" pitchFamily="34" charset="0"/>
                    <a:ea typeface="Tahoma" panose="020B0604030504040204" pitchFamily="34" charset="0"/>
                    <a:cs typeface="Tahoma" panose="020B0604030504040204" pitchFamily="34" charset="0"/>
                  </a:rPr>
                  <a:t> </a:t>
                </a:r>
              </a:p>
              <a:p>
                <a:pPr marL="630555" indent="-630555" algn="just">
                  <a:lnSpc>
                    <a:spcPct val="160000"/>
                  </a:lnSpc>
                  <a:tabLst>
                    <a:tab pos="629920" algn="l"/>
                  </a:tabLst>
                </a:pPr>
                <a:r>
                  <a:rPr lang="en-US" sz="4400" b="1" dirty="0" err="1" smtClean="0">
                    <a:effectLst/>
                    <a:latin typeface="Tahoma" panose="020B0604030504040204" pitchFamily="34" charset="0"/>
                    <a:ea typeface="Tahoma" panose="020B0604030504040204" pitchFamily="34" charset="0"/>
                    <a:cs typeface="Tahoma" panose="020B0604030504040204" pitchFamily="34" charset="0"/>
                  </a:rPr>
                  <a:t>của</a:t>
                </a:r>
                <a:r>
                  <a:rPr lang="en-US" sz="4400" b="1" dirty="0" smtClean="0">
                    <a:effectLst/>
                    <a:latin typeface="Tahoma" panose="020B0604030504040204" pitchFamily="34" charset="0"/>
                    <a:ea typeface="Tahoma" panose="020B0604030504040204" pitchFamily="34" charset="0"/>
                    <a:cs typeface="Tahoma" panose="020B0604030504040204" pitchFamily="34" charset="0"/>
                  </a:rPr>
                  <a:t> </a:t>
                </a:r>
                <a:r>
                  <a:rPr lang="en-US" sz="4400" b="1" dirty="0" err="1" smtClean="0">
                    <a:effectLst/>
                    <a:latin typeface="Tahoma" panose="020B0604030504040204" pitchFamily="34" charset="0"/>
                    <a:ea typeface="Tahoma" panose="020B0604030504040204" pitchFamily="34" charset="0"/>
                    <a:cs typeface="Tahoma" panose="020B0604030504040204" pitchFamily="34" charset="0"/>
                  </a:rPr>
                  <a:t>hệ</a:t>
                </a:r>
                <a:r>
                  <a:rPr lang="en-US" sz="4400" b="1" dirty="0" smtClean="0">
                    <a:effectLst/>
                    <a:latin typeface="Tahoma" panose="020B0604030504040204" pitchFamily="34" charset="0"/>
                    <a:ea typeface="Tahoma" panose="020B0604030504040204" pitchFamily="34" charset="0"/>
                    <a:cs typeface="Tahoma" panose="020B0604030504040204" pitchFamily="34" charset="0"/>
                  </a:rPr>
                  <a:t> BPT?</a:t>
                </a:r>
                <a:endParaRPr lang="en-US" sz="4400" b="1" dirty="0">
                  <a:effectLst/>
                  <a:latin typeface="Tahoma" panose="020B0604030504040204" pitchFamily="34" charset="0"/>
                  <a:ea typeface="Tahoma" panose="020B0604030504040204" pitchFamily="34" charset="0"/>
                  <a:cs typeface="Tahoma" panose="020B0604030504040204" pitchFamily="34" charset="0"/>
                </a:endParaRPr>
              </a:p>
              <a:p>
                <a:pPr marL="629920" algn="just">
                  <a:lnSpc>
                    <a:spcPct val="160000"/>
                  </a:lnSpc>
                  <a:tabLst>
                    <a:tab pos="630555" algn="l"/>
                    <a:tab pos="2070735" algn="l"/>
                    <a:tab pos="3429000" algn="l"/>
                    <a:tab pos="4770755" algn="l"/>
                  </a:tabLst>
                </a:pPr>
                <a:r>
                  <a:rPr lang="en-US" sz="4400" b="1" dirty="0" smtClean="0">
                    <a:solidFill>
                      <a:srgbClr val="0000FF"/>
                    </a:solidFill>
                    <a:effectLst/>
                    <a:latin typeface="Tahoma" panose="020B0604030504040204" pitchFamily="34" charset="0"/>
                    <a:ea typeface="Tahoma" panose="020B0604030504040204" pitchFamily="34" charset="0"/>
                    <a:cs typeface="Tahoma" panose="020B0604030504040204" pitchFamily="34" charset="0"/>
                  </a:rPr>
                  <a:t>A. </a:t>
                </a:r>
                <a14:m>
                  <m:oMath xmlns:m="http://schemas.openxmlformats.org/officeDocument/2006/math">
                    <m:d>
                      <m:dPr>
                        <m:begChr m:val="{"/>
                        <m:endChr m:val=""/>
                        <m:ctrlPr>
                          <a:rPr lang="en-US" sz="4400" b="1" i="1" smtClean="0">
                            <a:solidFill>
                              <a:srgbClr val="000000"/>
                            </a:solidFill>
                            <a:effectLst/>
                            <a:latin typeface="Cambria Math" panose="02040503050406030204" pitchFamily="18" charset="0"/>
                            <a:ea typeface="Tahoma" panose="020B0604030504040204" pitchFamily="34" charset="0"/>
                            <a:cs typeface="Tahoma" panose="020B0604030504040204" pitchFamily="34" charset="0"/>
                          </a:rPr>
                        </m:ctrlPr>
                      </m:dPr>
                      <m:e>
                        <m:m>
                          <m:mPr>
                            <m:mcs>
                              <m:mc>
                                <m:mcPr>
                                  <m:count m:val="1"/>
                                  <m:mcJc m:val="center"/>
                                </m:mcPr>
                              </m:mc>
                            </m:mcs>
                            <m:ctrlPr>
                              <a:rPr lang="en-US" sz="4400" b="1" i="1" smtClean="0">
                                <a:solidFill>
                                  <a:srgbClr val="000000"/>
                                </a:solidFill>
                                <a:effectLst/>
                                <a:latin typeface="Cambria Math" panose="02040503050406030204" pitchFamily="18" charset="0"/>
                                <a:ea typeface="Tahoma" panose="020B0604030504040204" pitchFamily="34" charset="0"/>
                                <a:cs typeface="Tahoma" panose="020B0604030504040204" pitchFamily="34" charset="0"/>
                              </a:rPr>
                            </m:ctrlPr>
                          </m:mPr>
                          <m:mr>
                            <m:e>
                              <m:r>
                                <m:rPr>
                                  <m:brk m:alnAt="7"/>
                                </m:rPr>
                                <a:rPr lang="en-US" sz="4400" b="1" i="1" smtClean="0">
                                  <a:solidFill>
                                    <a:srgbClr val="000000"/>
                                  </a:solidFill>
                                  <a:effectLst/>
                                  <a:latin typeface="Cambria Math" panose="02040503050406030204" pitchFamily="18" charset="0"/>
                                  <a:ea typeface="Tahoma" panose="020B0604030504040204" pitchFamily="34" charset="0"/>
                                  <a:cs typeface="Tahoma" panose="020B0604030504040204" pitchFamily="34" charset="0"/>
                                </a:rPr>
                                <m:t>𝒙</m:t>
                              </m:r>
                              <m:r>
                                <a:rPr lang="en-US" sz="4400" b="1" i="1" smtClean="0">
                                  <a:solidFill>
                                    <a:srgbClr val="000000"/>
                                  </a:solidFill>
                                  <a:effectLst/>
                                  <a:latin typeface="Cambria Math" panose="02040503050406030204" pitchFamily="18" charset="0"/>
                                  <a:ea typeface="Tahoma" panose="020B0604030504040204" pitchFamily="34" charset="0"/>
                                  <a:cs typeface="Tahoma" panose="020B0604030504040204" pitchFamily="34" charset="0"/>
                                </a:rPr>
                                <m:t>+</m:t>
                              </m:r>
                              <m:r>
                                <a:rPr lang="en-US" sz="4400" b="1" i="1" smtClean="0">
                                  <a:solidFill>
                                    <a:srgbClr val="000000"/>
                                  </a:solidFill>
                                  <a:effectLst/>
                                  <a:latin typeface="Cambria Math" panose="02040503050406030204" pitchFamily="18" charset="0"/>
                                  <a:ea typeface="Tahoma" panose="020B0604030504040204" pitchFamily="34" charset="0"/>
                                  <a:cs typeface="Tahoma" panose="020B0604030504040204" pitchFamily="34" charset="0"/>
                                </a:rPr>
                                <m:t>𝒚</m:t>
                              </m:r>
                              <m:r>
                                <a:rPr lang="en-US" sz="4400" b="1" i="1" smtClean="0">
                                  <a:solidFill>
                                    <a:srgbClr val="000000"/>
                                  </a:solidFill>
                                  <a:effectLst/>
                                  <a:latin typeface="Cambria Math" panose="02040503050406030204" pitchFamily="18" charset="0"/>
                                  <a:ea typeface="Tahoma" panose="020B0604030504040204" pitchFamily="34" charset="0"/>
                                  <a:cs typeface="Tahoma" panose="020B0604030504040204" pitchFamily="34" charset="0"/>
                                </a:rPr>
                                <m:t>−</m:t>
                              </m:r>
                              <m:r>
                                <a:rPr lang="en-US" sz="4400" b="1" i="1" smtClean="0">
                                  <a:solidFill>
                                    <a:srgbClr val="000000"/>
                                  </a:solidFill>
                                  <a:effectLst/>
                                  <a:latin typeface="Cambria Math" panose="02040503050406030204" pitchFamily="18" charset="0"/>
                                  <a:ea typeface="Tahoma" panose="020B0604030504040204" pitchFamily="34" charset="0"/>
                                  <a:cs typeface="Tahoma" panose="020B0604030504040204" pitchFamily="34" charset="0"/>
                                </a:rPr>
                                <m:t>𝟏</m:t>
                              </m:r>
                              <m:r>
                                <a:rPr lang="en-US" sz="4400" b="1" i="1" smtClean="0">
                                  <a:solidFill>
                                    <a:srgbClr val="000000"/>
                                  </a:solidFill>
                                  <a:effectLst/>
                                  <a:latin typeface="Cambria Math" panose="02040503050406030204" pitchFamily="18" charset="0"/>
                                  <a:ea typeface="Cambria Math" panose="02040503050406030204" pitchFamily="18" charset="0"/>
                                  <a:cs typeface="Tahoma" panose="020B0604030504040204" pitchFamily="34" charset="0"/>
                                </a:rPr>
                                <m:t>≥</m:t>
                              </m:r>
                              <m:r>
                                <a:rPr lang="en-US" sz="4400" b="1" i="1" smtClean="0">
                                  <a:solidFill>
                                    <a:srgbClr val="000000"/>
                                  </a:solidFill>
                                  <a:effectLst/>
                                  <a:latin typeface="Cambria Math" panose="02040503050406030204" pitchFamily="18" charset="0"/>
                                  <a:ea typeface="Cambria Math" panose="02040503050406030204" pitchFamily="18" charset="0"/>
                                  <a:cs typeface="Tahoma" panose="020B0604030504040204" pitchFamily="34" charset="0"/>
                                </a:rPr>
                                <m:t>𝟎</m:t>
                              </m:r>
                            </m:e>
                          </m:mr>
                          <m:mr>
                            <m:e>
                              <m:r>
                                <a:rPr lang="en-US" sz="4400" b="1" i="1" smtClean="0">
                                  <a:solidFill>
                                    <a:srgbClr val="000000"/>
                                  </a:solidFill>
                                  <a:effectLst/>
                                  <a:latin typeface="Cambria Math" panose="02040503050406030204" pitchFamily="18" charset="0"/>
                                  <a:ea typeface="Tahoma" panose="020B0604030504040204" pitchFamily="34" charset="0"/>
                                  <a:cs typeface="Tahoma" panose="020B0604030504040204" pitchFamily="34" charset="0"/>
                                </a:rPr>
                                <m:t>𝟐</m:t>
                              </m:r>
                              <m:r>
                                <a:rPr lang="en-US" sz="4400" b="1" i="1" smtClean="0">
                                  <a:solidFill>
                                    <a:srgbClr val="000000"/>
                                  </a:solidFill>
                                  <a:effectLst/>
                                  <a:latin typeface="Cambria Math" panose="02040503050406030204" pitchFamily="18" charset="0"/>
                                  <a:ea typeface="Tahoma" panose="020B0604030504040204" pitchFamily="34" charset="0"/>
                                  <a:cs typeface="Tahoma" panose="020B0604030504040204" pitchFamily="34" charset="0"/>
                                </a:rPr>
                                <m:t>𝒙</m:t>
                              </m:r>
                              <m:r>
                                <a:rPr lang="en-US" sz="4400" b="1" i="1" smtClean="0">
                                  <a:solidFill>
                                    <a:srgbClr val="000000"/>
                                  </a:solidFill>
                                  <a:effectLst/>
                                  <a:latin typeface="Cambria Math" panose="02040503050406030204" pitchFamily="18" charset="0"/>
                                  <a:ea typeface="Tahoma" panose="020B0604030504040204" pitchFamily="34" charset="0"/>
                                  <a:cs typeface="Tahoma" panose="020B0604030504040204" pitchFamily="34" charset="0"/>
                                </a:rPr>
                                <m:t>−</m:t>
                              </m:r>
                              <m:r>
                                <a:rPr lang="en-US" sz="4400" b="1" i="1" smtClean="0">
                                  <a:solidFill>
                                    <a:srgbClr val="000000"/>
                                  </a:solidFill>
                                  <a:effectLst/>
                                  <a:latin typeface="Cambria Math" panose="02040503050406030204" pitchFamily="18" charset="0"/>
                                  <a:ea typeface="Tahoma" panose="020B0604030504040204" pitchFamily="34" charset="0"/>
                                  <a:cs typeface="Tahoma" panose="020B0604030504040204" pitchFamily="34" charset="0"/>
                                </a:rPr>
                                <m:t>𝒚</m:t>
                              </m:r>
                              <m:r>
                                <a:rPr lang="en-US" sz="4400" b="1" i="1" smtClean="0">
                                  <a:solidFill>
                                    <a:srgbClr val="000000"/>
                                  </a:solidFill>
                                  <a:effectLst/>
                                  <a:latin typeface="Cambria Math" panose="02040503050406030204" pitchFamily="18" charset="0"/>
                                  <a:ea typeface="Tahoma" panose="020B0604030504040204" pitchFamily="34" charset="0"/>
                                  <a:cs typeface="Tahoma" panose="020B0604030504040204" pitchFamily="34" charset="0"/>
                                </a:rPr>
                                <m:t>+</m:t>
                              </m:r>
                              <m:r>
                                <a:rPr lang="en-US" sz="4400" b="1" i="1" smtClean="0">
                                  <a:solidFill>
                                    <a:srgbClr val="000000"/>
                                  </a:solidFill>
                                  <a:effectLst/>
                                  <a:latin typeface="Cambria Math" panose="02040503050406030204" pitchFamily="18" charset="0"/>
                                  <a:ea typeface="Tahoma" panose="020B0604030504040204" pitchFamily="34" charset="0"/>
                                  <a:cs typeface="Tahoma" panose="020B0604030504040204" pitchFamily="34" charset="0"/>
                                </a:rPr>
                                <m:t>𝟒</m:t>
                              </m:r>
                              <m:r>
                                <a:rPr lang="en-US" sz="4400" b="1" i="1" smtClean="0">
                                  <a:solidFill>
                                    <a:srgbClr val="000000"/>
                                  </a:solidFill>
                                  <a:effectLst/>
                                  <a:latin typeface="Cambria Math" panose="02040503050406030204" pitchFamily="18" charset="0"/>
                                  <a:ea typeface="Cambria Math" panose="02040503050406030204" pitchFamily="18" charset="0"/>
                                  <a:cs typeface="Tahoma" panose="020B0604030504040204" pitchFamily="34" charset="0"/>
                                </a:rPr>
                                <m:t>≤</m:t>
                              </m:r>
                              <m:r>
                                <a:rPr lang="en-US" sz="4400" b="1" i="1" smtClean="0">
                                  <a:solidFill>
                                    <a:srgbClr val="000000"/>
                                  </a:solidFill>
                                  <a:effectLst/>
                                  <a:latin typeface="Cambria Math" panose="02040503050406030204" pitchFamily="18" charset="0"/>
                                  <a:ea typeface="Cambria Math" panose="02040503050406030204" pitchFamily="18" charset="0"/>
                                  <a:cs typeface="Tahoma" panose="020B0604030504040204" pitchFamily="34" charset="0"/>
                                </a:rPr>
                                <m:t>𝟎</m:t>
                              </m:r>
                            </m:e>
                          </m:mr>
                        </m:m>
                      </m:e>
                    </m:d>
                  </m:oMath>
                </a14:m>
                <a:r>
                  <a:rPr lang="en-US" sz="4400" b="1"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vi-VN"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vi-VN" sz="4400" b="1"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vi-VN" sz="4400" b="1" dirty="0">
                    <a:solidFill>
                      <a:srgbClr val="0000FF"/>
                    </a:solidFill>
                    <a:effectLst/>
                    <a:latin typeface="Tahoma" panose="020B0604030504040204" pitchFamily="34" charset="0"/>
                    <a:ea typeface="Tahoma" panose="020B0604030504040204" pitchFamily="34" charset="0"/>
                    <a:cs typeface="Tahoma" panose="020B0604030504040204" pitchFamily="34" charset="0"/>
                  </a:rPr>
                  <a:t>B.</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d>
                      <m:dPr>
                        <m:begChr m:val="{"/>
                        <m:endChr m:val=""/>
                        <m:ctrlPr>
                          <a:rPr lang="en-US" sz="4400" b="1" i="1">
                            <a:solidFill>
                              <a:srgbClr val="000000"/>
                            </a:solidFill>
                            <a:latin typeface="Cambria Math" panose="02040503050406030204" pitchFamily="18" charset="0"/>
                            <a:ea typeface="Tahoma" panose="020B0604030504040204" pitchFamily="34" charset="0"/>
                            <a:cs typeface="Tahoma" panose="020B0604030504040204" pitchFamily="34" charset="0"/>
                          </a:rPr>
                        </m:ctrlPr>
                      </m:dPr>
                      <m:e>
                        <m:m>
                          <m:mPr>
                            <m:mcs>
                              <m:mc>
                                <m:mcPr>
                                  <m:count m:val="1"/>
                                  <m:mcJc m:val="center"/>
                                </m:mcPr>
                              </m:mc>
                            </m:mcs>
                            <m:ctrlPr>
                              <a:rPr lang="en-US" sz="4400" b="1" i="1">
                                <a:solidFill>
                                  <a:srgbClr val="000000"/>
                                </a:solidFill>
                                <a:latin typeface="Cambria Math" panose="02040503050406030204" pitchFamily="18" charset="0"/>
                                <a:ea typeface="Tahoma" panose="020B0604030504040204" pitchFamily="34" charset="0"/>
                                <a:cs typeface="Tahoma" panose="020B0604030504040204" pitchFamily="34" charset="0"/>
                              </a:rPr>
                            </m:ctrlPr>
                          </m:mPr>
                          <m:mr>
                            <m:e>
                              <m:r>
                                <m:rPr>
                                  <m:brk m:alnAt="7"/>
                                </m:rPr>
                                <a:rPr lang="en-US" sz="4400" b="1" i="1">
                                  <a:solidFill>
                                    <a:srgbClr val="000000"/>
                                  </a:solidFill>
                                  <a:latin typeface="Cambria Math" panose="02040503050406030204" pitchFamily="18" charset="0"/>
                                  <a:ea typeface="Tahoma" panose="020B0604030504040204" pitchFamily="34" charset="0"/>
                                  <a:cs typeface="Tahoma" panose="020B0604030504040204" pitchFamily="34" charset="0"/>
                                </a:rPr>
                                <m:t>𝒙</m:t>
                              </m:r>
                              <m:r>
                                <a:rPr lang="en-US" sz="4400" b="1" i="1">
                                  <a:solidFill>
                                    <a:srgbClr val="000000"/>
                                  </a:solidFill>
                                  <a:latin typeface="Cambria Math" panose="02040503050406030204" pitchFamily="18" charset="0"/>
                                  <a:ea typeface="Tahoma" panose="020B0604030504040204" pitchFamily="34" charset="0"/>
                                  <a:cs typeface="Tahoma" panose="020B0604030504040204" pitchFamily="34" charset="0"/>
                                </a:rPr>
                                <m:t>+</m:t>
                              </m:r>
                              <m:r>
                                <a:rPr lang="en-US" sz="4400" b="1" i="1">
                                  <a:solidFill>
                                    <a:srgbClr val="000000"/>
                                  </a:solidFill>
                                  <a:latin typeface="Cambria Math" panose="02040503050406030204" pitchFamily="18" charset="0"/>
                                  <a:ea typeface="Tahoma" panose="020B0604030504040204" pitchFamily="34" charset="0"/>
                                  <a:cs typeface="Tahoma" panose="020B0604030504040204" pitchFamily="34" charset="0"/>
                                </a:rPr>
                                <m:t>𝒚</m:t>
                              </m:r>
                              <m:r>
                                <a:rPr lang="en-US" sz="4400" b="1" i="1">
                                  <a:solidFill>
                                    <a:srgbClr val="000000"/>
                                  </a:solidFill>
                                  <a:latin typeface="Cambria Math" panose="02040503050406030204" pitchFamily="18" charset="0"/>
                                  <a:ea typeface="Tahoma" panose="020B0604030504040204" pitchFamily="34" charset="0"/>
                                  <a:cs typeface="Tahoma" panose="020B0604030504040204" pitchFamily="34" charset="0"/>
                                </a:rPr>
                                <m:t>−</m:t>
                              </m:r>
                              <m:r>
                                <a:rPr lang="en-US" sz="4400" b="1" i="1">
                                  <a:solidFill>
                                    <a:srgbClr val="000000"/>
                                  </a:solidFill>
                                  <a:latin typeface="Cambria Math" panose="02040503050406030204" pitchFamily="18" charset="0"/>
                                  <a:ea typeface="Tahoma" panose="020B0604030504040204" pitchFamily="34" charset="0"/>
                                  <a:cs typeface="Tahoma" panose="020B0604030504040204" pitchFamily="34" charset="0"/>
                                </a:rPr>
                                <m:t>𝟏</m:t>
                              </m:r>
                              <m:r>
                                <a:rPr lang="en-US" sz="4400" b="1" i="1" smtClean="0">
                                  <a:solidFill>
                                    <a:srgbClr val="000000"/>
                                  </a:solidFill>
                                  <a:latin typeface="Cambria Math" panose="02040503050406030204" pitchFamily="18" charset="0"/>
                                  <a:ea typeface="Cambria Math" panose="02040503050406030204" pitchFamily="18" charset="0"/>
                                  <a:cs typeface="Tahoma" panose="020B0604030504040204" pitchFamily="34" charset="0"/>
                                </a:rPr>
                                <m:t>≤</m:t>
                              </m:r>
                              <m:r>
                                <a:rPr lang="en-US" sz="4400" b="1" i="1">
                                  <a:solidFill>
                                    <a:srgbClr val="000000"/>
                                  </a:solidFill>
                                  <a:latin typeface="Cambria Math" panose="02040503050406030204" pitchFamily="18" charset="0"/>
                                  <a:ea typeface="Cambria Math" panose="02040503050406030204" pitchFamily="18" charset="0"/>
                                  <a:cs typeface="Tahoma" panose="020B0604030504040204" pitchFamily="34" charset="0"/>
                                </a:rPr>
                                <m:t>𝟎</m:t>
                              </m:r>
                            </m:e>
                          </m:mr>
                          <m:mr>
                            <m:e>
                              <m:r>
                                <a:rPr lang="en-US" sz="4400" b="1" i="1">
                                  <a:solidFill>
                                    <a:srgbClr val="000000"/>
                                  </a:solidFill>
                                  <a:latin typeface="Cambria Math" panose="02040503050406030204" pitchFamily="18" charset="0"/>
                                  <a:ea typeface="Tahoma" panose="020B0604030504040204" pitchFamily="34" charset="0"/>
                                  <a:cs typeface="Tahoma" panose="020B0604030504040204" pitchFamily="34" charset="0"/>
                                </a:rPr>
                                <m:t>𝟐</m:t>
                              </m:r>
                              <m:r>
                                <a:rPr lang="en-US" sz="4400" b="1" i="1">
                                  <a:solidFill>
                                    <a:srgbClr val="000000"/>
                                  </a:solidFill>
                                  <a:latin typeface="Cambria Math" panose="02040503050406030204" pitchFamily="18" charset="0"/>
                                  <a:ea typeface="Tahoma" panose="020B0604030504040204" pitchFamily="34" charset="0"/>
                                  <a:cs typeface="Tahoma" panose="020B0604030504040204" pitchFamily="34" charset="0"/>
                                </a:rPr>
                                <m:t>𝒙</m:t>
                              </m:r>
                              <m:r>
                                <a:rPr lang="en-US" sz="4400" b="1" i="1">
                                  <a:solidFill>
                                    <a:srgbClr val="000000"/>
                                  </a:solidFill>
                                  <a:latin typeface="Cambria Math" panose="02040503050406030204" pitchFamily="18" charset="0"/>
                                  <a:ea typeface="Tahoma" panose="020B0604030504040204" pitchFamily="34" charset="0"/>
                                  <a:cs typeface="Tahoma" panose="020B0604030504040204" pitchFamily="34" charset="0"/>
                                </a:rPr>
                                <m:t>−</m:t>
                              </m:r>
                              <m:r>
                                <a:rPr lang="en-US" sz="4400" b="1" i="1">
                                  <a:solidFill>
                                    <a:srgbClr val="000000"/>
                                  </a:solidFill>
                                  <a:latin typeface="Cambria Math" panose="02040503050406030204" pitchFamily="18" charset="0"/>
                                  <a:ea typeface="Tahoma" panose="020B0604030504040204" pitchFamily="34" charset="0"/>
                                  <a:cs typeface="Tahoma" panose="020B0604030504040204" pitchFamily="34" charset="0"/>
                                </a:rPr>
                                <m:t>𝒚</m:t>
                              </m:r>
                              <m:r>
                                <a:rPr lang="en-US" sz="4400" b="1" i="1">
                                  <a:solidFill>
                                    <a:srgbClr val="000000"/>
                                  </a:solidFill>
                                  <a:latin typeface="Cambria Math" panose="02040503050406030204" pitchFamily="18" charset="0"/>
                                  <a:ea typeface="Tahoma" panose="020B0604030504040204" pitchFamily="34" charset="0"/>
                                  <a:cs typeface="Tahoma" panose="020B0604030504040204" pitchFamily="34" charset="0"/>
                                </a:rPr>
                                <m:t>+</m:t>
                              </m:r>
                              <m:r>
                                <a:rPr lang="en-US" sz="4400" b="1" i="1">
                                  <a:solidFill>
                                    <a:srgbClr val="000000"/>
                                  </a:solidFill>
                                  <a:latin typeface="Cambria Math" panose="02040503050406030204" pitchFamily="18" charset="0"/>
                                  <a:ea typeface="Tahoma" panose="020B0604030504040204" pitchFamily="34" charset="0"/>
                                  <a:cs typeface="Tahoma" panose="020B0604030504040204" pitchFamily="34" charset="0"/>
                                </a:rPr>
                                <m:t>𝟒</m:t>
                              </m:r>
                              <m:r>
                                <a:rPr lang="en-US" sz="4400" b="1" i="1" smtClean="0">
                                  <a:solidFill>
                                    <a:srgbClr val="000000"/>
                                  </a:solidFill>
                                  <a:latin typeface="Cambria Math" panose="02040503050406030204" pitchFamily="18" charset="0"/>
                                  <a:ea typeface="Cambria Math" panose="02040503050406030204" pitchFamily="18" charset="0"/>
                                  <a:cs typeface="Tahoma" panose="020B0604030504040204" pitchFamily="34" charset="0"/>
                                </a:rPr>
                                <m:t>≥</m:t>
                              </m:r>
                              <m:r>
                                <a:rPr lang="en-US" sz="4400" b="1" i="1">
                                  <a:solidFill>
                                    <a:srgbClr val="000000"/>
                                  </a:solidFill>
                                  <a:latin typeface="Cambria Math" panose="02040503050406030204" pitchFamily="18" charset="0"/>
                                  <a:ea typeface="Cambria Math" panose="02040503050406030204" pitchFamily="18" charset="0"/>
                                  <a:cs typeface="Tahoma" panose="020B0604030504040204" pitchFamily="34" charset="0"/>
                                </a:rPr>
                                <m:t>𝟎</m:t>
                              </m:r>
                            </m:e>
                          </m:mr>
                        </m:m>
                      </m:e>
                    </m:d>
                  </m:oMath>
                </a14:m>
                <a:r>
                  <a:rPr lang="en-US" sz="4400" b="1" dirty="0">
                    <a:solidFill>
                      <a:srgbClr val="000000"/>
                    </a:solidFill>
                    <a:latin typeface="Tahoma" panose="020B0604030504040204" pitchFamily="34" charset="0"/>
                    <a:ea typeface="Tahoma" panose="020B0604030504040204" pitchFamily="34" charset="0"/>
                    <a:cs typeface="Tahoma" panose="020B0604030504040204" pitchFamily="34" charset="0"/>
                  </a:rPr>
                  <a:t>.</a:t>
                </a:r>
              </a:p>
              <a:p>
                <a:pPr marL="629920" algn="just">
                  <a:lnSpc>
                    <a:spcPct val="160000"/>
                  </a:lnSpc>
                  <a:tabLst>
                    <a:tab pos="630555" algn="l"/>
                    <a:tab pos="2070735" algn="l"/>
                    <a:tab pos="3429000" algn="l"/>
                    <a:tab pos="4770755" algn="l"/>
                  </a:tabLst>
                </a:pPr>
                <a:r>
                  <a:rPr lang="en-US" sz="4400" b="1" dirty="0">
                    <a:solidFill>
                      <a:srgbClr val="0000FF"/>
                    </a:solidFill>
                    <a:effectLst/>
                    <a:latin typeface="Tahoma" panose="020B0604030504040204" pitchFamily="34" charset="0"/>
                    <a:ea typeface="Tahoma" panose="020B0604030504040204" pitchFamily="34" charset="0"/>
                    <a:cs typeface="Tahoma" panose="020B0604030504040204" pitchFamily="34" charset="0"/>
                  </a:rPr>
                  <a:t>C</a:t>
                </a:r>
                <a:r>
                  <a:rPr lang="en-US" sz="4400" b="1" dirty="0" smtClean="0">
                    <a:solidFill>
                      <a:srgbClr val="0000FF"/>
                    </a:solidFill>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d>
                      <m:dPr>
                        <m:begChr m:val="{"/>
                        <m:endChr m:val=""/>
                        <m:ctrlPr>
                          <a:rPr lang="en-US" sz="4400" b="1" i="1">
                            <a:solidFill>
                              <a:srgbClr val="000000"/>
                            </a:solidFill>
                            <a:latin typeface="Cambria Math" panose="02040503050406030204" pitchFamily="18" charset="0"/>
                            <a:ea typeface="Tahoma" panose="020B0604030504040204" pitchFamily="34" charset="0"/>
                            <a:cs typeface="Tahoma" panose="020B0604030504040204" pitchFamily="34" charset="0"/>
                          </a:rPr>
                        </m:ctrlPr>
                      </m:dPr>
                      <m:e>
                        <m:m>
                          <m:mPr>
                            <m:mcs>
                              <m:mc>
                                <m:mcPr>
                                  <m:count m:val="1"/>
                                  <m:mcJc m:val="center"/>
                                </m:mcPr>
                              </m:mc>
                            </m:mcs>
                            <m:ctrlPr>
                              <a:rPr lang="en-US" sz="4400" b="1" i="1">
                                <a:solidFill>
                                  <a:srgbClr val="000000"/>
                                </a:solidFill>
                                <a:latin typeface="Cambria Math" panose="02040503050406030204" pitchFamily="18" charset="0"/>
                                <a:ea typeface="Tahoma" panose="020B0604030504040204" pitchFamily="34" charset="0"/>
                                <a:cs typeface="Tahoma" panose="020B0604030504040204" pitchFamily="34" charset="0"/>
                              </a:rPr>
                            </m:ctrlPr>
                          </m:mPr>
                          <m:mr>
                            <m:e>
                              <m:r>
                                <m:rPr>
                                  <m:brk m:alnAt="7"/>
                                </m:rPr>
                                <a:rPr lang="en-US" sz="4400" b="1" i="1">
                                  <a:solidFill>
                                    <a:srgbClr val="000000"/>
                                  </a:solidFill>
                                  <a:latin typeface="Cambria Math" panose="02040503050406030204" pitchFamily="18" charset="0"/>
                                  <a:ea typeface="Tahoma" panose="020B0604030504040204" pitchFamily="34" charset="0"/>
                                  <a:cs typeface="Tahoma" panose="020B0604030504040204" pitchFamily="34" charset="0"/>
                                </a:rPr>
                                <m:t>𝒙</m:t>
                              </m:r>
                              <m:r>
                                <a:rPr lang="en-US" sz="4400" b="1" i="1">
                                  <a:solidFill>
                                    <a:srgbClr val="000000"/>
                                  </a:solidFill>
                                  <a:latin typeface="Cambria Math" panose="02040503050406030204" pitchFamily="18" charset="0"/>
                                  <a:ea typeface="Tahoma" panose="020B0604030504040204" pitchFamily="34" charset="0"/>
                                  <a:cs typeface="Tahoma" panose="020B0604030504040204" pitchFamily="34" charset="0"/>
                                </a:rPr>
                                <m:t>+</m:t>
                              </m:r>
                              <m:r>
                                <a:rPr lang="en-US" sz="4400" b="1" i="1">
                                  <a:solidFill>
                                    <a:srgbClr val="000000"/>
                                  </a:solidFill>
                                  <a:latin typeface="Cambria Math" panose="02040503050406030204" pitchFamily="18" charset="0"/>
                                  <a:ea typeface="Tahoma" panose="020B0604030504040204" pitchFamily="34" charset="0"/>
                                  <a:cs typeface="Tahoma" panose="020B0604030504040204" pitchFamily="34" charset="0"/>
                                </a:rPr>
                                <m:t>𝒚</m:t>
                              </m:r>
                              <m:r>
                                <a:rPr lang="en-US" sz="4400" b="1" i="1">
                                  <a:solidFill>
                                    <a:srgbClr val="000000"/>
                                  </a:solidFill>
                                  <a:latin typeface="Cambria Math" panose="02040503050406030204" pitchFamily="18" charset="0"/>
                                  <a:ea typeface="Tahoma" panose="020B0604030504040204" pitchFamily="34" charset="0"/>
                                  <a:cs typeface="Tahoma" panose="020B0604030504040204" pitchFamily="34" charset="0"/>
                                </a:rPr>
                                <m:t>−</m:t>
                              </m:r>
                              <m:r>
                                <a:rPr lang="en-US" sz="4400" b="1" i="1">
                                  <a:solidFill>
                                    <a:srgbClr val="000000"/>
                                  </a:solidFill>
                                  <a:latin typeface="Cambria Math" panose="02040503050406030204" pitchFamily="18" charset="0"/>
                                  <a:ea typeface="Tahoma" panose="020B0604030504040204" pitchFamily="34" charset="0"/>
                                  <a:cs typeface="Tahoma" panose="020B0604030504040204" pitchFamily="34" charset="0"/>
                                </a:rPr>
                                <m:t>𝟏</m:t>
                              </m:r>
                              <m:r>
                                <a:rPr lang="en-US" sz="4400" b="1" i="1">
                                  <a:solidFill>
                                    <a:srgbClr val="000000"/>
                                  </a:solidFill>
                                  <a:latin typeface="Cambria Math" panose="02040503050406030204" pitchFamily="18" charset="0"/>
                                  <a:ea typeface="Cambria Math" panose="02040503050406030204" pitchFamily="18" charset="0"/>
                                  <a:cs typeface="Tahoma" panose="020B0604030504040204" pitchFamily="34" charset="0"/>
                                </a:rPr>
                                <m:t>≥</m:t>
                              </m:r>
                              <m:r>
                                <a:rPr lang="en-US" sz="4400" b="1" i="1">
                                  <a:solidFill>
                                    <a:srgbClr val="000000"/>
                                  </a:solidFill>
                                  <a:latin typeface="Cambria Math" panose="02040503050406030204" pitchFamily="18" charset="0"/>
                                  <a:ea typeface="Cambria Math" panose="02040503050406030204" pitchFamily="18" charset="0"/>
                                  <a:cs typeface="Tahoma" panose="020B0604030504040204" pitchFamily="34" charset="0"/>
                                </a:rPr>
                                <m:t>𝟎</m:t>
                              </m:r>
                            </m:e>
                          </m:mr>
                          <m:mr>
                            <m:e>
                              <m:r>
                                <a:rPr lang="en-US" sz="4400" b="1" i="1">
                                  <a:solidFill>
                                    <a:srgbClr val="000000"/>
                                  </a:solidFill>
                                  <a:latin typeface="Cambria Math" panose="02040503050406030204" pitchFamily="18" charset="0"/>
                                  <a:ea typeface="Tahoma" panose="020B0604030504040204" pitchFamily="34" charset="0"/>
                                  <a:cs typeface="Tahoma" panose="020B0604030504040204" pitchFamily="34" charset="0"/>
                                </a:rPr>
                                <m:t>𝟐</m:t>
                              </m:r>
                              <m:r>
                                <a:rPr lang="en-US" sz="4400" b="1" i="1">
                                  <a:solidFill>
                                    <a:srgbClr val="000000"/>
                                  </a:solidFill>
                                  <a:latin typeface="Cambria Math" panose="02040503050406030204" pitchFamily="18" charset="0"/>
                                  <a:ea typeface="Tahoma" panose="020B0604030504040204" pitchFamily="34" charset="0"/>
                                  <a:cs typeface="Tahoma" panose="020B0604030504040204" pitchFamily="34" charset="0"/>
                                </a:rPr>
                                <m:t>𝒙</m:t>
                              </m:r>
                              <m:r>
                                <a:rPr lang="en-US" sz="4400" b="1" i="1">
                                  <a:solidFill>
                                    <a:srgbClr val="000000"/>
                                  </a:solidFill>
                                  <a:latin typeface="Cambria Math" panose="02040503050406030204" pitchFamily="18" charset="0"/>
                                  <a:ea typeface="Tahoma" panose="020B0604030504040204" pitchFamily="34" charset="0"/>
                                  <a:cs typeface="Tahoma" panose="020B0604030504040204" pitchFamily="34" charset="0"/>
                                </a:rPr>
                                <m:t>−</m:t>
                              </m:r>
                              <m:r>
                                <a:rPr lang="en-US" sz="4400" b="1" i="1">
                                  <a:solidFill>
                                    <a:srgbClr val="000000"/>
                                  </a:solidFill>
                                  <a:latin typeface="Cambria Math" panose="02040503050406030204" pitchFamily="18" charset="0"/>
                                  <a:ea typeface="Tahoma" panose="020B0604030504040204" pitchFamily="34" charset="0"/>
                                  <a:cs typeface="Tahoma" panose="020B0604030504040204" pitchFamily="34" charset="0"/>
                                </a:rPr>
                                <m:t>𝒚</m:t>
                              </m:r>
                              <m:r>
                                <a:rPr lang="en-US" sz="4400" b="1" i="1">
                                  <a:solidFill>
                                    <a:srgbClr val="000000"/>
                                  </a:solidFill>
                                  <a:latin typeface="Cambria Math" panose="02040503050406030204" pitchFamily="18" charset="0"/>
                                  <a:ea typeface="Tahoma" panose="020B0604030504040204" pitchFamily="34" charset="0"/>
                                  <a:cs typeface="Tahoma" panose="020B0604030504040204" pitchFamily="34" charset="0"/>
                                </a:rPr>
                                <m:t>+</m:t>
                              </m:r>
                              <m:r>
                                <a:rPr lang="en-US" sz="4400" b="1" i="1">
                                  <a:solidFill>
                                    <a:srgbClr val="000000"/>
                                  </a:solidFill>
                                  <a:latin typeface="Cambria Math" panose="02040503050406030204" pitchFamily="18" charset="0"/>
                                  <a:ea typeface="Tahoma" panose="020B0604030504040204" pitchFamily="34" charset="0"/>
                                  <a:cs typeface="Tahoma" panose="020B0604030504040204" pitchFamily="34" charset="0"/>
                                </a:rPr>
                                <m:t>𝟒</m:t>
                              </m:r>
                              <m:r>
                                <a:rPr lang="en-US" sz="4400" b="1" i="1" smtClean="0">
                                  <a:solidFill>
                                    <a:srgbClr val="000000"/>
                                  </a:solidFill>
                                  <a:latin typeface="Cambria Math" panose="02040503050406030204" pitchFamily="18" charset="0"/>
                                  <a:ea typeface="Cambria Math" panose="02040503050406030204" pitchFamily="18" charset="0"/>
                                  <a:cs typeface="Tahoma" panose="020B0604030504040204" pitchFamily="34" charset="0"/>
                                </a:rPr>
                                <m:t>≥</m:t>
                              </m:r>
                              <m:r>
                                <a:rPr lang="en-US" sz="4400" b="1" i="1">
                                  <a:solidFill>
                                    <a:srgbClr val="000000"/>
                                  </a:solidFill>
                                  <a:latin typeface="Cambria Math" panose="02040503050406030204" pitchFamily="18" charset="0"/>
                                  <a:ea typeface="Cambria Math" panose="02040503050406030204" pitchFamily="18" charset="0"/>
                                  <a:cs typeface="Tahoma" panose="020B0604030504040204" pitchFamily="34" charset="0"/>
                                </a:rPr>
                                <m:t>𝟎</m:t>
                              </m:r>
                            </m:e>
                          </m:mr>
                        </m:m>
                      </m:e>
                    </m:d>
                  </m:oMath>
                </a14:m>
                <a:r>
                  <a:rPr lang="en-US" sz="4400" b="1" dirty="0">
                    <a:solidFill>
                      <a:srgbClr val="000000"/>
                    </a:solidFill>
                    <a:latin typeface="Tahoma" panose="020B0604030504040204" pitchFamily="34" charset="0"/>
                    <a:ea typeface="Tahoma" panose="020B0604030504040204" pitchFamily="34" charset="0"/>
                    <a:cs typeface="Tahoma" panose="020B0604030504040204" pitchFamily="34" charset="0"/>
                  </a:rPr>
                  <a:t>.</a:t>
                </a:r>
                <a14:m>
                  <m:oMath xmlns:m="http://schemas.openxmlformats.org/officeDocument/2006/math">
                    <m:r>
                      <a:rPr lang="en-US" sz="4400" b="1" i="1" smtClean="0">
                        <a:solidFill>
                          <a:srgbClr val="000000"/>
                        </a:solidFill>
                        <a:effectLst/>
                        <a:latin typeface="Cambria Math" panose="02040503050406030204" pitchFamily="18" charset="0"/>
                        <a:ea typeface="MS Mincho" panose="02020609040205080304" pitchFamily="49" charset="-128"/>
                        <a:cs typeface="Times New Roman" panose="02020603050405020304" pitchFamily="18" charset="0"/>
                      </a:rPr>
                      <m:t> </m:t>
                    </m:r>
                  </m:oMath>
                </a14:m>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vi-VN"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vi-VN" sz="4400" b="1"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vi-VN" sz="4400" b="1" dirty="0">
                    <a:solidFill>
                      <a:srgbClr val="0000FF"/>
                    </a:solidFill>
                    <a:effectLst/>
                    <a:latin typeface="Tahoma" panose="020B0604030504040204" pitchFamily="34" charset="0"/>
                    <a:ea typeface="Tahoma" panose="020B0604030504040204" pitchFamily="34" charset="0"/>
                    <a:cs typeface="Tahoma" panose="020B0604030504040204" pitchFamily="34" charset="0"/>
                  </a:rPr>
                  <a:t>D.</a:t>
                </a:r>
                <a:r>
                  <a:rPr lang="en-US" sz="4400" b="1" dirty="0">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d>
                      <m:dPr>
                        <m:begChr m:val="{"/>
                        <m:endChr m:val=""/>
                        <m:ctrlPr>
                          <a:rPr lang="en-US" sz="4400" b="1" i="1">
                            <a:solidFill>
                              <a:srgbClr val="000000"/>
                            </a:solidFill>
                            <a:latin typeface="Cambria Math" panose="02040503050406030204" pitchFamily="18" charset="0"/>
                            <a:ea typeface="Tahoma" panose="020B0604030504040204" pitchFamily="34" charset="0"/>
                            <a:cs typeface="Tahoma" panose="020B0604030504040204" pitchFamily="34" charset="0"/>
                          </a:rPr>
                        </m:ctrlPr>
                      </m:dPr>
                      <m:e>
                        <m:m>
                          <m:mPr>
                            <m:mcs>
                              <m:mc>
                                <m:mcPr>
                                  <m:count m:val="1"/>
                                  <m:mcJc m:val="center"/>
                                </m:mcPr>
                              </m:mc>
                            </m:mcs>
                            <m:ctrlPr>
                              <a:rPr lang="en-US" sz="4400" b="1" i="1">
                                <a:solidFill>
                                  <a:srgbClr val="000000"/>
                                </a:solidFill>
                                <a:latin typeface="Cambria Math" panose="02040503050406030204" pitchFamily="18" charset="0"/>
                                <a:ea typeface="Tahoma" panose="020B0604030504040204" pitchFamily="34" charset="0"/>
                                <a:cs typeface="Tahoma" panose="020B0604030504040204" pitchFamily="34" charset="0"/>
                              </a:rPr>
                            </m:ctrlPr>
                          </m:mPr>
                          <m:mr>
                            <m:e>
                              <m:r>
                                <m:rPr>
                                  <m:brk m:alnAt="7"/>
                                </m:rPr>
                                <a:rPr lang="en-US" sz="4400" b="1" i="1">
                                  <a:solidFill>
                                    <a:srgbClr val="000000"/>
                                  </a:solidFill>
                                  <a:latin typeface="Cambria Math" panose="02040503050406030204" pitchFamily="18" charset="0"/>
                                  <a:ea typeface="Tahoma" panose="020B0604030504040204" pitchFamily="34" charset="0"/>
                                  <a:cs typeface="Tahoma" panose="020B0604030504040204" pitchFamily="34" charset="0"/>
                                </a:rPr>
                                <m:t>𝒙</m:t>
                              </m:r>
                              <m:r>
                                <a:rPr lang="en-US" sz="4400" b="1" i="1">
                                  <a:solidFill>
                                    <a:srgbClr val="000000"/>
                                  </a:solidFill>
                                  <a:latin typeface="Cambria Math" panose="02040503050406030204" pitchFamily="18" charset="0"/>
                                  <a:ea typeface="Tahoma" panose="020B0604030504040204" pitchFamily="34" charset="0"/>
                                  <a:cs typeface="Tahoma" panose="020B0604030504040204" pitchFamily="34" charset="0"/>
                                </a:rPr>
                                <m:t>+</m:t>
                              </m:r>
                              <m:r>
                                <a:rPr lang="en-US" sz="4400" b="1" i="1">
                                  <a:solidFill>
                                    <a:srgbClr val="000000"/>
                                  </a:solidFill>
                                  <a:latin typeface="Cambria Math" panose="02040503050406030204" pitchFamily="18" charset="0"/>
                                  <a:ea typeface="Tahoma" panose="020B0604030504040204" pitchFamily="34" charset="0"/>
                                  <a:cs typeface="Tahoma" panose="020B0604030504040204" pitchFamily="34" charset="0"/>
                                </a:rPr>
                                <m:t>𝒚</m:t>
                              </m:r>
                              <m:r>
                                <a:rPr lang="en-US" sz="4400" b="1" i="1">
                                  <a:solidFill>
                                    <a:srgbClr val="000000"/>
                                  </a:solidFill>
                                  <a:latin typeface="Cambria Math" panose="02040503050406030204" pitchFamily="18" charset="0"/>
                                  <a:ea typeface="Tahoma" panose="020B0604030504040204" pitchFamily="34" charset="0"/>
                                  <a:cs typeface="Tahoma" panose="020B0604030504040204" pitchFamily="34" charset="0"/>
                                </a:rPr>
                                <m:t>−</m:t>
                              </m:r>
                              <m:r>
                                <a:rPr lang="en-US" sz="4400" b="1" i="1">
                                  <a:solidFill>
                                    <a:srgbClr val="000000"/>
                                  </a:solidFill>
                                  <a:latin typeface="Cambria Math" panose="02040503050406030204" pitchFamily="18" charset="0"/>
                                  <a:ea typeface="Tahoma" panose="020B0604030504040204" pitchFamily="34" charset="0"/>
                                  <a:cs typeface="Tahoma" panose="020B0604030504040204" pitchFamily="34" charset="0"/>
                                </a:rPr>
                                <m:t>𝟏</m:t>
                              </m:r>
                              <m:r>
                                <a:rPr lang="en-US" sz="4400" b="1" i="1">
                                  <a:solidFill>
                                    <a:srgbClr val="000000"/>
                                  </a:solidFill>
                                  <a:latin typeface="Cambria Math" panose="02040503050406030204" pitchFamily="18" charset="0"/>
                                  <a:ea typeface="Cambria Math" panose="02040503050406030204" pitchFamily="18" charset="0"/>
                                  <a:cs typeface="Tahoma" panose="020B0604030504040204" pitchFamily="34" charset="0"/>
                                </a:rPr>
                                <m:t>≥</m:t>
                              </m:r>
                              <m:r>
                                <a:rPr lang="en-US" sz="4400" b="1" i="1">
                                  <a:solidFill>
                                    <a:srgbClr val="000000"/>
                                  </a:solidFill>
                                  <a:latin typeface="Cambria Math" panose="02040503050406030204" pitchFamily="18" charset="0"/>
                                  <a:ea typeface="Cambria Math" panose="02040503050406030204" pitchFamily="18" charset="0"/>
                                  <a:cs typeface="Tahoma" panose="020B0604030504040204" pitchFamily="34" charset="0"/>
                                </a:rPr>
                                <m:t>𝟎</m:t>
                              </m:r>
                            </m:e>
                          </m:mr>
                          <m:mr>
                            <m:e>
                              <m:r>
                                <a:rPr lang="en-US" sz="4400" b="1" i="1">
                                  <a:solidFill>
                                    <a:srgbClr val="000000"/>
                                  </a:solidFill>
                                  <a:latin typeface="Cambria Math" panose="02040503050406030204" pitchFamily="18" charset="0"/>
                                  <a:ea typeface="Tahoma" panose="020B0604030504040204" pitchFamily="34" charset="0"/>
                                  <a:cs typeface="Tahoma" panose="020B0604030504040204" pitchFamily="34" charset="0"/>
                                </a:rPr>
                                <m:t>𝒙</m:t>
                              </m:r>
                              <m:r>
                                <a:rPr lang="en-US" sz="4400" b="1" i="1">
                                  <a:solidFill>
                                    <a:srgbClr val="000000"/>
                                  </a:solidFill>
                                  <a:latin typeface="Cambria Math" panose="02040503050406030204" pitchFamily="18" charset="0"/>
                                  <a:ea typeface="Tahoma" panose="020B0604030504040204" pitchFamily="34" charset="0"/>
                                  <a:cs typeface="Tahoma" panose="020B0604030504040204" pitchFamily="34" charset="0"/>
                                </a:rPr>
                                <m:t>−</m:t>
                              </m:r>
                              <m:r>
                                <a:rPr lang="en-US" sz="4400" b="1" i="1" smtClean="0">
                                  <a:solidFill>
                                    <a:srgbClr val="000000"/>
                                  </a:solidFill>
                                  <a:latin typeface="Cambria Math" panose="02040503050406030204" pitchFamily="18" charset="0"/>
                                  <a:ea typeface="Tahoma" panose="020B0604030504040204" pitchFamily="34" charset="0"/>
                                  <a:cs typeface="Tahoma" panose="020B0604030504040204" pitchFamily="34" charset="0"/>
                                </a:rPr>
                                <m:t>𝟐</m:t>
                              </m:r>
                              <m:r>
                                <a:rPr lang="en-US" sz="4400" b="1" i="1">
                                  <a:solidFill>
                                    <a:srgbClr val="000000"/>
                                  </a:solidFill>
                                  <a:latin typeface="Cambria Math" panose="02040503050406030204" pitchFamily="18" charset="0"/>
                                  <a:ea typeface="Tahoma" panose="020B0604030504040204" pitchFamily="34" charset="0"/>
                                  <a:cs typeface="Tahoma" panose="020B0604030504040204" pitchFamily="34" charset="0"/>
                                </a:rPr>
                                <m:t>𝒚</m:t>
                              </m:r>
                              <m:r>
                                <a:rPr lang="en-US" sz="4400" b="1" i="1">
                                  <a:solidFill>
                                    <a:srgbClr val="000000"/>
                                  </a:solidFill>
                                  <a:latin typeface="Cambria Math" panose="02040503050406030204" pitchFamily="18" charset="0"/>
                                  <a:ea typeface="Tahoma" panose="020B0604030504040204" pitchFamily="34" charset="0"/>
                                  <a:cs typeface="Tahoma" panose="020B0604030504040204" pitchFamily="34" charset="0"/>
                                </a:rPr>
                                <m:t>+</m:t>
                              </m:r>
                              <m:r>
                                <a:rPr lang="en-US" sz="4400" b="1" i="1">
                                  <a:solidFill>
                                    <a:srgbClr val="000000"/>
                                  </a:solidFill>
                                  <a:latin typeface="Cambria Math" panose="02040503050406030204" pitchFamily="18" charset="0"/>
                                  <a:ea typeface="Tahoma" panose="020B0604030504040204" pitchFamily="34" charset="0"/>
                                  <a:cs typeface="Tahoma" panose="020B0604030504040204" pitchFamily="34" charset="0"/>
                                </a:rPr>
                                <m:t>𝟒</m:t>
                              </m:r>
                              <m:r>
                                <a:rPr lang="en-US" sz="4400" b="1" i="1">
                                  <a:solidFill>
                                    <a:srgbClr val="000000"/>
                                  </a:solidFill>
                                  <a:latin typeface="Cambria Math" panose="02040503050406030204" pitchFamily="18" charset="0"/>
                                  <a:ea typeface="Cambria Math" panose="02040503050406030204" pitchFamily="18" charset="0"/>
                                  <a:cs typeface="Tahoma" panose="020B0604030504040204" pitchFamily="34" charset="0"/>
                                </a:rPr>
                                <m:t>≤</m:t>
                              </m:r>
                              <m:r>
                                <a:rPr lang="en-US" sz="4400" b="1" i="1">
                                  <a:solidFill>
                                    <a:srgbClr val="000000"/>
                                  </a:solidFill>
                                  <a:latin typeface="Cambria Math" panose="02040503050406030204" pitchFamily="18" charset="0"/>
                                  <a:ea typeface="Cambria Math" panose="02040503050406030204" pitchFamily="18" charset="0"/>
                                  <a:cs typeface="Tahoma" panose="020B0604030504040204" pitchFamily="34" charset="0"/>
                                </a:rPr>
                                <m:t>𝟎</m:t>
                              </m:r>
                            </m:e>
                          </m:mr>
                        </m:m>
                      </m:e>
                    </m:d>
                  </m:oMath>
                </a14:m>
                <a:r>
                  <a:rPr lang="en-US" sz="4400" b="1" dirty="0" smtClean="0">
                    <a:effectLst/>
                    <a:latin typeface="Tahoma" panose="020B0604030504040204" pitchFamily="34" charset="0"/>
                    <a:ea typeface="Tahoma" panose="020B0604030504040204" pitchFamily="34" charset="0"/>
                    <a:cs typeface="Tahoma" panose="020B0604030504040204" pitchFamily="34" charset="0"/>
                  </a:rPr>
                  <a:t>.</a:t>
                </a:r>
                <a:endParaRPr lang="en-US" sz="4400" b="1" dirty="0">
                  <a:effectLst/>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3" name="Rectangle 2">
                <a:extLst>
                  <a:ext uri="{FF2B5EF4-FFF2-40B4-BE49-F238E27FC236}">
                    <a16:creationId xmlns:a16="http://schemas.microsoft.com/office/drawing/2014/main" id="{32917F3F-38E3-4C70-9022-52D29F65BFAB}"/>
                  </a:ext>
                </a:extLst>
              </p:cNvPr>
              <p:cNvSpPr>
                <a:spLocks noRot="1" noChangeAspect="1" noMove="1" noResize="1" noEditPoints="1" noAdjustHandles="1" noChangeArrowheads="1" noChangeShapeType="1" noTextEdit="1"/>
              </p:cNvSpPr>
              <p:nvPr/>
            </p:nvSpPr>
            <p:spPr>
              <a:xfrm>
                <a:off x="1042210" y="3463521"/>
                <a:ext cx="21734118" cy="7092198"/>
              </a:xfrm>
              <a:prstGeom prst="rect">
                <a:avLst/>
              </a:prstGeom>
              <a:blipFill>
                <a:blip r:embed="rId2"/>
                <a:stretch>
                  <a:fillRect l="-1150"/>
                </a:stretch>
              </a:blipFill>
            </p:spPr>
            <p:txBody>
              <a:bodyPr/>
              <a:lstStyle/>
              <a:p>
                <a:r>
                  <a:rPr lang="en-US">
                    <a:noFill/>
                  </a:rPr>
                  <a:t> </a:t>
                </a:r>
              </a:p>
            </p:txBody>
          </p:sp>
        </mc:Fallback>
      </mc:AlternateContent>
      <p:sp>
        <p:nvSpPr>
          <p:cNvPr id="5" name="Rectangle 4">
            <a:extLst>
              <a:ext uri="{FF2B5EF4-FFF2-40B4-BE49-F238E27FC236}">
                <a16:creationId xmlns:a16="http://schemas.microsoft.com/office/drawing/2014/main" id="{FE9E5ECC-6786-4F8E-B2CC-524E4A5C558E}"/>
              </a:ext>
            </a:extLst>
          </p:cNvPr>
          <p:cNvSpPr/>
          <p:nvPr/>
        </p:nvSpPr>
        <p:spPr>
          <a:xfrm>
            <a:off x="3864900" y="11986679"/>
            <a:ext cx="5752035" cy="1020729"/>
          </a:xfrm>
          <a:prstGeom prst="rect">
            <a:avLst/>
          </a:prstGeom>
        </p:spPr>
        <p:txBody>
          <a:bodyPr wrap="square">
            <a:spAutoFit/>
          </a:bodyPr>
          <a:lstStyle/>
          <a:p>
            <a:pPr marL="629920">
              <a:lnSpc>
                <a:spcPct val="160000"/>
              </a:lnSpc>
              <a:tabLst>
                <a:tab pos="1737360" algn="l"/>
              </a:tabLst>
            </a:pPr>
            <a:r>
              <a:rPr lang="vi-VN" sz="4400" b="1" dirty="0">
                <a:solidFill>
                  <a:srgbClr val="0000FF"/>
                </a:solidFill>
                <a:highlight>
                  <a:srgbClr val="00FF00"/>
                </a:highlight>
                <a:latin typeface="Tahoma" panose="020B0604030504040204" pitchFamily="34" charset="0"/>
                <a:ea typeface="Tahoma" panose="020B0604030504040204" pitchFamily="34" charset="0"/>
                <a:cs typeface="Tahoma" panose="020B0604030504040204" pitchFamily="34" charset="0"/>
              </a:rPr>
              <a:t>Chọn </a:t>
            </a:r>
            <a:r>
              <a:rPr lang="en-US" sz="4400" b="1" dirty="0">
                <a:solidFill>
                  <a:srgbClr val="0000FF"/>
                </a:solidFill>
                <a:highlight>
                  <a:srgbClr val="00FF00"/>
                </a:highlight>
                <a:latin typeface="Tahoma" panose="020B0604030504040204" pitchFamily="34" charset="0"/>
                <a:ea typeface="Tahoma" panose="020B0604030504040204" pitchFamily="34" charset="0"/>
                <a:cs typeface="Tahoma" panose="020B0604030504040204" pitchFamily="34" charset="0"/>
              </a:rPr>
              <a:t>B</a:t>
            </a:r>
            <a:r>
              <a:rPr lang="vi-VN" sz="4400" b="1" dirty="0" smtClean="0">
                <a:solidFill>
                  <a:srgbClr val="0000FF"/>
                </a:solidFill>
                <a:effectLst/>
                <a:highlight>
                  <a:srgbClr val="00FF00"/>
                </a:highlight>
                <a:latin typeface="Tahoma" panose="020B0604030504040204" pitchFamily="34" charset="0"/>
                <a:ea typeface="Tahoma" panose="020B0604030504040204" pitchFamily="34" charset="0"/>
                <a:cs typeface="Tahoma" panose="020B0604030504040204" pitchFamily="34" charset="0"/>
              </a:rPr>
              <a:t>.</a:t>
            </a:r>
            <a:endParaRPr lang="en-US" sz="4400" b="1" dirty="0">
              <a:effectLst/>
              <a:latin typeface="Tahoma" panose="020B0604030504040204" pitchFamily="34" charset="0"/>
              <a:ea typeface="Tahoma" panose="020B0604030504040204" pitchFamily="34" charset="0"/>
              <a:cs typeface="Tahoma" panose="020B0604030504040204" pitchFamily="34" charset="0"/>
            </a:endParaRPr>
          </a:p>
        </p:txBody>
      </p:sp>
      <p:pic>
        <p:nvPicPr>
          <p:cNvPr id="2" name="Picture 1"/>
          <p:cNvPicPr>
            <a:picLocks noChangeAspect="1"/>
          </p:cNvPicPr>
          <p:nvPr/>
        </p:nvPicPr>
        <p:blipFill>
          <a:blip r:embed="rId3"/>
          <a:stretch>
            <a:fillRect/>
          </a:stretch>
        </p:blipFill>
        <p:spPr>
          <a:xfrm>
            <a:off x="13840724" y="4876800"/>
            <a:ext cx="10503876" cy="8534400"/>
          </a:xfrm>
          <a:prstGeom prst="rect">
            <a:avLst/>
          </a:prstGeom>
        </p:spPr>
      </p:pic>
    </p:spTree>
    <p:extLst>
      <p:ext uri="{BB962C8B-B14F-4D97-AF65-F5344CB8AC3E}">
        <p14:creationId xmlns:p14="http://schemas.microsoft.com/office/powerpoint/2010/main" val="389244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circle(in)">
                                      <p:cBhvr>
                                        <p:cTn id="19" dur="2000"/>
                                        <p:tgtEl>
                                          <p:spTgt spid="2"/>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65"/>
                                        </p:tgtEl>
                                        <p:attrNameLst>
                                          <p:attrName>style.visibility</p:attrName>
                                        </p:attrNameLst>
                                      </p:cBhvr>
                                      <p:to>
                                        <p:strVal val="visible"/>
                                      </p:to>
                                    </p:set>
                                    <p:animEffect transition="in" filter="wipe(left)">
                                      <p:cBhvr>
                                        <p:cTn id="24" dur="500"/>
                                        <p:tgtEl>
                                          <p:spTgt spid="65"/>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5">
                                            <p:txEl>
                                              <p:pRg st="0" end="0"/>
                                            </p:txEl>
                                          </p:spTgt>
                                        </p:tgtEl>
                                        <p:attrNameLst>
                                          <p:attrName>style.visibility</p:attrName>
                                        </p:attrNameLst>
                                      </p:cBhvr>
                                      <p:to>
                                        <p:strVal val="visible"/>
                                      </p:to>
                                    </p:set>
                                    <p:anim calcmode="lin" valueType="num">
                                      <p:cBhvr additive="base">
                                        <p:cTn id="29"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oup 54"/>
          <p:cNvGrpSpPr/>
          <p:nvPr/>
        </p:nvGrpSpPr>
        <p:grpSpPr>
          <a:xfrm>
            <a:off x="283643" y="1459263"/>
            <a:ext cx="23414557" cy="7781116"/>
            <a:chOff x="1268078" y="3405486"/>
            <a:chExt cx="22486206" cy="4463292"/>
          </a:xfrm>
        </p:grpSpPr>
        <p:sp>
          <p:nvSpPr>
            <p:cNvPr id="31" name="Rounded Rectangle 30"/>
            <p:cNvSpPr/>
            <p:nvPr/>
          </p:nvSpPr>
          <p:spPr>
            <a:xfrm>
              <a:off x="1532360" y="3579401"/>
              <a:ext cx="22221924" cy="4289377"/>
            </a:xfrm>
            <a:prstGeom prst="roundRect">
              <a:avLst>
                <a:gd name="adj" fmla="val 5347"/>
              </a:avLst>
            </a:prstGeom>
            <a:solidFill>
              <a:schemeClr val="accent6">
                <a:lumMod val="20000"/>
                <a:lumOff val="8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67"/>
            <p:cNvGrpSpPr/>
            <p:nvPr/>
          </p:nvGrpSpPr>
          <p:grpSpPr>
            <a:xfrm>
              <a:off x="1268078" y="3405486"/>
              <a:ext cx="3343538" cy="940513"/>
              <a:chOff x="1311958" y="3405486"/>
              <a:chExt cx="3343538" cy="940513"/>
            </a:xfrm>
          </p:grpSpPr>
          <p:sp>
            <p:nvSpPr>
              <p:cNvPr id="33" name="Freeform 20"/>
              <p:cNvSpPr>
                <a:spLocks/>
              </p:cNvSpPr>
              <p:nvPr/>
            </p:nvSpPr>
            <p:spPr bwMode="auto">
              <a:xfrm rot="5400000">
                <a:off x="2967389" y="2625080"/>
                <a:ext cx="793395" cy="2582819"/>
              </a:xfrm>
              <a:prstGeom prst="round2SameRect">
                <a:avLst>
                  <a:gd name="adj1" fmla="val 6498"/>
                  <a:gd name="adj2" fmla="val 0"/>
                </a:avLst>
              </a:prstGeom>
              <a:solidFill>
                <a:schemeClr val="accent6">
                  <a:lumMod val="75000"/>
                </a:schemeClr>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p>
            </p:txBody>
          </p:sp>
          <p:sp>
            <p:nvSpPr>
              <p:cNvPr id="34" name="TextBox 33"/>
              <p:cNvSpPr txBox="1"/>
              <p:nvPr/>
            </p:nvSpPr>
            <p:spPr>
              <a:xfrm>
                <a:off x="2430004" y="3602394"/>
                <a:ext cx="1858201" cy="602243"/>
              </a:xfrm>
              <a:prstGeom prst="rect">
                <a:avLst/>
              </a:prstGeom>
              <a:noFill/>
            </p:spPr>
            <p:txBody>
              <a:bodyPr wrap="none" rtlCol="0">
                <a:spAutoFit/>
              </a:bodyPr>
              <a:lstStyle/>
              <a:p>
                <a:r>
                  <a:rPr lang="en-US" sz="4600" b="1" dirty="0" err="1">
                    <a:solidFill>
                      <a:schemeClr val="bg1"/>
                    </a:solidFill>
                    <a:latin typeface="Tahoma" pitchFamily="34" charset="0"/>
                    <a:ea typeface="Tahoma" pitchFamily="34" charset="0"/>
                    <a:cs typeface="Tahoma" pitchFamily="34" charset="0"/>
                  </a:rPr>
                  <a:t>Câu</a:t>
                </a:r>
                <a:r>
                  <a:rPr lang="en-US" sz="4600" b="1" dirty="0">
                    <a:solidFill>
                      <a:schemeClr val="bg1"/>
                    </a:solidFill>
                    <a:latin typeface="Tahoma" pitchFamily="34" charset="0"/>
                    <a:ea typeface="Tahoma" pitchFamily="34" charset="0"/>
                    <a:cs typeface="Tahoma" pitchFamily="34" charset="0"/>
                  </a:rPr>
                  <a:t> 7</a:t>
                </a:r>
              </a:p>
            </p:txBody>
          </p:sp>
          <p:grpSp>
            <p:nvGrpSpPr>
              <p:cNvPr id="35" name="Group 70"/>
              <p:cNvGrpSpPr/>
              <p:nvPr/>
            </p:nvGrpSpPr>
            <p:grpSpPr>
              <a:xfrm>
                <a:off x="1311958" y="3405486"/>
                <a:ext cx="950173" cy="940513"/>
                <a:chOff x="1311958" y="3405486"/>
                <a:chExt cx="950173" cy="940513"/>
              </a:xfrm>
            </p:grpSpPr>
            <p:sp>
              <p:nvSpPr>
                <p:cNvPr id="36" name="Rectangle 35"/>
                <p:cNvSpPr/>
                <p:nvPr/>
              </p:nvSpPr>
              <p:spPr>
                <a:xfrm>
                  <a:off x="1406975" y="3672018"/>
                  <a:ext cx="596676" cy="5403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13"/>
                <p:cNvSpPr>
                  <a:spLocks noEditPoints="1"/>
                </p:cNvSpPr>
                <p:nvPr/>
              </p:nvSpPr>
              <p:spPr bwMode="auto">
                <a:xfrm>
                  <a:off x="1311958" y="3581027"/>
                  <a:ext cx="190035" cy="268948"/>
                </a:xfrm>
                <a:custGeom>
                  <a:avLst/>
                  <a:gdLst>
                    <a:gd name="T0" fmla="*/ 34 w 50"/>
                    <a:gd name="T1" fmla="*/ 16 h 71"/>
                    <a:gd name="T2" fmla="*/ 34 w 50"/>
                    <a:gd name="T3" fmla="*/ 55 h 71"/>
                    <a:gd name="T4" fmla="*/ 16 w 50"/>
                    <a:gd name="T5" fmla="*/ 55 h 71"/>
                    <a:gd name="T6" fmla="*/ 16 w 50"/>
                    <a:gd name="T7" fmla="*/ 16 h 71"/>
                    <a:gd name="T8" fmla="*/ 34 w 50"/>
                    <a:gd name="T9" fmla="*/ 16 h 71"/>
                    <a:gd name="T10" fmla="*/ 34 w 50"/>
                    <a:gd name="T11" fmla="*/ 0 h 71"/>
                    <a:gd name="T12" fmla="*/ 16 w 50"/>
                    <a:gd name="T13" fmla="*/ 0 h 71"/>
                    <a:gd name="T14" fmla="*/ 0 w 50"/>
                    <a:gd name="T15" fmla="*/ 16 h 71"/>
                    <a:gd name="T16" fmla="*/ 0 w 50"/>
                    <a:gd name="T17" fmla="*/ 55 h 71"/>
                    <a:gd name="T18" fmla="*/ 16 w 50"/>
                    <a:gd name="T19" fmla="*/ 71 h 71"/>
                    <a:gd name="T20" fmla="*/ 34 w 50"/>
                    <a:gd name="T21" fmla="*/ 71 h 71"/>
                    <a:gd name="T22" fmla="*/ 50 w 50"/>
                    <a:gd name="T23" fmla="*/ 55 h 71"/>
                    <a:gd name="T24" fmla="*/ 50 w 50"/>
                    <a:gd name="T25" fmla="*/ 16 h 71"/>
                    <a:gd name="T26" fmla="*/ 34 w 50"/>
                    <a:gd name="T2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1">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8" name="Freeform 14"/>
                <p:cNvSpPr>
                  <a:spLocks noEditPoints="1"/>
                </p:cNvSpPr>
                <p:nvPr/>
              </p:nvSpPr>
              <p:spPr bwMode="auto">
                <a:xfrm>
                  <a:off x="1311958" y="3581027"/>
                  <a:ext cx="277000" cy="181983"/>
                </a:xfrm>
                <a:custGeom>
                  <a:avLst/>
                  <a:gdLst>
                    <a:gd name="T0" fmla="*/ 57 w 73"/>
                    <a:gd name="T1" fmla="*/ 16 h 48"/>
                    <a:gd name="T2" fmla="*/ 57 w 73"/>
                    <a:gd name="T3" fmla="*/ 32 h 48"/>
                    <a:gd name="T4" fmla="*/ 16 w 73"/>
                    <a:gd name="T5" fmla="*/ 32 h 48"/>
                    <a:gd name="T6" fmla="*/ 16 w 73"/>
                    <a:gd name="T7" fmla="*/ 16 h 48"/>
                    <a:gd name="T8" fmla="*/ 57 w 73"/>
                    <a:gd name="T9" fmla="*/ 16 h 48"/>
                    <a:gd name="T10" fmla="*/ 57 w 73"/>
                    <a:gd name="T11" fmla="*/ 0 h 48"/>
                    <a:gd name="T12" fmla="*/ 16 w 73"/>
                    <a:gd name="T13" fmla="*/ 0 h 48"/>
                    <a:gd name="T14" fmla="*/ 0 w 73"/>
                    <a:gd name="T15" fmla="*/ 16 h 48"/>
                    <a:gd name="T16" fmla="*/ 0 w 73"/>
                    <a:gd name="T17" fmla="*/ 32 h 48"/>
                    <a:gd name="T18" fmla="*/ 16 w 73"/>
                    <a:gd name="T19" fmla="*/ 48 h 48"/>
                    <a:gd name="T20" fmla="*/ 57 w 73"/>
                    <a:gd name="T21" fmla="*/ 48 h 48"/>
                    <a:gd name="T22" fmla="*/ 73 w 73"/>
                    <a:gd name="T23" fmla="*/ 32 h 48"/>
                    <a:gd name="T24" fmla="*/ 73 w 73"/>
                    <a:gd name="T25" fmla="*/ 16 h 48"/>
                    <a:gd name="T26" fmla="*/ 57 w 73"/>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8">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9" name="Freeform 15"/>
                <p:cNvSpPr>
                  <a:spLocks noEditPoints="1"/>
                </p:cNvSpPr>
                <p:nvPr/>
              </p:nvSpPr>
              <p:spPr bwMode="auto">
                <a:xfrm>
                  <a:off x="1563190" y="3581027"/>
                  <a:ext cx="285052" cy="181983"/>
                </a:xfrm>
                <a:custGeom>
                  <a:avLst/>
                  <a:gdLst>
                    <a:gd name="T0" fmla="*/ 58 w 75"/>
                    <a:gd name="T1" fmla="*/ 16 h 48"/>
                    <a:gd name="T2" fmla="*/ 43 w 75"/>
                    <a:gd name="T3" fmla="*/ 32 h 48"/>
                    <a:gd name="T4" fmla="*/ 16 w 75"/>
                    <a:gd name="T5" fmla="*/ 32 h 48"/>
                    <a:gd name="T6" fmla="*/ 16 w 75"/>
                    <a:gd name="T7" fmla="*/ 16 h 48"/>
                    <a:gd name="T8" fmla="*/ 58 w 75"/>
                    <a:gd name="T9" fmla="*/ 16 h 48"/>
                    <a:gd name="T10" fmla="*/ 58 w 75"/>
                    <a:gd name="T11" fmla="*/ 0 h 48"/>
                    <a:gd name="T12" fmla="*/ 16 w 75"/>
                    <a:gd name="T13" fmla="*/ 0 h 48"/>
                    <a:gd name="T14" fmla="*/ 0 w 75"/>
                    <a:gd name="T15" fmla="*/ 16 h 48"/>
                    <a:gd name="T16" fmla="*/ 0 w 75"/>
                    <a:gd name="T17" fmla="*/ 32 h 48"/>
                    <a:gd name="T18" fmla="*/ 16 w 75"/>
                    <a:gd name="T19" fmla="*/ 48 h 48"/>
                    <a:gd name="T20" fmla="*/ 43 w 75"/>
                    <a:gd name="T21" fmla="*/ 48 h 48"/>
                    <a:gd name="T22" fmla="*/ 55 w 75"/>
                    <a:gd name="T23" fmla="*/ 43 h 48"/>
                    <a:gd name="T24" fmla="*/ 70 w 75"/>
                    <a:gd name="T25" fmla="*/ 26 h 48"/>
                    <a:gd name="T26" fmla="*/ 73 w 75"/>
                    <a:gd name="T27" fmla="*/ 9 h 48"/>
                    <a:gd name="T28" fmla="*/ 58 w 75"/>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48">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0" name="Freeform 16"/>
                <p:cNvSpPr>
                  <a:spLocks noEditPoints="1"/>
                </p:cNvSpPr>
                <p:nvPr/>
              </p:nvSpPr>
              <p:spPr bwMode="auto">
                <a:xfrm>
                  <a:off x="1563190" y="4151132"/>
                  <a:ext cx="280221" cy="194867"/>
                </a:xfrm>
                <a:custGeom>
                  <a:avLst/>
                  <a:gdLst>
                    <a:gd name="T0" fmla="*/ 58 w 74"/>
                    <a:gd name="T1" fmla="*/ 16 h 51"/>
                    <a:gd name="T2" fmla="*/ 58 w 74"/>
                    <a:gd name="T3" fmla="*/ 35 h 51"/>
                    <a:gd name="T4" fmla="*/ 16 w 74"/>
                    <a:gd name="T5" fmla="*/ 35 h 51"/>
                    <a:gd name="T6" fmla="*/ 16 w 74"/>
                    <a:gd name="T7" fmla="*/ 16 h 51"/>
                    <a:gd name="T8" fmla="*/ 58 w 74"/>
                    <a:gd name="T9" fmla="*/ 16 h 51"/>
                    <a:gd name="T10" fmla="*/ 58 w 74"/>
                    <a:gd name="T11" fmla="*/ 0 h 51"/>
                    <a:gd name="T12" fmla="*/ 16 w 74"/>
                    <a:gd name="T13" fmla="*/ 0 h 51"/>
                    <a:gd name="T14" fmla="*/ 0 w 74"/>
                    <a:gd name="T15" fmla="*/ 16 h 51"/>
                    <a:gd name="T16" fmla="*/ 0 w 74"/>
                    <a:gd name="T17" fmla="*/ 35 h 51"/>
                    <a:gd name="T18" fmla="*/ 16 w 74"/>
                    <a:gd name="T19" fmla="*/ 51 h 51"/>
                    <a:gd name="T20" fmla="*/ 58 w 74"/>
                    <a:gd name="T21" fmla="*/ 51 h 51"/>
                    <a:gd name="T22" fmla="*/ 74 w 74"/>
                    <a:gd name="T23" fmla="*/ 35 h 51"/>
                    <a:gd name="T24" fmla="*/ 74 w 74"/>
                    <a:gd name="T25" fmla="*/ 16 h 51"/>
                    <a:gd name="T26" fmla="*/ 58 w 74"/>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51">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1" name="Freeform 17"/>
                <p:cNvSpPr>
                  <a:spLocks noEditPoints="1"/>
                </p:cNvSpPr>
                <p:nvPr/>
              </p:nvSpPr>
              <p:spPr bwMode="auto">
                <a:xfrm>
                  <a:off x="1311958" y="4064167"/>
                  <a:ext cx="19003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2" name="Freeform 18"/>
                <p:cNvSpPr>
                  <a:spLocks noEditPoints="1"/>
                </p:cNvSpPr>
                <p:nvPr/>
              </p:nvSpPr>
              <p:spPr bwMode="auto">
                <a:xfrm>
                  <a:off x="1311958" y="4151132"/>
                  <a:ext cx="27700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19"/>
                <p:cNvSpPr>
                  <a:spLocks noEditPoints="1"/>
                </p:cNvSpPr>
                <p:nvPr/>
              </p:nvSpPr>
              <p:spPr bwMode="auto">
                <a:xfrm>
                  <a:off x="1311958" y="3820986"/>
                  <a:ext cx="19003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4" name="Freeform 20"/>
                <p:cNvSpPr>
                  <a:spLocks noEditPoints="1"/>
                </p:cNvSpPr>
                <p:nvPr/>
              </p:nvSpPr>
              <p:spPr bwMode="auto">
                <a:xfrm>
                  <a:off x="1907830" y="4064167"/>
                  <a:ext cx="19164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5" name="Freeform 21"/>
                <p:cNvSpPr>
                  <a:spLocks noEditPoints="1"/>
                </p:cNvSpPr>
                <p:nvPr/>
              </p:nvSpPr>
              <p:spPr bwMode="auto">
                <a:xfrm>
                  <a:off x="1820865" y="4151132"/>
                  <a:ext cx="27861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6" name="Freeform 22"/>
                <p:cNvSpPr>
                  <a:spLocks noEditPoints="1"/>
                </p:cNvSpPr>
                <p:nvPr/>
              </p:nvSpPr>
              <p:spPr bwMode="auto">
                <a:xfrm>
                  <a:off x="1907830" y="3820986"/>
                  <a:ext cx="19164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7" name="Freeform 23"/>
                <p:cNvSpPr>
                  <a:spLocks noEditPoints="1"/>
                </p:cNvSpPr>
                <p:nvPr/>
              </p:nvSpPr>
              <p:spPr bwMode="auto">
                <a:xfrm>
                  <a:off x="1661428" y="3405486"/>
                  <a:ext cx="600703" cy="594262"/>
                </a:xfrm>
                <a:custGeom>
                  <a:avLst/>
                  <a:gdLst>
                    <a:gd name="T0" fmla="*/ 105 w 158"/>
                    <a:gd name="T1" fmla="*/ 16 h 156"/>
                    <a:gd name="T2" fmla="*/ 140 w 158"/>
                    <a:gd name="T3" fmla="*/ 56 h 156"/>
                    <a:gd name="T4" fmla="*/ 56 w 158"/>
                    <a:gd name="T5" fmla="*/ 140 h 156"/>
                    <a:gd name="T6" fmla="*/ 17 w 158"/>
                    <a:gd name="T7" fmla="*/ 99 h 156"/>
                    <a:gd name="T8" fmla="*/ 105 w 158"/>
                    <a:gd name="T9" fmla="*/ 16 h 156"/>
                    <a:gd name="T10" fmla="*/ 105 w 158"/>
                    <a:gd name="T11" fmla="*/ 0 h 156"/>
                    <a:gd name="T12" fmla="*/ 94 w 158"/>
                    <a:gd name="T13" fmla="*/ 5 h 156"/>
                    <a:gd name="T14" fmla="*/ 6 w 158"/>
                    <a:gd name="T15" fmla="*/ 87 h 156"/>
                    <a:gd name="T16" fmla="*/ 5 w 158"/>
                    <a:gd name="T17" fmla="*/ 109 h 156"/>
                    <a:gd name="T18" fmla="*/ 44 w 158"/>
                    <a:gd name="T19" fmla="*/ 151 h 156"/>
                    <a:gd name="T20" fmla="*/ 55 w 158"/>
                    <a:gd name="T21" fmla="*/ 156 h 156"/>
                    <a:gd name="T22" fmla="*/ 56 w 158"/>
                    <a:gd name="T23" fmla="*/ 156 h 156"/>
                    <a:gd name="T24" fmla="*/ 67 w 158"/>
                    <a:gd name="T25" fmla="*/ 152 h 156"/>
                    <a:gd name="T26" fmla="*/ 151 w 158"/>
                    <a:gd name="T27" fmla="*/ 67 h 156"/>
                    <a:gd name="T28" fmla="*/ 152 w 158"/>
                    <a:gd name="T29" fmla="*/ 45 h 156"/>
                    <a:gd name="T30" fmla="*/ 117 w 158"/>
                    <a:gd name="T31" fmla="*/ 6 h 156"/>
                    <a:gd name="T32" fmla="*/ 105 w 158"/>
                    <a:gd name="T33" fmla="*/ 0 h 156"/>
                    <a:gd name="T34" fmla="*/ 105 w 158"/>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56">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8" name="Freeform 24"/>
                <p:cNvSpPr>
                  <a:spLocks noEditPoints="1"/>
                </p:cNvSpPr>
                <p:nvPr/>
              </p:nvSpPr>
              <p:spPr bwMode="auto">
                <a:xfrm>
                  <a:off x="1555138" y="3790388"/>
                  <a:ext cx="318872" cy="293105"/>
                </a:xfrm>
                <a:custGeom>
                  <a:avLst/>
                  <a:gdLst>
                    <a:gd name="T0" fmla="*/ 32 w 84"/>
                    <a:gd name="T1" fmla="*/ 16 h 77"/>
                    <a:gd name="T2" fmla="*/ 67 w 84"/>
                    <a:gd name="T3" fmla="*/ 50 h 77"/>
                    <a:gd name="T4" fmla="*/ 17 w 84"/>
                    <a:gd name="T5" fmla="*/ 61 h 77"/>
                    <a:gd name="T6" fmla="*/ 32 w 84"/>
                    <a:gd name="T7" fmla="*/ 16 h 77"/>
                    <a:gd name="T8" fmla="*/ 32 w 84"/>
                    <a:gd name="T9" fmla="*/ 0 h 77"/>
                    <a:gd name="T10" fmla="*/ 28 w 84"/>
                    <a:gd name="T11" fmla="*/ 1 h 77"/>
                    <a:gd name="T12" fmla="*/ 17 w 84"/>
                    <a:gd name="T13" fmla="*/ 11 h 77"/>
                    <a:gd name="T14" fmla="*/ 2 w 84"/>
                    <a:gd name="T15" fmla="*/ 56 h 77"/>
                    <a:gd name="T16" fmla="*/ 5 w 84"/>
                    <a:gd name="T17" fmla="*/ 72 h 77"/>
                    <a:gd name="T18" fmla="*/ 17 w 84"/>
                    <a:gd name="T19" fmla="*/ 77 h 77"/>
                    <a:gd name="T20" fmla="*/ 20 w 84"/>
                    <a:gd name="T21" fmla="*/ 76 h 77"/>
                    <a:gd name="T22" fmla="*/ 71 w 84"/>
                    <a:gd name="T23" fmla="*/ 65 h 77"/>
                    <a:gd name="T24" fmla="*/ 83 w 84"/>
                    <a:gd name="T25" fmla="*/ 54 h 77"/>
                    <a:gd name="T26" fmla="*/ 78 w 84"/>
                    <a:gd name="T27" fmla="*/ 38 h 77"/>
                    <a:gd name="T28" fmla="*/ 43 w 84"/>
                    <a:gd name="T29" fmla="*/ 5 h 77"/>
                    <a:gd name="T30" fmla="*/ 32 w 84"/>
                    <a:gd name="T3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77">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9" name="Freeform 25"/>
                <p:cNvSpPr>
                  <a:spLocks/>
                </p:cNvSpPr>
                <p:nvPr/>
              </p:nvSpPr>
              <p:spPr bwMode="auto">
                <a:xfrm>
                  <a:off x="1371545" y="3642225"/>
                  <a:ext cx="69249" cy="148163"/>
                </a:xfrm>
                <a:custGeom>
                  <a:avLst/>
                  <a:gdLst>
                    <a:gd name="T0" fmla="*/ 0 w 43"/>
                    <a:gd name="T1" fmla="*/ 0 h 92"/>
                    <a:gd name="T2" fmla="*/ 43 w 43"/>
                    <a:gd name="T3" fmla="*/ 0 h 92"/>
                    <a:gd name="T4" fmla="*/ 43 w 43"/>
                    <a:gd name="T5" fmla="*/ 92 h 92"/>
                    <a:gd name="T6" fmla="*/ 0 w 43"/>
                    <a:gd name="T7" fmla="*/ 92 h 92"/>
                    <a:gd name="T8" fmla="*/ 0 w 43"/>
                    <a:gd name="T9" fmla="*/ 0 h 92"/>
                    <a:gd name="T10" fmla="*/ 0 w 43"/>
                    <a:gd name="T11" fmla="*/ 0 h 92"/>
                  </a:gdLst>
                  <a:ahLst/>
                  <a:cxnLst>
                    <a:cxn ang="0">
                      <a:pos x="T0" y="T1"/>
                    </a:cxn>
                    <a:cxn ang="0">
                      <a:pos x="T2" y="T3"/>
                    </a:cxn>
                    <a:cxn ang="0">
                      <a:pos x="T4" y="T5"/>
                    </a:cxn>
                    <a:cxn ang="0">
                      <a:pos x="T6" y="T7"/>
                    </a:cxn>
                    <a:cxn ang="0">
                      <a:pos x="T8" y="T9"/>
                    </a:cxn>
                    <a:cxn ang="0">
                      <a:pos x="T10" y="T11"/>
                    </a:cxn>
                  </a:cxnLst>
                  <a:rect l="0" t="0" r="r" b="b"/>
                  <a:pathLst>
                    <a:path w="43" h="92">
                      <a:moveTo>
                        <a:pt x="0" y="0"/>
                      </a:moveTo>
                      <a:lnTo>
                        <a:pt x="43" y="0"/>
                      </a:lnTo>
                      <a:lnTo>
                        <a:pt x="43" y="92"/>
                      </a:lnTo>
                      <a:lnTo>
                        <a:pt x="0" y="9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26"/>
                <p:cNvSpPr>
                  <a:spLocks/>
                </p:cNvSpPr>
                <p:nvPr/>
              </p:nvSpPr>
              <p:spPr bwMode="auto">
                <a:xfrm>
                  <a:off x="1371545" y="3642225"/>
                  <a:ext cx="156215" cy="59588"/>
                </a:xfrm>
                <a:custGeom>
                  <a:avLst/>
                  <a:gdLst>
                    <a:gd name="T0" fmla="*/ 0 w 97"/>
                    <a:gd name="T1" fmla="*/ 0 h 37"/>
                    <a:gd name="T2" fmla="*/ 97 w 97"/>
                    <a:gd name="T3" fmla="*/ 0 h 37"/>
                    <a:gd name="T4" fmla="*/ 97 w 97"/>
                    <a:gd name="T5" fmla="*/ 37 h 37"/>
                    <a:gd name="T6" fmla="*/ 0 w 97"/>
                    <a:gd name="T7" fmla="*/ 37 h 37"/>
                    <a:gd name="T8" fmla="*/ 0 w 97"/>
                    <a:gd name="T9" fmla="*/ 0 h 37"/>
                    <a:gd name="T10" fmla="*/ 0 w 97"/>
                    <a:gd name="T11" fmla="*/ 0 h 37"/>
                  </a:gdLst>
                  <a:ahLst/>
                  <a:cxnLst>
                    <a:cxn ang="0">
                      <a:pos x="T0" y="T1"/>
                    </a:cxn>
                    <a:cxn ang="0">
                      <a:pos x="T2" y="T3"/>
                    </a:cxn>
                    <a:cxn ang="0">
                      <a:pos x="T4" y="T5"/>
                    </a:cxn>
                    <a:cxn ang="0">
                      <a:pos x="T6" y="T7"/>
                    </a:cxn>
                    <a:cxn ang="0">
                      <a:pos x="T8" y="T9"/>
                    </a:cxn>
                    <a:cxn ang="0">
                      <a:pos x="T10" y="T11"/>
                    </a:cxn>
                  </a:cxnLst>
                  <a:rect l="0" t="0" r="r" b="b"/>
                  <a:pathLst>
                    <a:path w="97" h="37">
                      <a:moveTo>
                        <a:pt x="0" y="0"/>
                      </a:moveTo>
                      <a:lnTo>
                        <a:pt x="97" y="0"/>
                      </a:lnTo>
                      <a:lnTo>
                        <a:pt x="97" y="37"/>
                      </a:lnTo>
                      <a:lnTo>
                        <a:pt x="0" y="3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27"/>
                <p:cNvSpPr>
                  <a:spLocks/>
                </p:cNvSpPr>
                <p:nvPr/>
              </p:nvSpPr>
              <p:spPr bwMode="auto">
                <a:xfrm>
                  <a:off x="1622777" y="3642225"/>
                  <a:ext cx="161046" cy="59588"/>
                </a:xfrm>
                <a:custGeom>
                  <a:avLst/>
                  <a:gdLst>
                    <a:gd name="T0" fmla="*/ 0 w 100"/>
                    <a:gd name="T1" fmla="*/ 37 h 37"/>
                    <a:gd name="T2" fmla="*/ 0 w 100"/>
                    <a:gd name="T3" fmla="*/ 0 h 37"/>
                    <a:gd name="T4" fmla="*/ 100 w 100"/>
                    <a:gd name="T5" fmla="*/ 0 h 37"/>
                    <a:gd name="T6" fmla="*/ 64 w 100"/>
                    <a:gd name="T7" fmla="*/ 37 h 37"/>
                    <a:gd name="T8" fmla="*/ 0 w 100"/>
                    <a:gd name="T9" fmla="*/ 37 h 37"/>
                    <a:gd name="T10" fmla="*/ 0 w 100"/>
                    <a:gd name="T11" fmla="*/ 37 h 37"/>
                    <a:gd name="T12" fmla="*/ 0 w 100"/>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0" h="37">
                      <a:moveTo>
                        <a:pt x="0" y="37"/>
                      </a:moveTo>
                      <a:lnTo>
                        <a:pt x="0" y="0"/>
                      </a:lnTo>
                      <a:lnTo>
                        <a:pt x="100" y="0"/>
                      </a:lnTo>
                      <a:lnTo>
                        <a:pt x="64" y="37"/>
                      </a:lnTo>
                      <a:lnTo>
                        <a:pt x="0" y="37"/>
                      </a:lnTo>
                      <a:lnTo>
                        <a:pt x="0"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28"/>
                <p:cNvSpPr>
                  <a:spLocks/>
                </p:cNvSpPr>
                <p:nvPr/>
              </p:nvSpPr>
              <p:spPr bwMode="auto">
                <a:xfrm>
                  <a:off x="1622777" y="4212330"/>
                  <a:ext cx="161046" cy="72471"/>
                </a:xfrm>
                <a:custGeom>
                  <a:avLst/>
                  <a:gdLst>
                    <a:gd name="T0" fmla="*/ 0 w 100"/>
                    <a:gd name="T1" fmla="*/ 0 h 45"/>
                    <a:gd name="T2" fmla="*/ 100 w 100"/>
                    <a:gd name="T3" fmla="*/ 0 h 45"/>
                    <a:gd name="T4" fmla="*/ 100 w 100"/>
                    <a:gd name="T5" fmla="*/ 45 h 45"/>
                    <a:gd name="T6" fmla="*/ 0 w 100"/>
                    <a:gd name="T7" fmla="*/ 45 h 45"/>
                    <a:gd name="T8" fmla="*/ 0 w 100"/>
                    <a:gd name="T9" fmla="*/ 0 h 45"/>
                    <a:gd name="T10" fmla="*/ 0 w 100"/>
                    <a:gd name="T11" fmla="*/ 0 h 45"/>
                  </a:gdLst>
                  <a:ahLst/>
                  <a:cxnLst>
                    <a:cxn ang="0">
                      <a:pos x="T0" y="T1"/>
                    </a:cxn>
                    <a:cxn ang="0">
                      <a:pos x="T2" y="T3"/>
                    </a:cxn>
                    <a:cxn ang="0">
                      <a:pos x="T4" y="T5"/>
                    </a:cxn>
                    <a:cxn ang="0">
                      <a:pos x="T6" y="T7"/>
                    </a:cxn>
                    <a:cxn ang="0">
                      <a:pos x="T8" y="T9"/>
                    </a:cxn>
                    <a:cxn ang="0">
                      <a:pos x="T10" y="T11"/>
                    </a:cxn>
                  </a:cxnLst>
                  <a:rect l="0" t="0" r="r" b="b"/>
                  <a:pathLst>
                    <a:path w="100" h="45">
                      <a:moveTo>
                        <a:pt x="0" y="0"/>
                      </a:moveTo>
                      <a:lnTo>
                        <a:pt x="100" y="0"/>
                      </a:lnTo>
                      <a:lnTo>
                        <a:pt x="100"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29"/>
                <p:cNvSpPr>
                  <a:spLocks/>
                </p:cNvSpPr>
                <p:nvPr/>
              </p:nvSpPr>
              <p:spPr bwMode="auto">
                <a:xfrm>
                  <a:off x="1371545"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30"/>
                <p:cNvSpPr>
                  <a:spLocks/>
                </p:cNvSpPr>
                <p:nvPr/>
              </p:nvSpPr>
              <p:spPr bwMode="auto">
                <a:xfrm>
                  <a:off x="1371545"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31"/>
                <p:cNvSpPr>
                  <a:spLocks/>
                </p:cNvSpPr>
                <p:nvPr/>
              </p:nvSpPr>
              <p:spPr bwMode="auto">
                <a:xfrm>
                  <a:off x="1371545"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32"/>
                <p:cNvSpPr>
                  <a:spLocks/>
                </p:cNvSpPr>
                <p:nvPr/>
              </p:nvSpPr>
              <p:spPr bwMode="auto">
                <a:xfrm>
                  <a:off x="1969027"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33"/>
                <p:cNvSpPr>
                  <a:spLocks/>
                </p:cNvSpPr>
                <p:nvPr/>
              </p:nvSpPr>
              <p:spPr bwMode="auto">
                <a:xfrm>
                  <a:off x="1882062"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Freeform 34"/>
                <p:cNvSpPr>
                  <a:spLocks/>
                </p:cNvSpPr>
                <p:nvPr/>
              </p:nvSpPr>
              <p:spPr bwMode="auto">
                <a:xfrm>
                  <a:off x="1969027"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35"/>
                <p:cNvSpPr>
                  <a:spLocks/>
                </p:cNvSpPr>
                <p:nvPr/>
              </p:nvSpPr>
              <p:spPr bwMode="auto">
                <a:xfrm>
                  <a:off x="1725847" y="3466684"/>
                  <a:ext cx="468645" cy="471867"/>
                </a:xfrm>
                <a:custGeom>
                  <a:avLst/>
                  <a:gdLst>
                    <a:gd name="T0" fmla="*/ 208 w 291"/>
                    <a:gd name="T1" fmla="*/ 0 h 293"/>
                    <a:gd name="T2" fmla="*/ 0 w 291"/>
                    <a:gd name="T3" fmla="*/ 196 h 293"/>
                    <a:gd name="T4" fmla="*/ 92 w 291"/>
                    <a:gd name="T5" fmla="*/ 293 h 293"/>
                    <a:gd name="T6" fmla="*/ 291 w 291"/>
                    <a:gd name="T7" fmla="*/ 94 h 293"/>
                    <a:gd name="T8" fmla="*/ 208 w 291"/>
                    <a:gd name="T9" fmla="*/ 0 h 293"/>
                    <a:gd name="T10" fmla="*/ 208 w 291"/>
                    <a:gd name="T11" fmla="*/ 0 h 293"/>
                    <a:gd name="T12" fmla="*/ 208 w 291"/>
                    <a:gd name="T13" fmla="*/ 0 h 293"/>
                  </a:gdLst>
                  <a:ahLst/>
                  <a:cxnLst>
                    <a:cxn ang="0">
                      <a:pos x="T0" y="T1"/>
                    </a:cxn>
                    <a:cxn ang="0">
                      <a:pos x="T2" y="T3"/>
                    </a:cxn>
                    <a:cxn ang="0">
                      <a:pos x="T4" y="T5"/>
                    </a:cxn>
                    <a:cxn ang="0">
                      <a:pos x="T6" y="T7"/>
                    </a:cxn>
                    <a:cxn ang="0">
                      <a:pos x="T8" y="T9"/>
                    </a:cxn>
                    <a:cxn ang="0">
                      <a:pos x="T10" y="T11"/>
                    </a:cxn>
                    <a:cxn ang="0">
                      <a:pos x="T12" y="T13"/>
                    </a:cxn>
                  </a:cxnLst>
                  <a:rect l="0" t="0" r="r" b="b"/>
                  <a:pathLst>
                    <a:path w="291" h="293">
                      <a:moveTo>
                        <a:pt x="208" y="0"/>
                      </a:moveTo>
                      <a:lnTo>
                        <a:pt x="0" y="196"/>
                      </a:lnTo>
                      <a:lnTo>
                        <a:pt x="92" y="293"/>
                      </a:lnTo>
                      <a:lnTo>
                        <a:pt x="291" y="94"/>
                      </a:lnTo>
                      <a:lnTo>
                        <a:pt x="208" y="0"/>
                      </a:lnTo>
                      <a:lnTo>
                        <a:pt x="208" y="0"/>
                      </a:lnTo>
                      <a:lnTo>
                        <a:pt x="2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36"/>
                <p:cNvSpPr>
                  <a:spLocks/>
                </p:cNvSpPr>
                <p:nvPr/>
              </p:nvSpPr>
              <p:spPr bwMode="auto">
                <a:xfrm>
                  <a:off x="1619556" y="3849975"/>
                  <a:ext cx="190035" cy="172320"/>
                </a:xfrm>
                <a:custGeom>
                  <a:avLst/>
                  <a:gdLst>
                    <a:gd name="T0" fmla="*/ 35 w 118"/>
                    <a:gd name="T1" fmla="*/ 0 h 107"/>
                    <a:gd name="T2" fmla="*/ 0 w 118"/>
                    <a:gd name="T3" fmla="*/ 107 h 107"/>
                    <a:gd name="T4" fmla="*/ 118 w 118"/>
                    <a:gd name="T5" fmla="*/ 81 h 107"/>
                    <a:gd name="T6" fmla="*/ 35 w 118"/>
                    <a:gd name="T7" fmla="*/ 0 h 107"/>
                    <a:gd name="T8" fmla="*/ 35 w 118"/>
                    <a:gd name="T9" fmla="*/ 0 h 107"/>
                    <a:gd name="T10" fmla="*/ 35 w 118"/>
                    <a:gd name="T11" fmla="*/ 0 h 107"/>
                  </a:gdLst>
                  <a:ahLst/>
                  <a:cxnLst>
                    <a:cxn ang="0">
                      <a:pos x="T0" y="T1"/>
                    </a:cxn>
                    <a:cxn ang="0">
                      <a:pos x="T2" y="T3"/>
                    </a:cxn>
                    <a:cxn ang="0">
                      <a:pos x="T4" y="T5"/>
                    </a:cxn>
                    <a:cxn ang="0">
                      <a:pos x="T6" y="T7"/>
                    </a:cxn>
                    <a:cxn ang="0">
                      <a:pos x="T8" y="T9"/>
                    </a:cxn>
                    <a:cxn ang="0">
                      <a:pos x="T10" y="T11"/>
                    </a:cxn>
                  </a:cxnLst>
                  <a:rect l="0" t="0" r="r" b="b"/>
                  <a:pathLst>
                    <a:path w="118" h="107">
                      <a:moveTo>
                        <a:pt x="35" y="0"/>
                      </a:moveTo>
                      <a:lnTo>
                        <a:pt x="0" y="107"/>
                      </a:lnTo>
                      <a:lnTo>
                        <a:pt x="118" y="81"/>
                      </a:lnTo>
                      <a:lnTo>
                        <a:pt x="35"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sp>
        <p:nvSpPr>
          <p:cNvPr id="73" name="Text Box 34"/>
          <p:cNvSpPr txBox="1">
            <a:spLocks noChangeArrowheads="1"/>
          </p:cNvSpPr>
          <p:nvPr/>
        </p:nvSpPr>
        <p:spPr bwMode="auto">
          <a:xfrm>
            <a:off x="4969574" y="13716000"/>
            <a:ext cx="26130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vi-VN"/>
          </a:p>
        </p:txBody>
      </p:sp>
      <p:grpSp>
        <p:nvGrpSpPr>
          <p:cNvPr id="65" name="Group 10"/>
          <p:cNvGrpSpPr/>
          <p:nvPr/>
        </p:nvGrpSpPr>
        <p:grpSpPr>
          <a:xfrm>
            <a:off x="381744" y="11159098"/>
            <a:ext cx="17673235" cy="1776447"/>
            <a:chOff x="1219882" y="8011546"/>
            <a:chExt cx="21216211" cy="1749243"/>
          </a:xfrm>
        </p:grpSpPr>
        <p:sp>
          <p:nvSpPr>
            <p:cNvPr id="66" name="Rounded Rectangle 65"/>
            <p:cNvSpPr/>
            <p:nvPr/>
          </p:nvSpPr>
          <p:spPr>
            <a:xfrm>
              <a:off x="1238642" y="8153062"/>
              <a:ext cx="21197451" cy="1607727"/>
            </a:xfrm>
            <a:prstGeom prst="roundRect">
              <a:avLst>
                <a:gd name="adj" fmla="val 3132"/>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a:p>
          </p:txBody>
        </p:sp>
        <p:grpSp>
          <p:nvGrpSpPr>
            <p:cNvPr id="67" name="Group 60"/>
            <p:cNvGrpSpPr/>
            <p:nvPr/>
          </p:nvGrpSpPr>
          <p:grpSpPr>
            <a:xfrm>
              <a:off x="1219882" y="8011546"/>
              <a:ext cx="3310725" cy="828630"/>
              <a:chOff x="1173912" y="8450113"/>
              <a:chExt cx="3310725" cy="828630"/>
            </a:xfrm>
          </p:grpSpPr>
          <p:sp>
            <p:nvSpPr>
              <p:cNvPr id="68" name="Freeform 20"/>
              <p:cNvSpPr>
                <a:spLocks/>
              </p:cNvSpPr>
              <p:nvPr/>
            </p:nvSpPr>
            <p:spPr bwMode="auto">
              <a:xfrm rot="16200000" flipV="1">
                <a:off x="2785503" y="7722323"/>
                <a:ext cx="769260" cy="2227797"/>
              </a:xfrm>
              <a:prstGeom prst="round1Rect">
                <a:avLst/>
              </a:prstGeom>
              <a:solidFill>
                <a:schemeClr val="bg1"/>
              </a:solidFill>
              <a:ln w="57150">
                <a:solidFill>
                  <a:srgbClr val="0999C8"/>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p>
            </p:txBody>
          </p:sp>
          <p:sp>
            <p:nvSpPr>
              <p:cNvPr id="69" name="TextBox 68"/>
              <p:cNvSpPr txBox="1"/>
              <p:nvPr/>
            </p:nvSpPr>
            <p:spPr>
              <a:xfrm>
                <a:off x="1991777" y="8451592"/>
                <a:ext cx="2492860" cy="757658"/>
              </a:xfrm>
              <a:prstGeom prst="rect">
                <a:avLst/>
              </a:prstGeom>
              <a:noFill/>
            </p:spPr>
            <p:txBody>
              <a:bodyPr wrap="square" rtlCol="0">
                <a:spAutoFit/>
              </a:bodyPr>
              <a:lstStyle/>
              <a:p>
                <a:r>
                  <a:rPr lang="vi-VN" sz="4400" b="1" dirty="0">
                    <a:solidFill>
                      <a:srgbClr val="0999C8"/>
                    </a:solidFill>
                    <a:latin typeface="Tahoma" pitchFamily="34" charset="0"/>
                    <a:ea typeface="Tahoma" pitchFamily="34" charset="0"/>
                    <a:cs typeface="Tahoma" pitchFamily="34" charset="0"/>
                  </a:rPr>
                  <a:t>Trả lời</a:t>
                </a:r>
                <a:endParaRPr lang="en-US" sz="4400" b="1" dirty="0">
                  <a:solidFill>
                    <a:srgbClr val="0999C8"/>
                  </a:solidFill>
                  <a:latin typeface="Tahoma" pitchFamily="34" charset="0"/>
                  <a:ea typeface="Tahoma" pitchFamily="34" charset="0"/>
                  <a:cs typeface="Tahoma" pitchFamily="34" charset="0"/>
                </a:endParaRPr>
              </a:p>
            </p:txBody>
          </p:sp>
          <p:sp>
            <p:nvSpPr>
              <p:cNvPr id="70" name="Round Diagonal Corner Rectangle 69"/>
              <p:cNvSpPr/>
              <p:nvPr/>
            </p:nvSpPr>
            <p:spPr>
              <a:xfrm flipV="1">
                <a:off x="1173912" y="8450113"/>
                <a:ext cx="903517" cy="828630"/>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15"/>
              <p:cNvSpPr>
                <a:spLocks noEditPoints="1"/>
              </p:cNvSpPr>
              <p:nvPr/>
            </p:nvSpPr>
            <p:spPr bwMode="auto">
              <a:xfrm>
                <a:off x="1332806" y="8528827"/>
                <a:ext cx="501902" cy="680422"/>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sp>
        <p:nvSpPr>
          <p:cNvPr id="62" name="Round Same Side Corner Rectangle 6">
            <a:extLst>
              <a:ext uri="{FF2B5EF4-FFF2-40B4-BE49-F238E27FC236}">
                <a16:creationId xmlns:a16="http://schemas.microsoft.com/office/drawing/2014/main" id="{44158B4D-8ECA-4EBB-B4DF-6DE425FB5743}"/>
              </a:ext>
            </a:extLst>
          </p:cNvPr>
          <p:cNvSpPr/>
          <p:nvPr/>
        </p:nvSpPr>
        <p:spPr>
          <a:xfrm flipV="1">
            <a:off x="8650698" y="1390785"/>
            <a:ext cx="9518389" cy="1099993"/>
          </a:xfrm>
          <a:prstGeom prst="round2Same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4E839076-FB5A-490F-8BCF-B88C96600FBF}"/>
              </a:ext>
            </a:extLst>
          </p:cNvPr>
          <p:cNvSpPr txBox="1"/>
          <p:nvPr/>
        </p:nvSpPr>
        <p:spPr>
          <a:xfrm>
            <a:off x="9372600" y="1371600"/>
            <a:ext cx="8257389" cy="923330"/>
          </a:xfrm>
          <a:prstGeom prst="rect">
            <a:avLst/>
          </a:prstGeom>
          <a:noFill/>
        </p:spPr>
        <p:txBody>
          <a:bodyPr wrap="none" rtlCol="0">
            <a:spAutoFit/>
          </a:bodyPr>
          <a:lstStyle/>
          <a:p>
            <a:r>
              <a:rPr lang="en-US" sz="5400" b="1" dirty="0">
                <a:solidFill>
                  <a:schemeClr val="bg1"/>
                </a:solidFill>
                <a:latin typeface="Tahoma" pitchFamily="34" charset="0"/>
                <a:ea typeface="Tahoma" pitchFamily="34" charset="0"/>
                <a:cs typeface="Tahoma" pitchFamily="34" charset="0"/>
              </a:rPr>
              <a:t>BÀI TẬP TRẮC NGHIỆM</a:t>
            </a:r>
            <a:endParaRPr lang="vi-VN" sz="5400" b="1" dirty="0">
              <a:solidFill>
                <a:schemeClr val="bg1"/>
              </a:solidFill>
              <a:latin typeface="Tahoma" pitchFamily="34" charset="0"/>
              <a:ea typeface="Tahoma" pitchFamily="34" charset="0"/>
              <a:cs typeface="Tahoma" pitchFamily="34" charset="0"/>
            </a:endParaRPr>
          </a:p>
        </p:txBody>
      </p:sp>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8A64C20D-B518-4F2E-AC60-C38B0E71D267}"/>
                  </a:ext>
                </a:extLst>
              </p:cNvPr>
              <p:cNvSpPr/>
              <p:nvPr/>
            </p:nvSpPr>
            <p:spPr>
              <a:xfrm>
                <a:off x="810204" y="2876747"/>
                <a:ext cx="13743996" cy="5759012"/>
              </a:xfrm>
              <a:prstGeom prst="rect">
                <a:avLst/>
              </a:prstGeom>
            </p:spPr>
            <p:txBody>
              <a:bodyPr wrap="square">
                <a:spAutoFit/>
              </a:bodyPr>
              <a:lstStyle/>
              <a:p>
                <a:pPr marL="635000" indent="-635000" algn="just">
                  <a:lnSpc>
                    <a:spcPct val="160000"/>
                  </a:lnSpc>
                </a:pPr>
                <a:r>
                  <a:rPr lang="nl-NL" sz="4400" b="1" dirty="0" smtClean="0">
                    <a:latin typeface="Tahoma" panose="020B0604030504040204" pitchFamily="34" charset="0"/>
                    <a:ea typeface="Tahoma" panose="020B0604030504040204" pitchFamily="34" charset="0"/>
                    <a:cs typeface="Tahoma" panose="020B0604030504040204" pitchFamily="34" charset="0"/>
                  </a:rPr>
                  <a:t>Biểu diễn hình học miền nghiệm </a:t>
                </a:r>
              </a:p>
              <a:p>
                <a:pPr marL="635000" indent="-635000" algn="just">
                  <a:lnSpc>
                    <a:spcPct val="160000"/>
                  </a:lnSpc>
                </a:pPr>
                <a:r>
                  <a:rPr lang="nl-NL" sz="4400" b="1" dirty="0" smtClean="0">
                    <a:latin typeface="Tahoma" panose="020B0604030504040204" pitchFamily="34" charset="0"/>
                    <a:ea typeface="Tahoma" panose="020B0604030504040204" pitchFamily="34" charset="0"/>
                    <a:cs typeface="Tahoma" panose="020B0604030504040204" pitchFamily="34" charset="0"/>
                  </a:rPr>
                  <a:t>hệ BPT </a:t>
                </a:r>
                <a14:m>
                  <m:oMath xmlns:m="http://schemas.openxmlformats.org/officeDocument/2006/math">
                    <m:d>
                      <m:dPr>
                        <m:begChr m:val="{"/>
                        <m:endChr m:val=""/>
                        <m:ctrlPr>
                          <a:rPr lang="nl-NL" sz="4400" b="1" i="1" smtClean="0">
                            <a:latin typeface="Cambria Math" panose="02040503050406030204" pitchFamily="18" charset="0"/>
                            <a:ea typeface="Tahoma" panose="020B0604030504040204" pitchFamily="34" charset="0"/>
                            <a:cs typeface="Tahoma" panose="020B0604030504040204" pitchFamily="34" charset="0"/>
                          </a:rPr>
                        </m:ctrlPr>
                      </m:dPr>
                      <m:e>
                        <m:m>
                          <m:mPr>
                            <m:mcs>
                              <m:mc>
                                <m:mcPr>
                                  <m:count m:val="1"/>
                                  <m:mcJc m:val="center"/>
                                </m:mcPr>
                              </m:mc>
                            </m:mcs>
                            <m:ctrlPr>
                              <a:rPr lang="nl-NL" sz="4400" b="1" i="1" smtClean="0">
                                <a:latin typeface="Cambria Math" panose="02040503050406030204" pitchFamily="18" charset="0"/>
                                <a:ea typeface="Tahoma" panose="020B0604030504040204" pitchFamily="34" charset="0"/>
                                <a:cs typeface="Tahoma" panose="020B0604030504040204" pitchFamily="34" charset="0"/>
                              </a:rPr>
                            </m:ctrlPr>
                          </m:mPr>
                          <m:mr>
                            <m:e>
                              <m:r>
                                <m:rPr>
                                  <m:brk m:alnAt="7"/>
                                </m:rPr>
                                <a:rPr lang="en-US" sz="4400" b="1" i="1" smtClean="0">
                                  <a:latin typeface="Cambria Math" panose="02040503050406030204" pitchFamily="18" charset="0"/>
                                  <a:ea typeface="Tahoma" panose="020B0604030504040204" pitchFamily="34" charset="0"/>
                                  <a:cs typeface="Tahoma" panose="020B0604030504040204" pitchFamily="34" charset="0"/>
                                </a:rPr>
                                <m:t>𝟐</m:t>
                              </m:r>
                              <m:r>
                                <a:rPr lang="en-US" sz="4400" b="1" i="1" smtClean="0">
                                  <a:latin typeface="Cambria Math" panose="02040503050406030204" pitchFamily="18" charset="0"/>
                                  <a:ea typeface="Tahoma" panose="020B0604030504040204" pitchFamily="34" charset="0"/>
                                  <a:cs typeface="Tahoma" panose="020B0604030504040204" pitchFamily="34" charset="0"/>
                                </a:rPr>
                                <m:t>𝒙</m:t>
                              </m:r>
                              <m:r>
                                <a:rPr lang="en-US" sz="4400" b="1" i="1" smtClean="0">
                                  <a:latin typeface="Cambria Math" panose="02040503050406030204" pitchFamily="18" charset="0"/>
                                  <a:ea typeface="Tahoma" panose="020B0604030504040204" pitchFamily="34" charset="0"/>
                                  <a:cs typeface="Tahoma" panose="020B0604030504040204" pitchFamily="34" charset="0"/>
                                </a:rPr>
                                <m:t>−</m:t>
                              </m:r>
                              <m:r>
                                <a:rPr lang="en-US" sz="4400" b="1" i="1" smtClean="0">
                                  <a:latin typeface="Cambria Math" panose="02040503050406030204" pitchFamily="18" charset="0"/>
                                  <a:ea typeface="Tahoma" panose="020B0604030504040204" pitchFamily="34" charset="0"/>
                                  <a:cs typeface="Tahoma" panose="020B0604030504040204" pitchFamily="34" charset="0"/>
                                </a:rPr>
                                <m:t>𝒚</m:t>
                              </m:r>
                              <m:r>
                                <a:rPr lang="en-US" sz="4400" b="1" i="1" smtClean="0">
                                  <a:latin typeface="Cambria Math" panose="02040503050406030204" pitchFamily="18" charset="0"/>
                                  <a:ea typeface="Tahoma" panose="020B0604030504040204" pitchFamily="34" charset="0"/>
                                  <a:cs typeface="Tahoma" panose="020B0604030504040204" pitchFamily="34" charset="0"/>
                                </a:rPr>
                                <m:t>+</m:t>
                              </m:r>
                              <m:r>
                                <a:rPr lang="en-US" sz="4400" b="1" i="1" smtClean="0">
                                  <a:latin typeface="Cambria Math" panose="02040503050406030204" pitchFamily="18" charset="0"/>
                                  <a:ea typeface="Tahoma" panose="020B0604030504040204" pitchFamily="34" charset="0"/>
                                  <a:cs typeface="Tahoma" panose="020B0604030504040204" pitchFamily="34" charset="0"/>
                                </a:rPr>
                                <m:t>𝟐</m:t>
                              </m:r>
                              <m:r>
                                <a:rPr lang="en-US" sz="4400" b="1" i="1" smtClean="0">
                                  <a:latin typeface="Cambria Math" panose="02040503050406030204" pitchFamily="18" charset="0"/>
                                  <a:ea typeface="Tahoma" panose="020B0604030504040204" pitchFamily="34" charset="0"/>
                                  <a:cs typeface="Tahoma" panose="020B0604030504040204" pitchFamily="34" charset="0"/>
                                </a:rPr>
                                <m:t>&lt;</m:t>
                              </m:r>
                              <m:r>
                                <a:rPr lang="en-US" sz="4400" b="1" i="1" smtClean="0">
                                  <a:latin typeface="Cambria Math" panose="02040503050406030204" pitchFamily="18" charset="0"/>
                                  <a:ea typeface="Tahoma" panose="020B0604030504040204" pitchFamily="34" charset="0"/>
                                  <a:cs typeface="Tahoma" panose="020B0604030504040204" pitchFamily="34" charset="0"/>
                                </a:rPr>
                                <m:t>𝟎</m:t>
                              </m:r>
                            </m:e>
                          </m:mr>
                          <m:mr>
                            <m:e>
                              <m:r>
                                <a:rPr lang="en-US" sz="4400" b="1" i="1" smtClean="0">
                                  <a:latin typeface="Cambria Math" panose="02040503050406030204" pitchFamily="18" charset="0"/>
                                  <a:ea typeface="Tahoma" panose="020B0604030504040204" pitchFamily="34" charset="0"/>
                                  <a:cs typeface="Tahoma" panose="020B0604030504040204" pitchFamily="34" charset="0"/>
                                </a:rPr>
                                <m:t>𝟐</m:t>
                              </m:r>
                              <m:r>
                                <a:rPr lang="en-US" sz="4400" b="1" i="1" smtClean="0">
                                  <a:latin typeface="Cambria Math" panose="02040503050406030204" pitchFamily="18" charset="0"/>
                                  <a:ea typeface="Tahoma" panose="020B0604030504040204" pitchFamily="34" charset="0"/>
                                  <a:cs typeface="Tahoma" panose="020B0604030504040204" pitchFamily="34" charset="0"/>
                                </a:rPr>
                                <m:t>𝒙</m:t>
                              </m:r>
                              <m:r>
                                <a:rPr lang="en-US" sz="4400" b="1" i="1" smtClean="0">
                                  <a:latin typeface="Cambria Math" panose="02040503050406030204" pitchFamily="18" charset="0"/>
                                  <a:ea typeface="Tahoma" panose="020B0604030504040204" pitchFamily="34" charset="0"/>
                                  <a:cs typeface="Tahoma" panose="020B0604030504040204" pitchFamily="34" charset="0"/>
                                </a:rPr>
                                <m:t>+</m:t>
                              </m:r>
                              <m:r>
                                <a:rPr lang="en-US" sz="4400" b="1" i="1" smtClean="0">
                                  <a:latin typeface="Cambria Math" panose="02040503050406030204" pitchFamily="18" charset="0"/>
                                  <a:ea typeface="Tahoma" panose="020B0604030504040204" pitchFamily="34" charset="0"/>
                                  <a:cs typeface="Tahoma" panose="020B0604030504040204" pitchFamily="34" charset="0"/>
                                </a:rPr>
                                <m:t>𝟑</m:t>
                              </m:r>
                              <m:r>
                                <a:rPr lang="en-US" sz="4400" b="1" i="1" smtClean="0">
                                  <a:latin typeface="Cambria Math" panose="02040503050406030204" pitchFamily="18" charset="0"/>
                                  <a:ea typeface="Tahoma" panose="020B0604030504040204" pitchFamily="34" charset="0"/>
                                  <a:cs typeface="Tahoma" panose="020B0604030504040204" pitchFamily="34" charset="0"/>
                                </a:rPr>
                                <m:t>𝒚</m:t>
                              </m:r>
                              <m:r>
                                <a:rPr lang="en-US" sz="4400" b="1" i="1" smtClean="0">
                                  <a:latin typeface="Cambria Math" panose="02040503050406030204" pitchFamily="18" charset="0"/>
                                  <a:ea typeface="Tahoma" panose="020B0604030504040204" pitchFamily="34" charset="0"/>
                                  <a:cs typeface="Tahoma" panose="020B0604030504040204" pitchFamily="34" charset="0"/>
                                </a:rPr>
                                <m:t>−</m:t>
                              </m:r>
                              <m:r>
                                <a:rPr lang="en-US" sz="4400" b="1" i="1" smtClean="0">
                                  <a:latin typeface="Cambria Math" panose="02040503050406030204" pitchFamily="18" charset="0"/>
                                  <a:ea typeface="Tahoma" panose="020B0604030504040204" pitchFamily="34" charset="0"/>
                                  <a:cs typeface="Tahoma" panose="020B0604030504040204" pitchFamily="34" charset="0"/>
                                </a:rPr>
                                <m:t>𝟔</m:t>
                              </m:r>
                              <m:r>
                                <a:rPr lang="en-US" sz="4400" b="1" i="1" smtClean="0">
                                  <a:latin typeface="Cambria Math" panose="02040503050406030204" pitchFamily="18" charset="0"/>
                                  <a:ea typeface="Tahoma" panose="020B0604030504040204" pitchFamily="34" charset="0"/>
                                  <a:cs typeface="Tahoma" panose="020B0604030504040204" pitchFamily="34" charset="0"/>
                                </a:rPr>
                                <m:t>&lt;</m:t>
                              </m:r>
                              <m:r>
                                <a:rPr lang="en-US" sz="4400" b="1" i="1" smtClean="0">
                                  <a:latin typeface="Cambria Math" panose="02040503050406030204" pitchFamily="18" charset="0"/>
                                  <a:ea typeface="Tahoma" panose="020B0604030504040204" pitchFamily="34" charset="0"/>
                                  <a:cs typeface="Tahoma" panose="020B0604030504040204" pitchFamily="34" charset="0"/>
                                </a:rPr>
                                <m:t>𝟎</m:t>
                              </m:r>
                            </m:e>
                          </m:mr>
                        </m:m>
                      </m:e>
                    </m:d>
                  </m:oMath>
                </a14:m>
                <a:r>
                  <a:rPr lang="en-US" sz="4400" b="1" dirty="0" smtClean="0">
                    <a:effectLst/>
                    <a:latin typeface="Tahoma" panose="020B0604030504040204" pitchFamily="34" charset="0"/>
                    <a:ea typeface="Tahoma" panose="020B0604030504040204" pitchFamily="34" charset="0"/>
                    <a:cs typeface="Tahoma" panose="020B0604030504040204" pitchFamily="34" charset="0"/>
                  </a:rPr>
                  <a:t> </a:t>
                </a:r>
                <a:r>
                  <a:rPr lang="en-US" sz="4400" b="1" dirty="0" err="1" smtClean="0">
                    <a:effectLst/>
                    <a:latin typeface="Tahoma" panose="020B0604030504040204" pitchFamily="34" charset="0"/>
                    <a:ea typeface="Tahoma" panose="020B0604030504040204" pitchFamily="34" charset="0"/>
                    <a:cs typeface="Tahoma" panose="020B0604030504040204" pitchFamily="34" charset="0"/>
                  </a:rPr>
                  <a:t>là</a:t>
                </a:r>
                <a:r>
                  <a:rPr lang="en-US" sz="4400" b="1" dirty="0" smtClean="0">
                    <a:effectLst/>
                    <a:latin typeface="Tahoma" panose="020B0604030504040204" pitchFamily="34" charset="0"/>
                    <a:ea typeface="Tahoma" panose="020B0604030504040204" pitchFamily="34" charset="0"/>
                    <a:cs typeface="Tahoma" panose="020B0604030504040204" pitchFamily="34" charset="0"/>
                  </a:rPr>
                  <a:t> </a:t>
                </a:r>
              </a:p>
              <a:p>
                <a:pPr marL="635000" indent="-635000" algn="just">
                  <a:lnSpc>
                    <a:spcPct val="160000"/>
                  </a:lnSpc>
                </a:pPr>
                <a:r>
                  <a:rPr lang="en-US" sz="4400" b="1" dirty="0" smtClean="0">
                    <a:effectLst/>
                    <a:latin typeface="Tahoma" panose="020B0604030504040204" pitchFamily="34" charset="0"/>
                    <a:ea typeface="Tahoma" panose="020B0604030504040204" pitchFamily="34" charset="0"/>
                    <a:cs typeface="Tahoma" panose="020B0604030504040204" pitchFamily="34" charset="0"/>
                  </a:rPr>
                  <a:t>(</a:t>
                </a:r>
                <a:r>
                  <a:rPr lang="en-US" sz="4400" b="1" dirty="0" err="1" smtClean="0">
                    <a:effectLst/>
                    <a:latin typeface="Tahoma" panose="020B0604030504040204" pitchFamily="34" charset="0"/>
                    <a:ea typeface="Tahoma" panose="020B0604030504040204" pitchFamily="34" charset="0"/>
                    <a:cs typeface="Tahoma" panose="020B0604030504040204" pitchFamily="34" charset="0"/>
                  </a:rPr>
                  <a:t>phần</a:t>
                </a:r>
                <a:r>
                  <a:rPr lang="en-US" sz="4400" b="1" dirty="0" smtClean="0">
                    <a:effectLst/>
                    <a:latin typeface="Tahoma" panose="020B0604030504040204" pitchFamily="34" charset="0"/>
                    <a:ea typeface="Tahoma" panose="020B0604030504040204" pitchFamily="34" charset="0"/>
                    <a:cs typeface="Tahoma" panose="020B0604030504040204" pitchFamily="34" charset="0"/>
                  </a:rPr>
                  <a:t> </a:t>
                </a:r>
                <a:r>
                  <a:rPr lang="en-US" sz="4400" b="1" dirty="0" err="1" smtClean="0">
                    <a:effectLst/>
                    <a:latin typeface="Tahoma" panose="020B0604030504040204" pitchFamily="34" charset="0"/>
                    <a:ea typeface="Tahoma" panose="020B0604030504040204" pitchFamily="34" charset="0"/>
                    <a:cs typeface="Tahoma" panose="020B0604030504040204" pitchFamily="34" charset="0"/>
                  </a:rPr>
                  <a:t>gạch</a:t>
                </a:r>
                <a:r>
                  <a:rPr lang="en-US" sz="4400" b="1" dirty="0" smtClean="0">
                    <a:effectLst/>
                    <a:latin typeface="Tahoma" panose="020B0604030504040204" pitchFamily="34" charset="0"/>
                    <a:ea typeface="Tahoma" panose="020B0604030504040204" pitchFamily="34" charset="0"/>
                    <a:cs typeface="Tahoma" panose="020B0604030504040204" pitchFamily="34" charset="0"/>
                  </a:rPr>
                  <a:t> </a:t>
                </a:r>
                <a:r>
                  <a:rPr lang="en-US" sz="4400" b="1" dirty="0" err="1" smtClean="0">
                    <a:effectLst/>
                    <a:latin typeface="Tahoma" panose="020B0604030504040204" pitchFamily="34" charset="0"/>
                    <a:ea typeface="Tahoma" panose="020B0604030504040204" pitchFamily="34" charset="0"/>
                    <a:cs typeface="Tahoma" panose="020B0604030504040204" pitchFamily="34" charset="0"/>
                  </a:rPr>
                  <a:t>chéo</a:t>
                </a:r>
                <a:r>
                  <a:rPr lang="en-US" sz="4400" b="1" dirty="0" smtClean="0">
                    <a:effectLst/>
                    <a:latin typeface="Tahoma" panose="020B0604030504040204" pitchFamily="34" charset="0"/>
                    <a:ea typeface="Tahoma" panose="020B0604030504040204" pitchFamily="34" charset="0"/>
                    <a:cs typeface="Tahoma" panose="020B0604030504040204" pitchFamily="34" charset="0"/>
                  </a:rPr>
                  <a:t> </a:t>
                </a:r>
                <a:r>
                  <a:rPr lang="en-US" sz="4400" b="1" dirty="0" err="1" smtClean="0">
                    <a:effectLst/>
                    <a:latin typeface="Tahoma" panose="020B0604030504040204" pitchFamily="34" charset="0"/>
                    <a:ea typeface="Tahoma" panose="020B0604030504040204" pitchFamily="34" charset="0"/>
                    <a:cs typeface="Tahoma" panose="020B0604030504040204" pitchFamily="34" charset="0"/>
                  </a:rPr>
                  <a:t>kể</a:t>
                </a:r>
                <a:r>
                  <a:rPr lang="en-US" sz="4400" b="1" dirty="0" smtClean="0">
                    <a:effectLst/>
                    <a:latin typeface="Tahoma" panose="020B0604030504040204" pitchFamily="34" charset="0"/>
                    <a:ea typeface="Tahoma" panose="020B0604030504040204" pitchFamily="34" charset="0"/>
                    <a:cs typeface="Tahoma" panose="020B0604030504040204" pitchFamily="34" charset="0"/>
                  </a:rPr>
                  <a:t> </a:t>
                </a:r>
                <a:r>
                  <a:rPr lang="en-US" sz="4400" b="1" dirty="0" err="1" smtClean="0">
                    <a:effectLst/>
                    <a:latin typeface="Tahoma" panose="020B0604030504040204" pitchFamily="34" charset="0"/>
                    <a:ea typeface="Tahoma" panose="020B0604030504040204" pitchFamily="34" charset="0"/>
                    <a:cs typeface="Tahoma" panose="020B0604030504040204" pitchFamily="34" charset="0"/>
                  </a:rPr>
                  <a:t>cả</a:t>
                </a:r>
                <a:r>
                  <a:rPr lang="en-US" sz="4400" b="1" dirty="0" smtClean="0">
                    <a:effectLst/>
                    <a:latin typeface="Tahoma" panose="020B0604030504040204" pitchFamily="34" charset="0"/>
                    <a:ea typeface="Tahoma" panose="020B0604030504040204" pitchFamily="34" charset="0"/>
                    <a:cs typeface="Tahoma" panose="020B0604030504040204" pitchFamily="34" charset="0"/>
                  </a:rPr>
                  <a:t> </a:t>
                </a:r>
                <a:r>
                  <a:rPr lang="en-US" sz="4400" b="1" dirty="0" err="1" smtClean="0">
                    <a:effectLst/>
                    <a:latin typeface="Tahoma" panose="020B0604030504040204" pitchFamily="34" charset="0"/>
                    <a:ea typeface="Tahoma" panose="020B0604030504040204" pitchFamily="34" charset="0"/>
                    <a:cs typeface="Tahoma" panose="020B0604030504040204" pitchFamily="34" charset="0"/>
                  </a:rPr>
                  <a:t>bờ</a:t>
                </a:r>
                <a:r>
                  <a:rPr lang="en-US" sz="4400" b="1" dirty="0" smtClean="0">
                    <a:effectLst/>
                    <a:latin typeface="Tahoma" panose="020B0604030504040204" pitchFamily="34" charset="0"/>
                    <a:ea typeface="Tahoma" panose="020B0604030504040204" pitchFamily="34" charset="0"/>
                    <a:cs typeface="Tahoma" panose="020B0604030504040204" pitchFamily="34" charset="0"/>
                  </a:rPr>
                  <a:t> </a:t>
                </a:r>
              </a:p>
              <a:p>
                <a:pPr marL="635000" indent="-635000" algn="just">
                  <a:lnSpc>
                    <a:spcPct val="160000"/>
                  </a:lnSpc>
                </a:pPr>
                <a:r>
                  <a:rPr lang="en-US" sz="4400" b="1" dirty="0" err="1" smtClean="0">
                    <a:effectLst/>
                    <a:latin typeface="Tahoma" panose="020B0604030504040204" pitchFamily="34" charset="0"/>
                    <a:ea typeface="Tahoma" panose="020B0604030504040204" pitchFamily="34" charset="0"/>
                    <a:cs typeface="Tahoma" panose="020B0604030504040204" pitchFamily="34" charset="0"/>
                  </a:rPr>
                  <a:t>không</a:t>
                </a:r>
                <a:r>
                  <a:rPr lang="en-US" sz="4400" b="1" dirty="0" smtClean="0">
                    <a:effectLst/>
                    <a:latin typeface="Tahoma" panose="020B0604030504040204" pitchFamily="34" charset="0"/>
                    <a:ea typeface="Tahoma" panose="020B0604030504040204" pitchFamily="34" charset="0"/>
                    <a:cs typeface="Tahoma" panose="020B0604030504040204" pitchFamily="34" charset="0"/>
                  </a:rPr>
                  <a:t> </a:t>
                </a:r>
                <a:r>
                  <a:rPr lang="en-US" sz="4400" b="1" dirty="0" err="1" smtClean="0">
                    <a:effectLst/>
                    <a:latin typeface="Tahoma" panose="020B0604030504040204" pitchFamily="34" charset="0"/>
                    <a:ea typeface="Tahoma" panose="020B0604030504040204" pitchFamily="34" charset="0"/>
                    <a:cs typeface="Tahoma" panose="020B0604030504040204" pitchFamily="34" charset="0"/>
                  </a:rPr>
                  <a:t>là</a:t>
                </a:r>
                <a:r>
                  <a:rPr lang="en-US" sz="4400" b="1" dirty="0" smtClean="0">
                    <a:effectLst/>
                    <a:latin typeface="Tahoma" panose="020B0604030504040204" pitchFamily="34" charset="0"/>
                    <a:ea typeface="Tahoma" panose="020B0604030504040204" pitchFamily="34" charset="0"/>
                    <a:cs typeface="Tahoma" panose="020B0604030504040204" pitchFamily="34" charset="0"/>
                  </a:rPr>
                  <a:t> </a:t>
                </a:r>
                <a:r>
                  <a:rPr lang="en-US" sz="4400" b="1" dirty="0" err="1" smtClean="0">
                    <a:effectLst/>
                    <a:latin typeface="Tahoma" panose="020B0604030504040204" pitchFamily="34" charset="0"/>
                    <a:ea typeface="Tahoma" panose="020B0604030504040204" pitchFamily="34" charset="0"/>
                    <a:cs typeface="Tahoma" panose="020B0604030504040204" pitchFamily="34" charset="0"/>
                  </a:rPr>
                  <a:t>nghiệm</a:t>
                </a:r>
                <a:r>
                  <a:rPr lang="en-US" sz="4400" b="1" dirty="0" smtClean="0">
                    <a:effectLst/>
                    <a:latin typeface="Tahoma" panose="020B0604030504040204" pitchFamily="34" charset="0"/>
                    <a:ea typeface="Tahoma" panose="020B0604030504040204" pitchFamily="34" charset="0"/>
                    <a:cs typeface="Tahoma" panose="020B0604030504040204" pitchFamily="34" charset="0"/>
                  </a:rPr>
                  <a:t>)  </a:t>
                </a:r>
                <a:r>
                  <a:rPr lang="nl-NL" sz="4400" b="1" dirty="0" smtClean="0">
                    <a:solidFill>
                      <a:srgbClr val="0000FF"/>
                    </a:solidFill>
                    <a:effectLst/>
                    <a:latin typeface="Tahoma" panose="020B0604030504040204" pitchFamily="34" charset="0"/>
                    <a:ea typeface="Tahoma" panose="020B0604030504040204" pitchFamily="34" charset="0"/>
                    <a:cs typeface="Tahoma" panose="020B0604030504040204" pitchFamily="34" charset="0"/>
                  </a:rPr>
                  <a:t>	</a:t>
                </a:r>
                <a:endParaRPr lang="en-US" sz="4400" b="1" dirty="0">
                  <a:effectLst/>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3" name="Rectangle 2">
                <a:extLst>
                  <a:ext uri="{FF2B5EF4-FFF2-40B4-BE49-F238E27FC236}">
                    <a16:creationId xmlns:a16="http://schemas.microsoft.com/office/drawing/2014/main" id="{8A64C20D-B518-4F2E-AC60-C38B0E71D267}"/>
                  </a:ext>
                </a:extLst>
              </p:cNvPr>
              <p:cNvSpPr>
                <a:spLocks noRot="1" noChangeAspect="1" noMove="1" noResize="1" noEditPoints="1" noAdjustHandles="1" noChangeArrowheads="1" noChangeShapeType="1" noTextEdit="1"/>
              </p:cNvSpPr>
              <p:nvPr/>
            </p:nvSpPr>
            <p:spPr>
              <a:xfrm>
                <a:off x="810204" y="2876747"/>
                <a:ext cx="13743996" cy="5759012"/>
              </a:xfrm>
              <a:prstGeom prst="rect">
                <a:avLst/>
              </a:prstGeom>
              <a:blipFill>
                <a:blip r:embed="rId2"/>
                <a:stretch>
                  <a:fillRect l="-1818" b="-1481"/>
                </a:stretch>
              </a:blipFill>
            </p:spPr>
            <p:txBody>
              <a:bodyPr/>
              <a:lstStyle/>
              <a:p>
                <a:r>
                  <a:rPr lang="en-US">
                    <a:noFill/>
                  </a:rPr>
                  <a:t> </a:t>
                </a:r>
              </a:p>
            </p:txBody>
          </p:sp>
        </mc:Fallback>
      </mc:AlternateContent>
      <p:sp>
        <p:nvSpPr>
          <p:cNvPr id="5" name="Rectangle 4">
            <a:extLst>
              <a:ext uri="{FF2B5EF4-FFF2-40B4-BE49-F238E27FC236}">
                <a16:creationId xmlns:a16="http://schemas.microsoft.com/office/drawing/2014/main" id="{C37F65F6-F071-48C9-B5D6-9A7C0DAAE88D}"/>
              </a:ext>
            </a:extLst>
          </p:cNvPr>
          <p:cNvSpPr/>
          <p:nvPr/>
        </p:nvSpPr>
        <p:spPr>
          <a:xfrm>
            <a:off x="2743200" y="11573673"/>
            <a:ext cx="3537708" cy="1020729"/>
          </a:xfrm>
          <a:prstGeom prst="rect">
            <a:avLst/>
          </a:prstGeom>
        </p:spPr>
        <p:txBody>
          <a:bodyPr wrap="square">
            <a:spAutoFit/>
          </a:bodyPr>
          <a:lstStyle/>
          <a:p>
            <a:pPr marL="629920">
              <a:lnSpc>
                <a:spcPct val="160000"/>
              </a:lnSpc>
              <a:tabLst>
                <a:tab pos="1737360" algn="l"/>
              </a:tabLst>
            </a:pPr>
            <a:r>
              <a:rPr lang="vi-VN" sz="4400" b="1" dirty="0">
                <a:solidFill>
                  <a:srgbClr val="0000FF"/>
                </a:solidFill>
                <a:highlight>
                  <a:srgbClr val="00FF00"/>
                </a:highlight>
                <a:latin typeface="Tahoma" panose="020B0604030504040204" pitchFamily="34" charset="0"/>
                <a:ea typeface="Tahoma" panose="020B0604030504040204" pitchFamily="34" charset="0"/>
                <a:cs typeface="Tahoma" panose="020B0604030504040204" pitchFamily="34" charset="0"/>
              </a:rPr>
              <a:t>Chọn </a:t>
            </a:r>
            <a:r>
              <a:rPr lang="en-US" sz="4400" b="1" dirty="0">
                <a:solidFill>
                  <a:srgbClr val="0000FF"/>
                </a:solidFill>
                <a:highlight>
                  <a:srgbClr val="00FF00"/>
                </a:highlight>
                <a:latin typeface="Tahoma" panose="020B0604030504040204" pitchFamily="34" charset="0"/>
                <a:ea typeface="Tahoma" panose="020B0604030504040204" pitchFamily="34" charset="0"/>
                <a:cs typeface="Tahoma" panose="020B0604030504040204" pitchFamily="34" charset="0"/>
              </a:rPr>
              <a:t>A</a:t>
            </a:r>
            <a:r>
              <a:rPr lang="vi-VN" sz="4400" b="1" dirty="0" smtClean="0">
                <a:solidFill>
                  <a:srgbClr val="0000FF"/>
                </a:solidFill>
                <a:effectLst/>
                <a:highlight>
                  <a:srgbClr val="00FF00"/>
                </a:highlight>
                <a:latin typeface="Tahoma" panose="020B0604030504040204" pitchFamily="34" charset="0"/>
                <a:ea typeface="Tahoma" panose="020B0604030504040204" pitchFamily="34" charset="0"/>
                <a:cs typeface="Tahoma" panose="020B0604030504040204" pitchFamily="34" charset="0"/>
              </a:rPr>
              <a:t>.</a:t>
            </a:r>
            <a:endParaRPr lang="en-US" sz="4400" b="1" dirty="0">
              <a:effectLst/>
              <a:latin typeface="Tahoma" panose="020B0604030504040204" pitchFamily="34" charset="0"/>
              <a:ea typeface="Tahoma" panose="020B0604030504040204" pitchFamily="34" charset="0"/>
              <a:cs typeface="Tahoma" panose="020B0604030504040204" pitchFamily="34" charset="0"/>
            </a:endParaRPr>
          </a:p>
        </p:txBody>
      </p:sp>
      <p:pic>
        <p:nvPicPr>
          <p:cNvPr id="4" name="Picture 3"/>
          <p:cNvPicPr>
            <a:picLocks noChangeAspect="1"/>
          </p:cNvPicPr>
          <p:nvPr/>
        </p:nvPicPr>
        <p:blipFill>
          <a:blip r:embed="rId3"/>
          <a:stretch>
            <a:fillRect/>
          </a:stretch>
        </p:blipFill>
        <p:spPr>
          <a:xfrm>
            <a:off x="9741354" y="2765798"/>
            <a:ext cx="6667711" cy="4860020"/>
          </a:xfrm>
          <a:prstGeom prst="rect">
            <a:avLst/>
          </a:prstGeom>
        </p:spPr>
      </p:pic>
      <p:pic>
        <p:nvPicPr>
          <p:cNvPr id="6" name="Picture 5"/>
          <p:cNvPicPr>
            <a:picLocks noChangeAspect="1"/>
          </p:cNvPicPr>
          <p:nvPr/>
        </p:nvPicPr>
        <p:blipFill>
          <a:blip r:embed="rId4"/>
          <a:stretch>
            <a:fillRect/>
          </a:stretch>
        </p:blipFill>
        <p:spPr>
          <a:xfrm>
            <a:off x="16684259" y="2759190"/>
            <a:ext cx="6785342" cy="4812511"/>
          </a:xfrm>
          <a:prstGeom prst="rect">
            <a:avLst/>
          </a:prstGeom>
        </p:spPr>
      </p:pic>
      <p:pic>
        <p:nvPicPr>
          <p:cNvPr id="7" name="Picture 6"/>
          <p:cNvPicPr>
            <a:picLocks noChangeAspect="1"/>
          </p:cNvPicPr>
          <p:nvPr/>
        </p:nvPicPr>
        <p:blipFill>
          <a:blip r:embed="rId5"/>
          <a:stretch>
            <a:fillRect/>
          </a:stretch>
        </p:blipFill>
        <p:spPr>
          <a:xfrm>
            <a:off x="9659114" y="8144824"/>
            <a:ext cx="6890545" cy="4947059"/>
          </a:xfrm>
          <a:prstGeom prst="rect">
            <a:avLst/>
          </a:prstGeom>
        </p:spPr>
      </p:pic>
      <p:pic>
        <p:nvPicPr>
          <p:cNvPr id="8" name="Picture 7"/>
          <p:cNvPicPr>
            <a:picLocks noChangeAspect="1"/>
          </p:cNvPicPr>
          <p:nvPr/>
        </p:nvPicPr>
        <p:blipFill>
          <a:blip r:embed="rId6"/>
          <a:stretch>
            <a:fillRect/>
          </a:stretch>
        </p:blipFill>
        <p:spPr>
          <a:xfrm>
            <a:off x="16765622" y="8144824"/>
            <a:ext cx="6703979" cy="4867272"/>
          </a:xfrm>
          <a:prstGeom prst="rect">
            <a:avLst/>
          </a:prstGeom>
        </p:spPr>
      </p:pic>
    </p:spTree>
    <p:extLst>
      <p:ext uri="{BB962C8B-B14F-4D97-AF65-F5344CB8AC3E}">
        <p14:creationId xmlns:p14="http://schemas.microsoft.com/office/powerpoint/2010/main" val="3020856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3"/>
                                        </p:tgtEl>
                                        <p:attrNameLst>
                                          <p:attrName>style.visibility</p:attrName>
                                        </p:attrNameLst>
                                      </p:cBhvr>
                                      <p:to>
                                        <p:strVal val="visible"/>
                                      </p:to>
                                    </p:set>
                                    <p:anim calcmode="lin" valueType="num">
                                      <p:cBhvr additive="base">
                                        <p:cTn id="7" dur="500" fill="hold"/>
                                        <p:tgtEl>
                                          <p:spTgt spid="63"/>
                                        </p:tgtEl>
                                        <p:attrNameLst>
                                          <p:attrName>ppt_x</p:attrName>
                                        </p:attrNameLst>
                                      </p:cBhvr>
                                      <p:tavLst>
                                        <p:tav tm="0">
                                          <p:val>
                                            <p:strVal val="#ppt_x"/>
                                          </p:val>
                                        </p:tav>
                                        <p:tav tm="100000">
                                          <p:val>
                                            <p:strVal val="#ppt_x"/>
                                          </p:val>
                                        </p:tav>
                                      </p:tavLst>
                                    </p:anim>
                                    <p:anim calcmode="lin" valueType="num">
                                      <p:cBhvr additive="base">
                                        <p:cTn id="8" dur="500" fill="hold"/>
                                        <p:tgtEl>
                                          <p:spTgt spid="6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30"/>
                                        </p:tgtEl>
                                        <p:attrNameLst>
                                          <p:attrName>style.visibility</p:attrName>
                                        </p:attrNameLst>
                                      </p:cBhvr>
                                      <p:to>
                                        <p:strVal val="visible"/>
                                      </p:to>
                                    </p:set>
                                    <p:animEffect transition="in" filter="barn(inVertical)">
                                      <p:cBhvr>
                                        <p:cTn id="13" dur="500"/>
                                        <p:tgtEl>
                                          <p:spTgt spid="30"/>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1000"/>
                                        <p:tgtEl>
                                          <p:spTgt spid="3"/>
                                        </p:tgtEl>
                                      </p:cBhvr>
                                    </p:animEffect>
                                    <p:anim calcmode="lin" valueType="num">
                                      <p:cBhvr>
                                        <p:cTn id="19" dur="1000" fill="hold"/>
                                        <p:tgtEl>
                                          <p:spTgt spid="3"/>
                                        </p:tgtEl>
                                        <p:attrNameLst>
                                          <p:attrName>ppt_x</p:attrName>
                                        </p:attrNameLst>
                                      </p:cBhvr>
                                      <p:tavLst>
                                        <p:tav tm="0">
                                          <p:val>
                                            <p:strVal val="#ppt_x"/>
                                          </p:val>
                                        </p:tav>
                                        <p:tav tm="100000">
                                          <p:val>
                                            <p:strVal val="#ppt_x"/>
                                          </p:val>
                                        </p:tav>
                                      </p:tavLst>
                                    </p:anim>
                                    <p:anim calcmode="lin" valueType="num">
                                      <p:cBhvr>
                                        <p:cTn id="20"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ipe(down)">
                                      <p:cBhvr>
                                        <p:cTn id="25" dur="500"/>
                                        <p:tgtEl>
                                          <p:spTgt spid="4"/>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wipe(down)">
                                      <p:cBhvr>
                                        <p:cTn id="30" dur="5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wipe(down)">
                                      <p:cBhvr>
                                        <p:cTn id="35" dur="500"/>
                                        <p:tgtEl>
                                          <p:spTgt spid="7"/>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nodeType="click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wipe(down)">
                                      <p:cBhvr>
                                        <p:cTn id="40" dur="500"/>
                                        <p:tgtEl>
                                          <p:spTgt spid="8"/>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nodeType="clickEffect">
                                  <p:stCondLst>
                                    <p:cond delay="0"/>
                                  </p:stCondLst>
                                  <p:childTnLst>
                                    <p:set>
                                      <p:cBhvr>
                                        <p:cTn id="44" dur="1" fill="hold">
                                          <p:stCondLst>
                                            <p:cond delay="0"/>
                                          </p:stCondLst>
                                        </p:cTn>
                                        <p:tgtEl>
                                          <p:spTgt spid="65"/>
                                        </p:tgtEl>
                                        <p:attrNameLst>
                                          <p:attrName>style.visibility</p:attrName>
                                        </p:attrNameLst>
                                      </p:cBhvr>
                                      <p:to>
                                        <p:strVal val="visible"/>
                                      </p:to>
                                    </p:set>
                                    <p:animEffect transition="in" filter="barn(inVertical)">
                                      <p:cBhvr>
                                        <p:cTn id="45" dur="500"/>
                                        <p:tgtEl>
                                          <p:spTgt spid="65"/>
                                        </p:tgtEl>
                                      </p:cBhvr>
                                    </p:animEffect>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grpId="0" nodeType="clickEffect">
                                  <p:stCondLst>
                                    <p:cond delay="0"/>
                                  </p:stCondLst>
                                  <p:childTnLst>
                                    <p:set>
                                      <p:cBhvr>
                                        <p:cTn id="49" dur="1" fill="hold">
                                          <p:stCondLst>
                                            <p:cond delay="0"/>
                                          </p:stCondLst>
                                        </p:cTn>
                                        <p:tgtEl>
                                          <p:spTgt spid="5"/>
                                        </p:tgtEl>
                                        <p:attrNameLst>
                                          <p:attrName>style.visibility</p:attrName>
                                        </p:attrNameLst>
                                      </p:cBhvr>
                                      <p:to>
                                        <p:strVal val="visible"/>
                                      </p:to>
                                    </p:set>
                                    <p:animEffect transition="in" filter="fade">
                                      <p:cBhvr>
                                        <p:cTn id="50" dur="1000"/>
                                        <p:tgtEl>
                                          <p:spTgt spid="5"/>
                                        </p:tgtEl>
                                      </p:cBhvr>
                                    </p:animEffect>
                                    <p:anim calcmode="lin" valueType="num">
                                      <p:cBhvr>
                                        <p:cTn id="51" dur="1000" fill="hold"/>
                                        <p:tgtEl>
                                          <p:spTgt spid="5"/>
                                        </p:tgtEl>
                                        <p:attrNameLst>
                                          <p:attrName>ppt_x</p:attrName>
                                        </p:attrNameLst>
                                      </p:cBhvr>
                                      <p:tavLst>
                                        <p:tav tm="0">
                                          <p:val>
                                            <p:strVal val="#ppt_x"/>
                                          </p:val>
                                        </p:tav>
                                        <p:tav tm="100000">
                                          <p:val>
                                            <p:strVal val="#ppt_x"/>
                                          </p:val>
                                        </p:tav>
                                      </p:tavLst>
                                    </p:anim>
                                    <p:anim calcmode="lin" valueType="num">
                                      <p:cBhvr>
                                        <p:cTn id="52"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3" grpId="0"/>
      <p:bldP spid="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oup 54"/>
          <p:cNvGrpSpPr/>
          <p:nvPr/>
        </p:nvGrpSpPr>
        <p:grpSpPr>
          <a:xfrm>
            <a:off x="699246" y="2173184"/>
            <a:ext cx="22486206" cy="5930509"/>
            <a:chOff x="1268078" y="3405486"/>
            <a:chExt cx="22486206" cy="4463292"/>
          </a:xfrm>
        </p:grpSpPr>
        <p:sp>
          <p:nvSpPr>
            <p:cNvPr id="31" name="Rounded Rectangle 30"/>
            <p:cNvSpPr/>
            <p:nvPr/>
          </p:nvSpPr>
          <p:spPr>
            <a:xfrm>
              <a:off x="1532360" y="3579401"/>
              <a:ext cx="22221924" cy="4289377"/>
            </a:xfrm>
            <a:prstGeom prst="roundRect">
              <a:avLst>
                <a:gd name="adj" fmla="val 5347"/>
              </a:avLst>
            </a:prstGeom>
            <a:solidFill>
              <a:schemeClr val="accent6">
                <a:lumMod val="20000"/>
                <a:lumOff val="8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67"/>
            <p:cNvGrpSpPr/>
            <p:nvPr/>
          </p:nvGrpSpPr>
          <p:grpSpPr>
            <a:xfrm>
              <a:off x="1268078" y="3405486"/>
              <a:ext cx="3343538" cy="940513"/>
              <a:chOff x="1311958" y="3405486"/>
              <a:chExt cx="3343538" cy="940513"/>
            </a:xfrm>
          </p:grpSpPr>
          <p:sp>
            <p:nvSpPr>
              <p:cNvPr id="33" name="Freeform 20"/>
              <p:cNvSpPr>
                <a:spLocks/>
              </p:cNvSpPr>
              <p:nvPr/>
            </p:nvSpPr>
            <p:spPr bwMode="auto">
              <a:xfrm rot="5400000">
                <a:off x="2967389" y="2625080"/>
                <a:ext cx="793395" cy="2582819"/>
              </a:xfrm>
              <a:prstGeom prst="round2SameRect">
                <a:avLst>
                  <a:gd name="adj1" fmla="val 6498"/>
                  <a:gd name="adj2" fmla="val 0"/>
                </a:avLst>
              </a:prstGeom>
              <a:solidFill>
                <a:schemeClr val="accent6">
                  <a:lumMod val="75000"/>
                </a:schemeClr>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p>
            </p:txBody>
          </p:sp>
          <p:sp>
            <p:nvSpPr>
              <p:cNvPr id="34" name="TextBox 33"/>
              <p:cNvSpPr txBox="1"/>
              <p:nvPr/>
            </p:nvSpPr>
            <p:spPr>
              <a:xfrm>
                <a:off x="2370383" y="3646323"/>
                <a:ext cx="1404552" cy="602243"/>
              </a:xfrm>
              <a:prstGeom prst="rect">
                <a:avLst/>
              </a:prstGeom>
              <a:noFill/>
            </p:spPr>
            <p:txBody>
              <a:bodyPr wrap="none" rtlCol="0">
                <a:spAutoFit/>
              </a:bodyPr>
              <a:lstStyle/>
              <a:p>
                <a:r>
                  <a:rPr lang="en-US" sz="4600" b="1" dirty="0" smtClean="0">
                    <a:solidFill>
                      <a:schemeClr val="bg1"/>
                    </a:solidFill>
                    <a:latin typeface="Tahoma" pitchFamily="34" charset="0"/>
                    <a:ea typeface="Tahoma" pitchFamily="34" charset="0"/>
                    <a:cs typeface="Tahoma" pitchFamily="34" charset="0"/>
                  </a:rPr>
                  <a:t>VD1</a:t>
                </a:r>
                <a:endParaRPr lang="en-US" sz="4600" b="1" dirty="0">
                  <a:solidFill>
                    <a:schemeClr val="bg1"/>
                  </a:solidFill>
                  <a:latin typeface="Tahoma" pitchFamily="34" charset="0"/>
                  <a:ea typeface="Tahoma" pitchFamily="34" charset="0"/>
                  <a:cs typeface="Tahoma" pitchFamily="34" charset="0"/>
                </a:endParaRPr>
              </a:p>
            </p:txBody>
          </p:sp>
          <p:grpSp>
            <p:nvGrpSpPr>
              <p:cNvPr id="35" name="Group 70"/>
              <p:cNvGrpSpPr/>
              <p:nvPr/>
            </p:nvGrpSpPr>
            <p:grpSpPr>
              <a:xfrm>
                <a:off x="1311958" y="3405486"/>
                <a:ext cx="950173" cy="940513"/>
                <a:chOff x="1311958" y="3405486"/>
                <a:chExt cx="950173" cy="940513"/>
              </a:xfrm>
            </p:grpSpPr>
            <p:sp>
              <p:nvSpPr>
                <p:cNvPr id="36" name="Rectangle 35"/>
                <p:cNvSpPr/>
                <p:nvPr/>
              </p:nvSpPr>
              <p:spPr>
                <a:xfrm>
                  <a:off x="1406975" y="3672018"/>
                  <a:ext cx="596676" cy="5403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13"/>
                <p:cNvSpPr>
                  <a:spLocks noEditPoints="1"/>
                </p:cNvSpPr>
                <p:nvPr/>
              </p:nvSpPr>
              <p:spPr bwMode="auto">
                <a:xfrm>
                  <a:off x="1311958" y="3581027"/>
                  <a:ext cx="190035" cy="268948"/>
                </a:xfrm>
                <a:custGeom>
                  <a:avLst/>
                  <a:gdLst>
                    <a:gd name="T0" fmla="*/ 34 w 50"/>
                    <a:gd name="T1" fmla="*/ 16 h 71"/>
                    <a:gd name="T2" fmla="*/ 34 w 50"/>
                    <a:gd name="T3" fmla="*/ 55 h 71"/>
                    <a:gd name="T4" fmla="*/ 16 w 50"/>
                    <a:gd name="T5" fmla="*/ 55 h 71"/>
                    <a:gd name="T6" fmla="*/ 16 w 50"/>
                    <a:gd name="T7" fmla="*/ 16 h 71"/>
                    <a:gd name="T8" fmla="*/ 34 w 50"/>
                    <a:gd name="T9" fmla="*/ 16 h 71"/>
                    <a:gd name="T10" fmla="*/ 34 w 50"/>
                    <a:gd name="T11" fmla="*/ 0 h 71"/>
                    <a:gd name="T12" fmla="*/ 16 w 50"/>
                    <a:gd name="T13" fmla="*/ 0 h 71"/>
                    <a:gd name="T14" fmla="*/ 0 w 50"/>
                    <a:gd name="T15" fmla="*/ 16 h 71"/>
                    <a:gd name="T16" fmla="*/ 0 w 50"/>
                    <a:gd name="T17" fmla="*/ 55 h 71"/>
                    <a:gd name="T18" fmla="*/ 16 w 50"/>
                    <a:gd name="T19" fmla="*/ 71 h 71"/>
                    <a:gd name="T20" fmla="*/ 34 w 50"/>
                    <a:gd name="T21" fmla="*/ 71 h 71"/>
                    <a:gd name="T22" fmla="*/ 50 w 50"/>
                    <a:gd name="T23" fmla="*/ 55 h 71"/>
                    <a:gd name="T24" fmla="*/ 50 w 50"/>
                    <a:gd name="T25" fmla="*/ 16 h 71"/>
                    <a:gd name="T26" fmla="*/ 34 w 50"/>
                    <a:gd name="T2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1">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8" name="Freeform 14"/>
                <p:cNvSpPr>
                  <a:spLocks noEditPoints="1"/>
                </p:cNvSpPr>
                <p:nvPr/>
              </p:nvSpPr>
              <p:spPr bwMode="auto">
                <a:xfrm>
                  <a:off x="1311958" y="3581027"/>
                  <a:ext cx="277000" cy="181983"/>
                </a:xfrm>
                <a:custGeom>
                  <a:avLst/>
                  <a:gdLst>
                    <a:gd name="T0" fmla="*/ 57 w 73"/>
                    <a:gd name="T1" fmla="*/ 16 h 48"/>
                    <a:gd name="T2" fmla="*/ 57 w 73"/>
                    <a:gd name="T3" fmla="*/ 32 h 48"/>
                    <a:gd name="T4" fmla="*/ 16 w 73"/>
                    <a:gd name="T5" fmla="*/ 32 h 48"/>
                    <a:gd name="T6" fmla="*/ 16 w 73"/>
                    <a:gd name="T7" fmla="*/ 16 h 48"/>
                    <a:gd name="T8" fmla="*/ 57 w 73"/>
                    <a:gd name="T9" fmla="*/ 16 h 48"/>
                    <a:gd name="T10" fmla="*/ 57 w 73"/>
                    <a:gd name="T11" fmla="*/ 0 h 48"/>
                    <a:gd name="T12" fmla="*/ 16 w 73"/>
                    <a:gd name="T13" fmla="*/ 0 h 48"/>
                    <a:gd name="T14" fmla="*/ 0 w 73"/>
                    <a:gd name="T15" fmla="*/ 16 h 48"/>
                    <a:gd name="T16" fmla="*/ 0 w 73"/>
                    <a:gd name="T17" fmla="*/ 32 h 48"/>
                    <a:gd name="T18" fmla="*/ 16 w 73"/>
                    <a:gd name="T19" fmla="*/ 48 h 48"/>
                    <a:gd name="T20" fmla="*/ 57 w 73"/>
                    <a:gd name="T21" fmla="*/ 48 h 48"/>
                    <a:gd name="T22" fmla="*/ 73 w 73"/>
                    <a:gd name="T23" fmla="*/ 32 h 48"/>
                    <a:gd name="T24" fmla="*/ 73 w 73"/>
                    <a:gd name="T25" fmla="*/ 16 h 48"/>
                    <a:gd name="T26" fmla="*/ 57 w 73"/>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8">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9" name="Freeform 15"/>
                <p:cNvSpPr>
                  <a:spLocks noEditPoints="1"/>
                </p:cNvSpPr>
                <p:nvPr/>
              </p:nvSpPr>
              <p:spPr bwMode="auto">
                <a:xfrm>
                  <a:off x="1563190" y="3581027"/>
                  <a:ext cx="285052" cy="181983"/>
                </a:xfrm>
                <a:custGeom>
                  <a:avLst/>
                  <a:gdLst>
                    <a:gd name="T0" fmla="*/ 58 w 75"/>
                    <a:gd name="T1" fmla="*/ 16 h 48"/>
                    <a:gd name="T2" fmla="*/ 43 w 75"/>
                    <a:gd name="T3" fmla="*/ 32 h 48"/>
                    <a:gd name="T4" fmla="*/ 16 w 75"/>
                    <a:gd name="T5" fmla="*/ 32 h 48"/>
                    <a:gd name="T6" fmla="*/ 16 w 75"/>
                    <a:gd name="T7" fmla="*/ 16 h 48"/>
                    <a:gd name="T8" fmla="*/ 58 w 75"/>
                    <a:gd name="T9" fmla="*/ 16 h 48"/>
                    <a:gd name="T10" fmla="*/ 58 w 75"/>
                    <a:gd name="T11" fmla="*/ 0 h 48"/>
                    <a:gd name="T12" fmla="*/ 16 w 75"/>
                    <a:gd name="T13" fmla="*/ 0 h 48"/>
                    <a:gd name="T14" fmla="*/ 0 w 75"/>
                    <a:gd name="T15" fmla="*/ 16 h 48"/>
                    <a:gd name="T16" fmla="*/ 0 w 75"/>
                    <a:gd name="T17" fmla="*/ 32 h 48"/>
                    <a:gd name="T18" fmla="*/ 16 w 75"/>
                    <a:gd name="T19" fmla="*/ 48 h 48"/>
                    <a:gd name="T20" fmla="*/ 43 w 75"/>
                    <a:gd name="T21" fmla="*/ 48 h 48"/>
                    <a:gd name="T22" fmla="*/ 55 w 75"/>
                    <a:gd name="T23" fmla="*/ 43 h 48"/>
                    <a:gd name="T24" fmla="*/ 70 w 75"/>
                    <a:gd name="T25" fmla="*/ 26 h 48"/>
                    <a:gd name="T26" fmla="*/ 73 w 75"/>
                    <a:gd name="T27" fmla="*/ 9 h 48"/>
                    <a:gd name="T28" fmla="*/ 58 w 75"/>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48">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0" name="Freeform 16"/>
                <p:cNvSpPr>
                  <a:spLocks noEditPoints="1"/>
                </p:cNvSpPr>
                <p:nvPr/>
              </p:nvSpPr>
              <p:spPr bwMode="auto">
                <a:xfrm>
                  <a:off x="1563190" y="4151132"/>
                  <a:ext cx="280221" cy="194867"/>
                </a:xfrm>
                <a:custGeom>
                  <a:avLst/>
                  <a:gdLst>
                    <a:gd name="T0" fmla="*/ 58 w 74"/>
                    <a:gd name="T1" fmla="*/ 16 h 51"/>
                    <a:gd name="T2" fmla="*/ 58 w 74"/>
                    <a:gd name="T3" fmla="*/ 35 h 51"/>
                    <a:gd name="T4" fmla="*/ 16 w 74"/>
                    <a:gd name="T5" fmla="*/ 35 h 51"/>
                    <a:gd name="T6" fmla="*/ 16 w 74"/>
                    <a:gd name="T7" fmla="*/ 16 h 51"/>
                    <a:gd name="T8" fmla="*/ 58 w 74"/>
                    <a:gd name="T9" fmla="*/ 16 h 51"/>
                    <a:gd name="T10" fmla="*/ 58 w 74"/>
                    <a:gd name="T11" fmla="*/ 0 h 51"/>
                    <a:gd name="T12" fmla="*/ 16 w 74"/>
                    <a:gd name="T13" fmla="*/ 0 h 51"/>
                    <a:gd name="T14" fmla="*/ 0 w 74"/>
                    <a:gd name="T15" fmla="*/ 16 h 51"/>
                    <a:gd name="T16" fmla="*/ 0 w 74"/>
                    <a:gd name="T17" fmla="*/ 35 h 51"/>
                    <a:gd name="T18" fmla="*/ 16 w 74"/>
                    <a:gd name="T19" fmla="*/ 51 h 51"/>
                    <a:gd name="T20" fmla="*/ 58 w 74"/>
                    <a:gd name="T21" fmla="*/ 51 h 51"/>
                    <a:gd name="T22" fmla="*/ 74 w 74"/>
                    <a:gd name="T23" fmla="*/ 35 h 51"/>
                    <a:gd name="T24" fmla="*/ 74 w 74"/>
                    <a:gd name="T25" fmla="*/ 16 h 51"/>
                    <a:gd name="T26" fmla="*/ 58 w 74"/>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51">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1" name="Freeform 17"/>
                <p:cNvSpPr>
                  <a:spLocks noEditPoints="1"/>
                </p:cNvSpPr>
                <p:nvPr/>
              </p:nvSpPr>
              <p:spPr bwMode="auto">
                <a:xfrm>
                  <a:off x="1311958" y="4064167"/>
                  <a:ext cx="19003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2" name="Freeform 18"/>
                <p:cNvSpPr>
                  <a:spLocks noEditPoints="1"/>
                </p:cNvSpPr>
                <p:nvPr/>
              </p:nvSpPr>
              <p:spPr bwMode="auto">
                <a:xfrm>
                  <a:off x="1311958" y="4151132"/>
                  <a:ext cx="27700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19"/>
                <p:cNvSpPr>
                  <a:spLocks noEditPoints="1"/>
                </p:cNvSpPr>
                <p:nvPr/>
              </p:nvSpPr>
              <p:spPr bwMode="auto">
                <a:xfrm>
                  <a:off x="1311958" y="3820986"/>
                  <a:ext cx="19003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4" name="Freeform 20"/>
                <p:cNvSpPr>
                  <a:spLocks noEditPoints="1"/>
                </p:cNvSpPr>
                <p:nvPr/>
              </p:nvSpPr>
              <p:spPr bwMode="auto">
                <a:xfrm>
                  <a:off x="1907830" y="4064167"/>
                  <a:ext cx="19164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5" name="Freeform 21"/>
                <p:cNvSpPr>
                  <a:spLocks noEditPoints="1"/>
                </p:cNvSpPr>
                <p:nvPr/>
              </p:nvSpPr>
              <p:spPr bwMode="auto">
                <a:xfrm>
                  <a:off x="1820865" y="4151132"/>
                  <a:ext cx="27861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6" name="Freeform 22"/>
                <p:cNvSpPr>
                  <a:spLocks noEditPoints="1"/>
                </p:cNvSpPr>
                <p:nvPr/>
              </p:nvSpPr>
              <p:spPr bwMode="auto">
                <a:xfrm>
                  <a:off x="1907830" y="3820986"/>
                  <a:ext cx="19164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7" name="Freeform 23"/>
                <p:cNvSpPr>
                  <a:spLocks noEditPoints="1"/>
                </p:cNvSpPr>
                <p:nvPr/>
              </p:nvSpPr>
              <p:spPr bwMode="auto">
                <a:xfrm>
                  <a:off x="1661428" y="3405486"/>
                  <a:ext cx="600703" cy="594262"/>
                </a:xfrm>
                <a:custGeom>
                  <a:avLst/>
                  <a:gdLst>
                    <a:gd name="T0" fmla="*/ 105 w 158"/>
                    <a:gd name="T1" fmla="*/ 16 h 156"/>
                    <a:gd name="T2" fmla="*/ 140 w 158"/>
                    <a:gd name="T3" fmla="*/ 56 h 156"/>
                    <a:gd name="T4" fmla="*/ 56 w 158"/>
                    <a:gd name="T5" fmla="*/ 140 h 156"/>
                    <a:gd name="T6" fmla="*/ 17 w 158"/>
                    <a:gd name="T7" fmla="*/ 99 h 156"/>
                    <a:gd name="T8" fmla="*/ 105 w 158"/>
                    <a:gd name="T9" fmla="*/ 16 h 156"/>
                    <a:gd name="T10" fmla="*/ 105 w 158"/>
                    <a:gd name="T11" fmla="*/ 0 h 156"/>
                    <a:gd name="T12" fmla="*/ 94 w 158"/>
                    <a:gd name="T13" fmla="*/ 5 h 156"/>
                    <a:gd name="T14" fmla="*/ 6 w 158"/>
                    <a:gd name="T15" fmla="*/ 87 h 156"/>
                    <a:gd name="T16" fmla="*/ 5 w 158"/>
                    <a:gd name="T17" fmla="*/ 109 h 156"/>
                    <a:gd name="T18" fmla="*/ 44 w 158"/>
                    <a:gd name="T19" fmla="*/ 151 h 156"/>
                    <a:gd name="T20" fmla="*/ 55 w 158"/>
                    <a:gd name="T21" fmla="*/ 156 h 156"/>
                    <a:gd name="T22" fmla="*/ 56 w 158"/>
                    <a:gd name="T23" fmla="*/ 156 h 156"/>
                    <a:gd name="T24" fmla="*/ 67 w 158"/>
                    <a:gd name="T25" fmla="*/ 152 h 156"/>
                    <a:gd name="T26" fmla="*/ 151 w 158"/>
                    <a:gd name="T27" fmla="*/ 67 h 156"/>
                    <a:gd name="T28" fmla="*/ 152 w 158"/>
                    <a:gd name="T29" fmla="*/ 45 h 156"/>
                    <a:gd name="T30" fmla="*/ 117 w 158"/>
                    <a:gd name="T31" fmla="*/ 6 h 156"/>
                    <a:gd name="T32" fmla="*/ 105 w 158"/>
                    <a:gd name="T33" fmla="*/ 0 h 156"/>
                    <a:gd name="T34" fmla="*/ 105 w 158"/>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56">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8" name="Freeform 24"/>
                <p:cNvSpPr>
                  <a:spLocks noEditPoints="1"/>
                </p:cNvSpPr>
                <p:nvPr/>
              </p:nvSpPr>
              <p:spPr bwMode="auto">
                <a:xfrm>
                  <a:off x="1555138" y="3790388"/>
                  <a:ext cx="318872" cy="293105"/>
                </a:xfrm>
                <a:custGeom>
                  <a:avLst/>
                  <a:gdLst>
                    <a:gd name="T0" fmla="*/ 32 w 84"/>
                    <a:gd name="T1" fmla="*/ 16 h 77"/>
                    <a:gd name="T2" fmla="*/ 67 w 84"/>
                    <a:gd name="T3" fmla="*/ 50 h 77"/>
                    <a:gd name="T4" fmla="*/ 17 w 84"/>
                    <a:gd name="T5" fmla="*/ 61 h 77"/>
                    <a:gd name="T6" fmla="*/ 32 w 84"/>
                    <a:gd name="T7" fmla="*/ 16 h 77"/>
                    <a:gd name="T8" fmla="*/ 32 w 84"/>
                    <a:gd name="T9" fmla="*/ 0 h 77"/>
                    <a:gd name="T10" fmla="*/ 28 w 84"/>
                    <a:gd name="T11" fmla="*/ 1 h 77"/>
                    <a:gd name="T12" fmla="*/ 17 w 84"/>
                    <a:gd name="T13" fmla="*/ 11 h 77"/>
                    <a:gd name="T14" fmla="*/ 2 w 84"/>
                    <a:gd name="T15" fmla="*/ 56 h 77"/>
                    <a:gd name="T16" fmla="*/ 5 w 84"/>
                    <a:gd name="T17" fmla="*/ 72 h 77"/>
                    <a:gd name="T18" fmla="*/ 17 w 84"/>
                    <a:gd name="T19" fmla="*/ 77 h 77"/>
                    <a:gd name="T20" fmla="*/ 20 w 84"/>
                    <a:gd name="T21" fmla="*/ 76 h 77"/>
                    <a:gd name="T22" fmla="*/ 71 w 84"/>
                    <a:gd name="T23" fmla="*/ 65 h 77"/>
                    <a:gd name="T24" fmla="*/ 83 w 84"/>
                    <a:gd name="T25" fmla="*/ 54 h 77"/>
                    <a:gd name="T26" fmla="*/ 78 w 84"/>
                    <a:gd name="T27" fmla="*/ 38 h 77"/>
                    <a:gd name="T28" fmla="*/ 43 w 84"/>
                    <a:gd name="T29" fmla="*/ 5 h 77"/>
                    <a:gd name="T30" fmla="*/ 32 w 84"/>
                    <a:gd name="T3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77">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9" name="Freeform 25"/>
                <p:cNvSpPr>
                  <a:spLocks/>
                </p:cNvSpPr>
                <p:nvPr/>
              </p:nvSpPr>
              <p:spPr bwMode="auto">
                <a:xfrm>
                  <a:off x="1371545" y="3642225"/>
                  <a:ext cx="69249" cy="148163"/>
                </a:xfrm>
                <a:custGeom>
                  <a:avLst/>
                  <a:gdLst>
                    <a:gd name="T0" fmla="*/ 0 w 43"/>
                    <a:gd name="T1" fmla="*/ 0 h 92"/>
                    <a:gd name="T2" fmla="*/ 43 w 43"/>
                    <a:gd name="T3" fmla="*/ 0 h 92"/>
                    <a:gd name="T4" fmla="*/ 43 w 43"/>
                    <a:gd name="T5" fmla="*/ 92 h 92"/>
                    <a:gd name="T6" fmla="*/ 0 w 43"/>
                    <a:gd name="T7" fmla="*/ 92 h 92"/>
                    <a:gd name="T8" fmla="*/ 0 w 43"/>
                    <a:gd name="T9" fmla="*/ 0 h 92"/>
                    <a:gd name="T10" fmla="*/ 0 w 43"/>
                    <a:gd name="T11" fmla="*/ 0 h 92"/>
                  </a:gdLst>
                  <a:ahLst/>
                  <a:cxnLst>
                    <a:cxn ang="0">
                      <a:pos x="T0" y="T1"/>
                    </a:cxn>
                    <a:cxn ang="0">
                      <a:pos x="T2" y="T3"/>
                    </a:cxn>
                    <a:cxn ang="0">
                      <a:pos x="T4" y="T5"/>
                    </a:cxn>
                    <a:cxn ang="0">
                      <a:pos x="T6" y="T7"/>
                    </a:cxn>
                    <a:cxn ang="0">
                      <a:pos x="T8" y="T9"/>
                    </a:cxn>
                    <a:cxn ang="0">
                      <a:pos x="T10" y="T11"/>
                    </a:cxn>
                  </a:cxnLst>
                  <a:rect l="0" t="0" r="r" b="b"/>
                  <a:pathLst>
                    <a:path w="43" h="92">
                      <a:moveTo>
                        <a:pt x="0" y="0"/>
                      </a:moveTo>
                      <a:lnTo>
                        <a:pt x="43" y="0"/>
                      </a:lnTo>
                      <a:lnTo>
                        <a:pt x="43" y="92"/>
                      </a:lnTo>
                      <a:lnTo>
                        <a:pt x="0" y="9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26"/>
                <p:cNvSpPr>
                  <a:spLocks/>
                </p:cNvSpPr>
                <p:nvPr/>
              </p:nvSpPr>
              <p:spPr bwMode="auto">
                <a:xfrm>
                  <a:off x="1371545" y="3642225"/>
                  <a:ext cx="156215" cy="59588"/>
                </a:xfrm>
                <a:custGeom>
                  <a:avLst/>
                  <a:gdLst>
                    <a:gd name="T0" fmla="*/ 0 w 97"/>
                    <a:gd name="T1" fmla="*/ 0 h 37"/>
                    <a:gd name="T2" fmla="*/ 97 w 97"/>
                    <a:gd name="T3" fmla="*/ 0 h 37"/>
                    <a:gd name="T4" fmla="*/ 97 w 97"/>
                    <a:gd name="T5" fmla="*/ 37 h 37"/>
                    <a:gd name="T6" fmla="*/ 0 w 97"/>
                    <a:gd name="T7" fmla="*/ 37 h 37"/>
                    <a:gd name="T8" fmla="*/ 0 w 97"/>
                    <a:gd name="T9" fmla="*/ 0 h 37"/>
                    <a:gd name="T10" fmla="*/ 0 w 97"/>
                    <a:gd name="T11" fmla="*/ 0 h 37"/>
                  </a:gdLst>
                  <a:ahLst/>
                  <a:cxnLst>
                    <a:cxn ang="0">
                      <a:pos x="T0" y="T1"/>
                    </a:cxn>
                    <a:cxn ang="0">
                      <a:pos x="T2" y="T3"/>
                    </a:cxn>
                    <a:cxn ang="0">
                      <a:pos x="T4" y="T5"/>
                    </a:cxn>
                    <a:cxn ang="0">
                      <a:pos x="T6" y="T7"/>
                    </a:cxn>
                    <a:cxn ang="0">
                      <a:pos x="T8" y="T9"/>
                    </a:cxn>
                    <a:cxn ang="0">
                      <a:pos x="T10" y="T11"/>
                    </a:cxn>
                  </a:cxnLst>
                  <a:rect l="0" t="0" r="r" b="b"/>
                  <a:pathLst>
                    <a:path w="97" h="37">
                      <a:moveTo>
                        <a:pt x="0" y="0"/>
                      </a:moveTo>
                      <a:lnTo>
                        <a:pt x="97" y="0"/>
                      </a:lnTo>
                      <a:lnTo>
                        <a:pt x="97" y="37"/>
                      </a:lnTo>
                      <a:lnTo>
                        <a:pt x="0" y="3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27"/>
                <p:cNvSpPr>
                  <a:spLocks/>
                </p:cNvSpPr>
                <p:nvPr/>
              </p:nvSpPr>
              <p:spPr bwMode="auto">
                <a:xfrm>
                  <a:off x="1622777" y="3642225"/>
                  <a:ext cx="161046" cy="59588"/>
                </a:xfrm>
                <a:custGeom>
                  <a:avLst/>
                  <a:gdLst>
                    <a:gd name="T0" fmla="*/ 0 w 100"/>
                    <a:gd name="T1" fmla="*/ 37 h 37"/>
                    <a:gd name="T2" fmla="*/ 0 w 100"/>
                    <a:gd name="T3" fmla="*/ 0 h 37"/>
                    <a:gd name="T4" fmla="*/ 100 w 100"/>
                    <a:gd name="T5" fmla="*/ 0 h 37"/>
                    <a:gd name="T6" fmla="*/ 64 w 100"/>
                    <a:gd name="T7" fmla="*/ 37 h 37"/>
                    <a:gd name="T8" fmla="*/ 0 w 100"/>
                    <a:gd name="T9" fmla="*/ 37 h 37"/>
                    <a:gd name="T10" fmla="*/ 0 w 100"/>
                    <a:gd name="T11" fmla="*/ 37 h 37"/>
                    <a:gd name="T12" fmla="*/ 0 w 100"/>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0" h="37">
                      <a:moveTo>
                        <a:pt x="0" y="37"/>
                      </a:moveTo>
                      <a:lnTo>
                        <a:pt x="0" y="0"/>
                      </a:lnTo>
                      <a:lnTo>
                        <a:pt x="100" y="0"/>
                      </a:lnTo>
                      <a:lnTo>
                        <a:pt x="64" y="37"/>
                      </a:lnTo>
                      <a:lnTo>
                        <a:pt x="0" y="37"/>
                      </a:lnTo>
                      <a:lnTo>
                        <a:pt x="0"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28"/>
                <p:cNvSpPr>
                  <a:spLocks/>
                </p:cNvSpPr>
                <p:nvPr/>
              </p:nvSpPr>
              <p:spPr bwMode="auto">
                <a:xfrm>
                  <a:off x="1622777" y="4212330"/>
                  <a:ext cx="161046" cy="72471"/>
                </a:xfrm>
                <a:custGeom>
                  <a:avLst/>
                  <a:gdLst>
                    <a:gd name="T0" fmla="*/ 0 w 100"/>
                    <a:gd name="T1" fmla="*/ 0 h 45"/>
                    <a:gd name="T2" fmla="*/ 100 w 100"/>
                    <a:gd name="T3" fmla="*/ 0 h 45"/>
                    <a:gd name="T4" fmla="*/ 100 w 100"/>
                    <a:gd name="T5" fmla="*/ 45 h 45"/>
                    <a:gd name="T6" fmla="*/ 0 w 100"/>
                    <a:gd name="T7" fmla="*/ 45 h 45"/>
                    <a:gd name="T8" fmla="*/ 0 w 100"/>
                    <a:gd name="T9" fmla="*/ 0 h 45"/>
                    <a:gd name="T10" fmla="*/ 0 w 100"/>
                    <a:gd name="T11" fmla="*/ 0 h 45"/>
                  </a:gdLst>
                  <a:ahLst/>
                  <a:cxnLst>
                    <a:cxn ang="0">
                      <a:pos x="T0" y="T1"/>
                    </a:cxn>
                    <a:cxn ang="0">
                      <a:pos x="T2" y="T3"/>
                    </a:cxn>
                    <a:cxn ang="0">
                      <a:pos x="T4" y="T5"/>
                    </a:cxn>
                    <a:cxn ang="0">
                      <a:pos x="T6" y="T7"/>
                    </a:cxn>
                    <a:cxn ang="0">
                      <a:pos x="T8" y="T9"/>
                    </a:cxn>
                    <a:cxn ang="0">
                      <a:pos x="T10" y="T11"/>
                    </a:cxn>
                  </a:cxnLst>
                  <a:rect l="0" t="0" r="r" b="b"/>
                  <a:pathLst>
                    <a:path w="100" h="45">
                      <a:moveTo>
                        <a:pt x="0" y="0"/>
                      </a:moveTo>
                      <a:lnTo>
                        <a:pt x="100" y="0"/>
                      </a:lnTo>
                      <a:lnTo>
                        <a:pt x="100"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29"/>
                <p:cNvSpPr>
                  <a:spLocks/>
                </p:cNvSpPr>
                <p:nvPr/>
              </p:nvSpPr>
              <p:spPr bwMode="auto">
                <a:xfrm>
                  <a:off x="1371545"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30"/>
                <p:cNvSpPr>
                  <a:spLocks/>
                </p:cNvSpPr>
                <p:nvPr/>
              </p:nvSpPr>
              <p:spPr bwMode="auto">
                <a:xfrm>
                  <a:off x="1371545"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31"/>
                <p:cNvSpPr>
                  <a:spLocks/>
                </p:cNvSpPr>
                <p:nvPr/>
              </p:nvSpPr>
              <p:spPr bwMode="auto">
                <a:xfrm>
                  <a:off x="1371545"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32"/>
                <p:cNvSpPr>
                  <a:spLocks/>
                </p:cNvSpPr>
                <p:nvPr/>
              </p:nvSpPr>
              <p:spPr bwMode="auto">
                <a:xfrm>
                  <a:off x="1969027"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33"/>
                <p:cNvSpPr>
                  <a:spLocks/>
                </p:cNvSpPr>
                <p:nvPr/>
              </p:nvSpPr>
              <p:spPr bwMode="auto">
                <a:xfrm>
                  <a:off x="1882062"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Freeform 34"/>
                <p:cNvSpPr>
                  <a:spLocks/>
                </p:cNvSpPr>
                <p:nvPr/>
              </p:nvSpPr>
              <p:spPr bwMode="auto">
                <a:xfrm>
                  <a:off x="1969027"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35"/>
                <p:cNvSpPr>
                  <a:spLocks/>
                </p:cNvSpPr>
                <p:nvPr/>
              </p:nvSpPr>
              <p:spPr bwMode="auto">
                <a:xfrm>
                  <a:off x="1725847" y="3466684"/>
                  <a:ext cx="468645" cy="471867"/>
                </a:xfrm>
                <a:custGeom>
                  <a:avLst/>
                  <a:gdLst>
                    <a:gd name="T0" fmla="*/ 208 w 291"/>
                    <a:gd name="T1" fmla="*/ 0 h 293"/>
                    <a:gd name="T2" fmla="*/ 0 w 291"/>
                    <a:gd name="T3" fmla="*/ 196 h 293"/>
                    <a:gd name="T4" fmla="*/ 92 w 291"/>
                    <a:gd name="T5" fmla="*/ 293 h 293"/>
                    <a:gd name="T6" fmla="*/ 291 w 291"/>
                    <a:gd name="T7" fmla="*/ 94 h 293"/>
                    <a:gd name="T8" fmla="*/ 208 w 291"/>
                    <a:gd name="T9" fmla="*/ 0 h 293"/>
                    <a:gd name="T10" fmla="*/ 208 w 291"/>
                    <a:gd name="T11" fmla="*/ 0 h 293"/>
                    <a:gd name="T12" fmla="*/ 208 w 291"/>
                    <a:gd name="T13" fmla="*/ 0 h 293"/>
                  </a:gdLst>
                  <a:ahLst/>
                  <a:cxnLst>
                    <a:cxn ang="0">
                      <a:pos x="T0" y="T1"/>
                    </a:cxn>
                    <a:cxn ang="0">
                      <a:pos x="T2" y="T3"/>
                    </a:cxn>
                    <a:cxn ang="0">
                      <a:pos x="T4" y="T5"/>
                    </a:cxn>
                    <a:cxn ang="0">
                      <a:pos x="T6" y="T7"/>
                    </a:cxn>
                    <a:cxn ang="0">
                      <a:pos x="T8" y="T9"/>
                    </a:cxn>
                    <a:cxn ang="0">
                      <a:pos x="T10" y="T11"/>
                    </a:cxn>
                    <a:cxn ang="0">
                      <a:pos x="T12" y="T13"/>
                    </a:cxn>
                  </a:cxnLst>
                  <a:rect l="0" t="0" r="r" b="b"/>
                  <a:pathLst>
                    <a:path w="291" h="293">
                      <a:moveTo>
                        <a:pt x="208" y="0"/>
                      </a:moveTo>
                      <a:lnTo>
                        <a:pt x="0" y="196"/>
                      </a:lnTo>
                      <a:lnTo>
                        <a:pt x="92" y="293"/>
                      </a:lnTo>
                      <a:lnTo>
                        <a:pt x="291" y="94"/>
                      </a:lnTo>
                      <a:lnTo>
                        <a:pt x="208" y="0"/>
                      </a:lnTo>
                      <a:lnTo>
                        <a:pt x="208" y="0"/>
                      </a:lnTo>
                      <a:lnTo>
                        <a:pt x="2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36"/>
                <p:cNvSpPr>
                  <a:spLocks/>
                </p:cNvSpPr>
                <p:nvPr/>
              </p:nvSpPr>
              <p:spPr bwMode="auto">
                <a:xfrm>
                  <a:off x="1619556" y="3849975"/>
                  <a:ext cx="190035" cy="172320"/>
                </a:xfrm>
                <a:custGeom>
                  <a:avLst/>
                  <a:gdLst>
                    <a:gd name="T0" fmla="*/ 35 w 118"/>
                    <a:gd name="T1" fmla="*/ 0 h 107"/>
                    <a:gd name="T2" fmla="*/ 0 w 118"/>
                    <a:gd name="T3" fmla="*/ 107 h 107"/>
                    <a:gd name="T4" fmla="*/ 118 w 118"/>
                    <a:gd name="T5" fmla="*/ 81 h 107"/>
                    <a:gd name="T6" fmla="*/ 35 w 118"/>
                    <a:gd name="T7" fmla="*/ 0 h 107"/>
                    <a:gd name="T8" fmla="*/ 35 w 118"/>
                    <a:gd name="T9" fmla="*/ 0 h 107"/>
                    <a:gd name="T10" fmla="*/ 35 w 118"/>
                    <a:gd name="T11" fmla="*/ 0 h 107"/>
                  </a:gdLst>
                  <a:ahLst/>
                  <a:cxnLst>
                    <a:cxn ang="0">
                      <a:pos x="T0" y="T1"/>
                    </a:cxn>
                    <a:cxn ang="0">
                      <a:pos x="T2" y="T3"/>
                    </a:cxn>
                    <a:cxn ang="0">
                      <a:pos x="T4" y="T5"/>
                    </a:cxn>
                    <a:cxn ang="0">
                      <a:pos x="T6" y="T7"/>
                    </a:cxn>
                    <a:cxn ang="0">
                      <a:pos x="T8" y="T9"/>
                    </a:cxn>
                    <a:cxn ang="0">
                      <a:pos x="T10" y="T11"/>
                    </a:cxn>
                  </a:cxnLst>
                  <a:rect l="0" t="0" r="r" b="b"/>
                  <a:pathLst>
                    <a:path w="118" h="107">
                      <a:moveTo>
                        <a:pt x="35" y="0"/>
                      </a:moveTo>
                      <a:lnTo>
                        <a:pt x="0" y="107"/>
                      </a:lnTo>
                      <a:lnTo>
                        <a:pt x="118" y="81"/>
                      </a:lnTo>
                      <a:lnTo>
                        <a:pt x="35"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sp>
        <p:nvSpPr>
          <p:cNvPr id="73" name="Text Box 34"/>
          <p:cNvSpPr txBox="1">
            <a:spLocks noChangeArrowheads="1"/>
          </p:cNvSpPr>
          <p:nvPr/>
        </p:nvSpPr>
        <p:spPr bwMode="auto">
          <a:xfrm>
            <a:off x="4969574" y="13716000"/>
            <a:ext cx="26130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vi-VN"/>
          </a:p>
        </p:txBody>
      </p:sp>
      <p:grpSp>
        <p:nvGrpSpPr>
          <p:cNvPr id="65" name="Group 10"/>
          <p:cNvGrpSpPr/>
          <p:nvPr/>
        </p:nvGrpSpPr>
        <p:grpSpPr>
          <a:xfrm>
            <a:off x="1251481" y="8946601"/>
            <a:ext cx="22085570" cy="4843163"/>
            <a:chOff x="1270511" y="5867400"/>
            <a:chExt cx="22085570" cy="5800796"/>
          </a:xfrm>
        </p:grpSpPr>
        <p:sp>
          <p:nvSpPr>
            <p:cNvPr id="66" name="Rounded Rectangle 65"/>
            <p:cNvSpPr/>
            <p:nvPr/>
          </p:nvSpPr>
          <p:spPr>
            <a:xfrm>
              <a:off x="1272211" y="6139010"/>
              <a:ext cx="22083870" cy="5529186"/>
            </a:xfrm>
            <a:prstGeom prst="roundRect">
              <a:avLst>
                <a:gd name="adj" fmla="val 3132"/>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a:p>
          </p:txBody>
        </p:sp>
        <p:grpSp>
          <p:nvGrpSpPr>
            <p:cNvPr id="67" name="Group 60"/>
            <p:cNvGrpSpPr/>
            <p:nvPr/>
          </p:nvGrpSpPr>
          <p:grpSpPr>
            <a:xfrm>
              <a:off x="1270511" y="5867400"/>
              <a:ext cx="3568119" cy="885307"/>
              <a:chOff x="1224541" y="6305967"/>
              <a:chExt cx="3568119" cy="885307"/>
            </a:xfrm>
          </p:grpSpPr>
          <p:sp>
            <p:nvSpPr>
              <p:cNvPr id="68" name="Freeform 20"/>
              <p:cNvSpPr>
                <a:spLocks/>
              </p:cNvSpPr>
              <p:nvPr/>
            </p:nvSpPr>
            <p:spPr bwMode="auto">
              <a:xfrm rot="16200000" flipV="1">
                <a:off x="2880142" y="5238910"/>
                <a:ext cx="828631" cy="2996405"/>
              </a:xfrm>
              <a:prstGeom prst="round1Rect">
                <a:avLst/>
              </a:prstGeom>
              <a:solidFill>
                <a:schemeClr val="bg1"/>
              </a:solidFill>
              <a:ln w="57150">
                <a:solidFill>
                  <a:srgbClr val="0999C8"/>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p>
            </p:txBody>
          </p:sp>
          <p:sp>
            <p:nvSpPr>
              <p:cNvPr id="69" name="TextBox 68"/>
              <p:cNvSpPr txBox="1"/>
              <p:nvPr/>
            </p:nvSpPr>
            <p:spPr>
              <a:xfrm>
                <a:off x="2296330" y="6305967"/>
                <a:ext cx="2053767" cy="885307"/>
              </a:xfrm>
              <a:prstGeom prst="rect">
                <a:avLst/>
              </a:prstGeom>
              <a:noFill/>
            </p:spPr>
            <p:txBody>
              <a:bodyPr wrap="none" rtlCol="0">
                <a:spAutoFit/>
              </a:bodyPr>
              <a:lstStyle/>
              <a:p>
                <a:r>
                  <a:rPr lang="vi-VN" sz="4600" b="1" dirty="0">
                    <a:solidFill>
                      <a:srgbClr val="0999C8"/>
                    </a:solidFill>
                    <a:latin typeface="Tahoma" pitchFamily="34" charset="0"/>
                    <a:ea typeface="Tahoma" pitchFamily="34" charset="0"/>
                    <a:cs typeface="Tahoma" pitchFamily="34" charset="0"/>
                  </a:rPr>
                  <a:t>Trả lời</a:t>
                </a:r>
                <a:endParaRPr lang="en-US" sz="4600" b="1" dirty="0">
                  <a:solidFill>
                    <a:srgbClr val="0999C8"/>
                  </a:solidFill>
                  <a:latin typeface="Tahoma" pitchFamily="34" charset="0"/>
                  <a:ea typeface="Tahoma" pitchFamily="34" charset="0"/>
                  <a:cs typeface="Tahoma" pitchFamily="34" charset="0"/>
                </a:endParaRPr>
              </a:p>
            </p:txBody>
          </p:sp>
          <p:sp>
            <p:nvSpPr>
              <p:cNvPr id="70" name="Round Diagonal Corner Rectangle 69"/>
              <p:cNvSpPr/>
              <p:nvPr/>
            </p:nvSpPr>
            <p:spPr>
              <a:xfrm flipV="1">
                <a:off x="1224541" y="6322799"/>
                <a:ext cx="903517" cy="828630"/>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15"/>
              <p:cNvSpPr>
                <a:spLocks noEditPoints="1"/>
              </p:cNvSpPr>
              <p:nvPr/>
            </p:nvSpPr>
            <p:spPr bwMode="auto">
              <a:xfrm>
                <a:off x="1423146" y="6394807"/>
                <a:ext cx="501902" cy="680422"/>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sp>
        <p:nvSpPr>
          <p:cNvPr id="62" name="Round Same Side Corner Rectangle 6">
            <a:extLst>
              <a:ext uri="{FF2B5EF4-FFF2-40B4-BE49-F238E27FC236}">
                <a16:creationId xmlns:a16="http://schemas.microsoft.com/office/drawing/2014/main" id="{44158B4D-8ECA-4EBB-B4DF-6DE425FB5743}"/>
              </a:ext>
            </a:extLst>
          </p:cNvPr>
          <p:cNvSpPr/>
          <p:nvPr/>
        </p:nvSpPr>
        <p:spPr>
          <a:xfrm flipV="1">
            <a:off x="8650698" y="1390785"/>
            <a:ext cx="9518389" cy="1099993"/>
          </a:xfrm>
          <a:prstGeom prst="round2Same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4E839076-FB5A-490F-8BCF-B88C96600FBF}"/>
              </a:ext>
            </a:extLst>
          </p:cNvPr>
          <p:cNvSpPr txBox="1"/>
          <p:nvPr/>
        </p:nvSpPr>
        <p:spPr>
          <a:xfrm>
            <a:off x="9372600" y="1371600"/>
            <a:ext cx="6564618" cy="923330"/>
          </a:xfrm>
          <a:prstGeom prst="rect">
            <a:avLst/>
          </a:prstGeom>
          <a:noFill/>
        </p:spPr>
        <p:txBody>
          <a:bodyPr wrap="none" rtlCol="0">
            <a:spAutoFit/>
          </a:bodyPr>
          <a:lstStyle/>
          <a:p>
            <a:r>
              <a:rPr lang="en-US" sz="5400" b="1" dirty="0" err="1" smtClean="0">
                <a:solidFill>
                  <a:schemeClr val="bg1"/>
                </a:solidFill>
                <a:latin typeface="Tahoma" pitchFamily="34" charset="0"/>
                <a:ea typeface="Tahoma" pitchFamily="34" charset="0"/>
                <a:cs typeface="Tahoma" pitchFamily="34" charset="0"/>
              </a:rPr>
              <a:t>Phiếu</a:t>
            </a:r>
            <a:r>
              <a:rPr lang="en-US" sz="5400" b="1" dirty="0" smtClean="0">
                <a:solidFill>
                  <a:schemeClr val="bg1"/>
                </a:solidFill>
                <a:latin typeface="Tahoma" pitchFamily="34" charset="0"/>
                <a:ea typeface="Tahoma" pitchFamily="34" charset="0"/>
                <a:cs typeface="Tahoma" pitchFamily="34" charset="0"/>
              </a:rPr>
              <a:t> </a:t>
            </a:r>
            <a:r>
              <a:rPr lang="en-US" sz="5400" b="1" dirty="0" err="1" smtClean="0">
                <a:solidFill>
                  <a:schemeClr val="bg1"/>
                </a:solidFill>
                <a:latin typeface="Tahoma" pitchFamily="34" charset="0"/>
                <a:ea typeface="Tahoma" pitchFamily="34" charset="0"/>
                <a:cs typeface="Tahoma" pitchFamily="34" charset="0"/>
              </a:rPr>
              <a:t>học</a:t>
            </a:r>
            <a:r>
              <a:rPr lang="en-US" sz="5400" b="1" dirty="0" smtClean="0">
                <a:solidFill>
                  <a:schemeClr val="bg1"/>
                </a:solidFill>
                <a:latin typeface="Tahoma" pitchFamily="34" charset="0"/>
                <a:ea typeface="Tahoma" pitchFamily="34" charset="0"/>
                <a:cs typeface="Tahoma" pitchFamily="34" charset="0"/>
              </a:rPr>
              <a:t> </a:t>
            </a:r>
            <a:r>
              <a:rPr lang="en-US" sz="5400" b="1" dirty="0" err="1" smtClean="0">
                <a:solidFill>
                  <a:schemeClr val="bg1"/>
                </a:solidFill>
                <a:latin typeface="Tahoma" pitchFamily="34" charset="0"/>
                <a:ea typeface="Tahoma" pitchFamily="34" charset="0"/>
                <a:cs typeface="Tahoma" pitchFamily="34" charset="0"/>
              </a:rPr>
              <a:t>tập</a:t>
            </a:r>
            <a:r>
              <a:rPr lang="en-US" sz="5400" b="1" dirty="0" smtClean="0">
                <a:solidFill>
                  <a:schemeClr val="bg1"/>
                </a:solidFill>
                <a:latin typeface="Tahoma" pitchFamily="34" charset="0"/>
                <a:ea typeface="Tahoma" pitchFamily="34" charset="0"/>
                <a:cs typeface="Tahoma" pitchFamily="34" charset="0"/>
              </a:rPr>
              <a:t> </a:t>
            </a:r>
            <a:r>
              <a:rPr lang="en-US" sz="5400" b="1" dirty="0" err="1" smtClean="0">
                <a:solidFill>
                  <a:schemeClr val="bg1"/>
                </a:solidFill>
                <a:latin typeface="Tahoma" pitchFamily="34" charset="0"/>
                <a:ea typeface="Tahoma" pitchFamily="34" charset="0"/>
                <a:cs typeface="Tahoma" pitchFamily="34" charset="0"/>
              </a:rPr>
              <a:t>số</a:t>
            </a:r>
            <a:r>
              <a:rPr lang="en-US" sz="5400" b="1" dirty="0" smtClean="0">
                <a:solidFill>
                  <a:schemeClr val="bg1"/>
                </a:solidFill>
                <a:latin typeface="Tahoma" pitchFamily="34" charset="0"/>
                <a:ea typeface="Tahoma" pitchFamily="34" charset="0"/>
                <a:cs typeface="Tahoma" pitchFamily="34" charset="0"/>
              </a:rPr>
              <a:t> 1</a:t>
            </a:r>
            <a:endParaRPr lang="vi-VN" sz="5400" b="1" dirty="0">
              <a:solidFill>
                <a:schemeClr val="bg1"/>
              </a:solidFill>
              <a:latin typeface="Tahoma" pitchFamily="34" charset="0"/>
              <a:ea typeface="Tahoma" pitchFamily="34" charset="0"/>
              <a:cs typeface="Tahoma" pitchFamily="34" charset="0"/>
            </a:endParaRPr>
          </a:p>
        </p:txBody>
      </p:sp>
      <p:sp>
        <p:nvSpPr>
          <p:cNvPr id="5" name="Rectangle 4">
            <a:extLst>
              <a:ext uri="{FF2B5EF4-FFF2-40B4-BE49-F238E27FC236}">
                <a16:creationId xmlns:a16="http://schemas.microsoft.com/office/drawing/2014/main" id="{EA1879CB-9DF1-48F0-BC59-95F453623618}"/>
              </a:ext>
            </a:extLst>
          </p:cNvPr>
          <p:cNvSpPr/>
          <p:nvPr/>
        </p:nvSpPr>
        <p:spPr>
          <a:xfrm>
            <a:off x="4815290" y="9935581"/>
            <a:ext cx="14310910" cy="792205"/>
          </a:xfrm>
          <a:prstGeom prst="rect">
            <a:avLst/>
          </a:prstGeom>
        </p:spPr>
        <p:txBody>
          <a:bodyPr wrap="square">
            <a:spAutoFit/>
          </a:bodyPr>
          <a:lstStyle/>
          <a:p>
            <a:pPr marL="635000">
              <a:lnSpc>
                <a:spcPct val="115000"/>
              </a:lnSpc>
              <a:spcAft>
                <a:spcPts val="800"/>
              </a:spcAft>
            </a:pPr>
            <a:endParaRPr lang="en-US" sz="4400" b="1" dirty="0">
              <a:effectLst/>
              <a:latin typeface="Tahoma" panose="020B0604030504040204" pitchFamily="34" charset="0"/>
              <a:ea typeface="Tahoma" panose="020B0604030504040204" pitchFamily="34" charset="0"/>
              <a:cs typeface="Tahoma" panose="020B0604030504040204" pitchFamily="34" charset="0"/>
            </a:endParaRPr>
          </a:p>
        </p:txBody>
      </p:sp>
      <p:sp>
        <p:nvSpPr>
          <p:cNvPr id="2" name="Rectangle 1">
            <a:extLst>
              <a:ext uri="{FF2B5EF4-FFF2-40B4-BE49-F238E27FC236}">
                <a16:creationId xmlns:a16="http://schemas.microsoft.com/office/drawing/2014/main" id="{6E237BC2-2BCF-4FF1-813A-3ACD2827F10A}"/>
              </a:ext>
            </a:extLst>
          </p:cNvPr>
          <p:cNvSpPr/>
          <p:nvPr/>
        </p:nvSpPr>
        <p:spPr>
          <a:xfrm>
            <a:off x="4318052" y="8897269"/>
            <a:ext cx="2800447" cy="691600"/>
          </a:xfrm>
          <a:prstGeom prst="rect">
            <a:avLst/>
          </a:prstGeom>
        </p:spPr>
        <p:txBody>
          <a:bodyPr wrap="none">
            <a:spAutoFit/>
          </a:bodyPr>
          <a:lstStyle/>
          <a:p>
            <a:pPr marL="629920">
              <a:lnSpc>
                <a:spcPct val="107000"/>
              </a:lnSpc>
              <a:spcAft>
                <a:spcPts val="800"/>
              </a:spcAft>
              <a:tabLst>
                <a:tab pos="1737360" algn="l"/>
              </a:tabLst>
            </a:pPr>
            <a:r>
              <a:rPr lang="vi-VN" sz="4000" b="1" dirty="0">
                <a:solidFill>
                  <a:srgbClr val="0000FF"/>
                </a:solidFill>
                <a:highlight>
                  <a:srgbClr val="00FF00"/>
                </a:highlight>
                <a:latin typeface="Tahoma" panose="020B0604030504040204" pitchFamily="34" charset="0"/>
                <a:ea typeface="Tahoma" panose="020B0604030504040204" pitchFamily="34" charset="0"/>
                <a:cs typeface="Tahoma" panose="020B0604030504040204" pitchFamily="34" charset="0"/>
              </a:rPr>
              <a:t>Chọn </a:t>
            </a:r>
            <a:r>
              <a:rPr lang="en-US" sz="4000" b="1" dirty="0">
                <a:solidFill>
                  <a:srgbClr val="0000FF"/>
                </a:solidFill>
                <a:highlight>
                  <a:srgbClr val="00FF00"/>
                </a:highlight>
                <a:latin typeface="Tahoma" panose="020B0604030504040204" pitchFamily="34" charset="0"/>
                <a:ea typeface="Tahoma" panose="020B0604030504040204" pitchFamily="34" charset="0"/>
                <a:cs typeface="Tahoma" panose="020B0604030504040204" pitchFamily="34" charset="0"/>
              </a:rPr>
              <a:t>A</a:t>
            </a:r>
            <a:r>
              <a:rPr lang="vi-VN" sz="4000" b="1" dirty="0" smtClean="0">
                <a:solidFill>
                  <a:srgbClr val="0000FF"/>
                </a:solidFill>
                <a:highlight>
                  <a:srgbClr val="00FF00"/>
                </a:highlight>
                <a:latin typeface="Tahoma" panose="020B0604030504040204" pitchFamily="34" charset="0"/>
                <a:ea typeface="Tahoma" panose="020B0604030504040204" pitchFamily="34" charset="0"/>
                <a:cs typeface="Tahoma" panose="020B0604030504040204" pitchFamily="34" charset="0"/>
              </a:rPr>
              <a:t>.</a:t>
            </a:r>
            <a:endParaRPr lang="en-US" sz="4000" b="1" dirty="0">
              <a:latin typeface="Tahoma" panose="020B0604030504040204" pitchFamily="34" charset="0"/>
              <a:ea typeface="Tahoma" panose="020B0604030504040204" pitchFamily="34" charset="0"/>
              <a:cs typeface="Tahoma" panose="020B0604030504040204" pitchFamily="34" charset="0"/>
            </a:endParaRPr>
          </a:p>
        </p:txBody>
      </p:sp>
      <p:pic>
        <p:nvPicPr>
          <p:cNvPr id="4" name="Picture 3"/>
          <p:cNvPicPr>
            <a:picLocks noChangeAspect="1"/>
          </p:cNvPicPr>
          <p:nvPr/>
        </p:nvPicPr>
        <p:blipFill>
          <a:blip r:embed="rId2"/>
          <a:stretch>
            <a:fillRect/>
          </a:stretch>
        </p:blipFill>
        <p:spPr>
          <a:xfrm>
            <a:off x="1670687" y="2187162"/>
            <a:ext cx="21570637" cy="5411988"/>
          </a:xfrm>
          <a:prstGeom prst="rect">
            <a:avLst/>
          </a:prstGeom>
        </p:spPr>
      </p:pic>
      <p:pic>
        <p:nvPicPr>
          <p:cNvPr id="6" name="Picture 5"/>
          <p:cNvPicPr>
            <a:picLocks noChangeAspect="1"/>
          </p:cNvPicPr>
          <p:nvPr/>
        </p:nvPicPr>
        <p:blipFill>
          <a:blip r:embed="rId3"/>
          <a:stretch>
            <a:fillRect/>
          </a:stretch>
        </p:blipFill>
        <p:spPr>
          <a:xfrm>
            <a:off x="1295118" y="10103743"/>
            <a:ext cx="21959665" cy="3505897"/>
          </a:xfrm>
          <a:prstGeom prst="rect">
            <a:avLst/>
          </a:prstGeom>
        </p:spPr>
      </p:pic>
    </p:spTree>
    <p:extLst>
      <p:ext uri="{BB962C8B-B14F-4D97-AF65-F5344CB8AC3E}">
        <p14:creationId xmlns:p14="http://schemas.microsoft.com/office/powerpoint/2010/main" val="743006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3"/>
                                        </p:tgtEl>
                                        <p:attrNameLst>
                                          <p:attrName>style.visibility</p:attrName>
                                        </p:attrNameLst>
                                      </p:cBhvr>
                                      <p:to>
                                        <p:strVal val="visible"/>
                                      </p:to>
                                    </p:set>
                                    <p:anim calcmode="lin" valueType="num">
                                      <p:cBhvr additive="base">
                                        <p:cTn id="7" dur="500" fill="hold"/>
                                        <p:tgtEl>
                                          <p:spTgt spid="63"/>
                                        </p:tgtEl>
                                        <p:attrNameLst>
                                          <p:attrName>ppt_x</p:attrName>
                                        </p:attrNameLst>
                                      </p:cBhvr>
                                      <p:tavLst>
                                        <p:tav tm="0">
                                          <p:val>
                                            <p:strVal val="#ppt_x"/>
                                          </p:val>
                                        </p:tav>
                                        <p:tav tm="100000">
                                          <p:val>
                                            <p:strVal val="#ppt_x"/>
                                          </p:val>
                                        </p:tav>
                                      </p:tavLst>
                                    </p:anim>
                                    <p:anim calcmode="lin" valueType="num">
                                      <p:cBhvr additive="base">
                                        <p:cTn id="8" dur="500" fill="hold"/>
                                        <p:tgtEl>
                                          <p:spTgt spid="6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30"/>
                                        </p:tgtEl>
                                        <p:attrNameLst>
                                          <p:attrName>style.visibility</p:attrName>
                                        </p:attrNameLst>
                                      </p:cBhvr>
                                      <p:to>
                                        <p:strVal val="visible"/>
                                      </p:to>
                                    </p:set>
                                    <p:animEffect transition="in" filter="barn(inVertical)">
                                      <p:cBhvr>
                                        <p:cTn id="13" dur="500"/>
                                        <p:tgtEl>
                                          <p:spTgt spid="30"/>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65"/>
                                        </p:tgtEl>
                                        <p:attrNameLst>
                                          <p:attrName>style.visibility</p:attrName>
                                        </p:attrNameLst>
                                      </p:cBhvr>
                                      <p:to>
                                        <p:strVal val="visible"/>
                                      </p:to>
                                    </p:set>
                                    <p:animEffect transition="in" filter="barn(inVertical)">
                                      <p:cBhvr>
                                        <p:cTn id="25" dur="500"/>
                                        <p:tgtEl>
                                          <p:spTgt spid="65"/>
                                        </p:tgtEl>
                                      </p:cBhvr>
                                    </p:animEffect>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fade">
                                      <p:cBhvr>
                                        <p:cTn id="30" dur="1000"/>
                                        <p:tgtEl>
                                          <p:spTgt spid="2"/>
                                        </p:tgtEl>
                                      </p:cBhvr>
                                    </p:animEffect>
                                    <p:anim calcmode="lin" valueType="num">
                                      <p:cBhvr>
                                        <p:cTn id="31" dur="1000" fill="hold"/>
                                        <p:tgtEl>
                                          <p:spTgt spid="2"/>
                                        </p:tgtEl>
                                        <p:attrNameLst>
                                          <p:attrName>ppt_x</p:attrName>
                                        </p:attrNameLst>
                                      </p:cBhvr>
                                      <p:tavLst>
                                        <p:tav tm="0">
                                          <p:val>
                                            <p:strVal val="#ppt_x"/>
                                          </p:val>
                                        </p:tav>
                                        <p:tav tm="100000">
                                          <p:val>
                                            <p:strVal val="#ppt_x"/>
                                          </p:val>
                                        </p:tav>
                                      </p:tavLst>
                                    </p:anim>
                                    <p:anim calcmode="lin" valueType="num">
                                      <p:cBhvr>
                                        <p:cTn id="32"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nodePh="1">
                                  <p:stCondLst>
                                    <p:cond delay="0"/>
                                  </p:stCondLst>
                                  <p:endCondLst>
                                    <p:cond evt="begin" delay="0">
                                      <p:tn val="35"/>
                                    </p:cond>
                                  </p:endCondLst>
                                  <p:childTnLst>
                                    <p:set>
                                      <p:cBhvr>
                                        <p:cTn id="36" dur="1" fill="hold">
                                          <p:stCondLst>
                                            <p:cond delay="0"/>
                                          </p:stCondLst>
                                        </p:cTn>
                                        <p:tgtEl>
                                          <p:spTgt spid="5">
                                            <p:txEl>
                                              <p:pRg st="0" end="0"/>
                                            </p:txEl>
                                          </p:spTgt>
                                        </p:tgtEl>
                                        <p:attrNameLst>
                                          <p:attrName>style.visibility</p:attrName>
                                        </p:attrNameLst>
                                      </p:cBhvr>
                                      <p:to>
                                        <p:strVal val="visible"/>
                                      </p:to>
                                    </p:set>
                                    <p:anim calcmode="lin" valueType="num">
                                      <p:cBhvr additive="base">
                                        <p:cTn id="3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6"/>
                                        </p:tgtEl>
                                        <p:attrNameLst>
                                          <p:attrName>style.visibility</p:attrName>
                                        </p:attrNameLst>
                                      </p:cBhvr>
                                      <p:to>
                                        <p:strVal val="visible"/>
                                      </p:to>
                                    </p:set>
                                    <p:animEffect transition="in" filter="fade">
                                      <p:cBhvr>
                                        <p:cTn id="43" dur="1000"/>
                                        <p:tgtEl>
                                          <p:spTgt spid="6"/>
                                        </p:tgtEl>
                                      </p:cBhvr>
                                    </p:animEffect>
                                    <p:anim calcmode="lin" valueType="num">
                                      <p:cBhvr>
                                        <p:cTn id="44" dur="1000" fill="hold"/>
                                        <p:tgtEl>
                                          <p:spTgt spid="6"/>
                                        </p:tgtEl>
                                        <p:attrNameLst>
                                          <p:attrName>ppt_x</p:attrName>
                                        </p:attrNameLst>
                                      </p:cBhvr>
                                      <p:tavLst>
                                        <p:tav tm="0">
                                          <p:val>
                                            <p:strVal val="#ppt_x"/>
                                          </p:val>
                                        </p:tav>
                                        <p:tav tm="100000">
                                          <p:val>
                                            <p:strVal val="#ppt_x"/>
                                          </p:val>
                                        </p:tav>
                                      </p:tavLst>
                                    </p:anim>
                                    <p:anim calcmode="lin" valueType="num">
                                      <p:cBhvr>
                                        <p:cTn id="4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965207" y="1600200"/>
            <a:ext cx="22159098" cy="11887200"/>
            <a:chOff x="1339699" y="3480127"/>
            <a:chExt cx="21868726" cy="10511757"/>
          </a:xfrm>
        </p:grpSpPr>
        <p:sp>
          <p:nvSpPr>
            <p:cNvPr id="3" name="Right Triangle 2"/>
            <p:cNvSpPr/>
            <p:nvPr/>
          </p:nvSpPr>
          <p:spPr>
            <a:xfrm>
              <a:off x="14514810" y="3480127"/>
              <a:ext cx="193377" cy="212342"/>
            </a:xfrm>
            <a:prstGeom prst="rtTriangl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flipH="1">
              <a:off x="8958821" y="3486542"/>
              <a:ext cx="193377" cy="212342"/>
            </a:xfrm>
            <a:prstGeom prst="rtTriangl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p:cNvGrpSpPr/>
            <p:nvPr/>
          </p:nvGrpSpPr>
          <p:grpSpPr>
            <a:xfrm>
              <a:off x="1339699" y="3486539"/>
              <a:ext cx="21868726" cy="10505345"/>
              <a:chOff x="1339699" y="3486539"/>
              <a:chExt cx="21868726" cy="10505345"/>
            </a:xfrm>
          </p:grpSpPr>
          <p:sp>
            <p:nvSpPr>
              <p:cNvPr id="6" name="Rounded Rectangle 5"/>
              <p:cNvSpPr/>
              <p:nvPr/>
            </p:nvSpPr>
            <p:spPr>
              <a:xfrm>
                <a:off x="1339699" y="3696072"/>
                <a:ext cx="21868726" cy="10295812"/>
              </a:xfrm>
              <a:prstGeom prst="roundRect">
                <a:avLst>
                  <a:gd name="adj" fmla="val 4110"/>
                </a:avLst>
              </a:prstGeom>
              <a:solidFill>
                <a:schemeClr val="accent6">
                  <a:lumMod val="20000"/>
                  <a:lumOff val="80000"/>
                </a:schemeClr>
              </a:solidFill>
              <a:ln w="28575">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lstStyle/>
              <a:p>
                <a:pPr algn="ctr"/>
                <a:endParaRPr lang="en-US" sz="4600" dirty="0">
                  <a:latin typeface="Tahoma" pitchFamily="34" charset="0"/>
                  <a:ea typeface="Tahoma" pitchFamily="34" charset="0"/>
                  <a:cs typeface="Tahoma" pitchFamily="34" charset="0"/>
                </a:endParaRPr>
              </a:p>
            </p:txBody>
          </p:sp>
          <p:sp>
            <p:nvSpPr>
              <p:cNvPr id="7" name="Round Same Side Corner Rectangle 6"/>
              <p:cNvSpPr/>
              <p:nvPr/>
            </p:nvSpPr>
            <p:spPr>
              <a:xfrm flipV="1">
                <a:off x="9152197" y="3486539"/>
                <a:ext cx="9518389" cy="1099993"/>
              </a:xfrm>
              <a:prstGeom prst="round2Same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9990169" y="3528000"/>
                <a:ext cx="7449941" cy="816493"/>
              </a:xfrm>
              <a:prstGeom prst="rect">
                <a:avLst/>
              </a:prstGeom>
              <a:noFill/>
            </p:spPr>
            <p:txBody>
              <a:bodyPr wrap="none" rtlCol="0">
                <a:spAutoFit/>
              </a:bodyPr>
              <a:lstStyle/>
              <a:p>
                <a:r>
                  <a:rPr lang="en-US" sz="5400" b="1" dirty="0" smtClean="0">
                    <a:solidFill>
                      <a:schemeClr val="bg1"/>
                    </a:solidFill>
                    <a:latin typeface="Tahoma" pitchFamily="34" charset="0"/>
                    <a:ea typeface="Tahoma" pitchFamily="34" charset="0"/>
                    <a:cs typeface="Tahoma" pitchFamily="34" charset="0"/>
                  </a:rPr>
                  <a:t>PHIẾU HỌC TẬP SỐ 1</a:t>
                </a:r>
                <a:endParaRPr lang="vi-VN" sz="5400" b="1" dirty="0">
                  <a:solidFill>
                    <a:schemeClr val="bg1"/>
                  </a:solidFill>
                  <a:latin typeface="Tahoma" pitchFamily="34" charset="0"/>
                  <a:ea typeface="Tahoma" pitchFamily="34" charset="0"/>
                  <a:cs typeface="Tahoma" pitchFamily="34" charset="0"/>
                </a:endParaRPr>
              </a:p>
            </p:txBody>
          </p:sp>
        </p:grpSp>
      </p:grpSp>
      <p:grpSp>
        <p:nvGrpSpPr>
          <p:cNvPr id="15" name="Group 14"/>
          <p:cNvGrpSpPr/>
          <p:nvPr/>
        </p:nvGrpSpPr>
        <p:grpSpPr>
          <a:xfrm>
            <a:off x="625355" y="3059380"/>
            <a:ext cx="4327643" cy="1632952"/>
            <a:chOff x="534987" y="1647863"/>
            <a:chExt cx="3113447" cy="1176334"/>
          </a:xfrm>
        </p:grpSpPr>
        <p:sp>
          <p:nvSpPr>
            <p:cNvPr id="16" name="Isosceles Triangle 44"/>
            <p:cNvSpPr/>
            <p:nvPr/>
          </p:nvSpPr>
          <p:spPr bwMode="auto">
            <a:xfrm rot="5400000" flipV="1">
              <a:off x="534195" y="2602741"/>
              <a:ext cx="227012" cy="215900"/>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76952"/>
              <a:endParaRPr lang="en-US" sz="3200" b="1">
                <a:solidFill>
                  <a:prstClr val="white"/>
                </a:solidFill>
              </a:endParaRPr>
            </a:p>
          </p:txBody>
        </p:sp>
        <p:sp>
          <p:nvSpPr>
            <p:cNvPr id="17" name="Pentagon 16"/>
            <p:cNvSpPr/>
            <p:nvPr/>
          </p:nvSpPr>
          <p:spPr bwMode="auto">
            <a:xfrm>
              <a:off x="534987" y="1647863"/>
              <a:ext cx="3113447" cy="955675"/>
            </a:xfrm>
            <a:prstGeom prst="homePlate">
              <a:avLst>
                <a:gd name="adj" fmla="val 12444"/>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76952"/>
              <a:endParaRPr lang="en-US" sz="3200" b="1">
                <a:solidFill>
                  <a:prstClr val="white"/>
                </a:solidFill>
              </a:endParaRPr>
            </a:p>
          </p:txBody>
        </p:sp>
        <p:grpSp>
          <p:nvGrpSpPr>
            <p:cNvPr id="18" name="Group 11"/>
            <p:cNvGrpSpPr/>
            <p:nvPr/>
          </p:nvGrpSpPr>
          <p:grpSpPr bwMode="auto">
            <a:xfrm>
              <a:off x="683775" y="1836903"/>
              <a:ext cx="582199" cy="537955"/>
              <a:chOff x="7440266" y="3398551"/>
              <a:chExt cx="757238" cy="765175"/>
            </a:xfrm>
            <a:solidFill>
              <a:schemeClr val="bg1">
                <a:lumMod val="95000"/>
              </a:schemeClr>
            </a:solidFill>
          </p:grpSpPr>
          <p:sp>
            <p:nvSpPr>
              <p:cNvPr id="21" name="Freeform 20"/>
              <p:cNvSpPr>
                <a:spLocks noEditPoints="1"/>
              </p:cNvSpPr>
              <p:nvPr/>
            </p:nvSpPr>
            <p:spPr bwMode="auto">
              <a:xfrm>
                <a:off x="7440266" y="3436652"/>
                <a:ext cx="344488" cy="344489"/>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defTabSz="2176952">
                  <a:defRPr/>
                </a:pPr>
                <a:endParaRPr lang="en-US" sz="3200" b="1"/>
              </a:p>
            </p:txBody>
          </p:sp>
          <p:sp>
            <p:nvSpPr>
              <p:cNvPr id="22" name="Freeform 21"/>
              <p:cNvSpPr>
                <a:spLocks noEditPoints="1"/>
              </p:cNvSpPr>
              <p:nvPr/>
            </p:nvSpPr>
            <p:spPr bwMode="auto">
              <a:xfrm>
                <a:off x="7440266" y="3814473"/>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defTabSz="2176952">
                  <a:defRPr/>
                </a:pPr>
                <a:endParaRPr lang="en-US" sz="3200" b="1"/>
              </a:p>
            </p:txBody>
          </p:sp>
          <p:sp>
            <p:nvSpPr>
              <p:cNvPr id="23" name="Freeform 22"/>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defTabSz="2176952">
                  <a:defRPr/>
                </a:pPr>
                <a:endParaRPr lang="en-US" sz="3200" b="1"/>
              </a:p>
            </p:txBody>
          </p:sp>
          <p:sp>
            <p:nvSpPr>
              <p:cNvPr id="24" name="Rectangle 23"/>
              <p:cNvSpPr>
                <a:spLocks noChangeArrowheads="1"/>
              </p:cNvSpPr>
              <p:nvPr/>
            </p:nvSpPr>
            <p:spPr bwMode="auto">
              <a:xfrm>
                <a:off x="7840316" y="4100226"/>
                <a:ext cx="357188" cy="63500"/>
              </a:xfrm>
              <a:prstGeom prst="rect">
                <a:avLst/>
              </a:prstGeom>
              <a:grpFill/>
              <a:ln w="9525">
                <a:noFill/>
                <a:miter lim="800000"/>
                <a:headEnd/>
                <a:tailEnd/>
              </a:ln>
            </p:spPr>
            <p:txBody>
              <a:bodyPr/>
              <a:lstStyle/>
              <a:p>
                <a:pPr defTabSz="2176952">
                  <a:defRPr/>
                </a:pPr>
                <a:endParaRPr lang="en-US" sz="3200" b="1"/>
              </a:p>
            </p:txBody>
          </p:sp>
          <p:sp>
            <p:nvSpPr>
              <p:cNvPr id="25" name="Rectangle 24"/>
              <p:cNvSpPr>
                <a:spLocks noChangeArrowheads="1"/>
              </p:cNvSpPr>
              <p:nvPr/>
            </p:nvSpPr>
            <p:spPr bwMode="auto">
              <a:xfrm>
                <a:off x="7840316" y="3717639"/>
                <a:ext cx="357188" cy="63500"/>
              </a:xfrm>
              <a:prstGeom prst="rect">
                <a:avLst/>
              </a:prstGeom>
              <a:grpFill/>
              <a:ln w="9525">
                <a:noFill/>
                <a:miter lim="800000"/>
                <a:headEnd/>
                <a:tailEnd/>
              </a:ln>
            </p:spPr>
            <p:txBody>
              <a:bodyPr/>
              <a:lstStyle/>
              <a:p>
                <a:pPr defTabSz="2176952">
                  <a:defRPr/>
                </a:pPr>
                <a:endParaRPr lang="en-US" sz="3200" b="1"/>
              </a:p>
            </p:txBody>
          </p:sp>
          <p:sp>
            <p:nvSpPr>
              <p:cNvPr id="26" name="Rectangle 25"/>
              <p:cNvSpPr>
                <a:spLocks noChangeArrowheads="1"/>
              </p:cNvSpPr>
              <p:nvPr/>
            </p:nvSpPr>
            <p:spPr bwMode="auto">
              <a:xfrm>
                <a:off x="7840316" y="3973225"/>
                <a:ext cx="357188" cy="63500"/>
              </a:xfrm>
              <a:prstGeom prst="rect">
                <a:avLst/>
              </a:prstGeom>
              <a:grpFill/>
              <a:ln w="9525">
                <a:noFill/>
                <a:miter lim="800000"/>
                <a:headEnd/>
                <a:tailEnd/>
              </a:ln>
            </p:spPr>
            <p:txBody>
              <a:bodyPr/>
              <a:lstStyle/>
              <a:p>
                <a:pPr defTabSz="2176952">
                  <a:defRPr/>
                </a:pPr>
                <a:endParaRPr lang="en-US" sz="3200" b="1"/>
              </a:p>
            </p:txBody>
          </p:sp>
          <p:sp>
            <p:nvSpPr>
              <p:cNvPr id="27" name="Rectangle 26"/>
              <p:cNvSpPr>
                <a:spLocks noChangeArrowheads="1"/>
              </p:cNvSpPr>
              <p:nvPr/>
            </p:nvSpPr>
            <p:spPr bwMode="auto">
              <a:xfrm>
                <a:off x="7840316" y="3590645"/>
                <a:ext cx="357188" cy="63500"/>
              </a:xfrm>
              <a:prstGeom prst="rect">
                <a:avLst/>
              </a:prstGeom>
              <a:grpFill/>
              <a:ln w="9525">
                <a:noFill/>
                <a:miter lim="800000"/>
                <a:headEnd/>
                <a:tailEnd/>
              </a:ln>
            </p:spPr>
            <p:txBody>
              <a:bodyPr/>
              <a:lstStyle/>
              <a:p>
                <a:pPr defTabSz="2176952">
                  <a:defRPr/>
                </a:pPr>
                <a:endParaRPr lang="en-US" sz="3200" b="1"/>
              </a:p>
            </p:txBody>
          </p:sp>
        </p:grpSp>
        <p:sp>
          <p:nvSpPr>
            <p:cNvPr id="19" name="Chevron 18"/>
            <p:cNvSpPr/>
            <p:nvPr/>
          </p:nvSpPr>
          <p:spPr bwMode="auto">
            <a:xfrm>
              <a:off x="1330000" y="1771631"/>
              <a:ext cx="142625" cy="707897"/>
            </a:xfrm>
            <a:prstGeom prst="chevron">
              <a:avLst>
                <a:gd name="adj" fmla="val 68110"/>
              </a:avLst>
            </a:prstGeom>
            <a:solidFill>
              <a:schemeClr val="bg1"/>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6952">
                <a:defRPr/>
              </a:pPr>
              <a:endParaRPr lang="en-US" sz="3200" b="1">
                <a:solidFill>
                  <a:schemeClr val="tx1"/>
                </a:solidFill>
              </a:endParaRPr>
            </a:p>
          </p:txBody>
        </p:sp>
        <p:sp>
          <p:nvSpPr>
            <p:cNvPr id="20" name="TextBox 13"/>
            <p:cNvSpPr txBox="1">
              <a:spLocks noChangeArrowheads="1"/>
            </p:cNvSpPr>
            <p:nvPr/>
          </p:nvSpPr>
          <p:spPr bwMode="auto">
            <a:xfrm>
              <a:off x="1959165" y="1848436"/>
              <a:ext cx="973576" cy="554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300">
                  <a:solidFill>
                    <a:schemeClr val="tx1"/>
                  </a:solidFill>
                  <a:latin typeface="Arial" pitchFamily="34" charset="0"/>
                  <a:cs typeface="Arial" pitchFamily="34" charset="0"/>
                </a:defRPr>
              </a:lvl1pPr>
              <a:lvl2pPr marL="742950" indent="-285750" eaLnBrk="0" hangingPunct="0">
                <a:defRPr sz="4300">
                  <a:solidFill>
                    <a:schemeClr val="tx1"/>
                  </a:solidFill>
                  <a:latin typeface="Arial" pitchFamily="34" charset="0"/>
                  <a:cs typeface="Arial" pitchFamily="34" charset="0"/>
                </a:defRPr>
              </a:lvl2pPr>
              <a:lvl3pPr marL="1143000" indent="-228600" eaLnBrk="0" hangingPunct="0">
                <a:defRPr sz="4300">
                  <a:solidFill>
                    <a:schemeClr val="tx1"/>
                  </a:solidFill>
                  <a:latin typeface="Arial" pitchFamily="34" charset="0"/>
                  <a:cs typeface="Arial" pitchFamily="34" charset="0"/>
                </a:defRPr>
              </a:lvl3pPr>
              <a:lvl4pPr marL="1600200" indent="-228600" eaLnBrk="0" hangingPunct="0">
                <a:defRPr sz="4300">
                  <a:solidFill>
                    <a:schemeClr val="tx1"/>
                  </a:solidFill>
                  <a:latin typeface="Arial" pitchFamily="34" charset="0"/>
                  <a:cs typeface="Arial" pitchFamily="34" charset="0"/>
                </a:defRPr>
              </a:lvl4pPr>
              <a:lvl5pPr marL="2057400" indent="-228600" eaLnBrk="0" hangingPunct="0">
                <a:defRPr sz="4300">
                  <a:solidFill>
                    <a:schemeClr val="tx1"/>
                  </a:solidFill>
                  <a:latin typeface="Arial" pitchFamily="34" charset="0"/>
                  <a:cs typeface="Arial" pitchFamily="34" charset="0"/>
                </a:defRPr>
              </a:lvl5pPr>
              <a:lvl6pPr marL="2514600" indent="-228600" defTabSz="2176463" eaLnBrk="0" fontAlgn="base" hangingPunct="0">
                <a:spcBef>
                  <a:spcPct val="0"/>
                </a:spcBef>
                <a:spcAft>
                  <a:spcPct val="0"/>
                </a:spcAft>
                <a:defRPr sz="4300">
                  <a:solidFill>
                    <a:schemeClr val="tx1"/>
                  </a:solidFill>
                  <a:latin typeface="Arial" pitchFamily="34" charset="0"/>
                  <a:cs typeface="Arial" pitchFamily="34" charset="0"/>
                </a:defRPr>
              </a:lvl6pPr>
              <a:lvl7pPr marL="2971800" indent="-228600" defTabSz="2176463" eaLnBrk="0" fontAlgn="base" hangingPunct="0">
                <a:spcBef>
                  <a:spcPct val="0"/>
                </a:spcBef>
                <a:spcAft>
                  <a:spcPct val="0"/>
                </a:spcAft>
                <a:defRPr sz="4300">
                  <a:solidFill>
                    <a:schemeClr val="tx1"/>
                  </a:solidFill>
                  <a:latin typeface="Arial" pitchFamily="34" charset="0"/>
                  <a:cs typeface="Arial" pitchFamily="34" charset="0"/>
                </a:defRPr>
              </a:lvl7pPr>
              <a:lvl8pPr marL="3429000" indent="-228600" defTabSz="2176463" eaLnBrk="0" fontAlgn="base" hangingPunct="0">
                <a:spcBef>
                  <a:spcPct val="0"/>
                </a:spcBef>
                <a:spcAft>
                  <a:spcPct val="0"/>
                </a:spcAft>
                <a:defRPr sz="4300">
                  <a:solidFill>
                    <a:schemeClr val="tx1"/>
                  </a:solidFill>
                  <a:latin typeface="Arial" pitchFamily="34" charset="0"/>
                  <a:cs typeface="Arial" pitchFamily="34" charset="0"/>
                </a:defRPr>
              </a:lvl8pPr>
              <a:lvl9pPr marL="3886200" indent="-228600" defTabSz="2176463" eaLnBrk="0" fontAlgn="base" hangingPunct="0">
                <a:spcBef>
                  <a:spcPct val="0"/>
                </a:spcBef>
                <a:spcAft>
                  <a:spcPct val="0"/>
                </a:spcAft>
                <a:defRPr sz="4300">
                  <a:solidFill>
                    <a:schemeClr val="tx1"/>
                  </a:solidFill>
                  <a:latin typeface="Arial" pitchFamily="34" charset="0"/>
                  <a:cs typeface="Arial" pitchFamily="34" charset="0"/>
                </a:defRPr>
              </a:lvl9pPr>
            </a:lstStyle>
            <a:p>
              <a:pPr algn="ctr" eaLnBrk="1" hangingPunct="1"/>
              <a:r>
                <a:rPr lang="en-US" sz="4400" b="1" dirty="0" smtClean="0">
                  <a:solidFill>
                    <a:schemeClr val="bg1"/>
                  </a:solidFill>
                  <a:latin typeface="Tahoma" pitchFamily="34" charset="0"/>
                  <a:cs typeface="Tahoma" pitchFamily="34" charset="0"/>
                </a:rPr>
                <a:t>VD1</a:t>
              </a:r>
              <a:endParaRPr lang="en-US" sz="4400" b="1" dirty="0">
                <a:solidFill>
                  <a:schemeClr val="bg1"/>
                </a:solidFill>
                <a:latin typeface="Tahoma" pitchFamily="34" charset="0"/>
                <a:cs typeface="Tahoma" pitchFamily="34" charset="0"/>
              </a:endParaRPr>
            </a:p>
          </p:txBody>
        </p:sp>
      </p:grpSp>
      <p:pic>
        <p:nvPicPr>
          <p:cNvPr id="10" name="Picture 9"/>
          <p:cNvPicPr>
            <a:picLocks noChangeAspect="1"/>
          </p:cNvPicPr>
          <p:nvPr/>
        </p:nvPicPr>
        <p:blipFill rotWithShape="1">
          <a:blip r:embed="rId2"/>
          <a:srcRect l="24681" r="38673"/>
          <a:stretch/>
        </p:blipFill>
        <p:spPr>
          <a:xfrm>
            <a:off x="4186705" y="2877774"/>
            <a:ext cx="7331767" cy="3194142"/>
          </a:xfrm>
          <a:prstGeom prst="rect">
            <a:avLst/>
          </a:prstGeom>
        </p:spPr>
      </p:pic>
      <p:pic>
        <p:nvPicPr>
          <p:cNvPr id="12" name="Picture 11"/>
          <p:cNvPicPr>
            <a:picLocks noChangeAspect="1"/>
          </p:cNvPicPr>
          <p:nvPr/>
        </p:nvPicPr>
        <p:blipFill>
          <a:blip r:embed="rId3"/>
          <a:stretch>
            <a:fillRect/>
          </a:stretch>
        </p:blipFill>
        <p:spPr>
          <a:xfrm>
            <a:off x="12352042" y="2412211"/>
            <a:ext cx="9841519" cy="7664212"/>
          </a:xfrm>
          <a:prstGeom prst="rect">
            <a:avLst/>
          </a:prstGeom>
        </p:spPr>
      </p:pic>
      <p:pic>
        <p:nvPicPr>
          <p:cNvPr id="13" name="Picture 12"/>
          <p:cNvPicPr>
            <a:picLocks noChangeAspect="1"/>
          </p:cNvPicPr>
          <p:nvPr/>
        </p:nvPicPr>
        <p:blipFill>
          <a:blip r:embed="rId4"/>
          <a:stretch>
            <a:fillRect/>
          </a:stretch>
        </p:blipFill>
        <p:spPr>
          <a:xfrm>
            <a:off x="4260015" y="6098314"/>
            <a:ext cx="7258458" cy="931275"/>
          </a:xfrm>
          <a:prstGeom prst="rect">
            <a:avLst/>
          </a:prstGeom>
        </p:spPr>
      </p:pic>
      <p:pic>
        <p:nvPicPr>
          <p:cNvPr id="14" name="Picture 13"/>
          <p:cNvPicPr>
            <a:picLocks noChangeAspect="1"/>
          </p:cNvPicPr>
          <p:nvPr/>
        </p:nvPicPr>
        <p:blipFill>
          <a:blip r:embed="rId5"/>
          <a:stretch>
            <a:fillRect/>
          </a:stretch>
        </p:blipFill>
        <p:spPr>
          <a:xfrm>
            <a:off x="903422" y="8415473"/>
            <a:ext cx="20178783" cy="5243738"/>
          </a:xfrm>
          <a:prstGeom prst="rect">
            <a:avLst/>
          </a:prstGeom>
        </p:spPr>
      </p:pic>
    </p:spTree>
    <p:extLst>
      <p:ext uri="{BB962C8B-B14F-4D97-AF65-F5344CB8AC3E}">
        <p14:creationId xmlns:p14="http://schemas.microsoft.com/office/powerpoint/2010/main" val="562936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ipe(down)">
                                      <p:cBhvr>
                                        <p:cTn id="13" dur="500"/>
                                        <p:tgtEl>
                                          <p:spTgt spid="15"/>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1000"/>
                                        <p:tgtEl>
                                          <p:spTgt spid="10"/>
                                        </p:tgtEl>
                                      </p:cBhvr>
                                    </p:animEffect>
                                    <p:anim calcmode="lin" valueType="num">
                                      <p:cBhvr>
                                        <p:cTn id="19" dur="1000" fill="hold"/>
                                        <p:tgtEl>
                                          <p:spTgt spid="10"/>
                                        </p:tgtEl>
                                        <p:attrNameLst>
                                          <p:attrName>ppt_x</p:attrName>
                                        </p:attrNameLst>
                                      </p:cBhvr>
                                      <p:tavLst>
                                        <p:tav tm="0">
                                          <p:val>
                                            <p:strVal val="#ppt_x"/>
                                          </p:val>
                                        </p:tav>
                                        <p:tav tm="100000">
                                          <p:val>
                                            <p:strVal val="#ppt_x"/>
                                          </p:val>
                                        </p:tav>
                                      </p:tavLst>
                                    </p:anim>
                                    <p:anim calcmode="lin" valueType="num">
                                      <p:cBhvr>
                                        <p:cTn id="20"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1000"/>
                                        <p:tgtEl>
                                          <p:spTgt spid="13"/>
                                        </p:tgtEl>
                                      </p:cBhvr>
                                    </p:animEffect>
                                    <p:anim calcmode="lin" valueType="num">
                                      <p:cBhvr>
                                        <p:cTn id="26" dur="1000" fill="hold"/>
                                        <p:tgtEl>
                                          <p:spTgt spid="13"/>
                                        </p:tgtEl>
                                        <p:attrNameLst>
                                          <p:attrName>ppt_x</p:attrName>
                                        </p:attrNameLst>
                                      </p:cBhvr>
                                      <p:tavLst>
                                        <p:tav tm="0">
                                          <p:val>
                                            <p:strVal val="#ppt_x"/>
                                          </p:val>
                                        </p:tav>
                                        <p:tav tm="100000">
                                          <p:val>
                                            <p:strVal val="#ppt_x"/>
                                          </p:val>
                                        </p:tav>
                                      </p:tavLst>
                                    </p:anim>
                                    <p:anim calcmode="lin" valueType="num">
                                      <p:cBhvr>
                                        <p:cTn id="27"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circle(in)">
                                      <p:cBhvr>
                                        <p:cTn id="32" dur="20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1000"/>
                                        <p:tgtEl>
                                          <p:spTgt spid="14"/>
                                        </p:tgtEl>
                                      </p:cBhvr>
                                    </p:animEffect>
                                    <p:anim calcmode="lin" valueType="num">
                                      <p:cBhvr>
                                        <p:cTn id="38" dur="1000" fill="hold"/>
                                        <p:tgtEl>
                                          <p:spTgt spid="14"/>
                                        </p:tgtEl>
                                        <p:attrNameLst>
                                          <p:attrName>ppt_x</p:attrName>
                                        </p:attrNameLst>
                                      </p:cBhvr>
                                      <p:tavLst>
                                        <p:tav tm="0">
                                          <p:val>
                                            <p:strVal val="#ppt_x"/>
                                          </p:val>
                                        </p:tav>
                                        <p:tav tm="100000">
                                          <p:val>
                                            <p:strVal val="#ppt_x"/>
                                          </p:val>
                                        </p:tav>
                                      </p:tavLst>
                                    </p:anim>
                                    <p:anim calcmode="lin" valueType="num">
                                      <p:cBhvr>
                                        <p:cTn id="3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ChangeArrowheads="1"/>
          </p:cNvSpPr>
          <p:nvPr/>
        </p:nvSpPr>
        <p:spPr bwMode="auto">
          <a:xfrm>
            <a:off x="489031" y="5019930"/>
            <a:ext cx="15208169" cy="1574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217709" tIns="108855" rIns="217709" bIns="108855">
            <a:spAutoFit/>
          </a:bodyPr>
          <a:lstStyle/>
          <a:p>
            <a:r>
              <a:rPr lang="en-US" sz="4400" b="1" dirty="0" smtClean="0">
                <a:solidFill>
                  <a:srgbClr val="FF0000"/>
                </a:solidFill>
                <a:latin typeface="Tahoma" panose="020B0604030504040204" pitchFamily="34" charset="0"/>
                <a:ea typeface="Tahoma" panose="020B0604030504040204" pitchFamily="34" charset="0"/>
                <a:cs typeface="Tahoma" panose="020B0604030504040204" pitchFamily="34" charset="0"/>
              </a:rPr>
              <a:t>H1: </a:t>
            </a:r>
            <a:r>
              <a:rPr lang="en-US" sz="4400" dirty="0" err="1" smtClean="0">
                <a:latin typeface="Tahoma" panose="020B0604030504040204" pitchFamily="34" charset="0"/>
                <a:ea typeface="Tahoma" panose="020B0604030504040204" pitchFamily="34" charset="0"/>
                <a:cs typeface="Tahoma" panose="020B0604030504040204" pitchFamily="34" charset="0"/>
              </a:rPr>
              <a:t>Gọi</a:t>
            </a:r>
            <a:r>
              <a:rPr lang="en-US" sz="4400" dirty="0" smtClean="0">
                <a:latin typeface="Tahoma" panose="020B0604030504040204" pitchFamily="34" charset="0"/>
                <a:ea typeface="Tahoma" panose="020B0604030504040204" pitchFamily="34" charset="0"/>
                <a:cs typeface="Tahoma" panose="020B0604030504040204" pitchFamily="34" charset="0"/>
              </a:rPr>
              <a:t> x, y l</a:t>
            </a:r>
            <a:r>
              <a:rPr lang="vi-VN" sz="4400" dirty="0" smtClean="0">
                <a:latin typeface="Tahoma" panose="020B0604030504040204" pitchFamily="34" charset="0"/>
                <a:ea typeface="Tahoma" panose="020B0604030504040204" pitchFamily="34" charset="0"/>
                <a:cs typeface="Tahoma" panose="020B0604030504040204" pitchFamily="34" charset="0"/>
              </a:rPr>
              <a:t>ần </a:t>
            </a:r>
            <a:r>
              <a:rPr lang="vi-VN" sz="4400" dirty="0">
                <a:latin typeface="Tahoma" panose="020B0604030504040204" pitchFamily="34" charset="0"/>
                <a:ea typeface="Tahoma" panose="020B0604030504040204" pitchFamily="34" charset="0"/>
                <a:cs typeface="Tahoma" panose="020B0604030504040204" pitchFamily="34" charset="0"/>
              </a:rPr>
              <a:t>lượt là số lần phát quảng cáo vào </a:t>
            </a:r>
            <a:r>
              <a:rPr lang="en-US" sz="4400" dirty="0" err="1" smtClean="0">
                <a:latin typeface="Tahoma" panose="020B0604030504040204" pitchFamily="34" charset="0"/>
                <a:ea typeface="Tahoma" panose="020B0604030504040204" pitchFamily="34" charset="0"/>
                <a:cs typeface="Tahoma" panose="020B0604030504040204" pitchFamily="34" charset="0"/>
              </a:rPr>
              <a:t>khoảng</a:t>
            </a:r>
            <a:r>
              <a:rPr lang="vi-VN" sz="4400" dirty="0" smtClean="0">
                <a:latin typeface="Tahoma" panose="020B0604030504040204" pitchFamily="34" charset="0"/>
                <a:ea typeface="Tahoma" panose="020B0604030504040204" pitchFamily="34" charset="0"/>
                <a:cs typeface="Tahoma" panose="020B0604030504040204" pitchFamily="34" charset="0"/>
              </a:rPr>
              <a:t> </a:t>
            </a:r>
            <a:r>
              <a:rPr lang="vi-VN" sz="4400" dirty="0">
                <a:latin typeface="Tahoma" panose="020B0604030504040204" pitchFamily="34" charset="0"/>
                <a:ea typeface="Tahoma" panose="020B0604030504040204" pitchFamily="34" charset="0"/>
                <a:cs typeface="Tahoma" panose="020B0604030504040204" pitchFamily="34" charset="0"/>
              </a:rPr>
              <a:t>20h30 và </a:t>
            </a:r>
            <a:r>
              <a:rPr lang="vi-VN" sz="4400" dirty="0" smtClean="0">
                <a:latin typeface="Tahoma" panose="020B0604030504040204" pitchFamily="34" charset="0"/>
                <a:ea typeface="Tahoma" panose="020B0604030504040204" pitchFamily="34" charset="0"/>
                <a:cs typeface="Tahoma" panose="020B0604030504040204" pitchFamily="34" charset="0"/>
              </a:rPr>
              <a:t>vào </a:t>
            </a:r>
            <a:r>
              <a:rPr lang="vi-VN" sz="4400" dirty="0">
                <a:latin typeface="Tahoma" panose="020B0604030504040204" pitchFamily="34" charset="0"/>
                <a:ea typeface="Tahoma" panose="020B0604030504040204" pitchFamily="34" charset="0"/>
                <a:cs typeface="Tahoma" panose="020B0604030504040204" pitchFamily="34" charset="0"/>
              </a:rPr>
              <a:t>16h00-17h00 thì điều kiện </a:t>
            </a:r>
            <a:r>
              <a:rPr lang="vi-VN" sz="4400" dirty="0" smtClean="0">
                <a:latin typeface="Tahoma" panose="020B0604030504040204" pitchFamily="34" charset="0"/>
                <a:ea typeface="Tahoma" panose="020B0604030504040204" pitchFamily="34" charset="0"/>
                <a:cs typeface="Tahoma" panose="020B0604030504040204" pitchFamily="34" charset="0"/>
              </a:rPr>
              <a:t>của</a:t>
            </a:r>
            <a:r>
              <a:rPr lang="en-US" sz="4400" dirty="0">
                <a:latin typeface="Tahoma" panose="020B0604030504040204" pitchFamily="34" charset="0"/>
                <a:ea typeface="Tahoma" panose="020B0604030504040204" pitchFamily="34" charset="0"/>
                <a:cs typeface="Tahoma" panose="020B0604030504040204" pitchFamily="34" charset="0"/>
              </a:rPr>
              <a:t> </a:t>
            </a:r>
            <a:r>
              <a:rPr lang="en-US" sz="4400" dirty="0" err="1" smtClean="0">
                <a:latin typeface="Tahoma" panose="020B0604030504040204" pitchFamily="34" charset="0"/>
                <a:ea typeface="Tahoma" panose="020B0604030504040204" pitchFamily="34" charset="0"/>
                <a:cs typeface="Tahoma" panose="020B0604030504040204" pitchFamily="34" charset="0"/>
              </a:rPr>
              <a:t>x,y</a:t>
            </a:r>
            <a:r>
              <a:rPr lang="vi-VN" sz="4400" dirty="0" smtClean="0">
                <a:latin typeface="Tahoma" panose="020B0604030504040204" pitchFamily="34" charset="0"/>
                <a:ea typeface="Tahoma" panose="020B0604030504040204" pitchFamily="34" charset="0"/>
                <a:cs typeface="Tahoma" panose="020B0604030504040204" pitchFamily="34" charset="0"/>
              </a:rPr>
              <a:t> ?</a:t>
            </a:r>
            <a:endParaRPr lang="en-US" sz="4400" dirty="0" smtClean="0">
              <a:latin typeface="Tahoma" panose="020B0604030504040204" pitchFamily="34" charset="0"/>
              <a:ea typeface="Tahoma" panose="020B0604030504040204" pitchFamily="34" charset="0"/>
              <a:cs typeface="Tahoma" panose="020B0604030504040204" pitchFamily="34" charset="0"/>
            </a:endParaRPr>
          </a:p>
        </p:txBody>
      </p:sp>
      <p:sp>
        <p:nvSpPr>
          <p:cNvPr id="7203" name="Rectangle 3"/>
          <p:cNvSpPr>
            <a:spLocks noChangeArrowheads="1"/>
          </p:cNvSpPr>
          <p:nvPr/>
        </p:nvSpPr>
        <p:spPr bwMode="auto">
          <a:xfrm>
            <a:off x="1143000" y="6520187"/>
            <a:ext cx="108966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r>
              <a:rPr lang="fr-FR"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endPar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29704" name="Rectangle 8"/>
          <p:cNvSpPr>
            <a:spLocks noChangeArrowheads="1"/>
          </p:cNvSpPr>
          <p:nvPr/>
        </p:nvSpPr>
        <p:spPr bwMode="auto">
          <a:xfrm>
            <a:off x="15697200" y="4903900"/>
            <a:ext cx="7208647" cy="9278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217709" tIns="108855" rIns="217709" bIns="108855" anchor="ctr">
            <a:spAutoFit/>
          </a:bodyPr>
          <a:lstStyle/>
          <a:p>
            <a:r>
              <a:rPr lang="fr-FR" sz="4400" b="1" dirty="0">
                <a:latin typeface="Tahoma" panose="020B0604030504040204" pitchFamily="34" charset="0"/>
                <a:ea typeface="Tahoma" panose="020B0604030504040204" pitchFamily="34" charset="0"/>
                <a:cs typeface="Tahoma" panose="020B0604030504040204" pitchFamily="34" charset="0"/>
                <a:sym typeface="Symbol"/>
              </a:rPr>
              <a:t>  </a:t>
            </a:r>
            <a:r>
              <a:rPr lang="fr-FR" sz="4400" b="1" dirty="0" err="1" smtClean="0">
                <a:latin typeface="Tahoma" panose="020B0604030504040204" pitchFamily="34" charset="0"/>
                <a:ea typeface="Tahoma" panose="020B0604030504040204" pitchFamily="34" charset="0"/>
                <a:cs typeface="Tahoma" panose="020B0604030504040204" pitchFamily="34" charset="0"/>
                <a:sym typeface="Symbol"/>
              </a:rPr>
              <a:t>x,y</a:t>
            </a:r>
            <a:r>
              <a:rPr lang="fr-FR" sz="4400" b="1" dirty="0" smtClean="0">
                <a:latin typeface="Tahoma" panose="020B0604030504040204" pitchFamily="34" charset="0"/>
                <a:ea typeface="Tahoma" panose="020B0604030504040204" pitchFamily="34" charset="0"/>
                <a:cs typeface="Tahoma" panose="020B0604030504040204" pitchFamily="34" charset="0"/>
                <a:sym typeface="Symbol"/>
              </a:rPr>
              <a:t> là </a:t>
            </a:r>
            <a:r>
              <a:rPr lang="fr-FR" sz="4400" b="1" dirty="0" err="1" smtClean="0">
                <a:latin typeface="Tahoma" panose="020B0604030504040204" pitchFamily="34" charset="0"/>
                <a:ea typeface="Tahoma" panose="020B0604030504040204" pitchFamily="34" charset="0"/>
                <a:cs typeface="Tahoma" panose="020B0604030504040204" pitchFamily="34" charset="0"/>
                <a:sym typeface="Symbol"/>
              </a:rPr>
              <a:t>các</a:t>
            </a:r>
            <a:r>
              <a:rPr lang="fr-FR" sz="4400" b="1" dirty="0" smtClean="0">
                <a:latin typeface="Tahoma" panose="020B0604030504040204" pitchFamily="34" charset="0"/>
                <a:ea typeface="Tahoma" panose="020B0604030504040204" pitchFamily="34" charset="0"/>
                <a:cs typeface="Tahoma" panose="020B0604030504040204" pitchFamily="34" charset="0"/>
                <a:sym typeface="Symbol"/>
              </a:rPr>
              <a:t> </a:t>
            </a:r>
            <a:r>
              <a:rPr lang="fr-FR" sz="4400" b="1" dirty="0" err="1" smtClean="0">
                <a:latin typeface="Tahoma" panose="020B0604030504040204" pitchFamily="34" charset="0"/>
                <a:ea typeface="Tahoma" panose="020B0604030504040204" pitchFamily="34" charset="0"/>
                <a:cs typeface="Tahoma" panose="020B0604030504040204" pitchFamily="34" charset="0"/>
                <a:sym typeface="Symbol"/>
              </a:rPr>
              <a:t>số</a:t>
            </a:r>
            <a:r>
              <a:rPr lang="fr-FR" sz="4400" b="1" dirty="0" smtClean="0">
                <a:latin typeface="Tahoma" panose="020B0604030504040204" pitchFamily="34" charset="0"/>
                <a:ea typeface="Tahoma" panose="020B0604030504040204" pitchFamily="34" charset="0"/>
                <a:cs typeface="Tahoma" panose="020B0604030504040204" pitchFamily="34" charset="0"/>
                <a:sym typeface="Symbol"/>
              </a:rPr>
              <a:t> </a:t>
            </a:r>
            <a:r>
              <a:rPr lang="fr-FR" sz="4400" b="1" dirty="0" err="1" smtClean="0">
                <a:latin typeface="Tahoma" panose="020B0604030504040204" pitchFamily="34" charset="0"/>
                <a:ea typeface="Tahoma" panose="020B0604030504040204" pitchFamily="34" charset="0"/>
                <a:cs typeface="Tahoma" panose="020B0604030504040204" pitchFamily="34" charset="0"/>
                <a:sym typeface="Symbol"/>
              </a:rPr>
              <a:t>tự</a:t>
            </a:r>
            <a:r>
              <a:rPr lang="fr-FR" sz="4400" b="1" dirty="0" smtClean="0">
                <a:latin typeface="Tahoma" panose="020B0604030504040204" pitchFamily="34" charset="0"/>
                <a:ea typeface="Tahoma" panose="020B0604030504040204" pitchFamily="34" charset="0"/>
                <a:cs typeface="Tahoma" panose="020B0604030504040204" pitchFamily="34" charset="0"/>
                <a:sym typeface="Symbol"/>
              </a:rPr>
              <a:t> </a:t>
            </a:r>
            <a:r>
              <a:rPr lang="fr-FR" sz="4400" b="1" dirty="0" err="1" smtClean="0">
                <a:latin typeface="Tahoma" panose="020B0604030504040204" pitchFamily="34" charset="0"/>
                <a:ea typeface="Tahoma" panose="020B0604030504040204" pitchFamily="34" charset="0"/>
                <a:cs typeface="Tahoma" panose="020B0604030504040204" pitchFamily="34" charset="0"/>
                <a:sym typeface="Symbol"/>
              </a:rPr>
              <a:t>nhiên</a:t>
            </a:r>
            <a:endParaRPr lang="fr-FR" sz="4400" b="1" dirty="0">
              <a:latin typeface="Tahoma" panose="020B0604030504040204" pitchFamily="34" charset="0"/>
              <a:ea typeface="Tahoma" panose="020B0604030504040204" pitchFamily="34" charset="0"/>
              <a:cs typeface="Tahoma" panose="020B0604030504040204" pitchFamily="34" charset="0"/>
            </a:endParaRPr>
          </a:p>
        </p:txBody>
      </p:sp>
      <mc:AlternateContent xmlns:mc="http://schemas.openxmlformats.org/markup-compatibility/2006">
        <mc:Choice xmlns:a14="http://schemas.microsoft.com/office/drawing/2010/main" Requires="a14">
          <p:sp>
            <p:nvSpPr>
              <p:cNvPr id="26" name="Rectangle 9"/>
              <p:cNvSpPr>
                <a:spLocks noChangeArrowheads="1"/>
              </p:cNvSpPr>
              <p:nvPr/>
            </p:nvSpPr>
            <p:spPr bwMode="auto">
              <a:xfrm>
                <a:off x="15697199" y="7180536"/>
                <a:ext cx="7150539" cy="89694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lIns="217709" tIns="108855" rIns="217709" bIns="108855" anchor="ctr">
                <a:spAutoFit/>
              </a:bodyPr>
              <a:lstStyle/>
              <a:p>
                <a:r>
                  <a:rPr lang="fr-FR" sz="4400" b="1" dirty="0" smtClean="0">
                    <a:latin typeface="Tahoma" panose="020B0604030504040204" pitchFamily="34" charset="0"/>
                    <a:ea typeface="Tahoma" panose="020B0604030504040204" pitchFamily="34" charset="0"/>
                    <a:cs typeface="Tahoma" panose="020B0604030504040204" pitchFamily="34" charset="0"/>
                    <a:sym typeface="Symbol"/>
                  </a:rPr>
                  <a:t> </a:t>
                </a:r>
                <a14:m>
                  <m:oMath xmlns:m="http://schemas.openxmlformats.org/officeDocument/2006/math">
                    <m:r>
                      <a:rPr lang="en-US" sz="4400" b="1" i="1" smtClean="0">
                        <a:latin typeface="Cambria Math" panose="02040503050406030204" pitchFamily="18" charset="0"/>
                        <a:ea typeface="Tahoma" pitchFamily="34" charset="0"/>
                        <a:cs typeface="Tahoma" pitchFamily="34" charset="0"/>
                        <a:sym typeface="Symbol"/>
                      </a:rPr>
                      <m:t>𝒙</m:t>
                    </m:r>
                    <m:r>
                      <a:rPr lang="en-US" sz="4400" b="1" i="1" smtClean="0">
                        <a:latin typeface="Cambria Math" panose="02040503050406030204" pitchFamily="18" charset="0"/>
                        <a:ea typeface="Cambria Math" panose="02040503050406030204" pitchFamily="18" charset="0"/>
                        <a:cs typeface="Tahoma" pitchFamily="34" charset="0"/>
                        <a:sym typeface="Symbol"/>
                      </a:rPr>
                      <m:t>≥</m:t>
                    </m:r>
                    <m:r>
                      <a:rPr lang="en-US" sz="4400" b="1" i="1" smtClean="0">
                        <a:latin typeface="Cambria Math" panose="02040503050406030204" pitchFamily="18" charset="0"/>
                        <a:ea typeface="Cambria Math" panose="02040503050406030204" pitchFamily="18" charset="0"/>
                        <a:cs typeface="Tahoma" pitchFamily="34" charset="0"/>
                        <a:sym typeface="Symbol"/>
                      </a:rPr>
                      <m:t>𝟏𝟎</m:t>
                    </m:r>
                    <m:r>
                      <a:rPr lang="en-US" sz="4400" b="1" i="1" smtClean="0">
                        <a:latin typeface="Cambria Math" panose="02040503050406030204" pitchFamily="18" charset="0"/>
                        <a:ea typeface="Cambria Math" panose="02040503050406030204" pitchFamily="18" charset="0"/>
                        <a:cs typeface="Tahoma" pitchFamily="34" charset="0"/>
                        <a:sym typeface="Symbol"/>
                      </a:rPr>
                      <m:t>;</m:t>
                    </m:r>
                    <m:r>
                      <a:rPr lang="en-US" sz="4400" b="1" i="1" smtClean="0">
                        <a:latin typeface="Cambria Math" panose="02040503050406030204" pitchFamily="18" charset="0"/>
                        <a:ea typeface="Cambria Math" panose="02040503050406030204" pitchFamily="18" charset="0"/>
                        <a:cs typeface="Tahoma" pitchFamily="34" charset="0"/>
                        <a:sym typeface="Symbol"/>
                      </a:rPr>
                      <m:t>𝟎</m:t>
                    </m:r>
                    <m:r>
                      <a:rPr lang="en-US" sz="4400" b="1" i="1" smtClean="0">
                        <a:latin typeface="Cambria Math" panose="02040503050406030204" pitchFamily="18" charset="0"/>
                        <a:ea typeface="Cambria Math" panose="02040503050406030204" pitchFamily="18" charset="0"/>
                        <a:cs typeface="Tahoma" pitchFamily="34" charset="0"/>
                        <a:sym typeface="Symbol"/>
                      </a:rPr>
                      <m:t>≤</m:t>
                    </m:r>
                    <m:r>
                      <a:rPr lang="en-US" sz="4400" b="1" i="1" smtClean="0">
                        <a:latin typeface="Cambria Math" panose="02040503050406030204" pitchFamily="18" charset="0"/>
                        <a:ea typeface="Cambria Math" panose="02040503050406030204" pitchFamily="18" charset="0"/>
                        <a:cs typeface="Tahoma" pitchFamily="34" charset="0"/>
                        <a:sym typeface="Symbol"/>
                      </a:rPr>
                      <m:t>𝒚</m:t>
                    </m:r>
                    <m:r>
                      <a:rPr lang="en-US" sz="4400" b="1" i="1" smtClean="0">
                        <a:latin typeface="Cambria Math" panose="02040503050406030204" pitchFamily="18" charset="0"/>
                        <a:ea typeface="Cambria Math" panose="02040503050406030204" pitchFamily="18" charset="0"/>
                        <a:cs typeface="Tahoma" pitchFamily="34" charset="0"/>
                        <a:sym typeface="Symbol"/>
                      </a:rPr>
                      <m:t>≤</m:t>
                    </m:r>
                    <m:r>
                      <a:rPr lang="en-US" sz="4400" b="1" i="1" smtClean="0">
                        <a:latin typeface="Cambria Math" panose="02040503050406030204" pitchFamily="18" charset="0"/>
                        <a:ea typeface="Cambria Math" panose="02040503050406030204" pitchFamily="18" charset="0"/>
                        <a:cs typeface="Tahoma" pitchFamily="34" charset="0"/>
                        <a:sym typeface="Symbol"/>
                      </a:rPr>
                      <m:t>𝟓𝟎</m:t>
                    </m:r>
                  </m:oMath>
                </a14:m>
                <a:endParaRPr lang="fr-FR" sz="4400" b="1" dirty="0">
                  <a:latin typeface="Tahoma" panose="020B0604030504040204" pitchFamily="34" charset="0"/>
                  <a:ea typeface="Tahoma" panose="020B0604030504040204" pitchFamily="34" charset="0"/>
                  <a:cs typeface="Tahoma" panose="020B0604030504040204" pitchFamily="34" charset="0"/>
                </a:endParaRPr>
              </a:p>
            </p:txBody>
          </p:sp>
        </mc:Choice>
        <mc:Fallback>
          <p:sp>
            <p:nvSpPr>
              <p:cNvPr id="26" name="Rectangle 9"/>
              <p:cNvSpPr>
                <a:spLocks noRot="1" noChangeAspect="1" noMove="1" noResize="1" noEditPoints="1" noAdjustHandles="1" noChangeArrowheads="1" noChangeShapeType="1" noTextEdit="1"/>
              </p:cNvSpPr>
              <p:nvPr/>
            </p:nvSpPr>
            <p:spPr bwMode="auto">
              <a:xfrm>
                <a:off x="15697199" y="7180536"/>
                <a:ext cx="7150539" cy="896945"/>
              </a:xfrm>
              <a:prstGeom prst="rect">
                <a:avLst/>
              </a:prstGeom>
              <a:blipFill>
                <a:blip r:embed="rId4"/>
                <a:stretch>
                  <a:fillRect l="-1705" t="-6803" b="-25170"/>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7" name="Rectangle 9"/>
              <p:cNvSpPr>
                <a:spLocks noChangeArrowheads="1"/>
              </p:cNvSpPr>
              <p:nvPr/>
            </p:nvSpPr>
            <p:spPr bwMode="auto">
              <a:xfrm>
                <a:off x="15511341" y="8277893"/>
                <a:ext cx="8032989" cy="157405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lIns="217709" tIns="108855" rIns="217709" bIns="108855" anchor="ctr">
                <a:spAutoFit/>
              </a:bodyPr>
              <a:lstStyle/>
              <a:p>
                <a:pPr marL="571500" indent="-571500">
                  <a:buFont typeface="Symbol" panose="05050102010706020507" pitchFamily="18" charset="2"/>
                  <a:buChar char="·"/>
                </a:pPr>
                <a:r>
                  <a:rPr lang="fr-FR" sz="4400" b="1" dirty="0" err="1" smtClean="0">
                    <a:latin typeface="Tahoma" panose="020B0604030504040204" pitchFamily="34" charset="0"/>
                    <a:ea typeface="Tahoma" panose="020B0604030504040204" pitchFamily="34" charset="0"/>
                    <a:cs typeface="Tahoma" panose="020B0604030504040204" pitchFamily="34" charset="0"/>
                    <a:sym typeface="Symbol"/>
                  </a:rPr>
                  <a:t>Số</a:t>
                </a:r>
                <a:r>
                  <a:rPr lang="fr-FR" sz="4400" b="1" dirty="0" smtClean="0">
                    <a:latin typeface="Tahoma" panose="020B0604030504040204" pitchFamily="34" charset="0"/>
                    <a:ea typeface="Tahoma" panose="020B0604030504040204" pitchFamily="34" charset="0"/>
                    <a:cs typeface="Tahoma" panose="020B0604030504040204" pitchFamily="34" charset="0"/>
                    <a:sym typeface="Symbol"/>
                  </a:rPr>
                  <a:t> </a:t>
                </a:r>
                <a:r>
                  <a:rPr lang="fr-FR" sz="4400" b="1" dirty="0" err="1" smtClean="0">
                    <a:latin typeface="Tahoma" panose="020B0604030504040204" pitchFamily="34" charset="0"/>
                    <a:ea typeface="Tahoma" panose="020B0604030504040204" pitchFamily="34" charset="0"/>
                    <a:cs typeface="Tahoma" panose="020B0604030504040204" pitchFamily="34" charset="0"/>
                    <a:sym typeface="Symbol"/>
                  </a:rPr>
                  <a:t>tiền</a:t>
                </a:r>
                <a:r>
                  <a:rPr lang="fr-FR" sz="4400" b="1" dirty="0" smtClean="0">
                    <a:latin typeface="Tahoma" panose="020B0604030504040204" pitchFamily="34" charset="0"/>
                    <a:ea typeface="Tahoma" panose="020B0604030504040204" pitchFamily="34" charset="0"/>
                    <a:cs typeface="Tahoma" panose="020B0604030504040204" pitchFamily="34" charset="0"/>
                    <a:sym typeface="Symbol"/>
                  </a:rPr>
                  <a:t> </a:t>
                </a:r>
                <a:r>
                  <a:rPr lang="fr-FR" sz="4400" b="1" dirty="0" err="1" smtClean="0">
                    <a:latin typeface="Tahoma" panose="020B0604030504040204" pitchFamily="34" charset="0"/>
                    <a:ea typeface="Tahoma" panose="020B0604030504040204" pitchFamily="34" charset="0"/>
                    <a:cs typeface="Tahoma" panose="020B0604030504040204" pitchFamily="34" charset="0"/>
                    <a:sym typeface="Symbol"/>
                  </a:rPr>
                  <a:t>công</a:t>
                </a:r>
                <a:r>
                  <a:rPr lang="fr-FR" sz="4400" b="1" dirty="0" smtClean="0">
                    <a:latin typeface="Tahoma" panose="020B0604030504040204" pitchFamily="34" charset="0"/>
                    <a:ea typeface="Tahoma" panose="020B0604030504040204" pitchFamily="34" charset="0"/>
                    <a:cs typeface="Tahoma" panose="020B0604030504040204" pitchFamily="34" charset="0"/>
                    <a:sym typeface="Symbol"/>
                  </a:rPr>
                  <a:t> </a:t>
                </a:r>
                <a:r>
                  <a:rPr lang="fr-FR" sz="4400" b="1" dirty="0" err="1" smtClean="0">
                    <a:latin typeface="Tahoma" panose="020B0604030504040204" pitchFamily="34" charset="0"/>
                    <a:ea typeface="Tahoma" panose="020B0604030504040204" pitchFamily="34" charset="0"/>
                    <a:cs typeface="Tahoma" panose="020B0604030504040204" pitchFamily="34" charset="0"/>
                    <a:sym typeface="Symbol"/>
                  </a:rPr>
                  <a:t>ty</a:t>
                </a:r>
                <a:r>
                  <a:rPr lang="fr-FR" sz="4400" b="1" dirty="0" smtClean="0">
                    <a:latin typeface="Tahoma" panose="020B0604030504040204" pitchFamily="34" charset="0"/>
                    <a:ea typeface="Tahoma" panose="020B0604030504040204" pitchFamily="34" charset="0"/>
                    <a:cs typeface="Tahoma" panose="020B0604030504040204" pitchFamily="34" charset="0"/>
                    <a:sym typeface="Symbol"/>
                  </a:rPr>
                  <a:t> </a:t>
                </a:r>
                <a:r>
                  <a:rPr lang="fr-FR" sz="4400" b="1" dirty="0" err="1" smtClean="0">
                    <a:latin typeface="Tahoma" panose="020B0604030504040204" pitchFamily="34" charset="0"/>
                    <a:ea typeface="Tahoma" panose="020B0604030504040204" pitchFamily="34" charset="0"/>
                    <a:cs typeface="Tahoma" panose="020B0604030504040204" pitchFamily="34" charset="0"/>
                    <a:sym typeface="Symbol"/>
                  </a:rPr>
                  <a:t>phải</a:t>
                </a:r>
                <a:r>
                  <a:rPr lang="fr-FR" sz="4400" b="1" dirty="0" smtClean="0">
                    <a:latin typeface="Tahoma" panose="020B0604030504040204" pitchFamily="34" charset="0"/>
                    <a:ea typeface="Tahoma" panose="020B0604030504040204" pitchFamily="34" charset="0"/>
                    <a:cs typeface="Tahoma" panose="020B0604030504040204" pitchFamily="34" charset="0"/>
                    <a:sym typeface="Symbol"/>
                  </a:rPr>
                  <a:t> </a:t>
                </a:r>
                <a:r>
                  <a:rPr lang="fr-FR" sz="4400" b="1" dirty="0" err="1" smtClean="0">
                    <a:latin typeface="Tahoma" panose="020B0604030504040204" pitchFamily="34" charset="0"/>
                    <a:ea typeface="Tahoma" panose="020B0604030504040204" pitchFamily="34" charset="0"/>
                    <a:cs typeface="Tahoma" panose="020B0604030504040204" pitchFamily="34" charset="0"/>
                    <a:sym typeface="Symbol"/>
                  </a:rPr>
                  <a:t>trả</a:t>
                </a:r>
                <a:endParaRPr lang="fr-FR" sz="4400" b="1" dirty="0" smtClean="0">
                  <a:latin typeface="Tahoma" panose="020B0604030504040204" pitchFamily="34" charset="0"/>
                  <a:ea typeface="Tahoma" panose="020B0604030504040204" pitchFamily="34" charset="0"/>
                  <a:cs typeface="Tahoma" panose="020B0604030504040204" pitchFamily="34" charset="0"/>
                  <a:sym typeface="Symbol"/>
                </a:endParaRPr>
              </a:p>
              <a:p>
                <a14:m>
                  <m:oMath xmlns:m="http://schemas.openxmlformats.org/officeDocument/2006/math">
                    <m:r>
                      <a:rPr lang="en-US" sz="4400" b="1" i="1" smtClean="0">
                        <a:latin typeface="Cambria Math" panose="02040503050406030204" pitchFamily="18" charset="0"/>
                        <a:ea typeface="Tahoma" pitchFamily="34" charset="0"/>
                        <a:cs typeface="Tahoma" pitchFamily="34" charset="0"/>
                      </a:rPr>
                      <m:t>𝑻</m:t>
                    </m:r>
                    <m:r>
                      <a:rPr lang="fr-FR" sz="4400" b="1" i="1" smtClean="0">
                        <a:latin typeface="Cambria Math" panose="02040503050406030204" pitchFamily="18" charset="0"/>
                        <a:ea typeface="Tahoma" pitchFamily="34" charset="0"/>
                        <a:cs typeface="Tahoma" pitchFamily="34" charset="0"/>
                      </a:rPr>
                      <m:t>=</m:t>
                    </m:r>
                    <m:r>
                      <a:rPr lang="en-US" sz="4400" b="1" i="1" smtClean="0">
                        <a:latin typeface="Cambria Math" panose="02040503050406030204" pitchFamily="18" charset="0"/>
                        <a:ea typeface="Tahoma" pitchFamily="34" charset="0"/>
                        <a:cs typeface="Tahoma" pitchFamily="34" charset="0"/>
                      </a:rPr>
                      <m:t>𝟑𝟎</m:t>
                    </m:r>
                    <m:r>
                      <a:rPr lang="en-US" sz="4400" b="1" i="1" smtClean="0">
                        <a:latin typeface="Cambria Math" panose="02040503050406030204" pitchFamily="18" charset="0"/>
                        <a:ea typeface="Tahoma" pitchFamily="34" charset="0"/>
                        <a:cs typeface="Tahoma" pitchFamily="34" charset="0"/>
                      </a:rPr>
                      <m:t>𝒙</m:t>
                    </m:r>
                    <m:r>
                      <a:rPr lang="en-US" sz="4400" b="1" i="1" smtClean="0">
                        <a:latin typeface="Cambria Math" panose="02040503050406030204" pitchFamily="18" charset="0"/>
                        <a:ea typeface="Tahoma" pitchFamily="34" charset="0"/>
                        <a:cs typeface="Tahoma" pitchFamily="34" charset="0"/>
                      </a:rPr>
                      <m:t>+</m:t>
                    </m:r>
                    <m:r>
                      <a:rPr lang="en-US" sz="4400" b="1" i="1" smtClean="0">
                        <a:latin typeface="Cambria Math" panose="02040503050406030204" pitchFamily="18" charset="0"/>
                        <a:ea typeface="Tahoma" pitchFamily="34" charset="0"/>
                        <a:cs typeface="Tahoma" pitchFamily="34" charset="0"/>
                      </a:rPr>
                      <m:t>𝟔</m:t>
                    </m:r>
                    <m:r>
                      <a:rPr lang="en-US" sz="4400" b="1" i="1" smtClean="0">
                        <a:latin typeface="Cambria Math" panose="02040503050406030204" pitchFamily="18" charset="0"/>
                        <a:ea typeface="Tahoma" pitchFamily="34" charset="0"/>
                        <a:cs typeface="Tahoma" pitchFamily="34" charset="0"/>
                      </a:rPr>
                      <m:t>𝒚</m:t>
                    </m:r>
                  </m:oMath>
                </a14:m>
                <a:r>
                  <a:rPr lang="fr-FR" sz="4400" b="1" dirty="0" smtClean="0">
                    <a:latin typeface="Tahoma" panose="020B0604030504040204" pitchFamily="34" charset="0"/>
                    <a:ea typeface="Tahoma" panose="020B0604030504040204" pitchFamily="34" charset="0"/>
                    <a:cs typeface="Tahoma" panose="020B0604030504040204" pitchFamily="34" charset="0"/>
                  </a:rPr>
                  <a:t> (</a:t>
                </a:r>
                <a:r>
                  <a:rPr lang="fr-FR" sz="4400" b="1" dirty="0" err="1" smtClean="0">
                    <a:latin typeface="Tahoma" panose="020B0604030504040204" pitchFamily="34" charset="0"/>
                    <a:ea typeface="Tahoma" panose="020B0604030504040204" pitchFamily="34" charset="0"/>
                    <a:cs typeface="Tahoma" panose="020B0604030504040204" pitchFamily="34" charset="0"/>
                  </a:rPr>
                  <a:t>triệu</a:t>
                </a:r>
                <a:r>
                  <a:rPr lang="fr-FR" sz="4400" b="1" dirty="0" smtClean="0">
                    <a:latin typeface="Tahoma" panose="020B0604030504040204" pitchFamily="34" charset="0"/>
                    <a:ea typeface="Tahoma" panose="020B0604030504040204" pitchFamily="34" charset="0"/>
                    <a:cs typeface="Tahoma" panose="020B0604030504040204" pitchFamily="34" charset="0"/>
                  </a:rPr>
                  <a:t> </a:t>
                </a:r>
                <a:r>
                  <a:rPr lang="fr-FR" sz="4400" b="1" dirty="0" err="1" smtClean="0">
                    <a:latin typeface="Tahoma" panose="020B0604030504040204" pitchFamily="34" charset="0"/>
                    <a:ea typeface="Tahoma" panose="020B0604030504040204" pitchFamily="34" charset="0"/>
                    <a:cs typeface="Tahoma" panose="020B0604030504040204" pitchFamily="34" charset="0"/>
                  </a:rPr>
                  <a:t>đồng</a:t>
                </a:r>
                <a:r>
                  <a:rPr lang="fr-FR" sz="4400" b="1" dirty="0" smtClean="0">
                    <a:latin typeface="Tahoma" panose="020B0604030504040204" pitchFamily="34" charset="0"/>
                    <a:ea typeface="Tahoma" panose="020B0604030504040204" pitchFamily="34" charset="0"/>
                    <a:cs typeface="Tahoma" panose="020B0604030504040204" pitchFamily="34" charset="0"/>
                  </a:rPr>
                  <a:t>)</a:t>
                </a:r>
                <a:endParaRPr lang="fr-FR" sz="4400" b="1" dirty="0">
                  <a:latin typeface="Tahoma" panose="020B0604030504040204" pitchFamily="34" charset="0"/>
                  <a:ea typeface="Tahoma" panose="020B0604030504040204" pitchFamily="34" charset="0"/>
                  <a:cs typeface="Tahoma" panose="020B0604030504040204" pitchFamily="34" charset="0"/>
                </a:endParaRPr>
              </a:p>
            </p:txBody>
          </p:sp>
        </mc:Choice>
        <mc:Fallback>
          <p:sp>
            <p:nvSpPr>
              <p:cNvPr id="27" name="Rectangle 9"/>
              <p:cNvSpPr>
                <a:spLocks noRot="1" noChangeAspect="1" noMove="1" noResize="1" noEditPoints="1" noAdjustHandles="1" noChangeArrowheads="1" noChangeShapeType="1" noTextEdit="1"/>
              </p:cNvSpPr>
              <p:nvPr/>
            </p:nvSpPr>
            <p:spPr bwMode="auto">
              <a:xfrm>
                <a:off x="15511341" y="8277893"/>
                <a:ext cx="8032989" cy="1574053"/>
              </a:xfrm>
              <a:prstGeom prst="rect">
                <a:avLst/>
              </a:prstGeom>
              <a:blipFill>
                <a:blip r:embed="rId5"/>
                <a:stretch>
                  <a:fillRect l="-1595" t="-3876" b="-13953"/>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grpSp>
        <p:nvGrpSpPr>
          <p:cNvPr id="9" name="Group 8"/>
          <p:cNvGrpSpPr/>
          <p:nvPr/>
        </p:nvGrpSpPr>
        <p:grpSpPr>
          <a:xfrm>
            <a:off x="683699" y="2936405"/>
            <a:ext cx="22699730" cy="1780536"/>
            <a:chOff x="721799" y="1603075"/>
            <a:chExt cx="22602713" cy="1780536"/>
          </a:xfrm>
        </p:grpSpPr>
        <p:grpSp>
          <p:nvGrpSpPr>
            <p:cNvPr id="39" name="Group 54"/>
            <p:cNvGrpSpPr/>
            <p:nvPr/>
          </p:nvGrpSpPr>
          <p:grpSpPr>
            <a:xfrm>
              <a:off x="721799" y="1603075"/>
              <a:ext cx="22602713" cy="1780536"/>
              <a:chOff x="1268078" y="3405486"/>
              <a:chExt cx="22602713" cy="1780536"/>
            </a:xfrm>
          </p:grpSpPr>
          <p:sp>
            <p:nvSpPr>
              <p:cNvPr id="40" name="Rounded Rectangle 39"/>
              <p:cNvSpPr/>
              <p:nvPr/>
            </p:nvSpPr>
            <p:spPr>
              <a:xfrm>
                <a:off x="1532360" y="3579402"/>
                <a:ext cx="22338431" cy="1606620"/>
              </a:xfrm>
              <a:prstGeom prst="roundRect">
                <a:avLst>
                  <a:gd name="adj" fmla="val 5347"/>
                </a:avLst>
              </a:prstGeom>
              <a:solidFill>
                <a:schemeClr val="accent6">
                  <a:lumMod val="20000"/>
                  <a:lumOff val="8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ahoma" panose="020B0604030504040204" pitchFamily="34" charset="0"/>
                  <a:ea typeface="Tahoma" panose="020B0604030504040204" pitchFamily="34" charset="0"/>
                  <a:cs typeface="Tahoma" panose="020B0604030504040204" pitchFamily="34" charset="0"/>
                </a:endParaRPr>
              </a:p>
            </p:txBody>
          </p:sp>
          <p:grpSp>
            <p:nvGrpSpPr>
              <p:cNvPr id="41" name="Group 67"/>
              <p:cNvGrpSpPr/>
              <p:nvPr/>
            </p:nvGrpSpPr>
            <p:grpSpPr>
              <a:xfrm>
                <a:off x="1268078" y="3405486"/>
                <a:ext cx="4394042" cy="940513"/>
                <a:chOff x="1311958" y="3405486"/>
                <a:chExt cx="4394042" cy="940513"/>
              </a:xfrm>
            </p:grpSpPr>
            <p:sp>
              <p:nvSpPr>
                <p:cNvPr id="42" name="Freeform 20"/>
                <p:cNvSpPr>
                  <a:spLocks/>
                </p:cNvSpPr>
                <p:nvPr/>
              </p:nvSpPr>
              <p:spPr bwMode="auto">
                <a:xfrm rot="5400000">
                  <a:off x="3492641" y="2099826"/>
                  <a:ext cx="793396" cy="3633323"/>
                </a:xfrm>
                <a:prstGeom prst="round2SameRect">
                  <a:avLst/>
                </a:prstGeom>
                <a:solidFill>
                  <a:schemeClr val="accent6">
                    <a:lumMod val="75000"/>
                  </a:schemeClr>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43" name="TextBox 42"/>
                <p:cNvSpPr txBox="1"/>
                <p:nvPr/>
              </p:nvSpPr>
              <p:spPr>
                <a:xfrm>
                  <a:off x="2248640" y="3467833"/>
                  <a:ext cx="3163893" cy="800219"/>
                </a:xfrm>
                <a:prstGeom prst="rect">
                  <a:avLst/>
                </a:prstGeom>
                <a:noFill/>
              </p:spPr>
              <p:txBody>
                <a:bodyPr wrap="none" rtlCol="0">
                  <a:spAutoFit/>
                </a:bodyPr>
                <a:lstStyle/>
                <a:p>
                  <a:r>
                    <a:rPr lang="en-US" sz="4600" b="1" dirty="0" err="1">
                      <a:solidFill>
                        <a:schemeClr val="bg1"/>
                      </a:solidFill>
                      <a:latin typeface="Tahoma" panose="020B0604030504040204" pitchFamily="34" charset="0"/>
                      <a:ea typeface="Tahoma" panose="020B0604030504040204" pitchFamily="34" charset="0"/>
                      <a:cs typeface="Tahoma" panose="020B0604030504040204" pitchFamily="34" charset="0"/>
                    </a:rPr>
                    <a:t>Khởi</a:t>
                  </a:r>
                  <a:r>
                    <a:rPr lang="en-US" sz="4600" b="1"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4600" b="1" dirty="0" err="1">
                      <a:solidFill>
                        <a:schemeClr val="bg1"/>
                      </a:solidFill>
                      <a:latin typeface="Tahoma" panose="020B0604030504040204" pitchFamily="34" charset="0"/>
                      <a:ea typeface="Tahoma" panose="020B0604030504040204" pitchFamily="34" charset="0"/>
                      <a:cs typeface="Tahoma" panose="020B0604030504040204" pitchFamily="34" charset="0"/>
                    </a:rPr>
                    <a:t>động</a:t>
                  </a:r>
                  <a:endParaRPr lang="en-US" sz="46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grpSp>
              <p:nvGrpSpPr>
                <p:cNvPr id="44" name="Group 70"/>
                <p:cNvGrpSpPr/>
                <p:nvPr/>
              </p:nvGrpSpPr>
              <p:grpSpPr>
                <a:xfrm>
                  <a:off x="1311958" y="3405486"/>
                  <a:ext cx="950173" cy="940513"/>
                  <a:chOff x="1311958" y="3405486"/>
                  <a:chExt cx="950173" cy="940513"/>
                </a:xfrm>
              </p:grpSpPr>
              <p:sp>
                <p:nvSpPr>
                  <p:cNvPr id="45" name="Rectangle 44"/>
                  <p:cNvSpPr/>
                  <p:nvPr/>
                </p:nvSpPr>
                <p:spPr>
                  <a:xfrm>
                    <a:off x="1406975" y="3672018"/>
                    <a:ext cx="596676" cy="5403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46" name="Freeform 13"/>
                  <p:cNvSpPr>
                    <a:spLocks noEditPoints="1"/>
                  </p:cNvSpPr>
                  <p:nvPr/>
                </p:nvSpPr>
                <p:spPr bwMode="auto">
                  <a:xfrm>
                    <a:off x="1311958" y="3581027"/>
                    <a:ext cx="190035" cy="268948"/>
                  </a:xfrm>
                  <a:custGeom>
                    <a:avLst/>
                    <a:gdLst>
                      <a:gd name="T0" fmla="*/ 34 w 50"/>
                      <a:gd name="T1" fmla="*/ 16 h 71"/>
                      <a:gd name="T2" fmla="*/ 34 w 50"/>
                      <a:gd name="T3" fmla="*/ 55 h 71"/>
                      <a:gd name="T4" fmla="*/ 16 w 50"/>
                      <a:gd name="T5" fmla="*/ 55 h 71"/>
                      <a:gd name="T6" fmla="*/ 16 w 50"/>
                      <a:gd name="T7" fmla="*/ 16 h 71"/>
                      <a:gd name="T8" fmla="*/ 34 w 50"/>
                      <a:gd name="T9" fmla="*/ 16 h 71"/>
                      <a:gd name="T10" fmla="*/ 34 w 50"/>
                      <a:gd name="T11" fmla="*/ 0 h 71"/>
                      <a:gd name="T12" fmla="*/ 16 w 50"/>
                      <a:gd name="T13" fmla="*/ 0 h 71"/>
                      <a:gd name="T14" fmla="*/ 0 w 50"/>
                      <a:gd name="T15" fmla="*/ 16 h 71"/>
                      <a:gd name="T16" fmla="*/ 0 w 50"/>
                      <a:gd name="T17" fmla="*/ 55 h 71"/>
                      <a:gd name="T18" fmla="*/ 16 w 50"/>
                      <a:gd name="T19" fmla="*/ 71 h 71"/>
                      <a:gd name="T20" fmla="*/ 34 w 50"/>
                      <a:gd name="T21" fmla="*/ 71 h 71"/>
                      <a:gd name="T22" fmla="*/ 50 w 50"/>
                      <a:gd name="T23" fmla="*/ 55 h 71"/>
                      <a:gd name="T24" fmla="*/ 50 w 50"/>
                      <a:gd name="T25" fmla="*/ 16 h 71"/>
                      <a:gd name="T26" fmla="*/ 34 w 50"/>
                      <a:gd name="T2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1">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47" name="Freeform 14"/>
                  <p:cNvSpPr>
                    <a:spLocks noEditPoints="1"/>
                  </p:cNvSpPr>
                  <p:nvPr/>
                </p:nvSpPr>
                <p:spPr bwMode="auto">
                  <a:xfrm>
                    <a:off x="1311958" y="3581027"/>
                    <a:ext cx="277000" cy="181983"/>
                  </a:xfrm>
                  <a:custGeom>
                    <a:avLst/>
                    <a:gdLst>
                      <a:gd name="T0" fmla="*/ 57 w 73"/>
                      <a:gd name="T1" fmla="*/ 16 h 48"/>
                      <a:gd name="T2" fmla="*/ 57 w 73"/>
                      <a:gd name="T3" fmla="*/ 32 h 48"/>
                      <a:gd name="T4" fmla="*/ 16 w 73"/>
                      <a:gd name="T5" fmla="*/ 32 h 48"/>
                      <a:gd name="T6" fmla="*/ 16 w 73"/>
                      <a:gd name="T7" fmla="*/ 16 h 48"/>
                      <a:gd name="T8" fmla="*/ 57 w 73"/>
                      <a:gd name="T9" fmla="*/ 16 h 48"/>
                      <a:gd name="T10" fmla="*/ 57 w 73"/>
                      <a:gd name="T11" fmla="*/ 0 h 48"/>
                      <a:gd name="T12" fmla="*/ 16 w 73"/>
                      <a:gd name="T13" fmla="*/ 0 h 48"/>
                      <a:gd name="T14" fmla="*/ 0 w 73"/>
                      <a:gd name="T15" fmla="*/ 16 h 48"/>
                      <a:gd name="T16" fmla="*/ 0 w 73"/>
                      <a:gd name="T17" fmla="*/ 32 h 48"/>
                      <a:gd name="T18" fmla="*/ 16 w 73"/>
                      <a:gd name="T19" fmla="*/ 48 h 48"/>
                      <a:gd name="T20" fmla="*/ 57 w 73"/>
                      <a:gd name="T21" fmla="*/ 48 h 48"/>
                      <a:gd name="T22" fmla="*/ 73 w 73"/>
                      <a:gd name="T23" fmla="*/ 32 h 48"/>
                      <a:gd name="T24" fmla="*/ 73 w 73"/>
                      <a:gd name="T25" fmla="*/ 16 h 48"/>
                      <a:gd name="T26" fmla="*/ 57 w 73"/>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8">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48" name="Freeform 15"/>
                  <p:cNvSpPr>
                    <a:spLocks noEditPoints="1"/>
                  </p:cNvSpPr>
                  <p:nvPr/>
                </p:nvSpPr>
                <p:spPr bwMode="auto">
                  <a:xfrm>
                    <a:off x="1563190" y="3581027"/>
                    <a:ext cx="285052" cy="181983"/>
                  </a:xfrm>
                  <a:custGeom>
                    <a:avLst/>
                    <a:gdLst>
                      <a:gd name="T0" fmla="*/ 58 w 75"/>
                      <a:gd name="T1" fmla="*/ 16 h 48"/>
                      <a:gd name="T2" fmla="*/ 43 w 75"/>
                      <a:gd name="T3" fmla="*/ 32 h 48"/>
                      <a:gd name="T4" fmla="*/ 16 w 75"/>
                      <a:gd name="T5" fmla="*/ 32 h 48"/>
                      <a:gd name="T6" fmla="*/ 16 w 75"/>
                      <a:gd name="T7" fmla="*/ 16 h 48"/>
                      <a:gd name="T8" fmla="*/ 58 w 75"/>
                      <a:gd name="T9" fmla="*/ 16 h 48"/>
                      <a:gd name="T10" fmla="*/ 58 w 75"/>
                      <a:gd name="T11" fmla="*/ 0 h 48"/>
                      <a:gd name="T12" fmla="*/ 16 w 75"/>
                      <a:gd name="T13" fmla="*/ 0 h 48"/>
                      <a:gd name="T14" fmla="*/ 0 w 75"/>
                      <a:gd name="T15" fmla="*/ 16 h 48"/>
                      <a:gd name="T16" fmla="*/ 0 w 75"/>
                      <a:gd name="T17" fmla="*/ 32 h 48"/>
                      <a:gd name="T18" fmla="*/ 16 w 75"/>
                      <a:gd name="T19" fmla="*/ 48 h 48"/>
                      <a:gd name="T20" fmla="*/ 43 w 75"/>
                      <a:gd name="T21" fmla="*/ 48 h 48"/>
                      <a:gd name="T22" fmla="*/ 55 w 75"/>
                      <a:gd name="T23" fmla="*/ 43 h 48"/>
                      <a:gd name="T24" fmla="*/ 70 w 75"/>
                      <a:gd name="T25" fmla="*/ 26 h 48"/>
                      <a:gd name="T26" fmla="*/ 73 w 75"/>
                      <a:gd name="T27" fmla="*/ 9 h 48"/>
                      <a:gd name="T28" fmla="*/ 58 w 75"/>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48">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49" name="Freeform 16"/>
                  <p:cNvSpPr>
                    <a:spLocks noEditPoints="1"/>
                  </p:cNvSpPr>
                  <p:nvPr/>
                </p:nvSpPr>
                <p:spPr bwMode="auto">
                  <a:xfrm>
                    <a:off x="1563190" y="4151132"/>
                    <a:ext cx="280221" cy="194867"/>
                  </a:xfrm>
                  <a:custGeom>
                    <a:avLst/>
                    <a:gdLst>
                      <a:gd name="T0" fmla="*/ 58 w 74"/>
                      <a:gd name="T1" fmla="*/ 16 h 51"/>
                      <a:gd name="T2" fmla="*/ 58 w 74"/>
                      <a:gd name="T3" fmla="*/ 35 h 51"/>
                      <a:gd name="T4" fmla="*/ 16 w 74"/>
                      <a:gd name="T5" fmla="*/ 35 h 51"/>
                      <a:gd name="T6" fmla="*/ 16 w 74"/>
                      <a:gd name="T7" fmla="*/ 16 h 51"/>
                      <a:gd name="T8" fmla="*/ 58 w 74"/>
                      <a:gd name="T9" fmla="*/ 16 h 51"/>
                      <a:gd name="T10" fmla="*/ 58 w 74"/>
                      <a:gd name="T11" fmla="*/ 0 h 51"/>
                      <a:gd name="T12" fmla="*/ 16 w 74"/>
                      <a:gd name="T13" fmla="*/ 0 h 51"/>
                      <a:gd name="T14" fmla="*/ 0 w 74"/>
                      <a:gd name="T15" fmla="*/ 16 h 51"/>
                      <a:gd name="T16" fmla="*/ 0 w 74"/>
                      <a:gd name="T17" fmla="*/ 35 h 51"/>
                      <a:gd name="T18" fmla="*/ 16 w 74"/>
                      <a:gd name="T19" fmla="*/ 51 h 51"/>
                      <a:gd name="T20" fmla="*/ 58 w 74"/>
                      <a:gd name="T21" fmla="*/ 51 h 51"/>
                      <a:gd name="T22" fmla="*/ 74 w 74"/>
                      <a:gd name="T23" fmla="*/ 35 h 51"/>
                      <a:gd name="T24" fmla="*/ 74 w 74"/>
                      <a:gd name="T25" fmla="*/ 16 h 51"/>
                      <a:gd name="T26" fmla="*/ 58 w 74"/>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51">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50" name="Freeform 17"/>
                  <p:cNvSpPr>
                    <a:spLocks noEditPoints="1"/>
                  </p:cNvSpPr>
                  <p:nvPr/>
                </p:nvSpPr>
                <p:spPr bwMode="auto">
                  <a:xfrm>
                    <a:off x="1311958" y="4064167"/>
                    <a:ext cx="19003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51" name="Freeform 18"/>
                  <p:cNvSpPr>
                    <a:spLocks noEditPoints="1"/>
                  </p:cNvSpPr>
                  <p:nvPr/>
                </p:nvSpPr>
                <p:spPr bwMode="auto">
                  <a:xfrm>
                    <a:off x="1311958" y="4151132"/>
                    <a:ext cx="27700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52" name="Freeform 19"/>
                  <p:cNvSpPr>
                    <a:spLocks noEditPoints="1"/>
                  </p:cNvSpPr>
                  <p:nvPr/>
                </p:nvSpPr>
                <p:spPr bwMode="auto">
                  <a:xfrm>
                    <a:off x="1311958" y="3820986"/>
                    <a:ext cx="19003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53" name="Freeform 20"/>
                  <p:cNvSpPr>
                    <a:spLocks noEditPoints="1"/>
                  </p:cNvSpPr>
                  <p:nvPr/>
                </p:nvSpPr>
                <p:spPr bwMode="auto">
                  <a:xfrm>
                    <a:off x="1907830" y="4064167"/>
                    <a:ext cx="19164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54" name="Freeform 21"/>
                  <p:cNvSpPr>
                    <a:spLocks noEditPoints="1"/>
                  </p:cNvSpPr>
                  <p:nvPr/>
                </p:nvSpPr>
                <p:spPr bwMode="auto">
                  <a:xfrm>
                    <a:off x="1820865" y="4151132"/>
                    <a:ext cx="27861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55" name="Freeform 22"/>
                  <p:cNvSpPr>
                    <a:spLocks noEditPoints="1"/>
                  </p:cNvSpPr>
                  <p:nvPr/>
                </p:nvSpPr>
                <p:spPr bwMode="auto">
                  <a:xfrm>
                    <a:off x="1907830" y="3820986"/>
                    <a:ext cx="19164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56" name="Freeform 23"/>
                  <p:cNvSpPr>
                    <a:spLocks noEditPoints="1"/>
                  </p:cNvSpPr>
                  <p:nvPr/>
                </p:nvSpPr>
                <p:spPr bwMode="auto">
                  <a:xfrm>
                    <a:off x="1661428" y="3405486"/>
                    <a:ext cx="600703" cy="594262"/>
                  </a:xfrm>
                  <a:custGeom>
                    <a:avLst/>
                    <a:gdLst>
                      <a:gd name="T0" fmla="*/ 105 w 158"/>
                      <a:gd name="T1" fmla="*/ 16 h 156"/>
                      <a:gd name="T2" fmla="*/ 140 w 158"/>
                      <a:gd name="T3" fmla="*/ 56 h 156"/>
                      <a:gd name="T4" fmla="*/ 56 w 158"/>
                      <a:gd name="T5" fmla="*/ 140 h 156"/>
                      <a:gd name="T6" fmla="*/ 17 w 158"/>
                      <a:gd name="T7" fmla="*/ 99 h 156"/>
                      <a:gd name="T8" fmla="*/ 105 w 158"/>
                      <a:gd name="T9" fmla="*/ 16 h 156"/>
                      <a:gd name="T10" fmla="*/ 105 w 158"/>
                      <a:gd name="T11" fmla="*/ 0 h 156"/>
                      <a:gd name="T12" fmla="*/ 94 w 158"/>
                      <a:gd name="T13" fmla="*/ 5 h 156"/>
                      <a:gd name="T14" fmla="*/ 6 w 158"/>
                      <a:gd name="T15" fmla="*/ 87 h 156"/>
                      <a:gd name="T16" fmla="*/ 5 w 158"/>
                      <a:gd name="T17" fmla="*/ 109 h 156"/>
                      <a:gd name="T18" fmla="*/ 44 w 158"/>
                      <a:gd name="T19" fmla="*/ 151 h 156"/>
                      <a:gd name="T20" fmla="*/ 55 w 158"/>
                      <a:gd name="T21" fmla="*/ 156 h 156"/>
                      <a:gd name="T22" fmla="*/ 56 w 158"/>
                      <a:gd name="T23" fmla="*/ 156 h 156"/>
                      <a:gd name="T24" fmla="*/ 67 w 158"/>
                      <a:gd name="T25" fmla="*/ 152 h 156"/>
                      <a:gd name="T26" fmla="*/ 151 w 158"/>
                      <a:gd name="T27" fmla="*/ 67 h 156"/>
                      <a:gd name="T28" fmla="*/ 152 w 158"/>
                      <a:gd name="T29" fmla="*/ 45 h 156"/>
                      <a:gd name="T30" fmla="*/ 117 w 158"/>
                      <a:gd name="T31" fmla="*/ 6 h 156"/>
                      <a:gd name="T32" fmla="*/ 105 w 158"/>
                      <a:gd name="T33" fmla="*/ 0 h 156"/>
                      <a:gd name="T34" fmla="*/ 105 w 158"/>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56">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57" name="Freeform 24"/>
                  <p:cNvSpPr>
                    <a:spLocks noEditPoints="1"/>
                  </p:cNvSpPr>
                  <p:nvPr/>
                </p:nvSpPr>
                <p:spPr bwMode="auto">
                  <a:xfrm>
                    <a:off x="1555138" y="3790388"/>
                    <a:ext cx="318872" cy="293105"/>
                  </a:xfrm>
                  <a:custGeom>
                    <a:avLst/>
                    <a:gdLst>
                      <a:gd name="T0" fmla="*/ 32 w 84"/>
                      <a:gd name="T1" fmla="*/ 16 h 77"/>
                      <a:gd name="T2" fmla="*/ 67 w 84"/>
                      <a:gd name="T3" fmla="*/ 50 h 77"/>
                      <a:gd name="T4" fmla="*/ 17 w 84"/>
                      <a:gd name="T5" fmla="*/ 61 h 77"/>
                      <a:gd name="T6" fmla="*/ 32 w 84"/>
                      <a:gd name="T7" fmla="*/ 16 h 77"/>
                      <a:gd name="T8" fmla="*/ 32 w 84"/>
                      <a:gd name="T9" fmla="*/ 0 h 77"/>
                      <a:gd name="T10" fmla="*/ 28 w 84"/>
                      <a:gd name="T11" fmla="*/ 1 h 77"/>
                      <a:gd name="T12" fmla="*/ 17 w 84"/>
                      <a:gd name="T13" fmla="*/ 11 h 77"/>
                      <a:gd name="T14" fmla="*/ 2 w 84"/>
                      <a:gd name="T15" fmla="*/ 56 h 77"/>
                      <a:gd name="T16" fmla="*/ 5 w 84"/>
                      <a:gd name="T17" fmla="*/ 72 h 77"/>
                      <a:gd name="T18" fmla="*/ 17 w 84"/>
                      <a:gd name="T19" fmla="*/ 77 h 77"/>
                      <a:gd name="T20" fmla="*/ 20 w 84"/>
                      <a:gd name="T21" fmla="*/ 76 h 77"/>
                      <a:gd name="T22" fmla="*/ 71 w 84"/>
                      <a:gd name="T23" fmla="*/ 65 h 77"/>
                      <a:gd name="T24" fmla="*/ 83 w 84"/>
                      <a:gd name="T25" fmla="*/ 54 h 77"/>
                      <a:gd name="T26" fmla="*/ 78 w 84"/>
                      <a:gd name="T27" fmla="*/ 38 h 77"/>
                      <a:gd name="T28" fmla="*/ 43 w 84"/>
                      <a:gd name="T29" fmla="*/ 5 h 77"/>
                      <a:gd name="T30" fmla="*/ 32 w 84"/>
                      <a:gd name="T3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77">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58" name="Freeform 25"/>
                  <p:cNvSpPr>
                    <a:spLocks/>
                  </p:cNvSpPr>
                  <p:nvPr/>
                </p:nvSpPr>
                <p:spPr bwMode="auto">
                  <a:xfrm>
                    <a:off x="1371545" y="3642225"/>
                    <a:ext cx="69249" cy="148163"/>
                  </a:xfrm>
                  <a:custGeom>
                    <a:avLst/>
                    <a:gdLst>
                      <a:gd name="T0" fmla="*/ 0 w 43"/>
                      <a:gd name="T1" fmla="*/ 0 h 92"/>
                      <a:gd name="T2" fmla="*/ 43 w 43"/>
                      <a:gd name="T3" fmla="*/ 0 h 92"/>
                      <a:gd name="T4" fmla="*/ 43 w 43"/>
                      <a:gd name="T5" fmla="*/ 92 h 92"/>
                      <a:gd name="T6" fmla="*/ 0 w 43"/>
                      <a:gd name="T7" fmla="*/ 92 h 92"/>
                      <a:gd name="T8" fmla="*/ 0 w 43"/>
                      <a:gd name="T9" fmla="*/ 0 h 92"/>
                      <a:gd name="T10" fmla="*/ 0 w 43"/>
                      <a:gd name="T11" fmla="*/ 0 h 92"/>
                    </a:gdLst>
                    <a:ahLst/>
                    <a:cxnLst>
                      <a:cxn ang="0">
                        <a:pos x="T0" y="T1"/>
                      </a:cxn>
                      <a:cxn ang="0">
                        <a:pos x="T2" y="T3"/>
                      </a:cxn>
                      <a:cxn ang="0">
                        <a:pos x="T4" y="T5"/>
                      </a:cxn>
                      <a:cxn ang="0">
                        <a:pos x="T6" y="T7"/>
                      </a:cxn>
                      <a:cxn ang="0">
                        <a:pos x="T8" y="T9"/>
                      </a:cxn>
                      <a:cxn ang="0">
                        <a:pos x="T10" y="T11"/>
                      </a:cxn>
                    </a:cxnLst>
                    <a:rect l="0" t="0" r="r" b="b"/>
                    <a:pathLst>
                      <a:path w="43" h="92">
                        <a:moveTo>
                          <a:pt x="0" y="0"/>
                        </a:moveTo>
                        <a:lnTo>
                          <a:pt x="43" y="0"/>
                        </a:lnTo>
                        <a:lnTo>
                          <a:pt x="43" y="92"/>
                        </a:lnTo>
                        <a:lnTo>
                          <a:pt x="0" y="9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59" name="Freeform 26"/>
                  <p:cNvSpPr>
                    <a:spLocks/>
                  </p:cNvSpPr>
                  <p:nvPr/>
                </p:nvSpPr>
                <p:spPr bwMode="auto">
                  <a:xfrm>
                    <a:off x="1371545" y="3642225"/>
                    <a:ext cx="156215" cy="59588"/>
                  </a:xfrm>
                  <a:custGeom>
                    <a:avLst/>
                    <a:gdLst>
                      <a:gd name="T0" fmla="*/ 0 w 97"/>
                      <a:gd name="T1" fmla="*/ 0 h 37"/>
                      <a:gd name="T2" fmla="*/ 97 w 97"/>
                      <a:gd name="T3" fmla="*/ 0 h 37"/>
                      <a:gd name="T4" fmla="*/ 97 w 97"/>
                      <a:gd name="T5" fmla="*/ 37 h 37"/>
                      <a:gd name="T6" fmla="*/ 0 w 97"/>
                      <a:gd name="T7" fmla="*/ 37 h 37"/>
                      <a:gd name="T8" fmla="*/ 0 w 97"/>
                      <a:gd name="T9" fmla="*/ 0 h 37"/>
                      <a:gd name="T10" fmla="*/ 0 w 97"/>
                      <a:gd name="T11" fmla="*/ 0 h 37"/>
                    </a:gdLst>
                    <a:ahLst/>
                    <a:cxnLst>
                      <a:cxn ang="0">
                        <a:pos x="T0" y="T1"/>
                      </a:cxn>
                      <a:cxn ang="0">
                        <a:pos x="T2" y="T3"/>
                      </a:cxn>
                      <a:cxn ang="0">
                        <a:pos x="T4" y="T5"/>
                      </a:cxn>
                      <a:cxn ang="0">
                        <a:pos x="T6" y="T7"/>
                      </a:cxn>
                      <a:cxn ang="0">
                        <a:pos x="T8" y="T9"/>
                      </a:cxn>
                      <a:cxn ang="0">
                        <a:pos x="T10" y="T11"/>
                      </a:cxn>
                    </a:cxnLst>
                    <a:rect l="0" t="0" r="r" b="b"/>
                    <a:pathLst>
                      <a:path w="97" h="37">
                        <a:moveTo>
                          <a:pt x="0" y="0"/>
                        </a:moveTo>
                        <a:lnTo>
                          <a:pt x="97" y="0"/>
                        </a:lnTo>
                        <a:lnTo>
                          <a:pt x="97" y="37"/>
                        </a:lnTo>
                        <a:lnTo>
                          <a:pt x="0" y="3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60" name="Freeform 27"/>
                  <p:cNvSpPr>
                    <a:spLocks/>
                  </p:cNvSpPr>
                  <p:nvPr/>
                </p:nvSpPr>
                <p:spPr bwMode="auto">
                  <a:xfrm>
                    <a:off x="1622777" y="3642225"/>
                    <a:ext cx="161046" cy="59588"/>
                  </a:xfrm>
                  <a:custGeom>
                    <a:avLst/>
                    <a:gdLst>
                      <a:gd name="T0" fmla="*/ 0 w 100"/>
                      <a:gd name="T1" fmla="*/ 37 h 37"/>
                      <a:gd name="T2" fmla="*/ 0 w 100"/>
                      <a:gd name="T3" fmla="*/ 0 h 37"/>
                      <a:gd name="T4" fmla="*/ 100 w 100"/>
                      <a:gd name="T5" fmla="*/ 0 h 37"/>
                      <a:gd name="T6" fmla="*/ 64 w 100"/>
                      <a:gd name="T7" fmla="*/ 37 h 37"/>
                      <a:gd name="T8" fmla="*/ 0 w 100"/>
                      <a:gd name="T9" fmla="*/ 37 h 37"/>
                      <a:gd name="T10" fmla="*/ 0 w 100"/>
                      <a:gd name="T11" fmla="*/ 37 h 37"/>
                      <a:gd name="T12" fmla="*/ 0 w 100"/>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0" h="37">
                        <a:moveTo>
                          <a:pt x="0" y="37"/>
                        </a:moveTo>
                        <a:lnTo>
                          <a:pt x="0" y="0"/>
                        </a:lnTo>
                        <a:lnTo>
                          <a:pt x="100" y="0"/>
                        </a:lnTo>
                        <a:lnTo>
                          <a:pt x="64" y="37"/>
                        </a:lnTo>
                        <a:lnTo>
                          <a:pt x="0" y="37"/>
                        </a:lnTo>
                        <a:lnTo>
                          <a:pt x="0"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61" name="Freeform 28"/>
                  <p:cNvSpPr>
                    <a:spLocks/>
                  </p:cNvSpPr>
                  <p:nvPr/>
                </p:nvSpPr>
                <p:spPr bwMode="auto">
                  <a:xfrm>
                    <a:off x="1622777" y="4212330"/>
                    <a:ext cx="161046" cy="72471"/>
                  </a:xfrm>
                  <a:custGeom>
                    <a:avLst/>
                    <a:gdLst>
                      <a:gd name="T0" fmla="*/ 0 w 100"/>
                      <a:gd name="T1" fmla="*/ 0 h 45"/>
                      <a:gd name="T2" fmla="*/ 100 w 100"/>
                      <a:gd name="T3" fmla="*/ 0 h 45"/>
                      <a:gd name="T4" fmla="*/ 100 w 100"/>
                      <a:gd name="T5" fmla="*/ 45 h 45"/>
                      <a:gd name="T6" fmla="*/ 0 w 100"/>
                      <a:gd name="T7" fmla="*/ 45 h 45"/>
                      <a:gd name="T8" fmla="*/ 0 w 100"/>
                      <a:gd name="T9" fmla="*/ 0 h 45"/>
                      <a:gd name="T10" fmla="*/ 0 w 100"/>
                      <a:gd name="T11" fmla="*/ 0 h 45"/>
                    </a:gdLst>
                    <a:ahLst/>
                    <a:cxnLst>
                      <a:cxn ang="0">
                        <a:pos x="T0" y="T1"/>
                      </a:cxn>
                      <a:cxn ang="0">
                        <a:pos x="T2" y="T3"/>
                      </a:cxn>
                      <a:cxn ang="0">
                        <a:pos x="T4" y="T5"/>
                      </a:cxn>
                      <a:cxn ang="0">
                        <a:pos x="T6" y="T7"/>
                      </a:cxn>
                      <a:cxn ang="0">
                        <a:pos x="T8" y="T9"/>
                      </a:cxn>
                      <a:cxn ang="0">
                        <a:pos x="T10" y="T11"/>
                      </a:cxn>
                    </a:cxnLst>
                    <a:rect l="0" t="0" r="r" b="b"/>
                    <a:pathLst>
                      <a:path w="100" h="45">
                        <a:moveTo>
                          <a:pt x="0" y="0"/>
                        </a:moveTo>
                        <a:lnTo>
                          <a:pt x="100" y="0"/>
                        </a:lnTo>
                        <a:lnTo>
                          <a:pt x="100"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62" name="Freeform 29"/>
                  <p:cNvSpPr>
                    <a:spLocks/>
                  </p:cNvSpPr>
                  <p:nvPr/>
                </p:nvSpPr>
                <p:spPr bwMode="auto">
                  <a:xfrm>
                    <a:off x="1371545"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63" name="Freeform 30"/>
                  <p:cNvSpPr>
                    <a:spLocks/>
                  </p:cNvSpPr>
                  <p:nvPr/>
                </p:nvSpPr>
                <p:spPr bwMode="auto">
                  <a:xfrm>
                    <a:off x="1371545"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64" name="Freeform 31"/>
                  <p:cNvSpPr>
                    <a:spLocks/>
                  </p:cNvSpPr>
                  <p:nvPr/>
                </p:nvSpPr>
                <p:spPr bwMode="auto">
                  <a:xfrm>
                    <a:off x="1371545"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65" name="Freeform 32"/>
                  <p:cNvSpPr>
                    <a:spLocks/>
                  </p:cNvSpPr>
                  <p:nvPr/>
                </p:nvSpPr>
                <p:spPr bwMode="auto">
                  <a:xfrm>
                    <a:off x="1969027"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66" name="Freeform 33"/>
                  <p:cNvSpPr>
                    <a:spLocks/>
                  </p:cNvSpPr>
                  <p:nvPr/>
                </p:nvSpPr>
                <p:spPr bwMode="auto">
                  <a:xfrm>
                    <a:off x="1882062"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67" name="Freeform 34"/>
                  <p:cNvSpPr>
                    <a:spLocks/>
                  </p:cNvSpPr>
                  <p:nvPr/>
                </p:nvSpPr>
                <p:spPr bwMode="auto">
                  <a:xfrm>
                    <a:off x="1969027"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68" name="Freeform 35"/>
                  <p:cNvSpPr>
                    <a:spLocks/>
                  </p:cNvSpPr>
                  <p:nvPr/>
                </p:nvSpPr>
                <p:spPr bwMode="auto">
                  <a:xfrm>
                    <a:off x="1725847" y="3466684"/>
                    <a:ext cx="468645" cy="471867"/>
                  </a:xfrm>
                  <a:custGeom>
                    <a:avLst/>
                    <a:gdLst>
                      <a:gd name="T0" fmla="*/ 208 w 291"/>
                      <a:gd name="T1" fmla="*/ 0 h 293"/>
                      <a:gd name="T2" fmla="*/ 0 w 291"/>
                      <a:gd name="T3" fmla="*/ 196 h 293"/>
                      <a:gd name="T4" fmla="*/ 92 w 291"/>
                      <a:gd name="T5" fmla="*/ 293 h 293"/>
                      <a:gd name="T6" fmla="*/ 291 w 291"/>
                      <a:gd name="T7" fmla="*/ 94 h 293"/>
                      <a:gd name="T8" fmla="*/ 208 w 291"/>
                      <a:gd name="T9" fmla="*/ 0 h 293"/>
                      <a:gd name="T10" fmla="*/ 208 w 291"/>
                      <a:gd name="T11" fmla="*/ 0 h 293"/>
                      <a:gd name="T12" fmla="*/ 208 w 291"/>
                      <a:gd name="T13" fmla="*/ 0 h 293"/>
                    </a:gdLst>
                    <a:ahLst/>
                    <a:cxnLst>
                      <a:cxn ang="0">
                        <a:pos x="T0" y="T1"/>
                      </a:cxn>
                      <a:cxn ang="0">
                        <a:pos x="T2" y="T3"/>
                      </a:cxn>
                      <a:cxn ang="0">
                        <a:pos x="T4" y="T5"/>
                      </a:cxn>
                      <a:cxn ang="0">
                        <a:pos x="T6" y="T7"/>
                      </a:cxn>
                      <a:cxn ang="0">
                        <a:pos x="T8" y="T9"/>
                      </a:cxn>
                      <a:cxn ang="0">
                        <a:pos x="T10" y="T11"/>
                      </a:cxn>
                      <a:cxn ang="0">
                        <a:pos x="T12" y="T13"/>
                      </a:cxn>
                    </a:cxnLst>
                    <a:rect l="0" t="0" r="r" b="b"/>
                    <a:pathLst>
                      <a:path w="291" h="293">
                        <a:moveTo>
                          <a:pt x="208" y="0"/>
                        </a:moveTo>
                        <a:lnTo>
                          <a:pt x="0" y="196"/>
                        </a:lnTo>
                        <a:lnTo>
                          <a:pt x="92" y="293"/>
                        </a:lnTo>
                        <a:lnTo>
                          <a:pt x="291" y="94"/>
                        </a:lnTo>
                        <a:lnTo>
                          <a:pt x="208" y="0"/>
                        </a:lnTo>
                        <a:lnTo>
                          <a:pt x="208" y="0"/>
                        </a:lnTo>
                        <a:lnTo>
                          <a:pt x="2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69" name="Freeform 36"/>
                  <p:cNvSpPr>
                    <a:spLocks/>
                  </p:cNvSpPr>
                  <p:nvPr/>
                </p:nvSpPr>
                <p:spPr bwMode="auto">
                  <a:xfrm>
                    <a:off x="1619556" y="3849975"/>
                    <a:ext cx="190035" cy="172320"/>
                  </a:xfrm>
                  <a:custGeom>
                    <a:avLst/>
                    <a:gdLst>
                      <a:gd name="T0" fmla="*/ 35 w 118"/>
                      <a:gd name="T1" fmla="*/ 0 h 107"/>
                      <a:gd name="T2" fmla="*/ 0 w 118"/>
                      <a:gd name="T3" fmla="*/ 107 h 107"/>
                      <a:gd name="T4" fmla="*/ 118 w 118"/>
                      <a:gd name="T5" fmla="*/ 81 h 107"/>
                      <a:gd name="T6" fmla="*/ 35 w 118"/>
                      <a:gd name="T7" fmla="*/ 0 h 107"/>
                      <a:gd name="T8" fmla="*/ 35 w 118"/>
                      <a:gd name="T9" fmla="*/ 0 h 107"/>
                      <a:gd name="T10" fmla="*/ 35 w 118"/>
                      <a:gd name="T11" fmla="*/ 0 h 107"/>
                    </a:gdLst>
                    <a:ahLst/>
                    <a:cxnLst>
                      <a:cxn ang="0">
                        <a:pos x="T0" y="T1"/>
                      </a:cxn>
                      <a:cxn ang="0">
                        <a:pos x="T2" y="T3"/>
                      </a:cxn>
                      <a:cxn ang="0">
                        <a:pos x="T4" y="T5"/>
                      </a:cxn>
                      <a:cxn ang="0">
                        <a:pos x="T6" y="T7"/>
                      </a:cxn>
                      <a:cxn ang="0">
                        <a:pos x="T8" y="T9"/>
                      </a:cxn>
                      <a:cxn ang="0">
                        <a:pos x="T10" y="T11"/>
                      </a:cxn>
                    </a:cxnLst>
                    <a:rect l="0" t="0" r="r" b="b"/>
                    <a:pathLst>
                      <a:path w="118" h="107">
                        <a:moveTo>
                          <a:pt x="35" y="0"/>
                        </a:moveTo>
                        <a:lnTo>
                          <a:pt x="0" y="107"/>
                        </a:lnTo>
                        <a:lnTo>
                          <a:pt x="118" y="81"/>
                        </a:lnTo>
                        <a:lnTo>
                          <a:pt x="35"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Tahoma" panose="020B0604030504040204" pitchFamily="34" charset="0"/>
                      <a:ea typeface="Tahoma" panose="020B0604030504040204" pitchFamily="34" charset="0"/>
                      <a:cs typeface="Tahoma" panose="020B0604030504040204" pitchFamily="34" charset="0"/>
                    </a:endParaRPr>
                  </a:p>
                </p:txBody>
              </p:sp>
            </p:grpSp>
          </p:grpSp>
        </p:grpSp>
        <p:sp>
          <p:nvSpPr>
            <p:cNvPr id="3" name="TextBox 2"/>
            <p:cNvSpPr txBox="1"/>
            <p:nvPr/>
          </p:nvSpPr>
          <p:spPr>
            <a:xfrm>
              <a:off x="5310970" y="1874304"/>
              <a:ext cx="17265024" cy="1446550"/>
            </a:xfrm>
            <a:prstGeom prst="rect">
              <a:avLst/>
            </a:prstGeom>
            <a:noFill/>
          </p:spPr>
          <p:txBody>
            <a:bodyPr wrap="square" rtlCol="0">
              <a:spAutoFit/>
            </a:bodyPr>
            <a:lstStyle/>
            <a:p>
              <a:r>
                <a:rPr lang="en-US" sz="4400" b="1" dirty="0" err="1" smtClean="0">
                  <a:latin typeface="Tahoma" panose="020B0604030504040204" pitchFamily="34" charset="0"/>
                  <a:ea typeface="Tahoma" panose="020B0604030504040204" pitchFamily="34" charset="0"/>
                  <a:cs typeface="Tahoma" panose="020B0604030504040204" pitchFamily="34" charset="0"/>
                </a:rPr>
                <a:t>Các</a:t>
              </a:r>
              <a:r>
                <a:rPr lang="en-US" sz="4400" b="1" dirty="0" smtClean="0">
                  <a:latin typeface="Tahoma" panose="020B0604030504040204" pitchFamily="34" charset="0"/>
                  <a:ea typeface="Tahoma" panose="020B0604030504040204" pitchFamily="34" charset="0"/>
                  <a:cs typeface="Tahoma" panose="020B0604030504040204" pitchFamily="34" charset="0"/>
                </a:rPr>
                <a:t> </a:t>
              </a:r>
              <a:r>
                <a:rPr lang="en-US" sz="4400" b="1" dirty="0" err="1" smtClean="0">
                  <a:latin typeface="Tahoma" panose="020B0604030504040204" pitchFamily="34" charset="0"/>
                  <a:ea typeface="Tahoma" panose="020B0604030504040204" pitchFamily="34" charset="0"/>
                  <a:cs typeface="Tahoma" panose="020B0604030504040204" pitchFamily="34" charset="0"/>
                </a:rPr>
                <a:t>em</a:t>
              </a:r>
              <a:r>
                <a:rPr lang="en-US" sz="4400" b="1" dirty="0" smtClean="0">
                  <a:latin typeface="Tahoma" panose="020B0604030504040204" pitchFamily="34" charset="0"/>
                  <a:ea typeface="Tahoma" panose="020B0604030504040204" pitchFamily="34" charset="0"/>
                  <a:cs typeface="Tahoma" panose="020B0604030504040204" pitchFamily="34" charset="0"/>
                </a:rPr>
                <a:t> </a:t>
              </a:r>
              <a:r>
                <a:rPr lang="en-US" sz="4400" b="1" dirty="0" err="1" smtClean="0">
                  <a:latin typeface="Tahoma" panose="020B0604030504040204" pitchFamily="34" charset="0"/>
                  <a:ea typeface="Tahoma" panose="020B0604030504040204" pitchFamily="34" charset="0"/>
                  <a:cs typeface="Tahoma" panose="020B0604030504040204" pitchFamily="34" charset="0"/>
                </a:rPr>
                <a:t>quan</a:t>
              </a:r>
              <a:r>
                <a:rPr lang="en-US" sz="4400" b="1" dirty="0" smtClean="0">
                  <a:latin typeface="Tahoma" panose="020B0604030504040204" pitchFamily="34" charset="0"/>
                  <a:ea typeface="Tahoma" panose="020B0604030504040204" pitchFamily="34" charset="0"/>
                  <a:cs typeface="Tahoma" panose="020B0604030504040204" pitchFamily="34" charset="0"/>
                </a:rPr>
                <a:t> </a:t>
              </a:r>
              <a:r>
                <a:rPr lang="en-US" sz="4400" b="1" dirty="0" err="1" smtClean="0">
                  <a:latin typeface="Tahoma" panose="020B0604030504040204" pitchFamily="34" charset="0"/>
                  <a:ea typeface="Tahoma" panose="020B0604030504040204" pitchFamily="34" charset="0"/>
                  <a:cs typeface="Tahoma" panose="020B0604030504040204" pitchFamily="34" charset="0"/>
                </a:rPr>
                <a:t>sát</a:t>
              </a:r>
              <a:r>
                <a:rPr lang="en-US" sz="4400" b="1" dirty="0" smtClean="0">
                  <a:latin typeface="Tahoma" panose="020B0604030504040204" pitchFamily="34" charset="0"/>
                  <a:ea typeface="Tahoma" panose="020B0604030504040204" pitchFamily="34" charset="0"/>
                  <a:cs typeface="Tahoma" panose="020B0604030504040204" pitchFamily="34" charset="0"/>
                </a:rPr>
                <a:t>  </a:t>
              </a:r>
              <a:r>
                <a:rPr lang="en-US" sz="4400" b="1" dirty="0" err="1" smtClean="0">
                  <a:latin typeface="Tahoma" panose="020B0604030504040204" pitchFamily="34" charset="0"/>
                  <a:ea typeface="Tahoma" panose="020B0604030504040204" pitchFamily="34" charset="0"/>
                  <a:cs typeface="Tahoma" panose="020B0604030504040204" pitchFamily="34" charset="0"/>
                </a:rPr>
                <a:t>quảng</a:t>
              </a:r>
              <a:r>
                <a:rPr lang="en-US" sz="4400" b="1" dirty="0" smtClean="0">
                  <a:latin typeface="Tahoma" panose="020B0604030504040204" pitchFamily="34" charset="0"/>
                  <a:ea typeface="Tahoma" panose="020B0604030504040204" pitchFamily="34" charset="0"/>
                  <a:cs typeface="Tahoma" panose="020B0604030504040204" pitchFamily="34" charset="0"/>
                </a:rPr>
                <a:t> </a:t>
              </a:r>
              <a:r>
                <a:rPr lang="en-US" sz="4400" b="1" dirty="0" err="1" smtClean="0">
                  <a:latin typeface="Tahoma" panose="020B0604030504040204" pitchFamily="34" charset="0"/>
                  <a:ea typeface="Tahoma" panose="020B0604030504040204" pitchFamily="34" charset="0"/>
                  <a:cs typeface="Tahoma" panose="020B0604030504040204" pitchFamily="34" charset="0"/>
                </a:rPr>
                <a:t>cáo</a:t>
              </a:r>
              <a:r>
                <a:rPr lang="en-US" sz="4400" b="1" dirty="0" smtClean="0">
                  <a:latin typeface="Tahoma" panose="020B0604030504040204" pitchFamily="34" charset="0"/>
                  <a:ea typeface="Tahoma" panose="020B0604030504040204" pitchFamily="34" charset="0"/>
                  <a:cs typeface="Tahoma" panose="020B0604030504040204" pitchFamily="34" charset="0"/>
                </a:rPr>
                <a:t> </a:t>
              </a:r>
              <a:r>
                <a:rPr lang="en-US" sz="4400" b="1" dirty="0" err="1" smtClean="0">
                  <a:latin typeface="Tahoma" panose="020B0604030504040204" pitchFamily="34" charset="0"/>
                  <a:ea typeface="Tahoma" panose="020B0604030504040204" pitchFamily="34" charset="0"/>
                  <a:cs typeface="Tahoma" panose="020B0604030504040204" pitchFamily="34" charset="0"/>
                </a:rPr>
                <a:t>sản</a:t>
              </a:r>
              <a:r>
                <a:rPr lang="en-US" sz="4400" b="1" dirty="0" smtClean="0">
                  <a:latin typeface="Tahoma" panose="020B0604030504040204" pitchFamily="34" charset="0"/>
                  <a:ea typeface="Tahoma" panose="020B0604030504040204" pitchFamily="34" charset="0"/>
                  <a:cs typeface="Tahoma" panose="020B0604030504040204" pitchFamily="34" charset="0"/>
                </a:rPr>
                <a:t> </a:t>
              </a:r>
              <a:r>
                <a:rPr lang="en-US" sz="4400" b="1" dirty="0" err="1" smtClean="0">
                  <a:latin typeface="Tahoma" panose="020B0604030504040204" pitchFamily="34" charset="0"/>
                  <a:ea typeface="Tahoma" panose="020B0604030504040204" pitchFamily="34" charset="0"/>
                  <a:cs typeface="Tahoma" panose="020B0604030504040204" pitchFamily="34" charset="0"/>
                </a:rPr>
                <a:t>phẩm</a:t>
              </a:r>
              <a:r>
                <a:rPr lang="en-US" sz="4400" b="1" dirty="0" smtClean="0">
                  <a:latin typeface="Tahoma" panose="020B0604030504040204" pitchFamily="34" charset="0"/>
                  <a:ea typeface="Tahoma" panose="020B0604030504040204" pitchFamily="34" charset="0"/>
                  <a:cs typeface="Tahoma" panose="020B0604030504040204" pitchFamily="34" charset="0"/>
                </a:rPr>
                <a:t> </a:t>
              </a:r>
              <a:r>
                <a:rPr lang="en-US" sz="4400" b="1" dirty="0" err="1" smtClean="0">
                  <a:latin typeface="Tahoma" panose="020B0604030504040204" pitchFamily="34" charset="0"/>
                  <a:ea typeface="Tahoma" panose="020B0604030504040204" pitchFamily="34" charset="0"/>
                  <a:cs typeface="Tahoma" panose="020B0604030504040204" pitchFamily="34" charset="0"/>
                </a:rPr>
                <a:t>trên</a:t>
              </a:r>
              <a:r>
                <a:rPr lang="en-US" sz="4400" b="1" dirty="0" smtClean="0">
                  <a:latin typeface="Tahoma" panose="020B0604030504040204" pitchFamily="34" charset="0"/>
                  <a:ea typeface="Tahoma" panose="020B0604030504040204" pitchFamily="34" charset="0"/>
                  <a:cs typeface="Tahoma" panose="020B0604030504040204" pitchFamily="34" charset="0"/>
                </a:rPr>
                <a:t> </a:t>
              </a:r>
              <a:r>
                <a:rPr lang="en-US" sz="4400" b="1" dirty="0" err="1" smtClean="0">
                  <a:latin typeface="Tahoma" panose="020B0604030504040204" pitchFamily="34" charset="0"/>
                  <a:ea typeface="Tahoma" panose="020B0604030504040204" pitchFamily="34" charset="0"/>
                  <a:cs typeface="Tahoma" panose="020B0604030504040204" pitchFamily="34" charset="0"/>
                </a:rPr>
                <a:t>truyền</a:t>
              </a:r>
              <a:r>
                <a:rPr lang="en-US" sz="4400" b="1" dirty="0" smtClean="0">
                  <a:latin typeface="Tahoma" panose="020B0604030504040204" pitchFamily="34" charset="0"/>
                  <a:ea typeface="Tahoma" panose="020B0604030504040204" pitchFamily="34" charset="0"/>
                  <a:cs typeface="Tahoma" panose="020B0604030504040204" pitchFamily="34" charset="0"/>
                </a:rPr>
                <a:t> </a:t>
              </a:r>
              <a:r>
                <a:rPr lang="en-US" sz="4400" b="1" dirty="0" err="1" smtClean="0">
                  <a:latin typeface="Tahoma" panose="020B0604030504040204" pitchFamily="34" charset="0"/>
                  <a:ea typeface="Tahoma" panose="020B0604030504040204" pitchFamily="34" charset="0"/>
                  <a:cs typeface="Tahoma" panose="020B0604030504040204" pitchFamily="34" charset="0"/>
                </a:rPr>
                <a:t>hình</a:t>
              </a:r>
              <a:r>
                <a:rPr lang="en-US" sz="4400" b="1" dirty="0" smtClean="0">
                  <a:latin typeface="Tahoma" panose="020B0604030504040204" pitchFamily="34" charset="0"/>
                  <a:ea typeface="Tahoma" panose="020B0604030504040204" pitchFamily="34" charset="0"/>
                  <a:cs typeface="Tahoma" panose="020B0604030504040204" pitchFamily="34" charset="0"/>
                </a:rPr>
                <a:t> ở SGK </a:t>
              </a:r>
              <a:r>
                <a:rPr lang="en-US" sz="4400" b="1" dirty="0" err="1" smtClean="0">
                  <a:latin typeface="Tahoma" panose="020B0604030504040204" pitchFamily="34" charset="0"/>
                  <a:ea typeface="Tahoma" panose="020B0604030504040204" pitchFamily="34" charset="0"/>
                  <a:cs typeface="Tahoma" panose="020B0604030504040204" pitchFamily="34" charset="0"/>
                </a:rPr>
                <a:t>trang</a:t>
              </a:r>
              <a:r>
                <a:rPr lang="en-US" sz="4400" b="1" dirty="0" smtClean="0">
                  <a:latin typeface="Tahoma" panose="020B0604030504040204" pitchFamily="34" charset="0"/>
                  <a:ea typeface="Tahoma" panose="020B0604030504040204" pitchFamily="34" charset="0"/>
                  <a:cs typeface="Tahoma" panose="020B0604030504040204" pitchFamily="34" charset="0"/>
                </a:rPr>
                <a:t> 26 </a:t>
              </a:r>
              <a:r>
                <a:rPr lang="en-US" sz="4400" b="1" dirty="0" err="1" smtClean="0">
                  <a:latin typeface="Tahoma" panose="020B0604030504040204" pitchFamily="34" charset="0"/>
                  <a:ea typeface="Tahoma" panose="020B0604030504040204" pitchFamily="34" charset="0"/>
                  <a:cs typeface="Tahoma" panose="020B0604030504040204" pitchFamily="34" charset="0"/>
                </a:rPr>
                <a:t>và</a:t>
              </a:r>
              <a:r>
                <a:rPr lang="en-US" sz="4400" b="1" dirty="0" smtClean="0">
                  <a:latin typeface="Tahoma" panose="020B0604030504040204" pitchFamily="34" charset="0"/>
                  <a:ea typeface="Tahoma" panose="020B0604030504040204" pitchFamily="34" charset="0"/>
                  <a:cs typeface="Tahoma" panose="020B0604030504040204" pitchFamily="34" charset="0"/>
                </a:rPr>
                <a:t> </a:t>
              </a:r>
              <a:r>
                <a:rPr lang="en-US" sz="4400" b="1" dirty="0" err="1" smtClean="0">
                  <a:latin typeface="Tahoma" panose="020B0604030504040204" pitchFamily="34" charset="0"/>
                  <a:ea typeface="Tahoma" panose="020B0604030504040204" pitchFamily="34" charset="0"/>
                  <a:cs typeface="Tahoma" panose="020B0604030504040204" pitchFamily="34" charset="0"/>
                </a:rPr>
                <a:t>trả</a:t>
              </a:r>
              <a:r>
                <a:rPr lang="en-US" sz="4400" b="1" dirty="0" smtClean="0">
                  <a:latin typeface="Tahoma" panose="020B0604030504040204" pitchFamily="34" charset="0"/>
                  <a:ea typeface="Tahoma" panose="020B0604030504040204" pitchFamily="34" charset="0"/>
                  <a:cs typeface="Tahoma" panose="020B0604030504040204" pitchFamily="34" charset="0"/>
                </a:rPr>
                <a:t> </a:t>
              </a:r>
              <a:r>
                <a:rPr lang="en-US" sz="4400" b="1" dirty="0" err="1" smtClean="0">
                  <a:latin typeface="Tahoma" panose="020B0604030504040204" pitchFamily="34" charset="0"/>
                  <a:ea typeface="Tahoma" panose="020B0604030504040204" pitchFamily="34" charset="0"/>
                  <a:cs typeface="Tahoma" panose="020B0604030504040204" pitchFamily="34" charset="0"/>
                </a:rPr>
                <a:t>lời</a:t>
              </a:r>
              <a:r>
                <a:rPr lang="en-US" sz="4400" b="1" dirty="0" smtClean="0">
                  <a:latin typeface="Tahoma" panose="020B0604030504040204" pitchFamily="34" charset="0"/>
                  <a:ea typeface="Tahoma" panose="020B0604030504040204" pitchFamily="34" charset="0"/>
                  <a:cs typeface="Tahoma" panose="020B0604030504040204" pitchFamily="34" charset="0"/>
                </a:rPr>
                <a:t> </a:t>
              </a:r>
              <a:r>
                <a:rPr lang="en-US" sz="4400" b="1" dirty="0" err="1" smtClean="0">
                  <a:latin typeface="Tahoma" panose="020B0604030504040204" pitchFamily="34" charset="0"/>
                  <a:ea typeface="Tahoma" panose="020B0604030504040204" pitchFamily="34" charset="0"/>
                  <a:cs typeface="Tahoma" panose="020B0604030504040204" pitchFamily="34" charset="0"/>
                </a:rPr>
                <a:t>các</a:t>
              </a:r>
              <a:r>
                <a:rPr lang="en-US" sz="4400" b="1" dirty="0" smtClean="0">
                  <a:latin typeface="Tahoma" panose="020B0604030504040204" pitchFamily="34" charset="0"/>
                  <a:ea typeface="Tahoma" panose="020B0604030504040204" pitchFamily="34" charset="0"/>
                  <a:cs typeface="Tahoma" panose="020B0604030504040204" pitchFamily="34" charset="0"/>
                </a:rPr>
                <a:t> </a:t>
              </a:r>
              <a:r>
                <a:rPr lang="en-US" sz="4400" b="1" dirty="0" err="1" smtClean="0">
                  <a:latin typeface="Tahoma" panose="020B0604030504040204" pitchFamily="34" charset="0"/>
                  <a:ea typeface="Tahoma" panose="020B0604030504040204" pitchFamily="34" charset="0"/>
                  <a:cs typeface="Tahoma" panose="020B0604030504040204" pitchFamily="34" charset="0"/>
                </a:rPr>
                <a:t>câu</a:t>
              </a:r>
              <a:r>
                <a:rPr lang="en-US" sz="4400" b="1" dirty="0" smtClean="0">
                  <a:latin typeface="Tahoma" panose="020B0604030504040204" pitchFamily="34" charset="0"/>
                  <a:ea typeface="Tahoma" panose="020B0604030504040204" pitchFamily="34" charset="0"/>
                  <a:cs typeface="Tahoma" panose="020B0604030504040204" pitchFamily="34" charset="0"/>
                </a:rPr>
                <a:t> </a:t>
              </a:r>
              <a:r>
                <a:rPr lang="en-US" sz="4400" b="1" dirty="0" err="1" smtClean="0">
                  <a:latin typeface="Tahoma" panose="020B0604030504040204" pitchFamily="34" charset="0"/>
                  <a:ea typeface="Tahoma" panose="020B0604030504040204" pitchFamily="34" charset="0"/>
                  <a:cs typeface="Tahoma" panose="020B0604030504040204" pitchFamily="34" charset="0"/>
                </a:rPr>
                <a:t>hỏi</a:t>
              </a:r>
              <a:r>
                <a:rPr lang="en-US" sz="4400" b="1" dirty="0" smtClean="0">
                  <a:latin typeface="Tahoma" panose="020B0604030504040204" pitchFamily="34" charset="0"/>
                  <a:ea typeface="Tahoma" panose="020B0604030504040204" pitchFamily="34" charset="0"/>
                  <a:cs typeface="Tahoma" panose="020B0604030504040204" pitchFamily="34" charset="0"/>
                </a:rPr>
                <a:t> </a:t>
              </a:r>
              <a:r>
                <a:rPr lang="en-US" sz="4400" b="1" dirty="0" err="1" smtClean="0">
                  <a:latin typeface="Tahoma" panose="020B0604030504040204" pitchFamily="34" charset="0"/>
                  <a:ea typeface="Tahoma" panose="020B0604030504040204" pitchFamily="34" charset="0"/>
                  <a:cs typeface="Tahoma" panose="020B0604030504040204" pitchFamily="34" charset="0"/>
                </a:rPr>
                <a:t>sau</a:t>
              </a:r>
              <a:r>
                <a:rPr lang="en-US" sz="4400" b="1" dirty="0" smtClean="0">
                  <a:latin typeface="Tahoma" panose="020B0604030504040204" pitchFamily="34" charset="0"/>
                  <a:ea typeface="Tahoma" panose="020B0604030504040204" pitchFamily="34" charset="0"/>
                  <a:cs typeface="Tahoma" panose="020B0604030504040204" pitchFamily="34" charset="0"/>
                </a:rPr>
                <a:t>?</a:t>
              </a:r>
              <a:endParaRPr lang="vi-VN" sz="4400" b="1" dirty="0">
                <a:latin typeface="Tahoma" panose="020B0604030504040204" pitchFamily="34" charset="0"/>
                <a:ea typeface="Tahoma" panose="020B0604030504040204" pitchFamily="34" charset="0"/>
                <a:cs typeface="Tahoma" panose="020B0604030504040204" pitchFamily="34" charset="0"/>
              </a:endParaRPr>
            </a:p>
          </p:txBody>
        </p:sp>
      </p:grpSp>
      <p:grpSp>
        <p:nvGrpSpPr>
          <p:cNvPr id="71" name="Group 70"/>
          <p:cNvGrpSpPr/>
          <p:nvPr/>
        </p:nvGrpSpPr>
        <p:grpSpPr>
          <a:xfrm>
            <a:off x="325435" y="1931840"/>
            <a:ext cx="19202401" cy="830997"/>
            <a:chOff x="168274" y="1892299"/>
            <a:chExt cx="19202401" cy="830995"/>
          </a:xfrm>
        </p:grpSpPr>
        <p:sp>
          <p:nvSpPr>
            <p:cNvPr id="72" name="Rounded Rectangle 71"/>
            <p:cNvSpPr/>
            <p:nvPr/>
          </p:nvSpPr>
          <p:spPr>
            <a:xfrm>
              <a:off x="168274" y="1905000"/>
              <a:ext cx="1905001"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73" name="TextBox 72"/>
            <p:cNvSpPr txBox="1"/>
            <p:nvPr/>
          </p:nvSpPr>
          <p:spPr>
            <a:xfrm>
              <a:off x="1082675" y="1913523"/>
              <a:ext cx="450764" cy="754051"/>
            </a:xfrm>
            <a:prstGeom prst="rect">
              <a:avLst/>
            </a:prstGeom>
            <a:noFill/>
          </p:spPr>
          <p:txBody>
            <a:bodyPr wrap="none" rtlCol="0">
              <a:spAutoFit/>
            </a:bodyPr>
            <a:lstStyle/>
            <a:p>
              <a:r>
                <a:rPr lang="en-US" b="1">
                  <a:solidFill>
                    <a:schemeClr val="bg1"/>
                  </a:solidFill>
                  <a:latin typeface="Tahoma" panose="020B0604030504040204" pitchFamily="34" charset="0"/>
                  <a:ea typeface="Tahoma" panose="020B0604030504040204" pitchFamily="34" charset="0"/>
                  <a:cs typeface="Tahoma" panose="020B0604030504040204" pitchFamily="34" charset="0"/>
                </a:rPr>
                <a:t>I</a:t>
              </a:r>
            </a:p>
          </p:txBody>
        </p:sp>
        <p:sp>
          <p:nvSpPr>
            <p:cNvPr id="74" name="TextBox 73"/>
            <p:cNvSpPr txBox="1"/>
            <p:nvPr/>
          </p:nvSpPr>
          <p:spPr>
            <a:xfrm>
              <a:off x="2087561" y="1892299"/>
              <a:ext cx="17283114" cy="830995"/>
            </a:xfrm>
            <a:prstGeom prst="rect">
              <a:avLst/>
            </a:prstGeom>
            <a:noFill/>
          </p:spPr>
          <p:txBody>
            <a:bodyPr wrap="square" rtlCol="0">
              <a:spAutoFit/>
            </a:bodyPr>
            <a:lstStyle/>
            <a:p>
              <a:r>
                <a:rPr lang="en-US" sz="4800" b="1" dirty="0" smtClean="0">
                  <a:solidFill>
                    <a:srgbClr val="145F82"/>
                  </a:solidFill>
                  <a:latin typeface="Tahoma" panose="020B0604030504040204" pitchFamily="34" charset="0"/>
                  <a:ea typeface="Tahoma" panose="020B0604030504040204" pitchFamily="34" charset="0"/>
                  <a:cs typeface="Tahoma" panose="020B0604030504040204" pitchFamily="34" charset="0"/>
                </a:rPr>
                <a:t>HỆ BẤT PHƯƠNG TRÌNH BẬC NHẤT HAI ẨN</a:t>
              </a:r>
              <a:endParaRPr lang="en-US" sz="4800" b="1" dirty="0">
                <a:solidFill>
                  <a:srgbClr val="145F82"/>
                </a:solidFill>
                <a:latin typeface="Tahoma" panose="020B0604030504040204" pitchFamily="34" charset="0"/>
                <a:ea typeface="Tahoma" panose="020B0604030504040204" pitchFamily="34" charset="0"/>
                <a:cs typeface="Tahoma" panose="020B0604030504040204" pitchFamily="34" charset="0"/>
              </a:endParaRPr>
            </a:p>
          </p:txBody>
        </p:sp>
      </p:grpSp>
      <mc:AlternateContent xmlns:mc="http://schemas.openxmlformats.org/markup-compatibility/2006">
        <mc:Choice xmlns:a14="http://schemas.microsoft.com/office/drawing/2010/main" Requires="a14">
          <p:sp>
            <p:nvSpPr>
              <p:cNvPr id="75" name="Rectangle 9">
                <a:extLst>
                  <a:ext uri="{FF2B5EF4-FFF2-40B4-BE49-F238E27FC236}">
                    <a16:creationId xmlns:a16="http://schemas.microsoft.com/office/drawing/2014/main" id="{59B81F2D-22BE-4EEC-AC56-06DD5BE72DD9}"/>
                  </a:ext>
                </a:extLst>
              </p:cNvPr>
              <p:cNvSpPr>
                <a:spLocks noChangeArrowheads="1"/>
              </p:cNvSpPr>
              <p:nvPr/>
            </p:nvSpPr>
            <p:spPr bwMode="auto">
              <a:xfrm>
                <a:off x="14859000" y="10011538"/>
                <a:ext cx="3690070" cy="89694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lIns="217709" tIns="108855" rIns="217709" bIns="108855" anchor="ctr">
                <a:spAutoFit/>
              </a:bodyPr>
              <a:lstStyle/>
              <a:p>
                <a:r>
                  <a:rPr lang="fr-FR" sz="4400" b="1" dirty="0" smtClean="0">
                    <a:latin typeface="Tahoma" panose="020B0604030504040204" pitchFamily="34" charset="0"/>
                    <a:ea typeface="Tahoma" panose="020B0604030504040204" pitchFamily="34" charset="0"/>
                    <a:cs typeface="Tahoma" panose="020B0604030504040204" pitchFamily="34" charset="0"/>
                    <a:sym typeface="Symbol"/>
                  </a:rPr>
                  <a:t></a:t>
                </a:r>
                <a14:m>
                  <m:oMath xmlns:m="http://schemas.openxmlformats.org/officeDocument/2006/math">
                    <m:r>
                      <a:rPr lang="en-US" sz="4400" b="1" i="1" smtClean="0">
                        <a:latin typeface="Cambria Math" panose="02040503050406030204" pitchFamily="18" charset="0"/>
                        <a:ea typeface="Tahoma" pitchFamily="34" charset="0"/>
                        <a:cs typeface="Tahoma" pitchFamily="34" charset="0"/>
                        <a:sym typeface="Symbol"/>
                      </a:rPr>
                      <m:t>𝒙</m:t>
                    </m:r>
                    <m:r>
                      <a:rPr lang="en-US" sz="4400" b="1" i="1" smtClean="0">
                        <a:latin typeface="Cambria Math" panose="02040503050406030204" pitchFamily="18" charset="0"/>
                        <a:ea typeface="Tahoma" pitchFamily="34" charset="0"/>
                        <a:cs typeface="Tahoma" pitchFamily="34" charset="0"/>
                        <a:sym typeface="Symbol"/>
                      </a:rPr>
                      <m:t>,</m:t>
                    </m:r>
                    <m:r>
                      <a:rPr lang="en-US" sz="4400" b="1" i="1" smtClean="0">
                        <a:latin typeface="Cambria Math" panose="02040503050406030204" pitchFamily="18" charset="0"/>
                        <a:ea typeface="Tahoma" pitchFamily="34" charset="0"/>
                        <a:cs typeface="Tahoma" pitchFamily="34" charset="0"/>
                        <a:sym typeface="Symbol"/>
                      </a:rPr>
                      <m:t>𝒚</m:t>
                    </m:r>
                    <m:r>
                      <a:rPr lang="en-US" sz="4400" b="1" i="1" smtClean="0">
                        <a:latin typeface="Cambria Math" panose="02040503050406030204" pitchFamily="18" charset="0"/>
                        <a:ea typeface="Cambria Math" panose="02040503050406030204" pitchFamily="18" charset="0"/>
                        <a:cs typeface="Tahoma" pitchFamily="34" charset="0"/>
                        <a:sym typeface="Symbol"/>
                      </a:rPr>
                      <m:t>∈</m:t>
                    </m:r>
                    <m:sSup>
                      <m:sSupPr>
                        <m:ctrlPr>
                          <a:rPr lang="fr-FR" sz="4400" b="1" i="1" smtClean="0">
                            <a:latin typeface="Cambria Math" panose="02040503050406030204" pitchFamily="18" charset="0"/>
                            <a:ea typeface="Tahoma" pitchFamily="34" charset="0"/>
                            <a:cs typeface="Tahoma" pitchFamily="34" charset="0"/>
                            <a:sym typeface="Symbol"/>
                          </a:rPr>
                        </m:ctrlPr>
                      </m:sSupPr>
                      <m:e>
                        <m:r>
                          <a:rPr lang="en-US" sz="4400" b="1" i="1" smtClean="0">
                            <a:latin typeface="Cambria Math" panose="02040503050406030204" pitchFamily="18" charset="0"/>
                            <a:ea typeface="Tahoma" pitchFamily="34" charset="0"/>
                            <a:cs typeface="Tahoma" pitchFamily="34" charset="0"/>
                            <a:sym typeface="Symbol"/>
                          </a:rPr>
                          <m:t>𝑵</m:t>
                        </m:r>
                      </m:e>
                      <m:sup>
                        <m:r>
                          <a:rPr lang="en-US" sz="4400" b="1" i="1" smtClean="0">
                            <a:latin typeface="Cambria Math" panose="02040503050406030204" pitchFamily="18" charset="0"/>
                            <a:ea typeface="Tahoma" pitchFamily="34" charset="0"/>
                            <a:cs typeface="Tahoma" pitchFamily="34" charset="0"/>
                            <a:sym typeface="Symbol"/>
                          </a:rPr>
                          <m:t>∗</m:t>
                        </m:r>
                      </m:sup>
                    </m:sSup>
                  </m:oMath>
                </a14:m>
                <a:endParaRPr lang="fr-FR" sz="4400" b="1" dirty="0">
                  <a:latin typeface="Tahoma" panose="020B0604030504040204" pitchFamily="34" charset="0"/>
                  <a:ea typeface="Tahoma" panose="020B0604030504040204" pitchFamily="34" charset="0"/>
                  <a:cs typeface="Tahoma" panose="020B0604030504040204" pitchFamily="34" charset="0"/>
                </a:endParaRPr>
              </a:p>
            </p:txBody>
          </p:sp>
        </mc:Choice>
        <mc:Fallback>
          <p:sp>
            <p:nvSpPr>
              <p:cNvPr id="75" name="Rectangle 9">
                <a:extLst>
                  <a:ext uri="{FF2B5EF4-FFF2-40B4-BE49-F238E27FC236}">
                    <a16:creationId xmlns:a16="http://schemas.microsoft.com/office/drawing/2014/main" id="{59B81F2D-22BE-4EEC-AC56-06DD5BE72DD9}"/>
                  </a:ext>
                </a:extLst>
              </p:cNvPr>
              <p:cNvSpPr>
                <a:spLocks noRot="1" noChangeAspect="1" noMove="1" noResize="1" noEditPoints="1" noAdjustHandles="1" noChangeArrowheads="1" noChangeShapeType="1" noTextEdit="1"/>
              </p:cNvSpPr>
              <p:nvPr/>
            </p:nvSpPr>
            <p:spPr bwMode="auto">
              <a:xfrm>
                <a:off x="14859000" y="10011538"/>
                <a:ext cx="3690070" cy="896945"/>
              </a:xfrm>
              <a:prstGeom prst="rect">
                <a:avLst/>
              </a:prstGeom>
              <a:blipFill>
                <a:blip r:embed="rId6"/>
                <a:stretch>
                  <a:fillRect l="-3306" t="-6122" b="-25170"/>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77" name="Rectangle 9">
                <a:extLst>
                  <a:ext uri="{FF2B5EF4-FFF2-40B4-BE49-F238E27FC236}">
                    <a16:creationId xmlns:a16="http://schemas.microsoft.com/office/drawing/2014/main" id="{8A7C21E9-1269-480C-9B3F-1E373BFEA350}"/>
                  </a:ext>
                </a:extLst>
              </p:cNvPr>
              <p:cNvSpPr>
                <a:spLocks noChangeArrowheads="1"/>
              </p:cNvSpPr>
              <p:nvPr/>
            </p:nvSpPr>
            <p:spPr bwMode="auto">
              <a:xfrm>
                <a:off x="13824903" y="10685837"/>
                <a:ext cx="10895130" cy="272706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lIns="217709" tIns="108855" rIns="217709" bIns="108855" anchor="ctr">
                <a:spAutoFit/>
              </a:bodyPr>
              <a:lstStyle/>
              <a:p>
                <a:pPr/>
                <a14:m>
                  <m:oMathPara xmlns:m="http://schemas.openxmlformats.org/officeDocument/2006/math">
                    <m:oMathParaPr>
                      <m:jc m:val="centerGroup"/>
                    </m:oMathParaPr>
                    <m:oMath xmlns:m="http://schemas.openxmlformats.org/officeDocument/2006/math">
                      <m:d>
                        <m:dPr>
                          <m:begChr m:val="{"/>
                          <m:endChr m:val=""/>
                          <m:ctrlPr>
                            <a:rPr lang="fr-FR" sz="4400" b="1" i="1" smtClean="0">
                              <a:latin typeface="Cambria Math" panose="02040503050406030204" pitchFamily="18" charset="0"/>
                              <a:ea typeface="Tahoma" pitchFamily="34" charset="0"/>
                              <a:cs typeface="Arial" panose="020B0604020202020204" pitchFamily="34" charset="0"/>
                            </a:rPr>
                          </m:ctrlPr>
                        </m:dPr>
                        <m:e>
                          <m:m>
                            <m:mPr>
                              <m:mcs>
                                <m:mc>
                                  <m:mcPr>
                                    <m:count m:val="1"/>
                                    <m:mcJc m:val="center"/>
                                  </m:mcPr>
                                </m:mc>
                              </m:mcs>
                              <m:ctrlPr>
                                <a:rPr lang="fr-FR" sz="4400" b="1" i="1" smtClean="0">
                                  <a:latin typeface="Cambria Math" panose="02040503050406030204" pitchFamily="18" charset="0"/>
                                  <a:ea typeface="Tahoma" pitchFamily="34" charset="0"/>
                                  <a:cs typeface="Arial" panose="020B0604020202020204" pitchFamily="34" charset="0"/>
                                </a:rPr>
                              </m:ctrlPr>
                            </m:mPr>
                            <m:mr>
                              <m:e>
                                <m:r>
                                  <m:rPr>
                                    <m:brk m:alnAt="7"/>
                                  </m:rPr>
                                  <a:rPr lang="en-US" sz="4400" b="1" i="1" smtClean="0">
                                    <a:latin typeface="Cambria Math" panose="02040503050406030204" pitchFamily="18" charset="0"/>
                                    <a:ea typeface="Tahoma" pitchFamily="34" charset="0"/>
                                    <a:cs typeface="Arial" panose="020B0604020202020204" pitchFamily="34" charset="0"/>
                                  </a:rPr>
                                  <m:t>𝟑</m:t>
                                </m:r>
                                <m:r>
                                  <a:rPr lang="en-US" sz="4400" b="1" i="1" smtClean="0">
                                    <a:latin typeface="Cambria Math" panose="02040503050406030204" pitchFamily="18" charset="0"/>
                                    <a:ea typeface="Tahoma" pitchFamily="34" charset="0"/>
                                    <a:cs typeface="Arial" panose="020B0604020202020204" pitchFamily="34" charset="0"/>
                                  </a:rPr>
                                  <m:t>𝟎</m:t>
                                </m:r>
                                <m:r>
                                  <a:rPr lang="en-US" sz="4400" b="1" i="1" smtClean="0">
                                    <a:latin typeface="Cambria Math" panose="02040503050406030204" pitchFamily="18" charset="0"/>
                                    <a:ea typeface="Tahoma" pitchFamily="34" charset="0"/>
                                    <a:cs typeface="Arial" panose="020B0604020202020204" pitchFamily="34" charset="0"/>
                                  </a:rPr>
                                  <m:t>𝒙</m:t>
                                </m:r>
                                <m:r>
                                  <a:rPr lang="en-US" sz="4400" b="1" i="1" smtClean="0">
                                    <a:latin typeface="Cambria Math" panose="02040503050406030204" pitchFamily="18" charset="0"/>
                                    <a:ea typeface="Tahoma" pitchFamily="34" charset="0"/>
                                    <a:cs typeface="Arial" panose="020B0604020202020204" pitchFamily="34" charset="0"/>
                                  </a:rPr>
                                  <m:t>+</m:t>
                                </m:r>
                                <m:r>
                                  <a:rPr lang="en-US" sz="4400" b="1" i="1" smtClean="0">
                                    <a:latin typeface="Cambria Math" panose="02040503050406030204" pitchFamily="18" charset="0"/>
                                    <a:ea typeface="Tahoma" pitchFamily="34" charset="0"/>
                                    <a:cs typeface="Arial" panose="020B0604020202020204" pitchFamily="34" charset="0"/>
                                  </a:rPr>
                                  <m:t>𝟔</m:t>
                                </m:r>
                                <m:r>
                                  <a:rPr lang="en-US" sz="4400" b="1" i="1" smtClean="0">
                                    <a:latin typeface="Cambria Math" panose="02040503050406030204" pitchFamily="18" charset="0"/>
                                    <a:ea typeface="Tahoma" pitchFamily="34" charset="0"/>
                                    <a:cs typeface="Arial" panose="020B0604020202020204" pitchFamily="34" charset="0"/>
                                  </a:rPr>
                                  <m:t>𝒚</m:t>
                                </m:r>
                                <m:r>
                                  <a:rPr lang="en-US" sz="4400" b="1" i="1" smtClean="0">
                                    <a:latin typeface="Cambria Math" panose="02040503050406030204" pitchFamily="18" charset="0"/>
                                    <a:ea typeface="Cambria Math" panose="02040503050406030204" pitchFamily="18" charset="0"/>
                                    <a:cs typeface="Arial" panose="020B0604020202020204" pitchFamily="34" charset="0"/>
                                  </a:rPr>
                                  <m:t>≤</m:t>
                                </m:r>
                                <m:r>
                                  <a:rPr lang="en-US" sz="4400" b="1" i="1" smtClean="0">
                                    <a:latin typeface="Cambria Math" panose="02040503050406030204" pitchFamily="18" charset="0"/>
                                    <a:ea typeface="Cambria Math" panose="02040503050406030204" pitchFamily="18" charset="0"/>
                                    <a:cs typeface="Arial" panose="020B0604020202020204" pitchFamily="34" charset="0"/>
                                  </a:rPr>
                                  <m:t>𝟗𝟎𝟎</m:t>
                                </m:r>
                              </m:e>
                            </m:mr>
                            <m:mr>
                              <m:e>
                                <m:r>
                                  <a:rPr lang="en-US" sz="4400" b="1" i="1" smtClean="0">
                                    <a:latin typeface="Cambria Math" panose="02040503050406030204" pitchFamily="18" charset="0"/>
                                    <a:ea typeface="Tahoma" pitchFamily="34" charset="0"/>
                                    <a:cs typeface="Arial" panose="020B0604020202020204" pitchFamily="34" charset="0"/>
                                  </a:rPr>
                                  <m:t>𝒙</m:t>
                                </m:r>
                                <m:r>
                                  <a:rPr lang="en-US" sz="4400" b="1" i="1" smtClean="0">
                                    <a:latin typeface="Cambria Math" panose="02040503050406030204" pitchFamily="18" charset="0"/>
                                    <a:ea typeface="Cambria Math" panose="02040503050406030204" pitchFamily="18" charset="0"/>
                                    <a:cs typeface="Arial" panose="020B0604020202020204" pitchFamily="34" charset="0"/>
                                  </a:rPr>
                                  <m:t>≥</m:t>
                                </m:r>
                                <m:r>
                                  <a:rPr lang="en-US" sz="4400" b="1" i="1" smtClean="0">
                                    <a:latin typeface="Cambria Math" panose="02040503050406030204" pitchFamily="18" charset="0"/>
                                    <a:ea typeface="Cambria Math" panose="02040503050406030204" pitchFamily="18" charset="0"/>
                                    <a:cs typeface="Arial" panose="020B0604020202020204" pitchFamily="34" charset="0"/>
                                  </a:rPr>
                                  <m:t>𝟏𝟎</m:t>
                                </m:r>
                              </m:e>
                            </m:mr>
                            <m:mr>
                              <m:e>
                                <m:r>
                                  <a:rPr lang="en-US" sz="4400" b="1" i="1" smtClean="0">
                                    <a:latin typeface="Cambria Math" panose="02040503050406030204" pitchFamily="18" charset="0"/>
                                    <a:ea typeface="Tahoma" pitchFamily="34" charset="0"/>
                                    <a:cs typeface="Arial" panose="020B0604020202020204" pitchFamily="34" charset="0"/>
                                  </a:rPr>
                                  <m:t>𝟎</m:t>
                                </m:r>
                                <m:r>
                                  <a:rPr lang="en-US" sz="4400" b="1" i="1" smtClean="0">
                                    <a:latin typeface="Cambria Math" panose="02040503050406030204" pitchFamily="18" charset="0"/>
                                    <a:ea typeface="Cambria Math" panose="02040503050406030204" pitchFamily="18" charset="0"/>
                                    <a:cs typeface="Arial" panose="020B0604020202020204" pitchFamily="34" charset="0"/>
                                  </a:rPr>
                                  <m:t>≤</m:t>
                                </m:r>
                                <m:r>
                                  <a:rPr lang="en-US" sz="4400" b="1" i="1" smtClean="0">
                                    <a:latin typeface="Cambria Math" panose="02040503050406030204" pitchFamily="18" charset="0"/>
                                    <a:ea typeface="Cambria Math" panose="02040503050406030204" pitchFamily="18" charset="0"/>
                                    <a:cs typeface="Arial" panose="020B0604020202020204" pitchFamily="34" charset="0"/>
                                  </a:rPr>
                                  <m:t>𝒚</m:t>
                                </m:r>
                                <m:r>
                                  <a:rPr lang="en-US" sz="4400" b="1" i="1" smtClean="0">
                                    <a:latin typeface="Cambria Math" panose="02040503050406030204" pitchFamily="18" charset="0"/>
                                    <a:ea typeface="Cambria Math" panose="02040503050406030204" pitchFamily="18" charset="0"/>
                                    <a:cs typeface="Arial" panose="020B0604020202020204" pitchFamily="34" charset="0"/>
                                  </a:rPr>
                                  <m:t>≤</m:t>
                                </m:r>
                                <m:r>
                                  <a:rPr lang="en-US" sz="4400" b="1" i="1" smtClean="0">
                                    <a:latin typeface="Cambria Math" panose="02040503050406030204" pitchFamily="18" charset="0"/>
                                    <a:ea typeface="Cambria Math" panose="02040503050406030204" pitchFamily="18" charset="0"/>
                                    <a:cs typeface="Arial" panose="020B0604020202020204" pitchFamily="34" charset="0"/>
                                  </a:rPr>
                                  <m:t>𝟓𝟎</m:t>
                                </m:r>
                              </m:e>
                            </m:mr>
                          </m:m>
                          <m:r>
                            <a:rPr lang="en-US" sz="4400" b="1" i="1" smtClean="0">
                              <a:latin typeface="Cambria Math" panose="02040503050406030204" pitchFamily="18" charset="0"/>
                              <a:ea typeface="Cambria Math" panose="02040503050406030204" pitchFamily="18" charset="0"/>
                              <a:cs typeface="Arial" panose="020B0604020202020204" pitchFamily="34" charset="0"/>
                            </a:rPr>
                            <m:t>       </m:t>
                          </m:r>
                          <m:d>
                            <m:dPr>
                              <m:begChr m:val="{"/>
                              <m:endChr m:val=""/>
                              <m:ctrlPr>
                                <a:rPr lang="fr-FR" sz="4400" b="1" i="1" smtClean="0">
                                  <a:latin typeface="Cambria Math" panose="02040503050406030204" pitchFamily="18" charset="0"/>
                                  <a:ea typeface="Cambria Math" panose="02040503050406030204" pitchFamily="18" charset="0"/>
                                  <a:cs typeface="Arial" panose="020B0604020202020204" pitchFamily="34" charset="0"/>
                                </a:rPr>
                              </m:ctrlPr>
                            </m:dPr>
                            <m:e>
                              <m:m>
                                <m:mPr>
                                  <m:mcs>
                                    <m:mc>
                                      <m:mcPr>
                                        <m:count m:val="1"/>
                                        <m:mcJc m:val="center"/>
                                      </m:mcPr>
                                    </m:mc>
                                  </m:mcs>
                                  <m:ctrlPr>
                                    <a:rPr lang="fr-FR" sz="4400" b="1" i="1">
                                      <a:latin typeface="Cambria Math" panose="02040503050406030204" pitchFamily="18" charset="0"/>
                                      <a:ea typeface="Tahoma" pitchFamily="34" charset="0"/>
                                      <a:cs typeface="Arial" panose="020B0604020202020204" pitchFamily="34" charset="0"/>
                                    </a:rPr>
                                  </m:ctrlPr>
                                </m:mPr>
                                <m:mr>
                                  <m:e>
                                    <m:r>
                                      <m:rPr>
                                        <m:brk m:alnAt="7"/>
                                      </m:rPr>
                                      <a:rPr lang="en-US" sz="4400" b="1" i="1">
                                        <a:latin typeface="Cambria Math" panose="02040503050406030204" pitchFamily="18" charset="0"/>
                                        <a:ea typeface="Tahoma" pitchFamily="34" charset="0"/>
                                        <a:cs typeface="Arial" panose="020B0604020202020204" pitchFamily="34" charset="0"/>
                                      </a:rPr>
                                      <m:t>𝟓</m:t>
                                    </m:r>
                                    <m:r>
                                      <a:rPr lang="en-US" sz="4400" b="1" i="1">
                                        <a:latin typeface="Cambria Math" panose="02040503050406030204" pitchFamily="18" charset="0"/>
                                        <a:ea typeface="Tahoma" pitchFamily="34" charset="0"/>
                                        <a:cs typeface="Arial" panose="020B0604020202020204" pitchFamily="34" charset="0"/>
                                      </a:rPr>
                                      <m:t>𝒙</m:t>
                                    </m:r>
                                    <m:r>
                                      <a:rPr lang="en-US" sz="4400" b="1" i="1">
                                        <a:latin typeface="Cambria Math" panose="02040503050406030204" pitchFamily="18" charset="0"/>
                                        <a:ea typeface="Tahoma" pitchFamily="34" charset="0"/>
                                        <a:cs typeface="Arial" panose="020B0604020202020204" pitchFamily="34" charset="0"/>
                                      </a:rPr>
                                      <m:t>+</m:t>
                                    </m:r>
                                    <m:r>
                                      <a:rPr lang="en-US" sz="4400" b="1" i="1">
                                        <a:latin typeface="Cambria Math" panose="02040503050406030204" pitchFamily="18" charset="0"/>
                                        <a:ea typeface="Tahoma" pitchFamily="34" charset="0"/>
                                        <a:cs typeface="Arial" panose="020B0604020202020204" pitchFamily="34" charset="0"/>
                                      </a:rPr>
                                      <m:t>𝒚</m:t>
                                    </m:r>
                                    <m:r>
                                      <a:rPr lang="en-US" sz="4400" b="1" i="1">
                                        <a:latin typeface="Cambria Math" panose="02040503050406030204" pitchFamily="18" charset="0"/>
                                        <a:ea typeface="Cambria Math" panose="02040503050406030204" pitchFamily="18" charset="0"/>
                                        <a:cs typeface="Arial" panose="020B0604020202020204" pitchFamily="34" charset="0"/>
                                      </a:rPr>
                                      <m:t>≤</m:t>
                                    </m:r>
                                    <m:r>
                                      <a:rPr lang="en-US" sz="4400" b="1" i="1">
                                        <a:latin typeface="Cambria Math" panose="02040503050406030204" pitchFamily="18" charset="0"/>
                                        <a:ea typeface="Cambria Math" panose="02040503050406030204" pitchFamily="18" charset="0"/>
                                        <a:cs typeface="Arial" panose="020B0604020202020204" pitchFamily="34" charset="0"/>
                                      </a:rPr>
                                      <m:t>𝟏𝟓𝟎</m:t>
                                    </m:r>
                                  </m:e>
                                </m:mr>
                                <m:mr>
                                  <m:e>
                                    <m:r>
                                      <a:rPr lang="en-US" sz="4400" b="1" i="1">
                                        <a:latin typeface="Cambria Math" panose="02040503050406030204" pitchFamily="18" charset="0"/>
                                        <a:ea typeface="Tahoma" pitchFamily="34" charset="0"/>
                                        <a:cs typeface="Arial" panose="020B0604020202020204" pitchFamily="34" charset="0"/>
                                      </a:rPr>
                                      <m:t>𝒙</m:t>
                                    </m:r>
                                    <m:r>
                                      <a:rPr lang="en-US" sz="4400" b="1" i="1">
                                        <a:latin typeface="Cambria Math" panose="02040503050406030204" pitchFamily="18" charset="0"/>
                                        <a:ea typeface="Cambria Math" panose="02040503050406030204" pitchFamily="18" charset="0"/>
                                        <a:cs typeface="Arial" panose="020B0604020202020204" pitchFamily="34" charset="0"/>
                                      </a:rPr>
                                      <m:t>≥</m:t>
                                    </m:r>
                                    <m:r>
                                      <a:rPr lang="en-US" sz="4400" b="1" i="1">
                                        <a:latin typeface="Cambria Math" panose="02040503050406030204" pitchFamily="18" charset="0"/>
                                        <a:ea typeface="Cambria Math" panose="02040503050406030204" pitchFamily="18" charset="0"/>
                                        <a:cs typeface="Arial" panose="020B0604020202020204" pitchFamily="34" charset="0"/>
                                      </a:rPr>
                                      <m:t>𝟏𝟎</m:t>
                                    </m:r>
                                  </m:e>
                                </m:mr>
                                <m:mr>
                                  <m:e>
                                    <m:r>
                                      <a:rPr lang="en-US" sz="4400" b="1" i="1">
                                        <a:latin typeface="Cambria Math" panose="02040503050406030204" pitchFamily="18" charset="0"/>
                                        <a:ea typeface="Tahoma" pitchFamily="34" charset="0"/>
                                        <a:cs typeface="Arial" panose="020B0604020202020204" pitchFamily="34" charset="0"/>
                                      </a:rPr>
                                      <m:t>𝟎</m:t>
                                    </m:r>
                                    <m:r>
                                      <a:rPr lang="en-US" sz="4400" b="1" i="1">
                                        <a:latin typeface="Cambria Math" panose="02040503050406030204" pitchFamily="18" charset="0"/>
                                        <a:ea typeface="Cambria Math" panose="02040503050406030204" pitchFamily="18" charset="0"/>
                                        <a:cs typeface="Arial" panose="020B0604020202020204" pitchFamily="34" charset="0"/>
                                      </a:rPr>
                                      <m:t>≤</m:t>
                                    </m:r>
                                    <m:r>
                                      <a:rPr lang="en-US" sz="4400" b="1" i="1">
                                        <a:latin typeface="Cambria Math" panose="02040503050406030204" pitchFamily="18" charset="0"/>
                                        <a:ea typeface="Cambria Math" panose="02040503050406030204" pitchFamily="18" charset="0"/>
                                        <a:cs typeface="Arial" panose="020B0604020202020204" pitchFamily="34" charset="0"/>
                                      </a:rPr>
                                      <m:t>𝒚</m:t>
                                    </m:r>
                                    <m:r>
                                      <a:rPr lang="en-US" sz="4400" b="1" i="1">
                                        <a:latin typeface="Cambria Math" panose="02040503050406030204" pitchFamily="18" charset="0"/>
                                        <a:ea typeface="Cambria Math" panose="02040503050406030204" pitchFamily="18" charset="0"/>
                                        <a:cs typeface="Arial" panose="020B0604020202020204" pitchFamily="34" charset="0"/>
                                      </a:rPr>
                                      <m:t>≤</m:t>
                                    </m:r>
                                    <m:r>
                                      <a:rPr lang="en-US" sz="4400" b="1" i="1">
                                        <a:latin typeface="Cambria Math" panose="02040503050406030204" pitchFamily="18" charset="0"/>
                                        <a:ea typeface="Cambria Math" panose="02040503050406030204" pitchFamily="18" charset="0"/>
                                        <a:cs typeface="Arial" panose="020B0604020202020204" pitchFamily="34" charset="0"/>
                                      </a:rPr>
                                      <m:t>𝟓𝟎</m:t>
                                    </m:r>
                                  </m:e>
                                </m:mr>
                              </m:m>
                            </m:e>
                          </m:d>
                        </m:e>
                      </m:d>
                    </m:oMath>
                  </m:oMathPara>
                </a14:m>
                <a:endParaRPr lang="en-US" sz="4400" b="1" dirty="0" smtClean="0">
                  <a:latin typeface="Tahoma" panose="020B0604030504040204" pitchFamily="34" charset="0"/>
                  <a:ea typeface="Tahoma" panose="020B0604030504040204" pitchFamily="34" charset="0"/>
                  <a:cs typeface="Tahoma" panose="020B0604030504040204" pitchFamily="34" charset="0"/>
                </a:endParaRPr>
              </a:p>
            </p:txBody>
          </p:sp>
        </mc:Choice>
        <mc:Fallback>
          <p:sp>
            <p:nvSpPr>
              <p:cNvPr id="77" name="Rectangle 9">
                <a:extLst>
                  <a:ext uri="{FF2B5EF4-FFF2-40B4-BE49-F238E27FC236}">
                    <a16:creationId xmlns:a16="http://schemas.microsoft.com/office/drawing/2014/main" id="{8A7C21E9-1269-480C-9B3F-1E373BFEA350}"/>
                  </a:ext>
                </a:extLst>
              </p:cNvPr>
              <p:cNvSpPr>
                <a:spLocks noRot="1" noChangeAspect="1" noMove="1" noResize="1" noEditPoints="1" noAdjustHandles="1" noChangeArrowheads="1" noChangeShapeType="1" noTextEdit="1"/>
              </p:cNvSpPr>
              <p:nvPr/>
            </p:nvSpPr>
            <p:spPr bwMode="auto">
              <a:xfrm>
                <a:off x="13824903" y="10685837"/>
                <a:ext cx="10895130" cy="2727061"/>
              </a:xfrm>
              <a:prstGeom prst="rect">
                <a:avLst/>
              </a:prstGeom>
              <a:blipFill>
                <a:blip r:embed="rId7"/>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graphicFrame>
        <p:nvGraphicFramePr>
          <p:cNvPr id="14" name="Object 13"/>
          <p:cNvGraphicFramePr>
            <a:graphicFrameLocks noChangeAspect="1"/>
          </p:cNvGraphicFramePr>
          <p:nvPr>
            <p:extLst>
              <p:ext uri="{D42A27DB-BD31-4B8C-83A1-F6EECF244321}">
                <p14:modId xmlns:p14="http://schemas.microsoft.com/office/powerpoint/2010/main" val="4235955989"/>
              </p:ext>
            </p:extLst>
          </p:nvPr>
        </p:nvGraphicFramePr>
        <p:xfrm>
          <a:off x="0" y="0"/>
          <a:ext cx="276225" cy="171450"/>
        </p:xfrm>
        <a:graphic>
          <a:graphicData uri="http://schemas.openxmlformats.org/presentationml/2006/ole">
            <mc:AlternateContent xmlns:mc="http://schemas.openxmlformats.org/markup-compatibility/2006">
              <mc:Choice xmlns:v="urn:schemas-microsoft-com:vml" Requires="v">
                <p:oleObj spid="_x0000_s1068" name="Equation" r:id="rId8" imgW="266353" imgH="164885" progId="Equation.DSMT4">
                  <p:embed/>
                </p:oleObj>
              </mc:Choice>
              <mc:Fallback>
                <p:oleObj name="Equation" r:id="rId8" imgW="266353" imgH="164885" progId="Equation.DSMT4">
                  <p:embed/>
                  <p:pic>
                    <p:nvPicPr>
                      <p:cNvPr id="0" name="Object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0"/>
                        <a:ext cx="276225" cy="1714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 name="Rectangle 9"/>
          <p:cNvSpPr>
            <a:spLocks noChangeArrowheads="1"/>
          </p:cNvSpPr>
          <p:nvPr/>
        </p:nvSpPr>
        <p:spPr bwMode="auto">
          <a:xfrm>
            <a:off x="0" y="-43993"/>
            <a:ext cx="348172"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a:t>
            </a:r>
            <a:r>
              <a:rPr kumimoji="0" lang="en-US" altLang="en-US" sz="2200" b="0" i="0" u="none" strike="noStrike" cap="none" normalizeH="0" baseline="0" smtClean="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 </a:t>
            </a:r>
            <a:endParaRPr kumimoji="0" lang="en-US" altLang="en-US" sz="1800" b="0" i="0" u="none" strike="noStrike" cap="none" normalizeH="0" baseline="0" smtClean="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endParaRPr>
          </a:p>
        </p:txBody>
      </p:sp>
      <mc:AlternateContent xmlns:mc="http://schemas.openxmlformats.org/markup-compatibility/2006">
        <mc:Choice xmlns:a14="http://schemas.microsoft.com/office/drawing/2010/main" Requires="a14">
          <p:sp>
            <p:nvSpPr>
              <p:cNvPr id="16" name="Rectangle 15"/>
              <p:cNvSpPr/>
              <p:nvPr/>
            </p:nvSpPr>
            <p:spPr>
              <a:xfrm>
                <a:off x="627331" y="6799925"/>
                <a:ext cx="14612670" cy="7371249"/>
              </a:xfrm>
              <a:prstGeom prst="rect">
                <a:avLst/>
              </a:prstGeom>
            </p:spPr>
            <p:txBody>
              <a:bodyPr wrap="square">
                <a:spAutoFit/>
              </a:bodyPr>
              <a:lstStyle/>
              <a:p>
                <a:r>
                  <a:rPr lang="en-US" b="1" dirty="0" smtClean="0">
                    <a:solidFill>
                      <a:srgbClr val="FF0000"/>
                    </a:solidFill>
                    <a:latin typeface="Tahoma" panose="020B0604030504040204" pitchFamily="34" charset="0"/>
                    <a:ea typeface="Tahoma" panose="020B0604030504040204" pitchFamily="34" charset="0"/>
                    <a:cs typeface="Tahoma" panose="020B0604030504040204" pitchFamily="34" charset="0"/>
                  </a:rPr>
                  <a:t>H2: </a:t>
                </a:r>
                <a:r>
                  <a:rPr lang="en-US" dirty="0" smtClean="0">
                    <a:latin typeface="Tahoma" panose="020B0604030504040204" pitchFamily="34" charset="0"/>
                    <a:ea typeface="Tahoma" panose="020B0604030504040204" pitchFamily="34" charset="0"/>
                    <a:cs typeface="Tahoma" panose="020B0604030504040204" pitchFamily="34" charset="0"/>
                  </a:rPr>
                  <a:t>V</a:t>
                </a:r>
                <a:r>
                  <a:rPr lang="vi-VN" dirty="0" smtClean="0">
                    <a:latin typeface="Tahoma" panose="020B0604030504040204" pitchFamily="34" charset="0"/>
                    <a:ea typeface="Tahoma" panose="020B0604030504040204" pitchFamily="34" charset="0"/>
                    <a:cs typeface="Tahoma" panose="020B0604030504040204" pitchFamily="34" charset="0"/>
                  </a:rPr>
                  <a:t>ới </a:t>
                </a:r>
                <a:r>
                  <a:rPr lang="vi-VN" dirty="0">
                    <a:latin typeface="Tahoma" panose="020B0604030504040204" pitchFamily="34" charset="0"/>
                    <a:ea typeface="Tahoma" panose="020B0604030504040204" pitchFamily="34" charset="0"/>
                    <a:cs typeface="Tahoma" panose="020B0604030504040204" pitchFamily="34" charset="0"/>
                  </a:rPr>
                  <a:t>điều kiện </a:t>
                </a:r>
                <a:r>
                  <a:rPr lang="vi-VN" dirty="0" smtClean="0">
                    <a:latin typeface="Tahoma" panose="020B0604030504040204" pitchFamily="34" charset="0"/>
                    <a:ea typeface="Tahoma" panose="020B0604030504040204" pitchFamily="34" charset="0"/>
                    <a:cs typeface="Tahoma" panose="020B0604030504040204" pitchFamily="34" charset="0"/>
                  </a:rPr>
                  <a:t>ít </a:t>
                </a:r>
                <a:r>
                  <a:rPr lang="vi-VN" dirty="0">
                    <a:latin typeface="Tahoma" panose="020B0604030504040204" pitchFamily="34" charset="0"/>
                    <a:ea typeface="Tahoma" panose="020B0604030504040204" pitchFamily="34" charset="0"/>
                    <a:cs typeface="Tahoma" panose="020B0604030504040204" pitchFamily="34" charset="0"/>
                  </a:rPr>
                  <a:t>nhất 10 lần quảng cáo vào khoảng 20h30 và không quá 50 lần quảng cáo vào khung giờ 16h00-17h00, ta có được điều kiện gì </a:t>
                </a:r>
                <a:r>
                  <a:rPr lang="vi-VN" dirty="0" smtClean="0">
                    <a:latin typeface="Tahoma" panose="020B0604030504040204" pitchFamily="34" charset="0"/>
                    <a:ea typeface="Tahoma" panose="020B0604030504040204" pitchFamily="34" charset="0"/>
                    <a:cs typeface="Tahoma" panose="020B0604030504040204" pitchFamily="34" charset="0"/>
                  </a:rPr>
                  <a:t>của</a:t>
                </a:r>
                <a:r>
                  <a:rPr lang="en-US" dirty="0" smtClean="0">
                    <a:latin typeface="Tahoma" panose="020B0604030504040204" pitchFamily="34" charset="0"/>
                    <a:ea typeface="Tahoma" panose="020B0604030504040204" pitchFamily="34" charset="0"/>
                    <a:cs typeface="Tahoma" panose="020B0604030504040204" pitchFamily="34" charset="0"/>
                  </a:rPr>
                  <a:t> x, y</a:t>
                </a:r>
                <a:r>
                  <a:rPr lang="vi-VN" dirty="0" smtClean="0">
                    <a:latin typeface="Tahoma" panose="020B0604030504040204" pitchFamily="34" charset="0"/>
                    <a:ea typeface="Tahoma" panose="020B0604030504040204" pitchFamily="34" charset="0"/>
                    <a:cs typeface="Tahoma" panose="020B0604030504040204" pitchFamily="34" charset="0"/>
                  </a:rPr>
                  <a:t> ?</a:t>
                </a:r>
                <a:endParaRPr lang="en-US" dirty="0" smtClean="0">
                  <a:latin typeface="Tahoma" panose="020B0604030504040204" pitchFamily="34" charset="0"/>
                  <a:ea typeface="Tahoma" panose="020B0604030504040204" pitchFamily="34" charset="0"/>
                  <a:cs typeface="Tahoma" panose="020B0604030504040204" pitchFamily="34" charset="0"/>
                </a:endParaRPr>
              </a:p>
              <a:p>
                <a:endParaRPr lang="en-US" dirty="0">
                  <a:latin typeface="Tahoma" panose="020B0604030504040204" pitchFamily="34" charset="0"/>
                  <a:ea typeface="Tahoma" panose="020B0604030504040204" pitchFamily="34" charset="0"/>
                  <a:cs typeface="Tahoma" panose="020B0604030504040204" pitchFamily="34" charset="0"/>
                </a:endParaRPr>
              </a:p>
              <a:p>
                <a:r>
                  <a:rPr lang="en-US" b="1" dirty="0" smtClean="0">
                    <a:solidFill>
                      <a:srgbClr val="FF0000"/>
                    </a:solidFill>
                    <a:latin typeface="Tahoma" panose="020B0604030504040204" pitchFamily="34" charset="0"/>
                    <a:ea typeface="Tahoma" panose="020B0604030504040204" pitchFamily="34" charset="0"/>
                    <a:cs typeface="Tahoma" panose="020B0604030504040204" pitchFamily="34" charset="0"/>
                  </a:rPr>
                  <a:t>H3: </a:t>
                </a:r>
                <a:r>
                  <a:rPr lang="en-US" dirty="0" err="1" smtClean="0">
                    <a:latin typeface="Tahoma" panose="020B0604030504040204" pitchFamily="34" charset="0"/>
                    <a:ea typeface="Tahoma" panose="020B0604030504040204" pitchFamily="34" charset="0"/>
                    <a:cs typeface="Tahoma" panose="020B0604030504040204" pitchFamily="34" charset="0"/>
                  </a:rPr>
                  <a:t>Số</a:t>
                </a:r>
                <a:r>
                  <a:rPr lang="en-US" dirty="0" smtClean="0">
                    <a:latin typeface="Tahoma" panose="020B0604030504040204" pitchFamily="34" charset="0"/>
                    <a:ea typeface="Tahoma" panose="020B0604030504040204" pitchFamily="34" charset="0"/>
                    <a:cs typeface="Tahoma" panose="020B0604030504040204" pitchFamily="34" charset="0"/>
                  </a:rPr>
                  <a:t> </a:t>
                </a:r>
                <a:r>
                  <a:rPr lang="en-US" dirty="0" err="1" smtClean="0">
                    <a:latin typeface="Tahoma" panose="020B0604030504040204" pitchFamily="34" charset="0"/>
                    <a:ea typeface="Tahoma" panose="020B0604030504040204" pitchFamily="34" charset="0"/>
                    <a:cs typeface="Tahoma" panose="020B0604030504040204" pitchFamily="34" charset="0"/>
                  </a:rPr>
                  <a:t>tiền</a:t>
                </a:r>
                <a:r>
                  <a:rPr lang="en-US" dirty="0" smtClean="0">
                    <a:latin typeface="Tahoma" panose="020B0604030504040204" pitchFamily="34" charset="0"/>
                    <a:ea typeface="Tahoma" panose="020B0604030504040204" pitchFamily="34" charset="0"/>
                    <a:cs typeface="Tahoma" panose="020B0604030504040204" pitchFamily="34" charset="0"/>
                  </a:rPr>
                  <a:t> </a:t>
                </a:r>
                <a:r>
                  <a:rPr lang="en-US" dirty="0" err="1" smtClean="0">
                    <a:latin typeface="Tahoma" panose="020B0604030504040204" pitchFamily="34" charset="0"/>
                    <a:ea typeface="Tahoma" panose="020B0604030504040204" pitchFamily="34" charset="0"/>
                    <a:cs typeface="Tahoma" panose="020B0604030504040204" pitchFamily="34" charset="0"/>
                  </a:rPr>
                  <a:t>phải</a:t>
                </a:r>
                <a:r>
                  <a:rPr lang="en-US" dirty="0" smtClean="0">
                    <a:latin typeface="Tahoma" panose="020B0604030504040204" pitchFamily="34" charset="0"/>
                    <a:ea typeface="Tahoma" panose="020B0604030504040204" pitchFamily="34" charset="0"/>
                    <a:cs typeface="Tahoma" panose="020B0604030504040204" pitchFamily="34" charset="0"/>
                  </a:rPr>
                  <a:t> </a:t>
                </a:r>
                <a:r>
                  <a:rPr lang="en-US" dirty="0" err="1" smtClean="0">
                    <a:latin typeface="Tahoma" panose="020B0604030504040204" pitchFamily="34" charset="0"/>
                    <a:ea typeface="Tahoma" panose="020B0604030504040204" pitchFamily="34" charset="0"/>
                    <a:cs typeface="Tahoma" panose="020B0604030504040204" pitchFamily="34" charset="0"/>
                  </a:rPr>
                  <a:t>trả</a:t>
                </a:r>
                <a:r>
                  <a:rPr lang="en-US" dirty="0" smtClean="0">
                    <a:latin typeface="Tahoma" panose="020B0604030504040204" pitchFamily="34" charset="0"/>
                    <a:ea typeface="Tahoma" panose="020B0604030504040204" pitchFamily="34" charset="0"/>
                    <a:cs typeface="Tahoma" panose="020B0604030504040204" pitchFamily="34" charset="0"/>
                  </a:rPr>
                  <a:t> </a:t>
                </a:r>
                <a:r>
                  <a:rPr lang="en-US" dirty="0" err="1" smtClean="0">
                    <a:latin typeface="Tahoma" panose="020B0604030504040204" pitchFamily="34" charset="0"/>
                    <a:ea typeface="Tahoma" panose="020B0604030504040204" pitchFamily="34" charset="0"/>
                    <a:cs typeface="Tahoma" panose="020B0604030504040204" pitchFamily="34" charset="0"/>
                  </a:rPr>
                  <a:t>của</a:t>
                </a:r>
                <a:r>
                  <a:rPr lang="en-US" dirty="0" smtClean="0">
                    <a:latin typeface="Tahoma" panose="020B0604030504040204" pitchFamily="34" charset="0"/>
                    <a:ea typeface="Tahoma" panose="020B0604030504040204" pitchFamily="34" charset="0"/>
                    <a:cs typeface="Tahoma" panose="020B0604030504040204" pitchFamily="34" charset="0"/>
                  </a:rPr>
                  <a:t> </a:t>
                </a:r>
                <a:r>
                  <a:rPr lang="en-US" dirty="0" err="1" smtClean="0">
                    <a:latin typeface="Tahoma" panose="020B0604030504040204" pitchFamily="34" charset="0"/>
                    <a:ea typeface="Tahoma" panose="020B0604030504040204" pitchFamily="34" charset="0"/>
                    <a:cs typeface="Tahoma" panose="020B0604030504040204" pitchFamily="34" charset="0"/>
                  </a:rPr>
                  <a:t>công</a:t>
                </a:r>
                <a:r>
                  <a:rPr lang="en-US" dirty="0" smtClean="0">
                    <a:latin typeface="Tahoma" panose="020B0604030504040204" pitchFamily="34" charset="0"/>
                    <a:ea typeface="Tahoma" panose="020B0604030504040204" pitchFamily="34" charset="0"/>
                    <a:cs typeface="Tahoma" panose="020B0604030504040204" pitchFamily="34" charset="0"/>
                  </a:rPr>
                  <a:t> ty </a:t>
                </a:r>
                <a:r>
                  <a:rPr lang="en-US" dirty="0" err="1" smtClean="0">
                    <a:latin typeface="Tahoma" panose="020B0604030504040204" pitchFamily="34" charset="0"/>
                    <a:ea typeface="Tahoma" panose="020B0604030504040204" pitchFamily="34" charset="0"/>
                    <a:cs typeface="Tahoma" panose="020B0604030504040204" pitchFamily="34" charset="0"/>
                  </a:rPr>
                  <a:t>đó</a:t>
                </a:r>
                <a:r>
                  <a:rPr lang="en-US" dirty="0" smtClean="0">
                    <a:latin typeface="Tahoma" panose="020B0604030504040204" pitchFamily="34" charset="0"/>
                    <a:ea typeface="Tahoma" panose="020B0604030504040204" pitchFamily="34" charset="0"/>
                    <a:cs typeface="Tahoma" panose="020B0604030504040204" pitchFamily="34" charset="0"/>
                  </a:rPr>
                  <a:t> </a:t>
                </a:r>
                <a:r>
                  <a:rPr lang="en-US" dirty="0" err="1" smtClean="0">
                    <a:latin typeface="Tahoma" panose="020B0604030504040204" pitchFamily="34" charset="0"/>
                    <a:ea typeface="Tahoma" panose="020B0604030504040204" pitchFamily="34" charset="0"/>
                    <a:cs typeface="Tahoma" panose="020B0604030504040204" pitchFamily="34" charset="0"/>
                  </a:rPr>
                  <a:t>được</a:t>
                </a:r>
                <a:r>
                  <a:rPr lang="en-US" dirty="0" smtClean="0">
                    <a:latin typeface="Tahoma" panose="020B0604030504040204" pitchFamily="34" charset="0"/>
                    <a:ea typeface="Tahoma" panose="020B0604030504040204" pitchFamily="34" charset="0"/>
                    <a:cs typeface="Tahoma" panose="020B0604030504040204" pitchFamily="34" charset="0"/>
                  </a:rPr>
                  <a:t> </a:t>
                </a:r>
                <a:r>
                  <a:rPr lang="en-US" dirty="0" err="1" smtClean="0">
                    <a:latin typeface="Tahoma" panose="020B0604030504040204" pitchFamily="34" charset="0"/>
                    <a:ea typeface="Tahoma" panose="020B0604030504040204" pitchFamily="34" charset="0"/>
                    <a:cs typeface="Tahoma" panose="020B0604030504040204" pitchFamily="34" charset="0"/>
                  </a:rPr>
                  <a:t>tính</a:t>
                </a:r>
                <a:r>
                  <a:rPr lang="en-US" dirty="0" smtClean="0">
                    <a:latin typeface="Tahoma" panose="020B0604030504040204" pitchFamily="34" charset="0"/>
                    <a:ea typeface="Tahoma" panose="020B0604030504040204" pitchFamily="34" charset="0"/>
                    <a:cs typeface="Tahoma" panose="020B0604030504040204" pitchFamily="34" charset="0"/>
                  </a:rPr>
                  <a:t> </a:t>
                </a:r>
                <a:r>
                  <a:rPr lang="en-US" dirty="0" err="1" smtClean="0">
                    <a:latin typeface="Tahoma" panose="020B0604030504040204" pitchFamily="34" charset="0"/>
                    <a:ea typeface="Tahoma" panose="020B0604030504040204" pitchFamily="34" charset="0"/>
                    <a:cs typeface="Tahoma" panose="020B0604030504040204" pitchFamily="34" charset="0"/>
                  </a:rPr>
                  <a:t>theo</a:t>
                </a:r>
                <a:r>
                  <a:rPr lang="en-US" dirty="0" smtClean="0">
                    <a:latin typeface="Tahoma" panose="020B0604030504040204" pitchFamily="34" charset="0"/>
                    <a:ea typeface="Tahoma" panose="020B0604030504040204" pitchFamily="34" charset="0"/>
                    <a:cs typeface="Tahoma" panose="020B0604030504040204" pitchFamily="34" charset="0"/>
                  </a:rPr>
                  <a:t> </a:t>
                </a:r>
                <a:r>
                  <a:rPr lang="en-US" dirty="0" err="1" smtClean="0">
                    <a:latin typeface="Tahoma" panose="020B0604030504040204" pitchFamily="34" charset="0"/>
                    <a:ea typeface="Tahoma" panose="020B0604030504040204" pitchFamily="34" charset="0"/>
                    <a:cs typeface="Tahoma" panose="020B0604030504040204" pitchFamily="34" charset="0"/>
                  </a:rPr>
                  <a:t>biểu</a:t>
                </a:r>
                <a:r>
                  <a:rPr lang="en-US" dirty="0" smtClean="0">
                    <a:latin typeface="Tahoma" panose="020B0604030504040204" pitchFamily="34" charset="0"/>
                    <a:ea typeface="Tahoma" panose="020B0604030504040204" pitchFamily="34" charset="0"/>
                    <a:cs typeface="Tahoma" panose="020B0604030504040204" pitchFamily="34" charset="0"/>
                  </a:rPr>
                  <a:t> </a:t>
                </a:r>
                <a:r>
                  <a:rPr lang="en-US" dirty="0" err="1" smtClean="0">
                    <a:latin typeface="Tahoma" panose="020B0604030504040204" pitchFamily="34" charset="0"/>
                    <a:ea typeface="Tahoma" panose="020B0604030504040204" pitchFamily="34" charset="0"/>
                    <a:cs typeface="Tahoma" panose="020B0604030504040204" pitchFamily="34" charset="0"/>
                  </a:rPr>
                  <a:t>thức</a:t>
                </a:r>
                <a:r>
                  <a:rPr lang="en-US" dirty="0" smtClean="0">
                    <a:latin typeface="Tahoma" panose="020B0604030504040204" pitchFamily="34" charset="0"/>
                    <a:ea typeface="Tahoma" panose="020B0604030504040204" pitchFamily="34" charset="0"/>
                    <a:cs typeface="Tahoma" panose="020B0604030504040204" pitchFamily="34" charset="0"/>
                  </a:rPr>
                  <a:t> </a:t>
                </a:r>
                <a:r>
                  <a:rPr lang="en-US" dirty="0" err="1" smtClean="0">
                    <a:latin typeface="Tahoma" panose="020B0604030504040204" pitchFamily="34" charset="0"/>
                    <a:ea typeface="Tahoma" panose="020B0604030504040204" pitchFamily="34" charset="0"/>
                    <a:cs typeface="Tahoma" panose="020B0604030504040204" pitchFamily="34" charset="0"/>
                  </a:rPr>
                  <a:t>nào</a:t>
                </a:r>
                <a:r>
                  <a:rPr lang="en-US" dirty="0" smtClean="0">
                    <a:latin typeface="Tahoma" panose="020B0604030504040204" pitchFamily="34" charset="0"/>
                    <a:ea typeface="Tahoma" panose="020B0604030504040204" pitchFamily="34" charset="0"/>
                    <a:cs typeface="Tahoma" panose="020B0604030504040204" pitchFamily="34" charset="0"/>
                  </a:rPr>
                  <a:t> </a:t>
                </a:r>
                <a:r>
                  <a:rPr lang="en-US" dirty="0" err="1" smtClean="0">
                    <a:latin typeface="Tahoma" panose="020B0604030504040204" pitchFamily="34" charset="0"/>
                    <a:ea typeface="Tahoma" panose="020B0604030504040204" pitchFamily="34" charset="0"/>
                    <a:cs typeface="Tahoma" panose="020B0604030504040204" pitchFamily="34" charset="0"/>
                  </a:rPr>
                  <a:t>của</a:t>
                </a:r>
                <a:r>
                  <a:rPr lang="en-US" dirty="0" smtClean="0">
                    <a:latin typeface="Tahoma" panose="020B0604030504040204" pitchFamily="34" charset="0"/>
                    <a:ea typeface="Tahoma" panose="020B0604030504040204" pitchFamily="34" charset="0"/>
                    <a:cs typeface="Tahoma" panose="020B0604030504040204" pitchFamily="34" charset="0"/>
                  </a:rPr>
                  <a:t> x, y ?</a:t>
                </a:r>
              </a:p>
              <a:p>
                <a:endParaRPr lang="en-US" dirty="0">
                  <a:latin typeface="Tahoma" panose="020B0604030504040204" pitchFamily="34" charset="0"/>
                  <a:ea typeface="Tahoma" panose="020B0604030504040204" pitchFamily="34" charset="0"/>
                  <a:cs typeface="Tahoma" panose="020B0604030504040204" pitchFamily="34" charset="0"/>
                </a:endParaRPr>
              </a:p>
              <a:p>
                <a:r>
                  <a:rPr lang="en-US" b="1" dirty="0" smtClean="0">
                    <a:solidFill>
                      <a:srgbClr val="FF0000"/>
                    </a:solidFill>
                    <a:latin typeface="Tahoma" panose="020B0604030504040204" pitchFamily="34" charset="0"/>
                    <a:ea typeface="Tahoma" panose="020B0604030504040204" pitchFamily="34" charset="0"/>
                    <a:cs typeface="Tahoma" panose="020B0604030504040204" pitchFamily="34" charset="0"/>
                  </a:rPr>
                  <a:t>H4: </a:t>
                </a:r>
                <a14:m>
                  <m:oMath xmlns:m="http://schemas.openxmlformats.org/officeDocument/2006/math">
                    <m:sSup>
                      <m:sSupPr>
                        <m:ctrlPr>
                          <a:rPr lang="en-US" i="1" smtClean="0">
                            <a:latin typeface="Cambria Math" panose="02040503050406030204" pitchFamily="18" charset="0"/>
                            <a:cs typeface="Arial" panose="020B0604020202020204" pitchFamily="34" charset="0"/>
                          </a:rPr>
                        </m:ctrlPr>
                      </m:sSupPr>
                      <m:e>
                        <m:r>
                          <a:rPr lang="en-US" b="0" i="1" smtClean="0">
                            <a:latin typeface="Cambria Math" panose="02040503050406030204" pitchFamily="18" charset="0"/>
                            <a:cs typeface="Arial" panose="020B0604020202020204" pitchFamily="34" charset="0"/>
                          </a:rPr>
                          <m:t>𝑥</m:t>
                        </m:r>
                        <m:r>
                          <a:rPr lang="en-US" b="0" i="1" smtClean="0">
                            <a:latin typeface="Cambria Math" panose="02040503050406030204" pitchFamily="18" charset="0"/>
                            <a:cs typeface="Arial" panose="020B0604020202020204" pitchFamily="34" charset="0"/>
                          </a:rPr>
                          <m:t>, </m:t>
                        </m:r>
                        <m:r>
                          <a:rPr lang="en-US" b="0" i="1" smtClean="0">
                            <a:latin typeface="Cambria Math" panose="02040503050406030204" pitchFamily="18" charset="0"/>
                            <a:cs typeface="Arial" panose="020B0604020202020204" pitchFamily="34" charset="0"/>
                          </a:rPr>
                          <m:t>𝑦</m:t>
                        </m:r>
                        <m:r>
                          <a:rPr lang="en-US" b="0" i="1" smtClean="0">
                            <a:latin typeface="Cambria Math" panose="02040503050406030204" pitchFamily="18" charset="0"/>
                            <a:cs typeface="Arial" panose="020B0604020202020204" pitchFamily="34" charset="0"/>
                          </a:rPr>
                          <m:t> ∈</m:t>
                        </m:r>
                        <m:r>
                          <a:rPr lang="en-US" b="0" i="1" smtClean="0">
                            <a:latin typeface="Cambria Math" panose="02040503050406030204" pitchFamily="18" charset="0"/>
                            <a:ea typeface="Cambria Math" panose="02040503050406030204" pitchFamily="18" charset="0"/>
                            <a:cs typeface="Arial" panose="020B0604020202020204" pitchFamily="34" charset="0"/>
                          </a:rPr>
                          <m:t>𝑁</m:t>
                        </m:r>
                      </m:e>
                      <m:sup>
                        <m:r>
                          <a:rPr lang="en-US" b="0" i="1" smtClean="0">
                            <a:latin typeface="Cambria Math" panose="02040503050406030204" pitchFamily="18" charset="0"/>
                            <a:cs typeface="Arial" panose="020B0604020202020204" pitchFamily="34" charset="0"/>
                          </a:rPr>
                          <m:t>∗</m:t>
                        </m:r>
                      </m:sup>
                    </m:sSup>
                    <m:r>
                      <a:rPr lang="en-US" b="0" i="1" smtClean="0">
                        <a:latin typeface="Cambria Math" panose="02040503050406030204" pitchFamily="18" charset="0"/>
                        <a:cs typeface="Arial" panose="020B0604020202020204" pitchFamily="34" charset="0"/>
                      </a:rPr>
                      <m:t>,   </m:t>
                    </m:r>
                  </m:oMath>
                </a14:m>
                <a:r>
                  <a:rPr lang="en-US" dirty="0" err="1" smtClean="0">
                    <a:latin typeface="Tahoma" panose="020B0604030504040204" pitchFamily="34" charset="0"/>
                    <a:ea typeface="Tahoma" panose="020B0604030504040204" pitchFamily="34" charset="0"/>
                    <a:cs typeface="Tahoma" panose="020B0604030504040204" pitchFamily="34" charset="0"/>
                  </a:rPr>
                  <a:t>theo</a:t>
                </a:r>
                <a:r>
                  <a:rPr lang="en-US" dirty="0" smtClean="0">
                    <a:latin typeface="Tahoma" panose="020B0604030504040204" pitchFamily="34" charset="0"/>
                    <a:ea typeface="Tahoma" panose="020B0604030504040204" pitchFamily="34" charset="0"/>
                    <a:cs typeface="Tahoma" panose="020B0604030504040204" pitchFamily="34" charset="0"/>
                  </a:rPr>
                  <a:t> </a:t>
                </a:r>
                <a:r>
                  <a:rPr lang="en-US" dirty="0" err="1" smtClean="0">
                    <a:latin typeface="Tahoma" panose="020B0604030504040204" pitchFamily="34" charset="0"/>
                    <a:ea typeface="Tahoma" panose="020B0604030504040204" pitchFamily="34" charset="0"/>
                    <a:cs typeface="Tahoma" panose="020B0604030504040204" pitchFamily="34" charset="0"/>
                  </a:rPr>
                  <a:t>điều</a:t>
                </a:r>
                <a:r>
                  <a:rPr lang="en-US" dirty="0" smtClean="0">
                    <a:latin typeface="Tahoma" panose="020B0604030504040204" pitchFamily="34" charset="0"/>
                    <a:ea typeface="Tahoma" panose="020B0604030504040204" pitchFamily="34" charset="0"/>
                    <a:cs typeface="Tahoma" panose="020B0604030504040204" pitchFamily="34" charset="0"/>
                  </a:rPr>
                  <a:t> </a:t>
                </a:r>
                <a:r>
                  <a:rPr lang="en-US" dirty="0" err="1" smtClean="0">
                    <a:latin typeface="Tahoma" panose="020B0604030504040204" pitchFamily="34" charset="0"/>
                    <a:ea typeface="Tahoma" panose="020B0604030504040204" pitchFamily="34" charset="0"/>
                    <a:cs typeface="Tahoma" panose="020B0604030504040204" pitchFamily="34" charset="0"/>
                  </a:rPr>
                  <a:t>kiện</a:t>
                </a:r>
                <a:r>
                  <a:rPr lang="en-US" dirty="0" smtClean="0">
                    <a:latin typeface="Tahoma" panose="020B0604030504040204" pitchFamily="34" charset="0"/>
                    <a:ea typeface="Tahoma" panose="020B0604030504040204" pitchFamily="34" charset="0"/>
                    <a:cs typeface="Tahoma" panose="020B0604030504040204" pitchFamily="34" charset="0"/>
                  </a:rPr>
                  <a:t> </a:t>
                </a:r>
                <a:r>
                  <a:rPr lang="en-US" dirty="0" err="1" smtClean="0">
                    <a:latin typeface="Tahoma" panose="020B0604030504040204" pitchFamily="34" charset="0"/>
                    <a:ea typeface="Tahoma" panose="020B0604030504040204" pitchFamily="34" charset="0"/>
                    <a:cs typeface="Tahoma" panose="020B0604030504040204" pitchFamily="34" charset="0"/>
                  </a:rPr>
                  <a:t>công</a:t>
                </a:r>
                <a:r>
                  <a:rPr lang="en-US" dirty="0" smtClean="0">
                    <a:latin typeface="Tahoma" panose="020B0604030504040204" pitchFamily="34" charset="0"/>
                    <a:ea typeface="Tahoma" panose="020B0604030504040204" pitchFamily="34" charset="0"/>
                    <a:cs typeface="Tahoma" panose="020B0604030504040204" pitchFamily="34" charset="0"/>
                  </a:rPr>
                  <a:t> ty, ta </a:t>
                </a:r>
                <a:r>
                  <a:rPr lang="en-US" dirty="0" err="1" smtClean="0">
                    <a:latin typeface="Tahoma" panose="020B0604030504040204" pitchFamily="34" charset="0"/>
                    <a:ea typeface="Tahoma" panose="020B0604030504040204" pitchFamily="34" charset="0"/>
                    <a:cs typeface="Tahoma" panose="020B0604030504040204" pitchFamily="34" charset="0"/>
                  </a:rPr>
                  <a:t>có</a:t>
                </a:r>
                <a:r>
                  <a:rPr lang="en-US" dirty="0" smtClean="0">
                    <a:latin typeface="Tahoma" panose="020B0604030504040204" pitchFamily="34" charset="0"/>
                    <a:ea typeface="Tahoma" panose="020B0604030504040204" pitchFamily="34" charset="0"/>
                    <a:cs typeface="Tahoma" panose="020B0604030504040204" pitchFamily="34" charset="0"/>
                  </a:rPr>
                  <a:t> </a:t>
                </a:r>
                <a:r>
                  <a:rPr lang="en-US" dirty="0" err="1" smtClean="0">
                    <a:latin typeface="Tahoma" panose="020B0604030504040204" pitchFamily="34" charset="0"/>
                    <a:ea typeface="Tahoma" panose="020B0604030504040204" pitchFamily="34" charset="0"/>
                    <a:cs typeface="Tahoma" panose="020B0604030504040204" pitchFamily="34" charset="0"/>
                  </a:rPr>
                  <a:t>điều</a:t>
                </a:r>
                <a:r>
                  <a:rPr lang="en-US" dirty="0" smtClean="0">
                    <a:latin typeface="Tahoma" panose="020B0604030504040204" pitchFamily="34" charset="0"/>
                    <a:ea typeface="Tahoma" panose="020B0604030504040204" pitchFamily="34" charset="0"/>
                    <a:cs typeface="Tahoma" panose="020B0604030504040204" pitchFamily="34" charset="0"/>
                  </a:rPr>
                  <a:t> </a:t>
                </a:r>
                <a:r>
                  <a:rPr lang="en-US" dirty="0" err="1" smtClean="0">
                    <a:latin typeface="Tahoma" panose="020B0604030504040204" pitchFamily="34" charset="0"/>
                    <a:ea typeface="Tahoma" panose="020B0604030504040204" pitchFamily="34" charset="0"/>
                    <a:cs typeface="Tahoma" panose="020B0604030504040204" pitchFamily="34" charset="0"/>
                  </a:rPr>
                  <a:t>kiện</a:t>
                </a:r>
                <a:r>
                  <a:rPr lang="en-US" dirty="0" smtClean="0">
                    <a:latin typeface="Tahoma" panose="020B0604030504040204" pitchFamily="34" charset="0"/>
                    <a:ea typeface="Tahoma" panose="020B0604030504040204" pitchFamily="34" charset="0"/>
                    <a:cs typeface="Tahoma" panose="020B0604030504040204" pitchFamily="34" charset="0"/>
                  </a:rPr>
                  <a:t> </a:t>
                </a:r>
                <a:r>
                  <a:rPr lang="en-US" dirty="0" err="1" smtClean="0">
                    <a:latin typeface="Tahoma" panose="020B0604030504040204" pitchFamily="34" charset="0"/>
                    <a:ea typeface="Tahoma" panose="020B0604030504040204" pitchFamily="34" charset="0"/>
                    <a:cs typeface="Tahoma" panose="020B0604030504040204" pitchFamily="34" charset="0"/>
                  </a:rPr>
                  <a:t>ràng</a:t>
                </a:r>
                <a:r>
                  <a:rPr lang="en-US" dirty="0" smtClean="0">
                    <a:latin typeface="Tahoma" panose="020B0604030504040204" pitchFamily="34" charset="0"/>
                    <a:ea typeface="Tahoma" panose="020B0604030504040204" pitchFamily="34" charset="0"/>
                    <a:cs typeface="Tahoma" panose="020B0604030504040204" pitchFamily="34" charset="0"/>
                  </a:rPr>
                  <a:t> </a:t>
                </a:r>
                <a:r>
                  <a:rPr lang="en-US" dirty="0" err="1" smtClean="0">
                    <a:latin typeface="Tahoma" panose="020B0604030504040204" pitchFamily="34" charset="0"/>
                    <a:ea typeface="Tahoma" panose="020B0604030504040204" pitchFamily="34" charset="0"/>
                    <a:cs typeface="Tahoma" panose="020B0604030504040204" pitchFamily="34" charset="0"/>
                  </a:rPr>
                  <a:t>buộc</a:t>
                </a:r>
                <a:r>
                  <a:rPr lang="en-US" dirty="0" smtClean="0">
                    <a:latin typeface="Tahoma" panose="020B0604030504040204" pitchFamily="34" charset="0"/>
                    <a:ea typeface="Tahoma" panose="020B0604030504040204" pitchFamily="34" charset="0"/>
                    <a:cs typeface="Tahoma" panose="020B0604030504040204" pitchFamily="34" charset="0"/>
                  </a:rPr>
                  <a:t> </a:t>
                </a:r>
                <a:r>
                  <a:rPr lang="en-US" dirty="0" err="1" smtClean="0">
                    <a:latin typeface="Tahoma" panose="020B0604030504040204" pitchFamily="34" charset="0"/>
                    <a:ea typeface="Tahoma" panose="020B0604030504040204" pitchFamily="34" charset="0"/>
                    <a:cs typeface="Tahoma" panose="020B0604030504040204" pitchFamily="34" charset="0"/>
                  </a:rPr>
                  <a:t>của</a:t>
                </a:r>
                <a:r>
                  <a:rPr lang="en-US" dirty="0" smtClean="0">
                    <a:latin typeface="Tahoma" panose="020B0604030504040204" pitchFamily="34" charset="0"/>
                    <a:ea typeface="Tahoma" panose="020B0604030504040204" pitchFamily="34" charset="0"/>
                    <a:cs typeface="Tahoma" panose="020B0604030504040204" pitchFamily="34" charset="0"/>
                  </a:rPr>
                  <a:t> x, y </a:t>
                </a:r>
              </a:p>
              <a:p>
                <a:endParaRPr lang="en-US" dirty="0">
                  <a:latin typeface="Tahoma" panose="020B0604030504040204" pitchFamily="34" charset="0"/>
                  <a:ea typeface="Tahoma" panose="020B0604030504040204" pitchFamily="34" charset="0"/>
                  <a:cs typeface="Tahoma" panose="020B0604030504040204" pitchFamily="34" charset="0"/>
                </a:endParaRPr>
              </a:p>
              <a:p>
                <a:endParaRPr lang="en-US" dirty="0">
                  <a:latin typeface="Tahoma" panose="020B0604030504040204" pitchFamily="34" charset="0"/>
                  <a:ea typeface="Tahoma" panose="020B0604030504040204" pitchFamily="34" charset="0"/>
                  <a:cs typeface="Tahoma" panose="020B0604030504040204" pitchFamily="34" charset="0"/>
                </a:endParaRPr>
              </a:p>
            </p:txBody>
          </p:sp>
        </mc:Choice>
        <mc:Fallback>
          <p:sp>
            <p:nvSpPr>
              <p:cNvPr id="16" name="Rectangle 15"/>
              <p:cNvSpPr>
                <a:spLocks noRot="1" noChangeAspect="1" noMove="1" noResize="1" noEditPoints="1" noAdjustHandles="1" noChangeArrowheads="1" noChangeShapeType="1" noTextEdit="1"/>
              </p:cNvSpPr>
              <p:nvPr/>
            </p:nvSpPr>
            <p:spPr>
              <a:xfrm>
                <a:off x="627331" y="6799925"/>
                <a:ext cx="14612670" cy="7371249"/>
              </a:xfrm>
              <a:prstGeom prst="rect">
                <a:avLst/>
              </a:prstGeom>
              <a:blipFill>
                <a:blip r:embed="rId10"/>
                <a:stretch>
                  <a:fillRect l="-1669" t="-1653"/>
                </a:stretch>
              </a:blipFill>
            </p:spPr>
            <p:txBody>
              <a:bodyPr/>
              <a:lstStyle/>
              <a:p>
                <a:r>
                  <a:rPr lang="en-US">
                    <a:noFill/>
                  </a:rPr>
                  <a:t> </a:t>
                </a:r>
              </a:p>
            </p:txBody>
          </p:sp>
        </mc:Fallback>
      </mc:AlternateContent>
      <p:sp>
        <p:nvSpPr>
          <p:cNvPr id="2" name="Left-Right Arrow 1"/>
          <p:cNvSpPr/>
          <p:nvPr/>
        </p:nvSpPr>
        <p:spPr>
          <a:xfrm>
            <a:off x="19301523" y="11945949"/>
            <a:ext cx="817564" cy="428505"/>
          </a:xfrm>
          <a:prstGeom prst="leftRight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967597998"/>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barn(inVertical)">
                                      <p:cBhvr>
                                        <p:cTn id="7" dur="500"/>
                                        <p:tgtEl>
                                          <p:spTgt spid="7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7203"/>
                                        </p:tgtEl>
                                        <p:attrNameLst>
                                          <p:attrName>style.visibility</p:attrName>
                                        </p:attrNameLst>
                                      </p:cBhvr>
                                      <p:to>
                                        <p:strVal val="visible"/>
                                      </p:to>
                                    </p:set>
                                    <p:animEffect transition="in" filter="barn(inVertical)">
                                      <p:cBhvr>
                                        <p:cTn id="22" dur="500"/>
                                        <p:tgtEl>
                                          <p:spTgt spid="7203"/>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9704"/>
                                        </p:tgtEl>
                                        <p:attrNameLst>
                                          <p:attrName>style.visibility</p:attrName>
                                        </p:attrNameLst>
                                      </p:cBhvr>
                                      <p:to>
                                        <p:strVal val="visible"/>
                                      </p:to>
                                    </p:set>
                                    <p:animEffect transition="in" filter="barn(inVertical)">
                                      <p:cBhvr>
                                        <p:cTn id="27" dur="500"/>
                                        <p:tgtEl>
                                          <p:spTgt spid="29704"/>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16">
                                            <p:txEl>
                                              <p:pRg st="0" end="0"/>
                                            </p:txEl>
                                          </p:spTgt>
                                        </p:tgtEl>
                                        <p:attrNameLst>
                                          <p:attrName>style.visibility</p:attrName>
                                        </p:attrNameLst>
                                      </p:cBhvr>
                                      <p:to>
                                        <p:strVal val="visible"/>
                                      </p:to>
                                    </p:set>
                                    <p:animEffect transition="in" filter="fade">
                                      <p:cBhvr>
                                        <p:cTn id="32" dur="1000"/>
                                        <p:tgtEl>
                                          <p:spTgt spid="16">
                                            <p:txEl>
                                              <p:pRg st="0" end="0"/>
                                            </p:txEl>
                                          </p:spTgt>
                                        </p:tgtEl>
                                      </p:cBhvr>
                                    </p:animEffect>
                                    <p:anim calcmode="lin" valueType="num">
                                      <p:cBhvr>
                                        <p:cTn id="33"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34"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barn(inVertical)">
                                      <p:cBhvr>
                                        <p:cTn id="39" dur="500"/>
                                        <p:tgtEl>
                                          <p:spTgt spid="26"/>
                                        </p:tgtEl>
                                      </p:cBhvr>
                                    </p:animEffect>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nodeType="clickEffect">
                                  <p:stCondLst>
                                    <p:cond delay="0"/>
                                  </p:stCondLst>
                                  <p:childTnLst>
                                    <p:set>
                                      <p:cBhvr>
                                        <p:cTn id="43" dur="1" fill="hold">
                                          <p:stCondLst>
                                            <p:cond delay="0"/>
                                          </p:stCondLst>
                                        </p:cTn>
                                        <p:tgtEl>
                                          <p:spTgt spid="16">
                                            <p:txEl>
                                              <p:pRg st="2" end="2"/>
                                            </p:txEl>
                                          </p:spTgt>
                                        </p:tgtEl>
                                        <p:attrNameLst>
                                          <p:attrName>style.visibility</p:attrName>
                                        </p:attrNameLst>
                                      </p:cBhvr>
                                      <p:to>
                                        <p:strVal val="visible"/>
                                      </p:to>
                                    </p:set>
                                    <p:animEffect transition="in" filter="fade">
                                      <p:cBhvr>
                                        <p:cTn id="44" dur="1000"/>
                                        <p:tgtEl>
                                          <p:spTgt spid="16">
                                            <p:txEl>
                                              <p:pRg st="2" end="2"/>
                                            </p:txEl>
                                          </p:spTgt>
                                        </p:tgtEl>
                                      </p:cBhvr>
                                    </p:animEffect>
                                    <p:anim calcmode="lin" valueType="num">
                                      <p:cBhvr>
                                        <p:cTn id="45"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46"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16" presetClass="entr" presetSubtype="21" fill="hold" grpId="0" nodeType="clickEffect">
                                  <p:stCondLst>
                                    <p:cond delay="0"/>
                                  </p:stCondLst>
                                  <p:childTnLst>
                                    <p:set>
                                      <p:cBhvr>
                                        <p:cTn id="50" dur="1" fill="hold">
                                          <p:stCondLst>
                                            <p:cond delay="0"/>
                                          </p:stCondLst>
                                        </p:cTn>
                                        <p:tgtEl>
                                          <p:spTgt spid="27"/>
                                        </p:tgtEl>
                                        <p:attrNameLst>
                                          <p:attrName>style.visibility</p:attrName>
                                        </p:attrNameLst>
                                      </p:cBhvr>
                                      <p:to>
                                        <p:strVal val="visible"/>
                                      </p:to>
                                    </p:set>
                                    <p:animEffect transition="in" filter="barn(inVertical)">
                                      <p:cBhvr>
                                        <p:cTn id="51" dur="500"/>
                                        <p:tgtEl>
                                          <p:spTgt spid="27"/>
                                        </p:tgtEl>
                                      </p:cBhvr>
                                    </p:animEffect>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16">
                                            <p:txEl>
                                              <p:pRg st="4" end="4"/>
                                            </p:txEl>
                                          </p:spTgt>
                                        </p:tgtEl>
                                        <p:attrNameLst>
                                          <p:attrName>style.visibility</p:attrName>
                                        </p:attrNameLst>
                                      </p:cBhvr>
                                      <p:to>
                                        <p:strVal val="visible"/>
                                      </p:to>
                                    </p:set>
                                    <p:animEffect transition="in" filter="fade">
                                      <p:cBhvr>
                                        <p:cTn id="56" dur="1000"/>
                                        <p:tgtEl>
                                          <p:spTgt spid="16">
                                            <p:txEl>
                                              <p:pRg st="4" end="4"/>
                                            </p:txEl>
                                          </p:spTgt>
                                        </p:tgtEl>
                                      </p:cBhvr>
                                    </p:animEffect>
                                    <p:anim calcmode="lin" valueType="num">
                                      <p:cBhvr>
                                        <p:cTn id="57"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16" presetClass="entr" presetSubtype="21" fill="hold" grpId="0" nodeType="clickEffect">
                                  <p:stCondLst>
                                    <p:cond delay="0"/>
                                  </p:stCondLst>
                                  <p:childTnLst>
                                    <p:set>
                                      <p:cBhvr>
                                        <p:cTn id="62" dur="1" fill="hold">
                                          <p:stCondLst>
                                            <p:cond delay="0"/>
                                          </p:stCondLst>
                                        </p:cTn>
                                        <p:tgtEl>
                                          <p:spTgt spid="75"/>
                                        </p:tgtEl>
                                        <p:attrNameLst>
                                          <p:attrName>style.visibility</p:attrName>
                                        </p:attrNameLst>
                                      </p:cBhvr>
                                      <p:to>
                                        <p:strVal val="visible"/>
                                      </p:to>
                                    </p:set>
                                    <p:animEffect transition="in" filter="barn(inVertical)">
                                      <p:cBhvr>
                                        <p:cTn id="63" dur="500"/>
                                        <p:tgtEl>
                                          <p:spTgt spid="75"/>
                                        </p:tgtEl>
                                      </p:cBhvr>
                                    </p:animEffect>
                                  </p:childTnLst>
                                </p:cTn>
                              </p:par>
                            </p:childTnLst>
                          </p:cTn>
                        </p:par>
                      </p:childTnLst>
                    </p:cTn>
                  </p:par>
                  <p:par>
                    <p:cTn id="64" fill="hold">
                      <p:stCondLst>
                        <p:cond delay="indefinite"/>
                      </p:stCondLst>
                      <p:childTnLst>
                        <p:par>
                          <p:cTn id="65" fill="hold">
                            <p:stCondLst>
                              <p:cond delay="0"/>
                            </p:stCondLst>
                            <p:childTnLst>
                              <p:par>
                                <p:cTn id="66" presetID="42" presetClass="entr" presetSubtype="0" fill="hold" grpId="0" nodeType="click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fade">
                                      <p:cBhvr>
                                        <p:cTn id="68" dur="1000"/>
                                        <p:tgtEl>
                                          <p:spTgt spid="16"/>
                                        </p:tgtEl>
                                      </p:cBhvr>
                                    </p:animEffect>
                                    <p:anim calcmode="lin" valueType="num">
                                      <p:cBhvr>
                                        <p:cTn id="69" dur="1000" fill="hold"/>
                                        <p:tgtEl>
                                          <p:spTgt spid="16"/>
                                        </p:tgtEl>
                                        <p:attrNameLst>
                                          <p:attrName>ppt_x</p:attrName>
                                        </p:attrNameLst>
                                      </p:cBhvr>
                                      <p:tavLst>
                                        <p:tav tm="0">
                                          <p:val>
                                            <p:strVal val="#ppt_x"/>
                                          </p:val>
                                        </p:tav>
                                        <p:tav tm="100000">
                                          <p:val>
                                            <p:strVal val="#ppt_x"/>
                                          </p:val>
                                        </p:tav>
                                      </p:tavLst>
                                    </p:anim>
                                    <p:anim calcmode="lin" valueType="num">
                                      <p:cBhvr>
                                        <p:cTn id="70"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16" presetClass="entr" presetSubtype="21" fill="hold" grpId="0" nodeType="clickEffect">
                                  <p:stCondLst>
                                    <p:cond delay="0"/>
                                  </p:stCondLst>
                                  <p:childTnLst>
                                    <p:set>
                                      <p:cBhvr>
                                        <p:cTn id="74" dur="1" fill="hold">
                                          <p:stCondLst>
                                            <p:cond delay="0"/>
                                          </p:stCondLst>
                                        </p:cTn>
                                        <p:tgtEl>
                                          <p:spTgt spid="77"/>
                                        </p:tgtEl>
                                        <p:attrNameLst>
                                          <p:attrName>style.visibility</p:attrName>
                                        </p:attrNameLst>
                                      </p:cBhvr>
                                      <p:to>
                                        <p:strVal val="visible"/>
                                      </p:to>
                                    </p:set>
                                    <p:animEffect transition="in" filter="barn(inVertical)">
                                      <p:cBhvr>
                                        <p:cTn id="75" dur="500"/>
                                        <p:tgtEl>
                                          <p:spTgt spid="77"/>
                                        </p:tgtEl>
                                      </p:cBhvr>
                                    </p:animEffect>
                                  </p:childTnLst>
                                </p:cTn>
                              </p:par>
                            </p:childTnLst>
                          </p:cTn>
                        </p:par>
                      </p:childTnLst>
                    </p:cTn>
                  </p:par>
                  <p:par>
                    <p:cTn id="76" fill="hold">
                      <p:stCondLst>
                        <p:cond delay="indefinite"/>
                      </p:stCondLst>
                      <p:childTnLst>
                        <p:par>
                          <p:cTn id="77" fill="hold">
                            <p:stCondLst>
                              <p:cond delay="0"/>
                            </p:stCondLst>
                            <p:childTnLst>
                              <p:par>
                                <p:cTn id="78" presetID="22" presetClass="entr" presetSubtype="4" fill="hold" grpId="0" nodeType="clickEffect">
                                  <p:stCondLst>
                                    <p:cond delay="0"/>
                                  </p:stCondLst>
                                  <p:childTnLst>
                                    <p:set>
                                      <p:cBhvr>
                                        <p:cTn id="79" dur="1" fill="hold">
                                          <p:stCondLst>
                                            <p:cond delay="0"/>
                                          </p:stCondLst>
                                        </p:cTn>
                                        <p:tgtEl>
                                          <p:spTgt spid="2"/>
                                        </p:tgtEl>
                                        <p:attrNameLst>
                                          <p:attrName>style.visibility</p:attrName>
                                        </p:attrNameLst>
                                      </p:cBhvr>
                                      <p:to>
                                        <p:strVal val="visible"/>
                                      </p:to>
                                    </p:set>
                                    <p:animEffect transition="in" filter="wipe(down)">
                                      <p:cBhvr>
                                        <p:cTn id="8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203" grpId="0"/>
      <p:bldP spid="29704" grpId="0"/>
      <p:bldP spid="26" grpId="0"/>
      <p:bldP spid="27" grpId="0"/>
      <p:bldP spid="75" grpId="0"/>
      <p:bldP spid="77" grpId="0"/>
      <p:bldP spid="16" grpId="0"/>
      <p:bldP spid="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862298" y="1600200"/>
            <a:ext cx="22541880" cy="11887200"/>
            <a:chOff x="1994977" y="3480127"/>
            <a:chExt cx="20801673" cy="10511757"/>
          </a:xfrm>
        </p:grpSpPr>
        <p:sp>
          <p:nvSpPr>
            <p:cNvPr id="3" name="Right Triangle 2"/>
            <p:cNvSpPr/>
            <p:nvPr/>
          </p:nvSpPr>
          <p:spPr>
            <a:xfrm>
              <a:off x="14514810" y="3480127"/>
              <a:ext cx="193377" cy="212342"/>
            </a:xfrm>
            <a:prstGeom prst="rtTriangl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flipH="1">
              <a:off x="8958821" y="3486542"/>
              <a:ext cx="193377" cy="212342"/>
            </a:xfrm>
            <a:prstGeom prst="rtTriangl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p:cNvGrpSpPr/>
            <p:nvPr/>
          </p:nvGrpSpPr>
          <p:grpSpPr>
            <a:xfrm>
              <a:off x="1994977" y="3486539"/>
              <a:ext cx="20801673" cy="10505345"/>
              <a:chOff x="1994977" y="3486539"/>
              <a:chExt cx="20801673" cy="10505345"/>
            </a:xfrm>
          </p:grpSpPr>
          <p:sp>
            <p:nvSpPr>
              <p:cNvPr id="6" name="Rounded Rectangle 5"/>
              <p:cNvSpPr/>
              <p:nvPr/>
            </p:nvSpPr>
            <p:spPr>
              <a:xfrm>
                <a:off x="1994977" y="3696072"/>
                <a:ext cx="20801673" cy="10295812"/>
              </a:xfrm>
              <a:prstGeom prst="roundRect">
                <a:avLst>
                  <a:gd name="adj" fmla="val 4110"/>
                </a:avLst>
              </a:prstGeom>
              <a:solidFill>
                <a:schemeClr val="accent6">
                  <a:lumMod val="20000"/>
                  <a:lumOff val="80000"/>
                </a:schemeClr>
              </a:solidFill>
              <a:ln w="28575">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lstStyle/>
              <a:p>
                <a:pPr algn="ctr"/>
                <a:endParaRPr lang="en-US" sz="4600" dirty="0">
                  <a:latin typeface="Tahoma" pitchFamily="34" charset="0"/>
                  <a:ea typeface="Tahoma" pitchFamily="34" charset="0"/>
                  <a:cs typeface="Tahoma" pitchFamily="34" charset="0"/>
                </a:endParaRPr>
              </a:p>
            </p:txBody>
          </p:sp>
          <p:sp>
            <p:nvSpPr>
              <p:cNvPr id="7" name="Round Same Side Corner Rectangle 6"/>
              <p:cNvSpPr/>
              <p:nvPr/>
            </p:nvSpPr>
            <p:spPr>
              <a:xfrm flipV="1">
                <a:off x="9152197" y="3486539"/>
                <a:ext cx="9518389" cy="1099993"/>
              </a:xfrm>
              <a:prstGeom prst="round2Same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9990169" y="3528000"/>
                <a:ext cx="6966098" cy="816493"/>
              </a:xfrm>
              <a:prstGeom prst="rect">
                <a:avLst/>
              </a:prstGeom>
              <a:noFill/>
            </p:spPr>
            <p:txBody>
              <a:bodyPr wrap="none" rtlCol="0">
                <a:spAutoFit/>
              </a:bodyPr>
              <a:lstStyle/>
              <a:p>
                <a:r>
                  <a:rPr lang="en-US" sz="5400" b="1" dirty="0" smtClean="0">
                    <a:solidFill>
                      <a:schemeClr val="bg1"/>
                    </a:solidFill>
                    <a:latin typeface="Tahoma" pitchFamily="34" charset="0"/>
                    <a:ea typeface="Tahoma" pitchFamily="34" charset="0"/>
                    <a:cs typeface="Tahoma" pitchFamily="34" charset="0"/>
                  </a:rPr>
                  <a:t>PHIẾU HỌC TẬP SỐ 2</a:t>
                </a:r>
                <a:endParaRPr lang="vi-VN" sz="5400" b="1" dirty="0">
                  <a:solidFill>
                    <a:schemeClr val="bg1"/>
                  </a:solidFill>
                  <a:latin typeface="Tahoma" pitchFamily="34" charset="0"/>
                  <a:ea typeface="Tahoma" pitchFamily="34" charset="0"/>
                  <a:cs typeface="Tahoma" pitchFamily="34" charset="0"/>
                </a:endParaRPr>
              </a:p>
            </p:txBody>
          </p:sp>
        </p:grpSp>
      </p:grpSp>
      <p:grpSp>
        <p:nvGrpSpPr>
          <p:cNvPr id="15" name="Group 14"/>
          <p:cNvGrpSpPr/>
          <p:nvPr/>
        </p:nvGrpSpPr>
        <p:grpSpPr>
          <a:xfrm>
            <a:off x="855677" y="2418324"/>
            <a:ext cx="4327643" cy="1632952"/>
            <a:chOff x="534987" y="1647863"/>
            <a:chExt cx="3113447" cy="1176334"/>
          </a:xfrm>
        </p:grpSpPr>
        <p:sp>
          <p:nvSpPr>
            <p:cNvPr id="16" name="Isosceles Triangle 44"/>
            <p:cNvSpPr/>
            <p:nvPr/>
          </p:nvSpPr>
          <p:spPr bwMode="auto">
            <a:xfrm rot="5400000" flipV="1">
              <a:off x="534195" y="2602741"/>
              <a:ext cx="227012" cy="215900"/>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76952"/>
              <a:endParaRPr lang="en-US" sz="3200" b="1">
                <a:solidFill>
                  <a:prstClr val="white"/>
                </a:solidFill>
              </a:endParaRPr>
            </a:p>
          </p:txBody>
        </p:sp>
        <p:sp>
          <p:nvSpPr>
            <p:cNvPr id="17" name="Pentagon 16"/>
            <p:cNvSpPr/>
            <p:nvPr/>
          </p:nvSpPr>
          <p:spPr bwMode="auto">
            <a:xfrm>
              <a:off x="534987" y="1647863"/>
              <a:ext cx="3113447" cy="955675"/>
            </a:xfrm>
            <a:prstGeom prst="homePlate">
              <a:avLst>
                <a:gd name="adj" fmla="val 12444"/>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76952"/>
              <a:endParaRPr lang="en-US" sz="3200" b="1">
                <a:solidFill>
                  <a:prstClr val="white"/>
                </a:solidFill>
              </a:endParaRPr>
            </a:p>
          </p:txBody>
        </p:sp>
        <p:grpSp>
          <p:nvGrpSpPr>
            <p:cNvPr id="18" name="Group 11"/>
            <p:cNvGrpSpPr/>
            <p:nvPr/>
          </p:nvGrpSpPr>
          <p:grpSpPr bwMode="auto">
            <a:xfrm>
              <a:off x="683775" y="1836903"/>
              <a:ext cx="582199" cy="537955"/>
              <a:chOff x="7440266" y="3398551"/>
              <a:chExt cx="757238" cy="765175"/>
            </a:xfrm>
            <a:solidFill>
              <a:schemeClr val="bg1">
                <a:lumMod val="95000"/>
              </a:schemeClr>
            </a:solidFill>
          </p:grpSpPr>
          <p:sp>
            <p:nvSpPr>
              <p:cNvPr id="21" name="Freeform 20"/>
              <p:cNvSpPr>
                <a:spLocks noEditPoints="1"/>
              </p:cNvSpPr>
              <p:nvPr/>
            </p:nvSpPr>
            <p:spPr bwMode="auto">
              <a:xfrm>
                <a:off x="7440266" y="3436652"/>
                <a:ext cx="344488" cy="344489"/>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defTabSz="2176952">
                  <a:defRPr/>
                </a:pPr>
                <a:endParaRPr lang="en-US" sz="3200" b="1"/>
              </a:p>
            </p:txBody>
          </p:sp>
          <p:sp>
            <p:nvSpPr>
              <p:cNvPr id="22" name="Freeform 21"/>
              <p:cNvSpPr>
                <a:spLocks noEditPoints="1"/>
              </p:cNvSpPr>
              <p:nvPr/>
            </p:nvSpPr>
            <p:spPr bwMode="auto">
              <a:xfrm>
                <a:off x="7440266" y="3814473"/>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defTabSz="2176952">
                  <a:defRPr/>
                </a:pPr>
                <a:endParaRPr lang="en-US" sz="3200" b="1"/>
              </a:p>
            </p:txBody>
          </p:sp>
          <p:sp>
            <p:nvSpPr>
              <p:cNvPr id="23" name="Freeform 22"/>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defTabSz="2176952">
                  <a:defRPr/>
                </a:pPr>
                <a:endParaRPr lang="en-US" sz="3200" b="1"/>
              </a:p>
            </p:txBody>
          </p:sp>
          <p:sp>
            <p:nvSpPr>
              <p:cNvPr id="24" name="Rectangle 23"/>
              <p:cNvSpPr>
                <a:spLocks noChangeArrowheads="1"/>
              </p:cNvSpPr>
              <p:nvPr/>
            </p:nvSpPr>
            <p:spPr bwMode="auto">
              <a:xfrm>
                <a:off x="7840316" y="4100226"/>
                <a:ext cx="357188" cy="63500"/>
              </a:xfrm>
              <a:prstGeom prst="rect">
                <a:avLst/>
              </a:prstGeom>
              <a:grpFill/>
              <a:ln w="9525">
                <a:noFill/>
                <a:miter lim="800000"/>
                <a:headEnd/>
                <a:tailEnd/>
              </a:ln>
            </p:spPr>
            <p:txBody>
              <a:bodyPr/>
              <a:lstStyle/>
              <a:p>
                <a:pPr defTabSz="2176952">
                  <a:defRPr/>
                </a:pPr>
                <a:endParaRPr lang="en-US" sz="3200" b="1"/>
              </a:p>
            </p:txBody>
          </p:sp>
          <p:sp>
            <p:nvSpPr>
              <p:cNvPr id="25" name="Rectangle 24"/>
              <p:cNvSpPr>
                <a:spLocks noChangeArrowheads="1"/>
              </p:cNvSpPr>
              <p:nvPr/>
            </p:nvSpPr>
            <p:spPr bwMode="auto">
              <a:xfrm>
                <a:off x="7840316" y="3717639"/>
                <a:ext cx="357188" cy="63500"/>
              </a:xfrm>
              <a:prstGeom prst="rect">
                <a:avLst/>
              </a:prstGeom>
              <a:grpFill/>
              <a:ln w="9525">
                <a:noFill/>
                <a:miter lim="800000"/>
                <a:headEnd/>
                <a:tailEnd/>
              </a:ln>
            </p:spPr>
            <p:txBody>
              <a:bodyPr/>
              <a:lstStyle/>
              <a:p>
                <a:pPr defTabSz="2176952">
                  <a:defRPr/>
                </a:pPr>
                <a:endParaRPr lang="en-US" sz="3200" b="1"/>
              </a:p>
            </p:txBody>
          </p:sp>
          <p:sp>
            <p:nvSpPr>
              <p:cNvPr id="26" name="Rectangle 25"/>
              <p:cNvSpPr>
                <a:spLocks noChangeArrowheads="1"/>
              </p:cNvSpPr>
              <p:nvPr/>
            </p:nvSpPr>
            <p:spPr bwMode="auto">
              <a:xfrm>
                <a:off x="7840316" y="3973225"/>
                <a:ext cx="357188" cy="63500"/>
              </a:xfrm>
              <a:prstGeom prst="rect">
                <a:avLst/>
              </a:prstGeom>
              <a:grpFill/>
              <a:ln w="9525">
                <a:noFill/>
                <a:miter lim="800000"/>
                <a:headEnd/>
                <a:tailEnd/>
              </a:ln>
            </p:spPr>
            <p:txBody>
              <a:bodyPr/>
              <a:lstStyle/>
              <a:p>
                <a:pPr defTabSz="2176952">
                  <a:defRPr/>
                </a:pPr>
                <a:endParaRPr lang="en-US" sz="3200" b="1"/>
              </a:p>
            </p:txBody>
          </p:sp>
          <p:sp>
            <p:nvSpPr>
              <p:cNvPr id="27" name="Rectangle 26"/>
              <p:cNvSpPr>
                <a:spLocks noChangeArrowheads="1"/>
              </p:cNvSpPr>
              <p:nvPr/>
            </p:nvSpPr>
            <p:spPr bwMode="auto">
              <a:xfrm>
                <a:off x="7840316" y="3590645"/>
                <a:ext cx="357188" cy="63500"/>
              </a:xfrm>
              <a:prstGeom prst="rect">
                <a:avLst/>
              </a:prstGeom>
              <a:grpFill/>
              <a:ln w="9525">
                <a:noFill/>
                <a:miter lim="800000"/>
                <a:headEnd/>
                <a:tailEnd/>
              </a:ln>
            </p:spPr>
            <p:txBody>
              <a:bodyPr/>
              <a:lstStyle/>
              <a:p>
                <a:pPr defTabSz="2176952">
                  <a:defRPr/>
                </a:pPr>
                <a:endParaRPr lang="en-US" sz="3200" b="1"/>
              </a:p>
            </p:txBody>
          </p:sp>
        </p:grpSp>
        <p:sp>
          <p:nvSpPr>
            <p:cNvPr id="19" name="Chevron 18"/>
            <p:cNvSpPr/>
            <p:nvPr/>
          </p:nvSpPr>
          <p:spPr bwMode="auto">
            <a:xfrm>
              <a:off x="1330000" y="1771631"/>
              <a:ext cx="142625" cy="707897"/>
            </a:xfrm>
            <a:prstGeom prst="chevron">
              <a:avLst>
                <a:gd name="adj" fmla="val 68110"/>
              </a:avLst>
            </a:prstGeom>
            <a:solidFill>
              <a:schemeClr val="bg1"/>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6952">
                <a:defRPr/>
              </a:pPr>
              <a:endParaRPr lang="en-US" sz="3200" b="1">
                <a:solidFill>
                  <a:schemeClr val="tx1"/>
                </a:solidFill>
              </a:endParaRPr>
            </a:p>
          </p:txBody>
        </p:sp>
        <p:sp>
          <p:nvSpPr>
            <p:cNvPr id="20" name="TextBox 13"/>
            <p:cNvSpPr txBox="1">
              <a:spLocks noChangeArrowheads="1"/>
            </p:cNvSpPr>
            <p:nvPr/>
          </p:nvSpPr>
          <p:spPr bwMode="auto">
            <a:xfrm>
              <a:off x="1959163" y="1848436"/>
              <a:ext cx="973576" cy="554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300">
                  <a:solidFill>
                    <a:schemeClr val="tx1"/>
                  </a:solidFill>
                  <a:latin typeface="Arial" pitchFamily="34" charset="0"/>
                  <a:cs typeface="Arial" pitchFamily="34" charset="0"/>
                </a:defRPr>
              </a:lvl1pPr>
              <a:lvl2pPr marL="742950" indent="-285750" eaLnBrk="0" hangingPunct="0">
                <a:defRPr sz="4300">
                  <a:solidFill>
                    <a:schemeClr val="tx1"/>
                  </a:solidFill>
                  <a:latin typeface="Arial" pitchFamily="34" charset="0"/>
                  <a:cs typeface="Arial" pitchFamily="34" charset="0"/>
                </a:defRPr>
              </a:lvl2pPr>
              <a:lvl3pPr marL="1143000" indent="-228600" eaLnBrk="0" hangingPunct="0">
                <a:defRPr sz="4300">
                  <a:solidFill>
                    <a:schemeClr val="tx1"/>
                  </a:solidFill>
                  <a:latin typeface="Arial" pitchFamily="34" charset="0"/>
                  <a:cs typeface="Arial" pitchFamily="34" charset="0"/>
                </a:defRPr>
              </a:lvl3pPr>
              <a:lvl4pPr marL="1600200" indent="-228600" eaLnBrk="0" hangingPunct="0">
                <a:defRPr sz="4300">
                  <a:solidFill>
                    <a:schemeClr val="tx1"/>
                  </a:solidFill>
                  <a:latin typeface="Arial" pitchFamily="34" charset="0"/>
                  <a:cs typeface="Arial" pitchFamily="34" charset="0"/>
                </a:defRPr>
              </a:lvl4pPr>
              <a:lvl5pPr marL="2057400" indent="-228600" eaLnBrk="0" hangingPunct="0">
                <a:defRPr sz="4300">
                  <a:solidFill>
                    <a:schemeClr val="tx1"/>
                  </a:solidFill>
                  <a:latin typeface="Arial" pitchFamily="34" charset="0"/>
                  <a:cs typeface="Arial" pitchFamily="34" charset="0"/>
                </a:defRPr>
              </a:lvl5pPr>
              <a:lvl6pPr marL="2514600" indent="-228600" defTabSz="2176463" eaLnBrk="0" fontAlgn="base" hangingPunct="0">
                <a:spcBef>
                  <a:spcPct val="0"/>
                </a:spcBef>
                <a:spcAft>
                  <a:spcPct val="0"/>
                </a:spcAft>
                <a:defRPr sz="4300">
                  <a:solidFill>
                    <a:schemeClr val="tx1"/>
                  </a:solidFill>
                  <a:latin typeface="Arial" pitchFamily="34" charset="0"/>
                  <a:cs typeface="Arial" pitchFamily="34" charset="0"/>
                </a:defRPr>
              </a:lvl6pPr>
              <a:lvl7pPr marL="2971800" indent="-228600" defTabSz="2176463" eaLnBrk="0" fontAlgn="base" hangingPunct="0">
                <a:spcBef>
                  <a:spcPct val="0"/>
                </a:spcBef>
                <a:spcAft>
                  <a:spcPct val="0"/>
                </a:spcAft>
                <a:defRPr sz="4300">
                  <a:solidFill>
                    <a:schemeClr val="tx1"/>
                  </a:solidFill>
                  <a:latin typeface="Arial" pitchFamily="34" charset="0"/>
                  <a:cs typeface="Arial" pitchFamily="34" charset="0"/>
                </a:defRPr>
              </a:lvl7pPr>
              <a:lvl8pPr marL="3429000" indent="-228600" defTabSz="2176463" eaLnBrk="0" fontAlgn="base" hangingPunct="0">
                <a:spcBef>
                  <a:spcPct val="0"/>
                </a:spcBef>
                <a:spcAft>
                  <a:spcPct val="0"/>
                </a:spcAft>
                <a:defRPr sz="4300">
                  <a:solidFill>
                    <a:schemeClr val="tx1"/>
                  </a:solidFill>
                  <a:latin typeface="Arial" pitchFamily="34" charset="0"/>
                  <a:cs typeface="Arial" pitchFamily="34" charset="0"/>
                </a:defRPr>
              </a:lvl8pPr>
              <a:lvl9pPr marL="3886200" indent="-228600" defTabSz="2176463" eaLnBrk="0" fontAlgn="base" hangingPunct="0">
                <a:spcBef>
                  <a:spcPct val="0"/>
                </a:spcBef>
                <a:spcAft>
                  <a:spcPct val="0"/>
                </a:spcAft>
                <a:defRPr sz="4300">
                  <a:solidFill>
                    <a:schemeClr val="tx1"/>
                  </a:solidFill>
                  <a:latin typeface="Arial" pitchFamily="34" charset="0"/>
                  <a:cs typeface="Arial" pitchFamily="34" charset="0"/>
                </a:defRPr>
              </a:lvl9pPr>
            </a:lstStyle>
            <a:p>
              <a:pPr algn="ctr" eaLnBrk="1" hangingPunct="1"/>
              <a:r>
                <a:rPr lang="en-US" sz="4400" b="1" dirty="0" smtClean="0">
                  <a:solidFill>
                    <a:schemeClr val="bg1"/>
                  </a:solidFill>
                  <a:latin typeface="Tahoma" pitchFamily="34" charset="0"/>
                  <a:cs typeface="Tahoma" pitchFamily="34" charset="0"/>
                </a:rPr>
                <a:t>VD2</a:t>
              </a:r>
              <a:endParaRPr lang="en-US" sz="4400" b="1" dirty="0">
                <a:solidFill>
                  <a:schemeClr val="bg1"/>
                </a:solidFill>
                <a:latin typeface="Tahoma" pitchFamily="34" charset="0"/>
                <a:cs typeface="Tahoma" pitchFamily="34" charset="0"/>
              </a:endParaRPr>
            </a:p>
          </p:txBody>
        </p:sp>
      </p:grpSp>
      <p:pic>
        <p:nvPicPr>
          <p:cNvPr id="9" name="Picture 8"/>
          <p:cNvPicPr>
            <a:picLocks noChangeAspect="1"/>
          </p:cNvPicPr>
          <p:nvPr/>
        </p:nvPicPr>
        <p:blipFill>
          <a:blip r:embed="rId2"/>
          <a:stretch>
            <a:fillRect/>
          </a:stretch>
        </p:blipFill>
        <p:spPr>
          <a:xfrm>
            <a:off x="932076" y="3546827"/>
            <a:ext cx="22548501" cy="4253873"/>
          </a:xfrm>
          <a:prstGeom prst="rect">
            <a:avLst/>
          </a:prstGeom>
        </p:spPr>
      </p:pic>
      <p:grpSp>
        <p:nvGrpSpPr>
          <p:cNvPr id="29" name="Group 10"/>
          <p:cNvGrpSpPr/>
          <p:nvPr/>
        </p:nvGrpSpPr>
        <p:grpSpPr>
          <a:xfrm>
            <a:off x="932076" y="8037647"/>
            <a:ext cx="22085570" cy="4843163"/>
            <a:chOff x="1270511" y="5867400"/>
            <a:chExt cx="22085570" cy="5800796"/>
          </a:xfrm>
        </p:grpSpPr>
        <p:sp>
          <p:nvSpPr>
            <p:cNvPr id="30" name="Rounded Rectangle 29"/>
            <p:cNvSpPr/>
            <p:nvPr/>
          </p:nvSpPr>
          <p:spPr>
            <a:xfrm>
              <a:off x="1272211" y="6139010"/>
              <a:ext cx="22083870" cy="5529186"/>
            </a:xfrm>
            <a:prstGeom prst="roundRect">
              <a:avLst>
                <a:gd name="adj" fmla="val 3132"/>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a:p>
          </p:txBody>
        </p:sp>
        <p:grpSp>
          <p:nvGrpSpPr>
            <p:cNvPr id="31" name="Group 60"/>
            <p:cNvGrpSpPr/>
            <p:nvPr/>
          </p:nvGrpSpPr>
          <p:grpSpPr>
            <a:xfrm>
              <a:off x="1270511" y="5867400"/>
              <a:ext cx="3568119" cy="885307"/>
              <a:chOff x="1224541" y="6305967"/>
              <a:chExt cx="3568119" cy="885307"/>
            </a:xfrm>
          </p:grpSpPr>
          <p:sp>
            <p:nvSpPr>
              <p:cNvPr id="32" name="Freeform 20"/>
              <p:cNvSpPr>
                <a:spLocks/>
              </p:cNvSpPr>
              <p:nvPr/>
            </p:nvSpPr>
            <p:spPr bwMode="auto">
              <a:xfrm rot="16200000" flipV="1">
                <a:off x="2880142" y="5238910"/>
                <a:ext cx="828631" cy="2996405"/>
              </a:xfrm>
              <a:prstGeom prst="round1Rect">
                <a:avLst/>
              </a:prstGeom>
              <a:solidFill>
                <a:schemeClr val="bg1"/>
              </a:solidFill>
              <a:ln w="57150">
                <a:solidFill>
                  <a:srgbClr val="0999C8"/>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p>
            </p:txBody>
          </p:sp>
          <p:sp>
            <p:nvSpPr>
              <p:cNvPr id="33" name="TextBox 32"/>
              <p:cNvSpPr txBox="1"/>
              <p:nvPr/>
            </p:nvSpPr>
            <p:spPr>
              <a:xfrm>
                <a:off x="2296330" y="6305967"/>
                <a:ext cx="2053767" cy="885307"/>
              </a:xfrm>
              <a:prstGeom prst="rect">
                <a:avLst/>
              </a:prstGeom>
              <a:noFill/>
            </p:spPr>
            <p:txBody>
              <a:bodyPr wrap="none" rtlCol="0">
                <a:spAutoFit/>
              </a:bodyPr>
              <a:lstStyle/>
              <a:p>
                <a:r>
                  <a:rPr lang="vi-VN" sz="4600" b="1" dirty="0">
                    <a:solidFill>
                      <a:srgbClr val="0999C8"/>
                    </a:solidFill>
                    <a:latin typeface="Tahoma" pitchFamily="34" charset="0"/>
                    <a:ea typeface="Tahoma" pitchFamily="34" charset="0"/>
                    <a:cs typeface="Tahoma" pitchFamily="34" charset="0"/>
                  </a:rPr>
                  <a:t>Trả lời</a:t>
                </a:r>
                <a:endParaRPr lang="en-US" sz="4600" b="1" dirty="0">
                  <a:solidFill>
                    <a:srgbClr val="0999C8"/>
                  </a:solidFill>
                  <a:latin typeface="Tahoma" pitchFamily="34" charset="0"/>
                  <a:ea typeface="Tahoma" pitchFamily="34" charset="0"/>
                  <a:cs typeface="Tahoma" pitchFamily="34" charset="0"/>
                </a:endParaRPr>
              </a:p>
            </p:txBody>
          </p:sp>
          <p:sp>
            <p:nvSpPr>
              <p:cNvPr id="34" name="Round Diagonal Corner Rectangle 33"/>
              <p:cNvSpPr/>
              <p:nvPr/>
            </p:nvSpPr>
            <p:spPr>
              <a:xfrm flipV="1">
                <a:off x="1224541" y="6322799"/>
                <a:ext cx="903517" cy="828630"/>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15"/>
              <p:cNvSpPr>
                <a:spLocks noEditPoints="1"/>
              </p:cNvSpPr>
              <p:nvPr/>
            </p:nvSpPr>
            <p:spPr bwMode="auto">
              <a:xfrm>
                <a:off x="1423146" y="6394807"/>
                <a:ext cx="501902" cy="680422"/>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pic>
        <p:nvPicPr>
          <p:cNvPr id="10" name="Picture 9"/>
          <p:cNvPicPr>
            <a:picLocks noChangeAspect="1"/>
          </p:cNvPicPr>
          <p:nvPr/>
        </p:nvPicPr>
        <p:blipFill>
          <a:blip r:embed="rId3"/>
          <a:stretch>
            <a:fillRect/>
          </a:stretch>
        </p:blipFill>
        <p:spPr>
          <a:xfrm>
            <a:off x="1970843" y="8748219"/>
            <a:ext cx="20243820" cy="4285188"/>
          </a:xfrm>
          <a:prstGeom prst="rect">
            <a:avLst/>
          </a:prstGeom>
        </p:spPr>
      </p:pic>
      <p:sp>
        <p:nvSpPr>
          <p:cNvPr id="36" name="Rectangle 35">
            <a:extLst>
              <a:ext uri="{FF2B5EF4-FFF2-40B4-BE49-F238E27FC236}">
                <a16:creationId xmlns:a16="http://schemas.microsoft.com/office/drawing/2014/main" id="{6E237BC2-2BCF-4FF1-813A-3ACD2827F10A}"/>
              </a:ext>
            </a:extLst>
          </p:cNvPr>
          <p:cNvSpPr/>
          <p:nvPr/>
        </p:nvSpPr>
        <p:spPr>
          <a:xfrm>
            <a:off x="3976223" y="8229828"/>
            <a:ext cx="2800447" cy="691600"/>
          </a:xfrm>
          <a:prstGeom prst="rect">
            <a:avLst/>
          </a:prstGeom>
        </p:spPr>
        <p:txBody>
          <a:bodyPr wrap="none">
            <a:spAutoFit/>
          </a:bodyPr>
          <a:lstStyle/>
          <a:p>
            <a:pPr marL="629920">
              <a:lnSpc>
                <a:spcPct val="107000"/>
              </a:lnSpc>
              <a:spcAft>
                <a:spcPts val="800"/>
              </a:spcAft>
              <a:tabLst>
                <a:tab pos="1737360" algn="l"/>
              </a:tabLst>
            </a:pPr>
            <a:r>
              <a:rPr lang="vi-VN" sz="4000" b="1" dirty="0">
                <a:solidFill>
                  <a:srgbClr val="0000FF"/>
                </a:solidFill>
                <a:highlight>
                  <a:srgbClr val="00FF00"/>
                </a:highlight>
                <a:latin typeface="Tahoma" panose="020B0604030504040204" pitchFamily="34" charset="0"/>
                <a:ea typeface="Tahoma" panose="020B0604030504040204" pitchFamily="34" charset="0"/>
                <a:cs typeface="Tahoma" panose="020B0604030504040204" pitchFamily="34" charset="0"/>
              </a:rPr>
              <a:t>Chọn </a:t>
            </a:r>
            <a:r>
              <a:rPr lang="en-US" sz="4000" b="1" dirty="0">
                <a:solidFill>
                  <a:srgbClr val="0000FF"/>
                </a:solidFill>
                <a:highlight>
                  <a:srgbClr val="00FF00"/>
                </a:highlight>
                <a:latin typeface="Tahoma" panose="020B0604030504040204" pitchFamily="34" charset="0"/>
                <a:ea typeface="Tahoma" panose="020B0604030504040204" pitchFamily="34" charset="0"/>
                <a:cs typeface="Tahoma" panose="020B0604030504040204" pitchFamily="34" charset="0"/>
              </a:rPr>
              <a:t>A</a:t>
            </a:r>
            <a:r>
              <a:rPr lang="vi-VN" sz="4000" b="1" dirty="0" smtClean="0">
                <a:solidFill>
                  <a:srgbClr val="0000FF"/>
                </a:solidFill>
                <a:highlight>
                  <a:srgbClr val="00FF00"/>
                </a:highlight>
                <a:latin typeface="Tahoma" panose="020B0604030504040204" pitchFamily="34" charset="0"/>
                <a:ea typeface="Tahoma" panose="020B0604030504040204" pitchFamily="34" charset="0"/>
                <a:cs typeface="Tahoma" panose="020B0604030504040204" pitchFamily="34" charset="0"/>
              </a:rPr>
              <a:t>.</a:t>
            </a:r>
            <a:endParaRPr lang="en-US" sz="4000" b="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271396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down)">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29"/>
                                        </p:tgtEl>
                                        <p:attrNameLst>
                                          <p:attrName>style.visibility</p:attrName>
                                        </p:attrNameLst>
                                      </p:cBhvr>
                                      <p:to>
                                        <p:strVal val="visible"/>
                                      </p:to>
                                    </p:set>
                                    <p:animEffect transition="in" filter="barn(inVertical)">
                                      <p:cBhvr>
                                        <p:cTn id="24" dur="500"/>
                                        <p:tgtEl>
                                          <p:spTgt spid="29"/>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1000"/>
                                        <p:tgtEl>
                                          <p:spTgt spid="36"/>
                                        </p:tgtEl>
                                      </p:cBhvr>
                                    </p:animEffect>
                                    <p:anim calcmode="lin" valueType="num">
                                      <p:cBhvr>
                                        <p:cTn id="30" dur="1000" fill="hold"/>
                                        <p:tgtEl>
                                          <p:spTgt spid="36"/>
                                        </p:tgtEl>
                                        <p:attrNameLst>
                                          <p:attrName>ppt_x</p:attrName>
                                        </p:attrNameLst>
                                      </p:cBhvr>
                                      <p:tavLst>
                                        <p:tav tm="0">
                                          <p:val>
                                            <p:strVal val="#ppt_x"/>
                                          </p:val>
                                        </p:tav>
                                        <p:tav tm="100000">
                                          <p:val>
                                            <p:strVal val="#ppt_x"/>
                                          </p:val>
                                        </p:tav>
                                      </p:tavLst>
                                    </p:anim>
                                    <p:anim calcmode="lin" valueType="num">
                                      <p:cBhvr>
                                        <p:cTn id="31"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1000"/>
                                        <p:tgtEl>
                                          <p:spTgt spid="10"/>
                                        </p:tgtEl>
                                      </p:cBhvr>
                                    </p:animEffect>
                                    <p:anim calcmode="lin" valueType="num">
                                      <p:cBhvr>
                                        <p:cTn id="37" dur="1000" fill="hold"/>
                                        <p:tgtEl>
                                          <p:spTgt spid="10"/>
                                        </p:tgtEl>
                                        <p:attrNameLst>
                                          <p:attrName>ppt_x</p:attrName>
                                        </p:attrNameLst>
                                      </p:cBhvr>
                                      <p:tavLst>
                                        <p:tav tm="0">
                                          <p:val>
                                            <p:strVal val="#ppt_x"/>
                                          </p:val>
                                        </p:tav>
                                        <p:tav tm="100000">
                                          <p:val>
                                            <p:strVal val="#ppt_x"/>
                                          </p:val>
                                        </p:tav>
                                      </p:tavLst>
                                    </p:anim>
                                    <p:anim calcmode="lin" valueType="num">
                                      <p:cBhvr>
                                        <p:cTn id="38"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5" name="Group 10"/>
          <p:cNvGrpSpPr/>
          <p:nvPr/>
        </p:nvGrpSpPr>
        <p:grpSpPr>
          <a:xfrm>
            <a:off x="457200" y="2509963"/>
            <a:ext cx="23182791" cy="10472749"/>
            <a:chOff x="1270511" y="5867400"/>
            <a:chExt cx="21861473" cy="8255068"/>
          </a:xfrm>
        </p:grpSpPr>
        <p:sp>
          <p:nvSpPr>
            <p:cNvPr id="66" name="Rounded Rectangle 65"/>
            <p:cNvSpPr/>
            <p:nvPr/>
          </p:nvSpPr>
          <p:spPr>
            <a:xfrm>
              <a:off x="1272210" y="6139009"/>
              <a:ext cx="21859774" cy="7983459"/>
            </a:xfrm>
            <a:prstGeom prst="roundRect">
              <a:avLst>
                <a:gd name="adj" fmla="val 3132"/>
              </a:avLst>
            </a:prstGeom>
            <a:solidFill>
              <a:schemeClr val="accent5">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7" name="Group 60"/>
            <p:cNvGrpSpPr/>
            <p:nvPr/>
          </p:nvGrpSpPr>
          <p:grpSpPr>
            <a:xfrm>
              <a:off x="1270511" y="5867400"/>
              <a:ext cx="3568119" cy="845462"/>
              <a:chOff x="1224541" y="6305967"/>
              <a:chExt cx="3568119" cy="845462"/>
            </a:xfrm>
          </p:grpSpPr>
          <p:sp>
            <p:nvSpPr>
              <p:cNvPr id="68" name="Freeform 20"/>
              <p:cNvSpPr>
                <a:spLocks/>
              </p:cNvSpPr>
              <p:nvPr/>
            </p:nvSpPr>
            <p:spPr bwMode="auto">
              <a:xfrm rot="16200000" flipV="1">
                <a:off x="2880142" y="5238910"/>
                <a:ext cx="828631" cy="2996405"/>
              </a:xfrm>
              <a:prstGeom prst="round1Rect">
                <a:avLst/>
              </a:prstGeom>
              <a:solidFill>
                <a:schemeClr val="bg1"/>
              </a:solidFill>
              <a:ln w="57150">
                <a:solidFill>
                  <a:srgbClr val="0999C8"/>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p>
            </p:txBody>
          </p:sp>
          <p:sp>
            <p:nvSpPr>
              <p:cNvPr id="69" name="TextBox 68"/>
              <p:cNvSpPr txBox="1"/>
              <p:nvPr/>
            </p:nvSpPr>
            <p:spPr>
              <a:xfrm>
                <a:off x="2296330" y="6305967"/>
                <a:ext cx="1324499" cy="630767"/>
              </a:xfrm>
              <a:prstGeom prst="rect">
                <a:avLst/>
              </a:prstGeom>
              <a:noFill/>
            </p:spPr>
            <p:txBody>
              <a:bodyPr wrap="none" rtlCol="0">
                <a:spAutoFit/>
              </a:bodyPr>
              <a:lstStyle/>
              <a:p>
                <a:r>
                  <a:rPr lang="en-US" sz="4600" b="1" dirty="0" smtClean="0">
                    <a:solidFill>
                      <a:srgbClr val="0999C8"/>
                    </a:solidFill>
                    <a:latin typeface="Tahoma" pitchFamily="34" charset="0"/>
                    <a:ea typeface="Tahoma" pitchFamily="34" charset="0"/>
                    <a:cs typeface="Tahoma" pitchFamily="34" charset="0"/>
                  </a:rPr>
                  <a:t>VD2</a:t>
                </a:r>
                <a:endParaRPr lang="en-US" sz="4600" b="1" dirty="0">
                  <a:solidFill>
                    <a:srgbClr val="0999C8"/>
                  </a:solidFill>
                  <a:latin typeface="Tahoma" pitchFamily="34" charset="0"/>
                  <a:ea typeface="Tahoma" pitchFamily="34" charset="0"/>
                  <a:cs typeface="Tahoma" pitchFamily="34" charset="0"/>
                </a:endParaRPr>
              </a:p>
            </p:txBody>
          </p:sp>
          <p:sp>
            <p:nvSpPr>
              <p:cNvPr id="70" name="Round Diagonal Corner Rectangle 69"/>
              <p:cNvSpPr/>
              <p:nvPr/>
            </p:nvSpPr>
            <p:spPr>
              <a:xfrm flipV="1">
                <a:off x="1224541" y="6322799"/>
                <a:ext cx="903517" cy="828630"/>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15"/>
              <p:cNvSpPr>
                <a:spLocks noEditPoints="1"/>
              </p:cNvSpPr>
              <p:nvPr/>
            </p:nvSpPr>
            <p:spPr bwMode="auto">
              <a:xfrm>
                <a:off x="1423146" y="6394807"/>
                <a:ext cx="501902" cy="680422"/>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sp>
        <p:nvSpPr>
          <p:cNvPr id="62" name="Round Same Side Corner Rectangle 6">
            <a:extLst>
              <a:ext uri="{FF2B5EF4-FFF2-40B4-BE49-F238E27FC236}">
                <a16:creationId xmlns:a16="http://schemas.microsoft.com/office/drawing/2014/main" id="{44158B4D-8ECA-4EBB-B4DF-6DE425FB5743}"/>
              </a:ext>
            </a:extLst>
          </p:cNvPr>
          <p:cNvSpPr/>
          <p:nvPr/>
        </p:nvSpPr>
        <p:spPr>
          <a:xfrm flipV="1">
            <a:off x="8650698" y="1390785"/>
            <a:ext cx="9518389" cy="1099993"/>
          </a:xfrm>
          <a:prstGeom prst="round2Same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4E839076-FB5A-490F-8BCF-B88C96600FBF}"/>
              </a:ext>
            </a:extLst>
          </p:cNvPr>
          <p:cNvSpPr txBox="1"/>
          <p:nvPr/>
        </p:nvSpPr>
        <p:spPr>
          <a:xfrm>
            <a:off x="9372600" y="1371600"/>
            <a:ext cx="7548861" cy="923330"/>
          </a:xfrm>
          <a:prstGeom prst="rect">
            <a:avLst/>
          </a:prstGeom>
          <a:noFill/>
        </p:spPr>
        <p:txBody>
          <a:bodyPr wrap="none" rtlCol="0">
            <a:spAutoFit/>
          </a:bodyPr>
          <a:lstStyle/>
          <a:p>
            <a:r>
              <a:rPr lang="en-US" sz="5400" b="1" dirty="0" smtClean="0">
                <a:solidFill>
                  <a:schemeClr val="bg1"/>
                </a:solidFill>
                <a:latin typeface="Tahoma" pitchFamily="34" charset="0"/>
                <a:ea typeface="Tahoma" pitchFamily="34" charset="0"/>
                <a:cs typeface="Tahoma" pitchFamily="34" charset="0"/>
              </a:rPr>
              <a:t>PHIẾU HỌC TẬP SỐ 2</a:t>
            </a:r>
            <a:endParaRPr lang="vi-VN" sz="5400" b="1" dirty="0">
              <a:solidFill>
                <a:schemeClr val="bg1"/>
              </a:solidFill>
              <a:latin typeface="Tahoma" pitchFamily="34" charset="0"/>
              <a:ea typeface="Tahoma" pitchFamily="34" charset="0"/>
              <a:cs typeface="Tahoma" pitchFamily="34" charset="0"/>
            </a:endParaRPr>
          </a:p>
        </p:txBody>
      </p:sp>
      <p:pic>
        <p:nvPicPr>
          <p:cNvPr id="2" name="Picture 1"/>
          <p:cNvPicPr>
            <a:picLocks noChangeAspect="1"/>
          </p:cNvPicPr>
          <p:nvPr/>
        </p:nvPicPr>
        <p:blipFill>
          <a:blip r:embed="rId2"/>
          <a:stretch>
            <a:fillRect/>
          </a:stretch>
        </p:blipFill>
        <p:spPr>
          <a:xfrm>
            <a:off x="3088098" y="2854538"/>
            <a:ext cx="11125200" cy="6635589"/>
          </a:xfrm>
          <a:prstGeom prst="rect">
            <a:avLst/>
          </a:prstGeom>
        </p:spPr>
      </p:pic>
      <p:pic>
        <p:nvPicPr>
          <p:cNvPr id="4" name="Picture 3"/>
          <p:cNvPicPr>
            <a:picLocks noChangeAspect="1"/>
          </p:cNvPicPr>
          <p:nvPr/>
        </p:nvPicPr>
        <p:blipFill>
          <a:blip r:embed="rId3"/>
          <a:stretch>
            <a:fillRect/>
          </a:stretch>
        </p:blipFill>
        <p:spPr>
          <a:xfrm>
            <a:off x="15163800" y="2731356"/>
            <a:ext cx="8476191" cy="7152904"/>
          </a:xfrm>
          <a:prstGeom prst="rect">
            <a:avLst/>
          </a:prstGeom>
        </p:spPr>
      </p:pic>
      <p:pic>
        <p:nvPicPr>
          <p:cNvPr id="5" name="Picture 4"/>
          <p:cNvPicPr>
            <a:picLocks noChangeAspect="1"/>
          </p:cNvPicPr>
          <p:nvPr/>
        </p:nvPicPr>
        <p:blipFill rotWithShape="1">
          <a:blip r:embed="rId4"/>
          <a:srcRect l="13343" r="10984" b="18025"/>
          <a:stretch/>
        </p:blipFill>
        <p:spPr>
          <a:xfrm>
            <a:off x="457200" y="9433232"/>
            <a:ext cx="10439400" cy="3593698"/>
          </a:xfrm>
          <a:prstGeom prst="rect">
            <a:avLst/>
          </a:prstGeom>
        </p:spPr>
      </p:pic>
      <p:pic>
        <p:nvPicPr>
          <p:cNvPr id="6" name="Picture 5"/>
          <p:cNvPicPr>
            <a:picLocks noChangeAspect="1"/>
          </p:cNvPicPr>
          <p:nvPr/>
        </p:nvPicPr>
        <p:blipFill>
          <a:blip r:embed="rId5"/>
          <a:stretch>
            <a:fillRect/>
          </a:stretch>
        </p:blipFill>
        <p:spPr>
          <a:xfrm>
            <a:off x="10896600" y="11640142"/>
            <a:ext cx="9727473" cy="1406382"/>
          </a:xfrm>
          <a:prstGeom prst="rect">
            <a:avLst/>
          </a:prstGeom>
        </p:spPr>
      </p:pic>
    </p:spTree>
    <p:extLst>
      <p:ext uri="{BB962C8B-B14F-4D97-AF65-F5344CB8AC3E}">
        <p14:creationId xmlns:p14="http://schemas.microsoft.com/office/powerpoint/2010/main" val="750974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left)">
                                      <p:cBhvr>
                                        <p:cTn id="7" dur="500"/>
                                        <p:tgtEl>
                                          <p:spTgt spid="6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circle(in)">
                                      <p:cBhvr>
                                        <p:cTn id="19" dur="20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barn(inVertical)">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1000"/>
                                        <p:tgtEl>
                                          <p:spTgt spid="6"/>
                                        </p:tgtEl>
                                      </p:cBhvr>
                                    </p:animEffect>
                                    <p:anim calcmode="lin" valueType="num">
                                      <p:cBhvr>
                                        <p:cTn id="30" dur="1000" fill="hold"/>
                                        <p:tgtEl>
                                          <p:spTgt spid="6"/>
                                        </p:tgtEl>
                                        <p:attrNameLst>
                                          <p:attrName>ppt_x</p:attrName>
                                        </p:attrNameLst>
                                      </p:cBhvr>
                                      <p:tavLst>
                                        <p:tav tm="0">
                                          <p:val>
                                            <p:strVal val="#ppt_x"/>
                                          </p:val>
                                        </p:tav>
                                        <p:tav tm="100000">
                                          <p:val>
                                            <p:strVal val="#ppt_x"/>
                                          </p:val>
                                        </p:tav>
                                      </p:tavLst>
                                    </p:anim>
                                    <p:anim calcmode="lin" valueType="num">
                                      <p:cBhvr>
                                        <p:cTn id="3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Rounded Rectangle 50"/>
          <p:cNvSpPr/>
          <p:nvPr/>
        </p:nvSpPr>
        <p:spPr>
          <a:xfrm>
            <a:off x="8458201" y="6663825"/>
            <a:ext cx="9804498" cy="957964"/>
          </a:xfrm>
          <a:prstGeom prst="roundRect">
            <a:avLst>
              <a:gd name="adj" fmla="val 0"/>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8" name="Rounded Rectangle 7"/>
          <p:cNvSpPr/>
          <p:nvPr/>
        </p:nvSpPr>
        <p:spPr>
          <a:xfrm>
            <a:off x="6884286" y="3774440"/>
            <a:ext cx="8586488" cy="879629"/>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3" name="Rounded Rectangle 2"/>
          <p:cNvSpPr/>
          <p:nvPr/>
        </p:nvSpPr>
        <p:spPr>
          <a:xfrm>
            <a:off x="19233370" y="5996112"/>
            <a:ext cx="3890432" cy="2057551"/>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latin typeface="Tahoma" panose="020B0604030504040204" pitchFamily="34" charset="0"/>
              <a:ea typeface="Tahoma" panose="020B0604030504040204" pitchFamily="34" charset="0"/>
              <a:cs typeface="Tahoma" panose="020B0604030504040204" pitchFamily="34" charset="0"/>
            </a:endParaRPr>
          </a:p>
        </p:txBody>
      </p:sp>
      <p:grpSp>
        <p:nvGrpSpPr>
          <p:cNvPr id="41" name="Group 40"/>
          <p:cNvGrpSpPr/>
          <p:nvPr/>
        </p:nvGrpSpPr>
        <p:grpSpPr>
          <a:xfrm>
            <a:off x="247742" y="1960892"/>
            <a:ext cx="19202401" cy="830997"/>
            <a:chOff x="168274" y="1892299"/>
            <a:chExt cx="19202401" cy="830995"/>
          </a:xfrm>
        </p:grpSpPr>
        <p:sp>
          <p:nvSpPr>
            <p:cNvPr id="42" name="Rounded Rectangle 41"/>
            <p:cNvSpPr/>
            <p:nvPr/>
          </p:nvSpPr>
          <p:spPr>
            <a:xfrm>
              <a:off x="168274" y="1905000"/>
              <a:ext cx="1905001"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44" name="TextBox 43"/>
            <p:cNvSpPr txBox="1"/>
            <p:nvPr/>
          </p:nvSpPr>
          <p:spPr>
            <a:xfrm>
              <a:off x="1082675" y="1913523"/>
              <a:ext cx="450764" cy="754051"/>
            </a:xfrm>
            <a:prstGeom prst="rect">
              <a:avLst/>
            </a:prstGeom>
            <a:noFill/>
          </p:spPr>
          <p:txBody>
            <a:bodyPr wrap="none" rtlCol="0">
              <a:spAutoFit/>
            </a:bodyPr>
            <a:lstStyle/>
            <a:p>
              <a:r>
                <a:rPr lang="en-US" b="1">
                  <a:solidFill>
                    <a:schemeClr val="bg1"/>
                  </a:solidFill>
                  <a:latin typeface="Tahoma" panose="020B0604030504040204" pitchFamily="34" charset="0"/>
                  <a:ea typeface="Tahoma" panose="020B0604030504040204" pitchFamily="34" charset="0"/>
                  <a:cs typeface="Tahoma" panose="020B0604030504040204" pitchFamily="34" charset="0"/>
                </a:rPr>
                <a:t>I</a:t>
              </a:r>
            </a:p>
          </p:txBody>
        </p:sp>
        <p:sp>
          <p:nvSpPr>
            <p:cNvPr id="50" name="TextBox 49"/>
            <p:cNvSpPr txBox="1"/>
            <p:nvPr/>
          </p:nvSpPr>
          <p:spPr>
            <a:xfrm>
              <a:off x="2087561" y="1892299"/>
              <a:ext cx="17283114" cy="830995"/>
            </a:xfrm>
            <a:prstGeom prst="rect">
              <a:avLst/>
            </a:prstGeom>
            <a:noFill/>
          </p:spPr>
          <p:txBody>
            <a:bodyPr wrap="square" rtlCol="0">
              <a:spAutoFit/>
            </a:bodyPr>
            <a:lstStyle/>
            <a:p>
              <a:r>
                <a:rPr lang="en-US" sz="4800" b="1" dirty="0" smtClean="0">
                  <a:solidFill>
                    <a:srgbClr val="145F82"/>
                  </a:solidFill>
                  <a:latin typeface="Tahoma" panose="020B0604030504040204" pitchFamily="34" charset="0"/>
                  <a:ea typeface="Tahoma" panose="020B0604030504040204" pitchFamily="34" charset="0"/>
                  <a:cs typeface="Tahoma" panose="020B0604030504040204" pitchFamily="34" charset="0"/>
                </a:rPr>
                <a:t>HỆ BẤT PHƯƠNG TRÌNH BẬC NHẤT HAI ẨN</a:t>
              </a:r>
              <a:endParaRPr lang="en-US" sz="4800" b="1" dirty="0">
                <a:solidFill>
                  <a:srgbClr val="145F82"/>
                </a:solidFill>
                <a:latin typeface="Tahoma" panose="020B0604030504040204" pitchFamily="34" charset="0"/>
                <a:ea typeface="Tahoma" panose="020B0604030504040204" pitchFamily="34" charset="0"/>
                <a:cs typeface="Tahoma" panose="020B0604030504040204" pitchFamily="34" charset="0"/>
              </a:endParaRPr>
            </a:p>
          </p:txBody>
        </p:sp>
      </p:grpSp>
      <p:grpSp>
        <p:nvGrpSpPr>
          <p:cNvPr id="55" name="Group 67"/>
          <p:cNvGrpSpPr/>
          <p:nvPr/>
        </p:nvGrpSpPr>
        <p:grpSpPr>
          <a:xfrm>
            <a:off x="1087167" y="7864523"/>
            <a:ext cx="3282348" cy="800219"/>
            <a:chOff x="1371545" y="3527166"/>
            <a:chExt cx="3282348" cy="800219"/>
          </a:xfrm>
        </p:grpSpPr>
        <p:sp>
          <p:nvSpPr>
            <p:cNvPr id="57" name="TextBox 56"/>
            <p:cNvSpPr txBox="1"/>
            <p:nvPr/>
          </p:nvSpPr>
          <p:spPr>
            <a:xfrm>
              <a:off x="2250671" y="3527166"/>
              <a:ext cx="2403222" cy="800219"/>
            </a:xfrm>
            <a:prstGeom prst="rect">
              <a:avLst/>
            </a:prstGeom>
            <a:noFill/>
          </p:spPr>
          <p:txBody>
            <a:bodyPr wrap="none" rtlCol="0">
              <a:spAutoFit/>
            </a:bodyPr>
            <a:lstStyle/>
            <a:p>
              <a:r>
                <a:rPr lang="vi-VN" sz="4600" b="1" dirty="0">
                  <a:solidFill>
                    <a:schemeClr val="bg1"/>
                  </a:solidFill>
                  <a:latin typeface="Tahoma" pitchFamily="34" charset="0"/>
                  <a:ea typeface="Tahoma" pitchFamily="34" charset="0"/>
                  <a:cs typeface="Tahoma" pitchFamily="34" charset="0"/>
                </a:rPr>
                <a:t>Câu hỏi</a:t>
              </a:r>
              <a:endParaRPr lang="en-US" sz="4600" b="1" dirty="0">
                <a:solidFill>
                  <a:schemeClr val="bg1"/>
                </a:solidFill>
                <a:latin typeface="Tahoma" pitchFamily="34" charset="0"/>
                <a:ea typeface="Tahoma" pitchFamily="34" charset="0"/>
                <a:cs typeface="Tahoma" pitchFamily="34" charset="0"/>
              </a:endParaRPr>
            </a:p>
          </p:txBody>
        </p:sp>
        <p:grpSp>
          <p:nvGrpSpPr>
            <p:cNvPr id="58" name="Group 70"/>
            <p:cNvGrpSpPr/>
            <p:nvPr/>
          </p:nvGrpSpPr>
          <p:grpSpPr>
            <a:xfrm>
              <a:off x="1371545" y="3642225"/>
              <a:ext cx="666731" cy="642577"/>
              <a:chOff x="1371545" y="3642225"/>
              <a:chExt cx="666731" cy="642577"/>
            </a:xfrm>
          </p:grpSpPr>
          <p:sp>
            <p:nvSpPr>
              <p:cNvPr id="72" name="Freeform 25"/>
              <p:cNvSpPr>
                <a:spLocks/>
              </p:cNvSpPr>
              <p:nvPr/>
            </p:nvSpPr>
            <p:spPr bwMode="auto">
              <a:xfrm>
                <a:off x="1371545" y="3642225"/>
                <a:ext cx="69249" cy="148163"/>
              </a:xfrm>
              <a:custGeom>
                <a:avLst/>
                <a:gdLst>
                  <a:gd name="T0" fmla="*/ 0 w 43"/>
                  <a:gd name="T1" fmla="*/ 0 h 92"/>
                  <a:gd name="T2" fmla="*/ 43 w 43"/>
                  <a:gd name="T3" fmla="*/ 0 h 92"/>
                  <a:gd name="T4" fmla="*/ 43 w 43"/>
                  <a:gd name="T5" fmla="*/ 92 h 92"/>
                  <a:gd name="T6" fmla="*/ 0 w 43"/>
                  <a:gd name="T7" fmla="*/ 92 h 92"/>
                  <a:gd name="T8" fmla="*/ 0 w 43"/>
                  <a:gd name="T9" fmla="*/ 0 h 92"/>
                  <a:gd name="T10" fmla="*/ 0 w 43"/>
                  <a:gd name="T11" fmla="*/ 0 h 92"/>
                </a:gdLst>
                <a:ahLst/>
                <a:cxnLst>
                  <a:cxn ang="0">
                    <a:pos x="T0" y="T1"/>
                  </a:cxn>
                  <a:cxn ang="0">
                    <a:pos x="T2" y="T3"/>
                  </a:cxn>
                  <a:cxn ang="0">
                    <a:pos x="T4" y="T5"/>
                  </a:cxn>
                  <a:cxn ang="0">
                    <a:pos x="T6" y="T7"/>
                  </a:cxn>
                  <a:cxn ang="0">
                    <a:pos x="T8" y="T9"/>
                  </a:cxn>
                  <a:cxn ang="0">
                    <a:pos x="T10" y="T11"/>
                  </a:cxn>
                </a:cxnLst>
                <a:rect l="0" t="0" r="r" b="b"/>
                <a:pathLst>
                  <a:path w="43" h="92">
                    <a:moveTo>
                      <a:pt x="0" y="0"/>
                    </a:moveTo>
                    <a:lnTo>
                      <a:pt x="43" y="0"/>
                    </a:lnTo>
                    <a:lnTo>
                      <a:pt x="43" y="92"/>
                    </a:lnTo>
                    <a:lnTo>
                      <a:pt x="0" y="9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73" name="Freeform 26"/>
              <p:cNvSpPr>
                <a:spLocks/>
              </p:cNvSpPr>
              <p:nvPr/>
            </p:nvSpPr>
            <p:spPr bwMode="auto">
              <a:xfrm>
                <a:off x="1371545" y="3642225"/>
                <a:ext cx="156215" cy="59588"/>
              </a:xfrm>
              <a:custGeom>
                <a:avLst/>
                <a:gdLst>
                  <a:gd name="T0" fmla="*/ 0 w 97"/>
                  <a:gd name="T1" fmla="*/ 0 h 37"/>
                  <a:gd name="T2" fmla="*/ 97 w 97"/>
                  <a:gd name="T3" fmla="*/ 0 h 37"/>
                  <a:gd name="T4" fmla="*/ 97 w 97"/>
                  <a:gd name="T5" fmla="*/ 37 h 37"/>
                  <a:gd name="T6" fmla="*/ 0 w 97"/>
                  <a:gd name="T7" fmla="*/ 37 h 37"/>
                  <a:gd name="T8" fmla="*/ 0 w 97"/>
                  <a:gd name="T9" fmla="*/ 0 h 37"/>
                  <a:gd name="T10" fmla="*/ 0 w 97"/>
                  <a:gd name="T11" fmla="*/ 0 h 37"/>
                </a:gdLst>
                <a:ahLst/>
                <a:cxnLst>
                  <a:cxn ang="0">
                    <a:pos x="T0" y="T1"/>
                  </a:cxn>
                  <a:cxn ang="0">
                    <a:pos x="T2" y="T3"/>
                  </a:cxn>
                  <a:cxn ang="0">
                    <a:pos x="T4" y="T5"/>
                  </a:cxn>
                  <a:cxn ang="0">
                    <a:pos x="T6" y="T7"/>
                  </a:cxn>
                  <a:cxn ang="0">
                    <a:pos x="T8" y="T9"/>
                  </a:cxn>
                  <a:cxn ang="0">
                    <a:pos x="T10" y="T11"/>
                  </a:cxn>
                </a:cxnLst>
                <a:rect l="0" t="0" r="r" b="b"/>
                <a:pathLst>
                  <a:path w="97" h="37">
                    <a:moveTo>
                      <a:pt x="0" y="0"/>
                    </a:moveTo>
                    <a:lnTo>
                      <a:pt x="97" y="0"/>
                    </a:lnTo>
                    <a:lnTo>
                      <a:pt x="97" y="37"/>
                    </a:lnTo>
                    <a:lnTo>
                      <a:pt x="0" y="3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74" name="Freeform 27"/>
              <p:cNvSpPr>
                <a:spLocks/>
              </p:cNvSpPr>
              <p:nvPr/>
            </p:nvSpPr>
            <p:spPr bwMode="auto">
              <a:xfrm>
                <a:off x="1622777" y="3642225"/>
                <a:ext cx="161046" cy="59588"/>
              </a:xfrm>
              <a:custGeom>
                <a:avLst/>
                <a:gdLst>
                  <a:gd name="T0" fmla="*/ 0 w 100"/>
                  <a:gd name="T1" fmla="*/ 37 h 37"/>
                  <a:gd name="T2" fmla="*/ 0 w 100"/>
                  <a:gd name="T3" fmla="*/ 0 h 37"/>
                  <a:gd name="T4" fmla="*/ 100 w 100"/>
                  <a:gd name="T5" fmla="*/ 0 h 37"/>
                  <a:gd name="T6" fmla="*/ 64 w 100"/>
                  <a:gd name="T7" fmla="*/ 37 h 37"/>
                  <a:gd name="T8" fmla="*/ 0 w 100"/>
                  <a:gd name="T9" fmla="*/ 37 h 37"/>
                  <a:gd name="T10" fmla="*/ 0 w 100"/>
                  <a:gd name="T11" fmla="*/ 37 h 37"/>
                  <a:gd name="T12" fmla="*/ 0 w 100"/>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0" h="37">
                    <a:moveTo>
                      <a:pt x="0" y="37"/>
                    </a:moveTo>
                    <a:lnTo>
                      <a:pt x="0" y="0"/>
                    </a:lnTo>
                    <a:lnTo>
                      <a:pt x="100" y="0"/>
                    </a:lnTo>
                    <a:lnTo>
                      <a:pt x="64" y="37"/>
                    </a:lnTo>
                    <a:lnTo>
                      <a:pt x="0" y="37"/>
                    </a:lnTo>
                    <a:lnTo>
                      <a:pt x="0"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75" name="Freeform 28"/>
              <p:cNvSpPr>
                <a:spLocks/>
              </p:cNvSpPr>
              <p:nvPr/>
            </p:nvSpPr>
            <p:spPr bwMode="auto">
              <a:xfrm>
                <a:off x="1622777" y="4212330"/>
                <a:ext cx="161046" cy="72471"/>
              </a:xfrm>
              <a:custGeom>
                <a:avLst/>
                <a:gdLst>
                  <a:gd name="T0" fmla="*/ 0 w 100"/>
                  <a:gd name="T1" fmla="*/ 0 h 45"/>
                  <a:gd name="T2" fmla="*/ 100 w 100"/>
                  <a:gd name="T3" fmla="*/ 0 h 45"/>
                  <a:gd name="T4" fmla="*/ 100 w 100"/>
                  <a:gd name="T5" fmla="*/ 45 h 45"/>
                  <a:gd name="T6" fmla="*/ 0 w 100"/>
                  <a:gd name="T7" fmla="*/ 45 h 45"/>
                  <a:gd name="T8" fmla="*/ 0 w 100"/>
                  <a:gd name="T9" fmla="*/ 0 h 45"/>
                  <a:gd name="T10" fmla="*/ 0 w 100"/>
                  <a:gd name="T11" fmla="*/ 0 h 45"/>
                </a:gdLst>
                <a:ahLst/>
                <a:cxnLst>
                  <a:cxn ang="0">
                    <a:pos x="T0" y="T1"/>
                  </a:cxn>
                  <a:cxn ang="0">
                    <a:pos x="T2" y="T3"/>
                  </a:cxn>
                  <a:cxn ang="0">
                    <a:pos x="T4" y="T5"/>
                  </a:cxn>
                  <a:cxn ang="0">
                    <a:pos x="T6" y="T7"/>
                  </a:cxn>
                  <a:cxn ang="0">
                    <a:pos x="T8" y="T9"/>
                  </a:cxn>
                  <a:cxn ang="0">
                    <a:pos x="T10" y="T11"/>
                  </a:cxn>
                </a:cxnLst>
                <a:rect l="0" t="0" r="r" b="b"/>
                <a:pathLst>
                  <a:path w="100" h="45">
                    <a:moveTo>
                      <a:pt x="0" y="0"/>
                    </a:moveTo>
                    <a:lnTo>
                      <a:pt x="100" y="0"/>
                    </a:lnTo>
                    <a:lnTo>
                      <a:pt x="100"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76" name="Freeform 29"/>
              <p:cNvSpPr>
                <a:spLocks/>
              </p:cNvSpPr>
              <p:nvPr/>
            </p:nvSpPr>
            <p:spPr bwMode="auto">
              <a:xfrm>
                <a:off x="1371545"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77" name="Freeform 30"/>
              <p:cNvSpPr>
                <a:spLocks/>
              </p:cNvSpPr>
              <p:nvPr/>
            </p:nvSpPr>
            <p:spPr bwMode="auto">
              <a:xfrm>
                <a:off x="1371545"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78" name="Freeform 31"/>
              <p:cNvSpPr>
                <a:spLocks/>
              </p:cNvSpPr>
              <p:nvPr/>
            </p:nvSpPr>
            <p:spPr bwMode="auto">
              <a:xfrm>
                <a:off x="1371545"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79" name="Freeform 32"/>
              <p:cNvSpPr>
                <a:spLocks/>
              </p:cNvSpPr>
              <p:nvPr/>
            </p:nvSpPr>
            <p:spPr bwMode="auto">
              <a:xfrm>
                <a:off x="1969027"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81" name="Freeform 34"/>
              <p:cNvSpPr>
                <a:spLocks/>
              </p:cNvSpPr>
              <p:nvPr/>
            </p:nvSpPr>
            <p:spPr bwMode="auto">
              <a:xfrm>
                <a:off x="1969027"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83" name="Freeform 36"/>
              <p:cNvSpPr>
                <a:spLocks/>
              </p:cNvSpPr>
              <p:nvPr/>
            </p:nvSpPr>
            <p:spPr bwMode="auto">
              <a:xfrm>
                <a:off x="1619556" y="3849975"/>
                <a:ext cx="190035" cy="172320"/>
              </a:xfrm>
              <a:custGeom>
                <a:avLst/>
                <a:gdLst>
                  <a:gd name="T0" fmla="*/ 35 w 118"/>
                  <a:gd name="T1" fmla="*/ 0 h 107"/>
                  <a:gd name="T2" fmla="*/ 0 w 118"/>
                  <a:gd name="T3" fmla="*/ 107 h 107"/>
                  <a:gd name="T4" fmla="*/ 118 w 118"/>
                  <a:gd name="T5" fmla="*/ 81 h 107"/>
                  <a:gd name="T6" fmla="*/ 35 w 118"/>
                  <a:gd name="T7" fmla="*/ 0 h 107"/>
                  <a:gd name="T8" fmla="*/ 35 w 118"/>
                  <a:gd name="T9" fmla="*/ 0 h 107"/>
                  <a:gd name="T10" fmla="*/ 35 w 118"/>
                  <a:gd name="T11" fmla="*/ 0 h 107"/>
                </a:gdLst>
                <a:ahLst/>
                <a:cxnLst>
                  <a:cxn ang="0">
                    <a:pos x="T0" y="T1"/>
                  </a:cxn>
                  <a:cxn ang="0">
                    <a:pos x="T2" y="T3"/>
                  </a:cxn>
                  <a:cxn ang="0">
                    <a:pos x="T4" y="T5"/>
                  </a:cxn>
                  <a:cxn ang="0">
                    <a:pos x="T6" y="T7"/>
                  </a:cxn>
                  <a:cxn ang="0">
                    <a:pos x="T8" y="T9"/>
                  </a:cxn>
                  <a:cxn ang="0">
                    <a:pos x="T10" y="T11"/>
                  </a:cxn>
                </a:cxnLst>
                <a:rect l="0" t="0" r="r" b="b"/>
                <a:pathLst>
                  <a:path w="118" h="107">
                    <a:moveTo>
                      <a:pt x="35" y="0"/>
                    </a:moveTo>
                    <a:lnTo>
                      <a:pt x="0" y="107"/>
                    </a:lnTo>
                    <a:lnTo>
                      <a:pt x="118" y="81"/>
                    </a:lnTo>
                    <a:lnTo>
                      <a:pt x="35"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Tahoma" panose="020B0604030504040204" pitchFamily="34" charset="0"/>
                  <a:ea typeface="Tahoma" panose="020B0604030504040204" pitchFamily="34" charset="0"/>
                  <a:cs typeface="Tahoma" panose="020B0604030504040204" pitchFamily="34" charset="0"/>
                </a:endParaRPr>
              </a:p>
            </p:txBody>
          </p:sp>
        </p:grpSp>
      </p:grpSp>
      <p:pic>
        <p:nvPicPr>
          <p:cNvPr id="85" name="Picture 2"/>
          <p:cNvPicPr>
            <a:picLocks noChangeAspect="1" noChangeArrowheads="1"/>
          </p:cNvPicPr>
          <p:nvPr/>
        </p:nvPicPr>
        <p:blipFill>
          <a:blip r:embed="rId3" cstate="print">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a:off x="1418922" y="8812193"/>
            <a:ext cx="3633707" cy="1114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mc:Choice xmlns:a14="http://schemas.microsoft.com/office/drawing/2010/main" Requires="a14">
          <p:sp>
            <p:nvSpPr>
              <p:cNvPr id="4" name="Rectangle 3"/>
              <p:cNvSpPr/>
              <p:nvPr/>
            </p:nvSpPr>
            <p:spPr>
              <a:xfrm>
                <a:off x="18804735" y="6002582"/>
                <a:ext cx="4442974" cy="2057551"/>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d>
                        <m:dPr>
                          <m:begChr m:val="{"/>
                          <m:endChr m:val=""/>
                          <m:ctrlPr>
                            <a:rPr lang="fr-FR" sz="4000" b="1" i="1">
                              <a:latin typeface="Cambria Math" panose="02040503050406030204" pitchFamily="18" charset="0"/>
                              <a:ea typeface="Cambria Math" panose="02040503050406030204" pitchFamily="18" charset="0"/>
                              <a:cs typeface="Arial" panose="020B0604020202020204" pitchFamily="34" charset="0"/>
                            </a:rPr>
                          </m:ctrlPr>
                        </m:dPr>
                        <m:e>
                          <m:m>
                            <m:mPr>
                              <m:mcs>
                                <m:mc>
                                  <m:mcPr>
                                    <m:count m:val="1"/>
                                    <m:mcJc m:val="center"/>
                                  </m:mcPr>
                                </m:mc>
                              </m:mcs>
                              <m:ctrlPr>
                                <a:rPr lang="fr-FR" sz="4000" b="1" i="1">
                                  <a:latin typeface="Cambria Math" panose="02040503050406030204" pitchFamily="18" charset="0"/>
                                  <a:ea typeface="Tahoma" pitchFamily="34" charset="0"/>
                                  <a:cs typeface="Arial" panose="020B0604020202020204" pitchFamily="34" charset="0"/>
                                </a:rPr>
                              </m:ctrlPr>
                            </m:mPr>
                            <m:mr>
                              <m:e>
                                <m:r>
                                  <m:rPr>
                                    <m:brk m:alnAt="7"/>
                                  </m:rPr>
                                  <a:rPr lang="en-US" sz="4000" b="1" i="1">
                                    <a:latin typeface="Cambria Math" panose="02040503050406030204" pitchFamily="18" charset="0"/>
                                    <a:ea typeface="Tahoma" pitchFamily="34" charset="0"/>
                                    <a:cs typeface="Arial" panose="020B0604020202020204" pitchFamily="34" charset="0"/>
                                  </a:rPr>
                                  <m:t>𝟓</m:t>
                                </m:r>
                                <m:r>
                                  <a:rPr lang="en-US" sz="4000" b="1" i="1">
                                    <a:latin typeface="Cambria Math" panose="02040503050406030204" pitchFamily="18" charset="0"/>
                                    <a:ea typeface="Tahoma" pitchFamily="34" charset="0"/>
                                    <a:cs typeface="Arial" panose="020B0604020202020204" pitchFamily="34" charset="0"/>
                                  </a:rPr>
                                  <m:t>𝒙</m:t>
                                </m:r>
                                <m:r>
                                  <a:rPr lang="en-US" sz="4000" b="1" i="1">
                                    <a:latin typeface="Cambria Math" panose="02040503050406030204" pitchFamily="18" charset="0"/>
                                    <a:ea typeface="Tahoma" pitchFamily="34" charset="0"/>
                                    <a:cs typeface="Arial" panose="020B0604020202020204" pitchFamily="34" charset="0"/>
                                  </a:rPr>
                                  <m:t>+</m:t>
                                </m:r>
                                <m:r>
                                  <a:rPr lang="en-US" sz="4000" b="1" i="1">
                                    <a:latin typeface="Cambria Math" panose="02040503050406030204" pitchFamily="18" charset="0"/>
                                    <a:ea typeface="Tahoma" pitchFamily="34" charset="0"/>
                                    <a:cs typeface="Arial" panose="020B0604020202020204" pitchFamily="34" charset="0"/>
                                  </a:rPr>
                                  <m:t>𝒚</m:t>
                                </m:r>
                                <m:r>
                                  <a:rPr lang="en-US" sz="4000" b="1" i="1">
                                    <a:latin typeface="Cambria Math" panose="02040503050406030204" pitchFamily="18" charset="0"/>
                                    <a:ea typeface="Cambria Math" panose="02040503050406030204" pitchFamily="18" charset="0"/>
                                    <a:cs typeface="Arial" panose="020B0604020202020204" pitchFamily="34" charset="0"/>
                                  </a:rPr>
                                  <m:t>≤</m:t>
                                </m:r>
                                <m:r>
                                  <a:rPr lang="en-US" sz="4000" b="1" i="1">
                                    <a:latin typeface="Cambria Math" panose="02040503050406030204" pitchFamily="18" charset="0"/>
                                    <a:ea typeface="Cambria Math" panose="02040503050406030204" pitchFamily="18" charset="0"/>
                                    <a:cs typeface="Arial" panose="020B0604020202020204" pitchFamily="34" charset="0"/>
                                  </a:rPr>
                                  <m:t>𝟏𝟓𝟎</m:t>
                                </m:r>
                              </m:e>
                            </m:mr>
                            <m:mr>
                              <m:e>
                                <m:r>
                                  <a:rPr lang="en-US" sz="4000" b="1" i="1">
                                    <a:latin typeface="Cambria Math" panose="02040503050406030204" pitchFamily="18" charset="0"/>
                                    <a:ea typeface="Tahoma" pitchFamily="34" charset="0"/>
                                    <a:cs typeface="Arial" panose="020B0604020202020204" pitchFamily="34" charset="0"/>
                                  </a:rPr>
                                  <m:t>𝒙</m:t>
                                </m:r>
                                <m:r>
                                  <a:rPr lang="en-US" sz="4000" b="1" i="1">
                                    <a:latin typeface="Cambria Math" panose="02040503050406030204" pitchFamily="18" charset="0"/>
                                    <a:ea typeface="Cambria Math" panose="02040503050406030204" pitchFamily="18" charset="0"/>
                                    <a:cs typeface="Arial" panose="020B0604020202020204" pitchFamily="34" charset="0"/>
                                  </a:rPr>
                                  <m:t>≥</m:t>
                                </m:r>
                                <m:r>
                                  <a:rPr lang="en-US" sz="4000" b="1" i="1">
                                    <a:latin typeface="Cambria Math" panose="02040503050406030204" pitchFamily="18" charset="0"/>
                                    <a:ea typeface="Cambria Math" panose="02040503050406030204" pitchFamily="18" charset="0"/>
                                    <a:cs typeface="Arial" panose="020B0604020202020204" pitchFamily="34" charset="0"/>
                                  </a:rPr>
                                  <m:t>𝟏𝟎</m:t>
                                </m:r>
                              </m:e>
                            </m:mr>
                            <m:mr>
                              <m:e>
                                <m:r>
                                  <a:rPr lang="en-US" sz="4000" b="1" i="1">
                                    <a:latin typeface="Cambria Math" panose="02040503050406030204" pitchFamily="18" charset="0"/>
                                    <a:ea typeface="Tahoma" pitchFamily="34" charset="0"/>
                                    <a:cs typeface="Arial" panose="020B0604020202020204" pitchFamily="34" charset="0"/>
                                  </a:rPr>
                                  <m:t>𝟎</m:t>
                                </m:r>
                                <m:r>
                                  <a:rPr lang="en-US" sz="4000" b="1" i="1">
                                    <a:latin typeface="Cambria Math" panose="02040503050406030204" pitchFamily="18" charset="0"/>
                                    <a:ea typeface="Cambria Math" panose="02040503050406030204" pitchFamily="18" charset="0"/>
                                    <a:cs typeface="Arial" panose="020B0604020202020204" pitchFamily="34" charset="0"/>
                                  </a:rPr>
                                  <m:t>≤</m:t>
                                </m:r>
                                <m:r>
                                  <a:rPr lang="en-US" sz="4000" b="1" i="1">
                                    <a:latin typeface="Cambria Math" panose="02040503050406030204" pitchFamily="18" charset="0"/>
                                    <a:ea typeface="Cambria Math" panose="02040503050406030204" pitchFamily="18" charset="0"/>
                                    <a:cs typeface="Arial" panose="020B0604020202020204" pitchFamily="34" charset="0"/>
                                  </a:rPr>
                                  <m:t>𝒚</m:t>
                                </m:r>
                                <m:r>
                                  <a:rPr lang="en-US" sz="4000" b="1" i="1">
                                    <a:latin typeface="Cambria Math" panose="02040503050406030204" pitchFamily="18" charset="0"/>
                                    <a:ea typeface="Cambria Math" panose="02040503050406030204" pitchFamily="18" charset="0"/>
                                    <a:cs typeface="Arial" panose="020B0604020202020204" pitchFamily="34" charset="0"/>
                                  </a:rPr>
                                  <m:t>≤</m:t>
                                </m:r>
                                <m:r>
                                  <a:rPr lang="en-US" sz="4000" b="1" i="1">
                                    <a:latin typeface="Cambria Math" panose="02040503050406030204" pitchFamily="18" charset="0"/>
                                    <a:ea typeface="Cambria Math" panose="02040503050406030204" pitchFamily="18" charset="0"/>
                                    <a:cs typeface="Arial" panose="020B0604020202020204" pitchFamily="34" charset="0"/>
                                  </a:rPr>
                                  <m:t>𝟓𝟎</m:t>
                                </m:r>
                              </m:e>
                            </m:mr>
                          </m:m>
                        </m:e>
                      </m:d>
                    </m:oMath>
                  </m:oMathPara>
                </a14:m>
                <a:endParaRPr lang="en-US" dirty="0">
                  <a:latin typeface="Tahoma" panose="020B0604030504040204" pitchFamily="34" charset="0"/>
                  <a:ea typeface="Tahoma" panose="020B0604030504040204" pitchFamily="34" charset="0"/>
                  <a:cs typeface="Tahoma" panose="020B0604030504040204" pitchFamily="34" charset="0"/>
                </a:endParaRPr>
              </a:p>
            </p:txBody>
          </p:sp>
        </mc:Choice>
        <mc:Fallback>
          <p:sp>
            <p:nvSpPr>
              <p:cNvPr id="4" name="Rectangle 3"/>
              <p:cNvSpPr>
                <a:spLocks noRot="1" noChangeAspect="1" noMove="1" noResize="1" noEditPoints="1" noAdjustHandles="1" noChangeArrowheads="1" noChangeShapeType="1" noTextEdit="1"/>
              </p:cNvSpPr>
              <p:nvPr/>
            </p:nvSpPr>
            <p:spPr>
              <a:xfrm>
                <a:off x="18804735" y="6002582"/>
                <a:ext cx="4442974" cy="2057551"/>
              </a:xfrm>
              <a:prstGeom prst="rect">
                <a:avLst/>
              </a:prstGeom>
              <a:blipFill>
                <a:blip r:embed="rId4"/>
                <a:stretch>
                  <a:fillRect/>
                </a:stretch>
              </a:blipFill>
            </p:spPr>
            <p:txBody>
              <a:bodyPr/>
              <a:lstStyle/>
              <a:p>
                <a:r>
                  <a:rPr lang="en-US">
                    <a:noFill/>
                  </a:rPr>
                  <a:t> </a:t>
                </a:r>
              </a:p>
            </p:txBody>
          </p:sp>
        </mc:Fallback>
      </mc:AlternateContent>
      <p:sp>
        <p:nvSpPr>
          <p:cNvPr id="2" name="TextBox 1"/>
          <p:cNvSpPr txBox="1"/>
          <p:nvPr/>
        </p:nvSpPr>
        <p:spPr>
          <a:xfrm>
            <a:off x="7088782" y="3870783"/>
            <a:ext cx="8576433" cy="754053"/>
          </a:xfrm>
          <a:prstGeom prst="rect">
            <a:avLst/>
          </a:prstGeom>
          <a:noFill/>
        </p:spPr>
        <p:txBody>
          <a:bodyPr wrap="square" rtlCol="0">
            <a:spAutoFit/>
          </a:bodyPr>
          <a:lstStyle/>
          <a:p>
            <a:r>
              <a:rPr lang="en-US" dirty="0" err="1" smtClean="0">
                <a:latin typeface="Tahoma" panose="020B0604030504040204" pitchFamily="34" charset="0"/>
                <a:ea typeface="Tahoma" panose="020B0604030504040204" pitchFamily="34" charset="0"/>
                <a:cs typeface="Tahoma" panose="020B0604030504040204" pitchFamily="34" charset="0"/>
              </a:rPr>
              <a:t>Bất</a:t>
            </a:r>
            <a:r>
              <a:rPr lang="en-US" dirty="0" smtClean="0">
                <a:latin typeface="Tahoma" panose="020B0604030504040204" pitchFamily="34" charset="0"/>
                <a:ea typeface="Tahoma" panose="020B0604030504040204" pitchFamily="34" charset="0"/>
                <a:cs typeface="Tahoma" panose="020B0604030504040204" pitchFamily="34" charset="0"/>
              </a:rPr>
              <a:t> </a:t>
            </a:r>
            <a:r>
              <a:rPr lang="en-US" dirty="0" err="1" smtClean="0">
                <a:latin typeface="Tahoma" panose="020B0604030504040204" pitchFamily="34" charset="0"/>
                <a:ea typeface="Tahoma" panose="020B0604030504040204" pitchFamily="34" charset="0"/>
                <a:cs typeface="Tahoma" panose="020B0604030504040204" pitchFamily="34" charset="0"/>
              </a:rPr>
              <a:t>phương</a:t>
            </a:r>
            <a:r>
              <a:rPr lang="en-US" dirty="0" smtClean="0">
                <a:latin typeface="Tahoma" panose="020B0604030504040204" pitchFamily="34" charset="0"/>
                <a:ea typeface="Tahoma" panose="020B0604030504040204" pitchFamily="34" charset="0"/>
                <a:cs typeface="Tahoma" panose="020B0604030504040204" pitchFamily="34" charset="0"/>
              </a:rPr>
              <a:t> </a:t>
            </a:r>
            <a:r>
              <a:rPr lang="en-US" dirty="0" err="1" smtClean="0">
                <a:latin typeface="Tahoma" panose="020B0604030504040204" pitchFamily="34" charset="0"/>
                <a:ea typeface="Tahoma" panose="020B0604030504040204" pitchFamily="34" charset="0"/>
                <a:cs typeface="Tahoma" panose="020B0604030504040204" pitchFamily="34" charset="0"/>
              </a:rPr>
              <a:t>trình</a:t>
            </a:r>
            <a:r>
              <a:rPr lang="en-US" dirty="0" smtClean="0">
                <a:latin typeface="Tahoma" panose="020B0604030504040204" pitchFamily="34" charset="0"/>
                <a:ea typeface="Tahoma" panose="020B0604030504040204" pitchFamily="34" charset="0"/>
                <a:cs typeface="Tahoma" panose="020B0604030504040204" pitchFamily="34" charset="0"/>
              </a:rPr>
              <a:t> </a:t>
            </a:r>
            <a:r>
              <a:rPr lang="en-US" dirty="0" err="1" smtClean="0">
                <a:latin typeface="Tahoma" panose="020B0604030504040204" pitchFamily="34" charset="0"/>
                <a:ea typeface="Tahoma" panose="020B0604030504040204" pitchFamily="34" charset="0"/>
                <a:cs typeface="Tahoma" panose="020B0604030504040204" pitchFamily="34" charset="0"/>
              </a:rPr>
              <a:t>bậc</a:t>
            </a:r>
            <a:r>
              <a:rPr lang="en-US" dirty="0" smtClean="0">
                <a:latin typeface="Tahoma" panose="020B0604030504040204" pitchFamily="34" charset="0"/>
                <a:ea typeface="Tahoma" panose="020B0604030504040204" pitchFamily="34" charset="0"/>
                <a:cs typeface="Tahoma" panose="020B0604030504040204" pitchFamily="34" charset="0"/>
              </a:rPr>
              <a:t> </a:t>
            </a:r>
            <a:r>
              <a:rPr lang="en-US" dirty="0" err="1" smtClean="0">
                <a:latin typeface="Tahoma" panose="020B0604030504040204" pitchFamily="34" charset="0"/>
                <a:ea typeface="Tahoma" panose="020B0604030504040204" pitchFamily="34" charset="0"/>
                <a:cs typeface="Tahoma" panose="020B0604030504040204" pitchFamily="34" charset="0"/>
              </a:rPr>
              <a:t>nhất</a:t>
            </a:r>
            <a:r>
              <a:rPr lang="en-US" dirty="0" smtClean="0">
                <a:latin typeface="Tahoma" panose="020B0604030504040204" pitchFamily="34" charset="0"/>
                <a:ea typeface="Tahoma" panose="020B0604030504040204" pitchFamily="34" charset="0"/>
                <a:cs typeface="Tahoma" panose="020B0604030504040204" pitchFamily="34" charset="0"/>
              </a:rPr>
              <a:t> </a:t>
            </a:r>
            <a:r>
              <a:rPr lang="en-US" dirty="0" err="1" smtClean="0">
                <a:latin typeface="Tahoma" panose="020B0604030504040204" pitchFamily="34" charset="0"/>
                <a:ea typeface="Tahoma" panose="020B0604030504040204" pitchFamily="34" charset="0"/>
                <a:cs typeface="Tahoma" panose="020B0604030504040204" pitchFamily="34" charset="0"/>
              </a:rPr>
              <a:t>hai</a:t>
            </a:r>
            <a:r>
              <a:rPr lang="en-US" dirty="0" smtClean="0">
                <a:latin typeface="Tahoma" panose="020B0604030504040204" pitchFamily="34" charset="0"/>
                <a:ea typeface="Tahoma" panose="020B0604030504040204" pitchFamily="34" charset="0"/>
                <a:cs typeface="Tahoma" panose="020B0604030504040204" pitchFamily="34" charset="0"/>
              </a:rPr>
              <a:t> </a:t>
            </a:r>
            <a:r>
              <a:rPr lang="en-US" dirty="0" err="1" smtClean="0">
                <a:latin typeface="Tahoma" panose="020B0604030504040204" pitchFamily="34" charset="0"/>
                <a:ea typeface="Tahoma" panose="020B0604030504040204" pitchFamily="34" charset="0"/>
                <a:cs typeface="Tahoma" panose="020B0604030504040204" pitchFamily="34" charset="0"/>
              </a:rPr>
              <a:t>ẩn</a:t>
            </a: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45" name="TextBox 44"/>
          <p:cNvSpPr txBox="1"/>
          <p:nvPr/>
        </p:nvSpPr>
        <p:spPr>
          <a:xfrm>
            <a:off x="8811919" y="6795404"/>
            <a:ext cx="9271098" cy="754053"/>
          </a:xfrm>
          <a:prstGeom prst="rect">
            <a:avLst/>
          </a:prstGeom>
          <a:noFill/>
        </p:spPr>
        <p:txBody>
          <a:bodyPr wrap="square" rtlCol="0">
            <a:spAutoFit/>
          </a:bodyPr>
          <a:lstStyle/>
          <a:p>
            <a:r>
              <a:rPr lang="en-US" dirty="0" smtClean="0">
                <a:latin typeface="Tahoma" panose="020B0604030504040204" pitchFamily="34" charset="0"/>
                <a:ea typeface="Tahoma" panose="020B0604030504040204" pitchFamily="34" charset="0"/>
                <a:cs typeface="Tahoma" panose="020B0604030504040204" pitchFamily="34" charset="0"/>
              </a:rPr>
              <a:t> </a:t>
            </a:r>
            <a:r>
              <a:rPr lang="en-US" dirty="0" err="1" smtClean="0">
                <a:latin typeface="Tahoma" panose="020B0604030504040204" pitchFamily="34" charset="0"/>
                <a:ea typeface="Tahoma" panose="020B0604030504040204" pitchFamily="34" charset="0"/>
                <a:cs typeface="Tahoma" panose="020B0604030504040204" pitchFamily="34" charset="0"/>
              </a:rPr>
              <a:t>Hệ</a:t>
            </a:r>
            <a:r>
              <a:rPr lang="en-US" dirty="0" smtClean="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b</a:t>
            </a:r>
            <a:r>
              <a:rPr lang="en-US" dirty="0" err="1" smtClean="0">
                <a:latin typeface="Tahoma" panose="020B0604030504040204" pitchFamily="34" charset="0"/>
                <a:ea typeface="Tahoma" panose="020B0604030504040204" pitchFamily="34" charset="0"/>
                <a:cs typeface="Tahoma" panose="020B0604030504040204" pitchFamily="34" charset="0"/>
              </a:rPr>
              <a:t>ất</a:t>
            </a:r>
            <a:r>
              <a:rPr lang="en-US" dirty="0" smtClean="0">
                <a:latin typeface="Tahoma" panose="020B0604030504040204" pitchFamily="34" charset="0"/>
                <a:ea typeface="Tahoma" panose="020B0604030504040204" pitchFamily="34" charset="0"/>
                <a:cs typeface="Tahoma" panose="020B0604030504040204" pitchFamily="34" charset="0"/>
              </a:rPr>
              <a:t> </a:t>
            </a:r>
            <a:r>
              <a:rPr lang="en-US" dirty="0" err="1" smtClean="0">
                <a:latin typeface="Tahoma" panose="020B0604030504040204" pitchFamily="34" charset="0"/>
                <a:ea typeface="Tahoma" panose="020B0604030504040204" pitchFamily="34" charset="0"/>
                <a:cs typeface="Tahoma" panose="020B0604030504040204" pitchFamily="34" charset="0"/>
              </a:rPr>
              <a:t>phương</a:t>
            </a:r>
            <a:r>
              <a:rPr lang="en-US" dirty="0" smtClean="0">
                <a:latin typeface="Tahoma" panose="020B0604030504040204" pitchFamily="34" charset="0"/>
                <a:ea typeface="Tahoma" panose="020B0604030504040204" pitchFamily="34" charset="0"/>
                <a:cs typeface="Tahoma" panose="020B0604030504040204" pitchFamily="34" charset="0"/>
              </a:rPr>
              <a:t> </a:t>
            </a:r>
            <a:r>
              <a:rPr lang="en-US" dirty="0" err="1" smtClean="0">
                <a:latin typeface="Tahoma" panose="020B0604030504040204" pitchFamily="34" charset="0"/>
                <a:ea typeface="Tahoma" panose="020B0604030504040204" pitchFamily="34" charset="0"/>
                <a:cs typeface="Tahoma" panose="020B0604030504040204" pitchFamily="34" charset="0"/>
              </a:rPr>
              <a:t>trình</a:t>
            </a:r>
            <a:r>
              <a:rPr lang="en-US" dirty="0" smtClean="0">
                <a:latin typeface="Tahoma" panose="020B0604030504040204" pitchFamily="34" charset="0"/>
                <a:ea typeface="Tahoma" panose="020B0604030504040204" pitchFamily="34" charset="0"/>
                <a:cs typeface="Tahoma" panose="020B0604030504040204" pitchFamily="34" charset="0"/>
              </a:rPr>
              <a:t> </a:t>
            </a:r>
            <a:r>
              <a:rPr lang="en-US" dirty="0" err="1" smtClean="0">
                <a:latin typeface="Tahoma" panose="020B0604030504040204" pitchFamily="34" charset="0"/>
                <a:ea typeface="Tahoma" panose="020B0604030504040204" pitchFamily="34" charset="0"/>
                <a:cs typeface="Tahoma" panose="020B0604030504040204" pitchFamily="34" charset="0"/>
              </a:rPr>
              <a:t>bậc</a:t>
            </a:r>
            <a:r>
              <a:rPr lang="en-US" dirty="0" smtClean="0">
                <a:latin typeface="Tahoma" panose="020B0604030504040204" pitchFamily="34" charset="0"/>
                <a:ea typeface="Tahoma" panose="020B0604030504040204" pitchFamily="34" charset="0"/>
                <a:cs typeface="Tahoma" panose="020B0604030504040204" pitchFamily="34" charset="0"/>
              </a:rPr>
              <a:t> </a:t>
            </a:r>
            <a:r>
              <a:rPr lang="en-US" dirty="0" err="1" smtClean="0">
                <a:latin typeface="Tahoma" panose="020B0604030504040204" pitchFamily="34" charset="0"/>
                <a:ea typeface="Tahoma" panose="020B0604030504040204" pitchFamily="34" charset="0"/>
                <a:cs typeface="Tahoma" panose="020B0604030504040204" pitchFamily="34" charset="0"/>
              </a:rPr>
              <a:t>nhất</a:t>
            </a:r>
            <a:r>
              <a:rPr lang="en-US" dirty="0" smtClean="0">
                <a:latin typeface="Tahoma" panose="020B0604030504040204" pitchFamily="34" charset="0"/>
                <a:ea typeface="Tahoma" panose="020B0604030504040204" pitchFamily="34" charset="0"/>
                <a:cs typeface="Tahoma" panose="020B0604030504040204" pitchFamily="34" charset="0"/>
              </a:rPr>
              <a:t> </a:t>
            </a:r>
            <a:r>
              <a:rPr lang="en-US" dirty="0" err="1" smtClean="0">
                <a:latin typeface="Tahoma" panose="020B0604030504040204" pitchFamily="34" charset="0"/>
                <a:ea typeface="Tahoma" panose="020B0604030504040204" pitchFamily="34" charset="0"/>
                <a:cs typeface="Tahoma" panose="020B0604030504040204" pitchFamily="34" charset="0"/>
              </a:rPr>
              <a:t>hai</a:t>
            </a:r>
            <a:r>
              <a:rPr lang="en-US" dirty="0" smtClean="0">
                <a:latin typeface="Tahoma" panose="020B0604030504040204" pitchFamily="34" charset="0"/>
                <a:ea typeface="Tahoma" panose="020B0604030504040204" pitchFamily="34" charset="0"/>
                <a:cs typeface="Tahoma" panose="020B0604030504040204" pitchFamily="34" charset="0"/>
              </a:rPr>
              <a:t> </a:t>
            </a:r>
            <a:r>
              <a:rPr lang="en-US" dirty="0" err="1" smtClean="0">
                <a:latin typeface="Tahoma" panose="020B0604030504040204" pitchFamily="34" charset="0"/>
                <a:ea typeface="Tahoma" panose="020B0604030504040204" pitchFamily="34" charset="0"/>
                <a:cs typeface="Tahoma" panose="020B0604030504040204" pitchFamily="34" charset="0"/>
              </a:rPr>
              <a:t>ẩn</a:t>
            </a:r>
            <a:endParaRPr lang="en-US" dirty="0">
              <a:latin typeface="Tahoma" panose="020B0604030504040204" pitchFamily="34" charset="0"/>
              <a:ea typeface="Tahoma" panose="020B0604030504040204" pitchFamily="34" charset="0"/>
              <a:cs typeface="Tahoma" panose="020B0604030504040204" pitchFamily="34" charset="0"/>
            </a:endParaRPr>
          </a:p>
        </p:txBody>
      </p:sp>
      <mc:AlternateContent xmlns:mc="http://schemas.openxmlformats.org/markup-compatibility/2006">
        <mc:Choice xmlns:a14="http://schemas.microsoft.com/office/drawing/2010/main" Requires="a14">
          <p:sp>
            <p:nvSpPr>
              <p:cNvPr id="47" name="Rectangle 46"/>
              <p:cNvSpPr/>
              <p:nvPr/>
            </p:nvSpPr>
            <p:spPr>
              <a:xfrm>
                <a:off x="2118107" y="3975707"/>
                <a:ext cx="4442974" cy="2057551"/>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d>
                        <m:dPr>
                          <m:begChr m:val="{"/>
                          <m:endChr m:val=""/>
                          <m:ctrlPr>
                            <a:rPr lang="fr-FR" sz="4000" b="1" i="1">
                              <a:latin typeface="Cambria Math" panose="02040503050406030204" pitchFamily="18" charset="0"/>
                              <a:ea typeface="Cambria Math" panose="02040503050406030204" pitchFamily="18" charset="0"/>
                              <a:cs typeface="Arial" panose="020B0604020202020204" pitchFamily="34" charset="0"/>
                            </a:rPr>
                          </m:ctrlPr>
                        </m:dPr>
                        <m:e>
                          <m:m>
                            <m:mPr>
                              <m:mcs>
                                <m:mc>
                                  <m:mcPr>
                                    <m:count m:val="1"/>
                                    <m:mcJc m:val="center"/>
                                  </m:mcPr>
                                </m:mc>
                              </m:mcs>
                              <m:ctrlPr>
                                <a:rPr lang="fr-FR" sz="4000" b="1" i="1">
                                  <a:latin typeface="Cambria Math" panose="02040503050406030204" pitchFamily="18" charset="0"/>
                                  <a:ea typeface="Tahoma" pitchFamily="34" charset="0"/>
                                  <a:cs typeface="Arial" panose="020B0604020202020204" pitchFamily="34" charset="0"/>
                                </a:rPr>
                              </m:ctrlPr>
                            </m:mPr>
                            <m:mr>
                              <m:e>
                                <m:r>
                                  <m:rPr>
                                    <m:brk m:alnAt="7"/>
                                  </m:rPr>
                                  <a:rPr lang="en-US" sz="4000" b="1" i="1">
                                    <a:latin typeface="Cambria Math" panose="02040503050406030204" pitchFamily="18" charset="0"/>
                                    <a:ea typeface="Tahoma" pitchFamily="34" charset="0"/>
                                    <a:cs typeface="Arial" panose="020B0604020202020204" pitchFamily="34" charset="0"/>
                                  </a:rPr>
                                  <m:t>𝟓</m:t>
                                </m:r>
                                <m:r>
                                  <a:rPr lang="en-US" sz="4000" b="1" i="1">
                                    <a:latin typeface="Cambria Math" panose="02040503050406030204" pitchFamily="18" charset="0"/>
                                    <a:ea typeface="Tahoma" pitchFamily="34" charset="0"/>
                                    <a:cs typeface="Arial" panose="020B0604020202020204" pitchFamily="34" charset="0"/>
                                  </a:rPr>
                                  <m:t>𝒙</m:t>
                                </m:r>
                                <m:r>
                                  <a:rPr lang="en-US" sz="4000" b="1" i="1">
                                    <a:latin typeface="Cambria Math" panose="02040503050406030204" pitchFamily="18" charset="0"/>
                                    <a:ea typeface="Tahoma" pitchFamily="34" charset="0"/>
                                    <a:cs typeface="Arial" panose="020B0604020202020204" pitchFamily="34" charset="0"/>
                                  </a:rPr>
                                  <m:t>+</m:t>
                                </m:r>
                                <m:r>
                                  <a:rPr lang="en-US" sz="4000" b="1" i="1">
                                    <a:latin typeface="Cambria Math" panose="02040503050406030204" pitchFamily="18" charset="0"/>
                                    <a:ea typeface="Tahoma" pitchFamily="34" charset="0"/>
                                    <a:cs typeface="Arial" panose="020B0604020202020204" pitchFamily="34" charset="0"/>
                                  </a:rPr>
                                  <m:t>𝒚</m:t>
                                </m:r>
                                <m:r>
                                  <a:rPr lang="en-US" sz="4000" b="1" i="1">
                                    <a:latin typeface="Cambria Math" panose="02040503050406030204" pitchFamily="18" charset="0"/>
                                    <a:ea typeface="Cambria Math" panose="02040503050406030204" pitchFamily="18" charset="0"/>
                                    <a:cs typeface="Arial" panose="020B0604020202020204" pitchFamily="34" charset="0"/>
                                  </a:rPr>
                                  <m:t>≤</m:t>
                                </m:r>
                                <m:r>
                                  <a:rPr lang="en-US" sz="4000" b="1" i="1">
                                    <a:latin typeface="Cambria Math" panose="02040503050406030204" pitchFamily="18" charset="0"/>
                                    <a:ea typeface="Cambria Math" panose="02040503050406030204" pitchFamily="18" charset="0"/>
                                    <a:cs typeface="Arial" panose="020B0604020202020204" pitchFamily="34" charset="0"/>
                                  </a:rPr>
                                  <m:t>𝟏𝟓𝟎</m:t>
                                </m:r>
                              </m:e>
                            </m:mr>
                            <m:mr>
                              <m:e>
                                <m:r>
                                  <a:rPr lang="en-US" sz="4000" b="1" i="1">
                                    <a:latin typeface="Cambria Math" panose="02040503050406030204" pitchFamily="18" charset="0"/>
                                    <a:ea typeface="Tahoma" pitchFamily="34" charset="0"/>
                                    <a:cs typeface="Arial" panose="020B0604020202020204" pitchFamily="34" charset="0"/>
                                  </a:rPr>
                                  <m:t>𝒙</m:t>
                                </m:r>
                                <m:r>
                                  <a:rPr lang="en-US" sz="4000" b="1" i="1">
                                    <a:latin typeface="Cambria Math" panose="02040503050406030204" pitchFamily="18" charset="0"/>
                                    <a:ea typeface="Cambria Math" panose="02040503050406030204" pitchFamily="18" charset="0"/>
                                    <a:cs typeface="Arial" panose="020B0604020202020204" pitchFamily="34" charset="0"/>
                                  </a:rPr>
                                  <m:t>≥</m:t>
                                </m:r>
                                <m:r>
                                  <a:rPr lang="en-US" sz="4000" b="1" i="1">
                                    <a:latin typeface="Cambria Math" panose="02040503050406030204" pitchFamily="18" charset="0"/>
                                    <a:ea typeface="Cambria Math" panose="02040503050406030204" pitchFamily="18" charset="0"/>
                                    <a:cs typeface="Arial" panose="020B0604020202020204" pitchFamily="34" charset="0"/>
                                  </a:rPr>
                                  <m:t>𝟏𝟎</m:t>
                                </m:r>
                              </m:e>
                            </m:mr>
                            <m:mr>
                              <m:e>
                                <m:r>
                                  <a:rPr lang="en-US" sz="4000" b="1" i="1">
                                    <a:latin typeface="Cambria Math" panose="02040503050406030204" pitchFamily="18" charset="0"/>
                                    <a:ea typeface="Tahoma" pitchFamily="34" charset="0"/>
                                    <a:cs typeface="Arial" panose="020B0604020202020204" pitchFamily="34" charset="0"/>
                                  </a:rPr>
                                  <m:t>𝟎</m:t>
                                </m:r>
                                <m:r>
                                  <a:rPr lang="en-US" sz="4000" b="1" i="1">
                                    <a:latin typeface="Cambria Math" panose="02040503050406030204" pitchFamily="18" charset="0"/>
                                    <a:ea typeface="Cambria Math" panose="02040503050406030204" pitchFamily="18" charset="0"/>
                                    <a:cs typeface="Arial" panose="020B0604020202020204" pitchFamily="34" charset="0"/>
                                  </a:rPr>
                                  <m:t>≤</m:t>
                                </m:r>
                                <m:r>
                                  <a:rPr lang="en-US" sz="4000" b="1" i="1">
                                    <a:latin typeface="Cambria Math" panose="02040503050406030204" pitchFamily="18" charset="0"/>
                                    <a:ea typeface="Cambria Math" panose="02040503050406030204" pitchFamily="18" charset="0"/>
                                    <a:cs typeface="Arial" panose="020B0604020202020204" pitchFamily="34" charset="0"/>
                                  </a:rPr>
                                  <m:t>𝒚</m:t>
                                </m:r>
                                <m:r>
                                  <a:rPr lang="en-US" sz="4000" b="1" i="1">
                                    <a:latin typeface="Cambria Math" panose="02040503050406030204" pitchFamily="18" charset="0"/>
                                    <a:ea typeface="Cambria Math" panose="02040503050406030204" pitchFamily="18" charset="0"/>
                                    <a:cs typeface="Arial" panose="020B0604020202020204" pitchFamily="34" charset="0"/>
                                  </a:rPr>
                                  <m:t>≤</m:t>
                                </m:r>
                                <m:r>
                                  <a:rPr lang="en-US" sz="4000" b="1" i="1">
                                    <a:latin typeface="Cambria Math" panose="02040503050406030204" pitchFamily="18" charset="0"/>
                                    <a:ea typeface="Cambria Math" panose="02040503050406030204" pitchFamily="18" charset="0"/>
                                    <a:cs typeface="Arial" panose="020B0604020202020204" pitchFamily="34" charset="0"/>
                                  </a:rPr>
                                  <m:t>𝟓𝟎</m:t>
                                </m:r>
                              </m:e>
                            </m:mr>
                          </m:m>
                        </m:e>
                      </m:d>
                    </m:oMath>
                  </m:oMathPara>
                </a14:m>
                <a:endParaRPr lang="en-US" dirty="0">
                  <a:latin typeface="Tahoma" panose="020B0604030504040204" pitchFamily="34" charset="0"/>
                  <a:ea typeface="Tahoma" panose="020B0604030504040204" pitchFamily="34" charset="0"/>
                  <a:cs typeface="Tahoma" panose="020B0604030504040204" pitchFamily="34" charset="0"/>
                </a:endParaRPr>
              </a:p>
            </p:txBody>
          </p:sp>
        </mc:Choice>
        <mc:Fallback>
          <p:sp>
            <p:nvSpPr>
              <p:cNvPr id="47" name="Rectangle 46"/>
              <p:cNvSpPr>
                <a:spLocks noRot="1" noChangeAspect="1" noMove="1" noResize="1" noEditPoints="1" noAdjustHandles="1" noChangeArrowheads="1" noChangeShapeType="1" noTextEdit="1"/>
              </p:cNvSpPr>
              <p:nvPr/>
            </p:nvSpPr>
            <p:spPr>
              <a:xfrm>
                <a:off x="2118107" y="3975707"/>
                <a:ext cx="4442974" cy="2057551"/>
              </a:xfrm>
              <a:prstGeom prst="rect">
                <a:avLst/>
              </a:prstGeom>
              <a:blipFill>
                <a:blip r:embed="rId5"/>
                <a:stretch>
                  <a:fillRect/>
                </a:stretch>
              </a:blipFill>
            </p:spPr>
            <p:txBody>
              <a:bodyPr/>
              <a:lstStyle/>
              <a:p>
                <a:r>
                  <a:rPr lang="en-US">
                    <a:noFill/>
                  </a:rPr>
                  <a:t> </a:t>
                </a:r>
              </a:p>
            </p:txBody>
          </p:sp>
        </mc:Fallback>
      </mc:AlternateContent>
      <p:sp>
        <p:nvSpPr>
          <p:cNvPr id="6" name="Left Arrow 5"/>
          <p:cNvSpPr/>
          <p:nvPr/>
        </p:nvSpPr>
        <p:spPr>
          <a:xfrm>
            <a:off x="6062317" y="4179821"/>
            <a:ext cx="710187" cy="377027"/>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7" name="Left Arrow 6"/>
          <p:cNvSpPr/>
          <p:nvPr/>
        </p:nvSpPr>
        <p:spPr>
          <a:xfrm>
            <a:off x="18297334" y="6798326"/>
            <a:ext cx="742857" cy="46606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11" name="Rounded Rectangle 10"/>
          <p:cNvSpPr/>
          <p:nvPr/>
        </p:nvSpPr>
        <p:spPr>
          <a:xfrm>
            <a:off x="5157226" y="8957879"/>
            <a:ext cx="14609052" cy="2089348"/>
          </a:xfrm>
          <a:prstGeom prst="roundRect">
            <a:avLst/>
          </a:prstGeom>
          <a:solidFill>
            <a:schemeClr val="accent6">
              <a:lumMod val="60000"/>
              <a:lumOff val="4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9" name="Rectangle 8"/>
          <p:cNvSpPr/>
          <p:nvPr/>
        </p:nvSpPr>
        <p:spPr>
          <a:xfrm>
            <a:off x="5398013" y="9261089"/>
            <a:ext cx="14127478" cy="1569660"/>
          </a:xfrm>
          <a:prstGeom prst="rect">
            <a:avLst/>
          </a:prstGeom>
        </p:spPr>
        <p:txBody>
          <a:bodyPr wrap="square">
            <a:spAutoFit/>
          </a:bodyPr>
          <a:lstStyle/>
          <a:p>
            <a:r>
              <a:rPr lang="en-US" sz="4800" dirty="0" err="1">
                <a:latin typeface="Tahoma" panose="020B0604030504040204" pitchFamily="34" charset="0"/>
                <a:ea typeface="Tahoma" panose="020B0604030504040204" pitchFamily="34" charset="0"/>
                <a:cs typeface="Tahoma" panose="020B0604030504040204" pitchFamily="34" charset="0"/>
              </a:rPr>
              <a:t>Vậy</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khái</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niệm</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hệ</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bất</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phương</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smtClean="0">
                <a:latin typeface="Tahoma" panose="020B0604030504040204" pitchFamily="34" charset="0"/>
                <a:ea typeface="Tahoma" panose="020B0604030504040204" pitchFamily="34" charset="0"/>
                <a:cs typeface="Tahoma" panose="020B0604030504040204" pitchFamily="34" charset="0"/>
              </a:rPr>
              <a:t>trình</a:t>
            </a:r>
            <a:r>
              <a:rPr lang="en-US" sz="4800" dirty="0" smtClean="0">
                <a:latin typeface="Tahoma" panose="020B0604030504040204" pitchFamily="34" charset="0"/>
                <a:ea typeface="Tahoma" panose="020B0604030504040204" pitchFamily="34" charset="0"/>
                <a:cs typeface="Tahoma" panose="020B0604030504040204" pitchFamily="34" charset="0"/>
              </a:rPr>
              <a:t> (BPT) </a:t>
            </a:r>
            <a:r>
              <a:rPr lang="en-US" sz="4800" dirty="0" err="1">
                <a:latin typeface="Tahoma" panose="020B0604030504040204" pitchFamily="34" charset="0"/>
                <a:ea typeface="Tahoma" panose="020B0604030504040204" pitchFamily="34" charset="0"/>
                <a:cs typeface="Tahoma" panose="020B0604030504040204" pitchFamily="34" charset="0"/>
              </a:rPr>
              <a:t>bậc</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nhất</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hai</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ẩn</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như</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thế</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smtClean="0">
                <a:latin typeface="Tahoma" panose="020B0604030504040204" pitchFamily="34" charset="0"/>
                <a:ea typeface="Tahoma" panose="020B0604030504040204" pitchFamily="34" charset="0"/>
                <a:cs typeface="Tahoma" panose="020B0604030504040204" pitchFamily="34" charset="0"/>
              </a:rPr>
              <a:t>nào</a:t>
            </a:r>
            <a:r>
              <a:rPr lang="en-US" sz="4800" dirty="0" smtClean="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chúng</a:t>
            </a:r>
            <a:r>
              <a:rPr lang="en-US" sz="4800" dirty="0">
                <a:latin typeface="Tahoma" panose="020B0604030504040204" pitchFamily="34" charset="0"/>
                <a:ea typeface="Tahoma" panose="020B0604030504040204" pitchFamily="34" charset="0"/>
                <a:cs typeface="Tahoma" panose="020B0604030504040204" pitchFamily="34" charset="0"/>
              </a:rPr>
              <a:t> ta </a:t>
            </a:r>
            <a:r>
              <a:rPr lang="en-US" sz="4800" dirty="0" err="1">
                <a:latin typeface="Tahoma" panose="020B0604030504040204" pitchFamily="34" charset="0"/>
                <a:ea typeface="Tahoma" panose="020B0604030504040204" pitchFamily="34" charset="0"/>
                <a:cs typeface="Tahoma" panose="020B0604030504040204" pitchFamily="34" charset="0"/>
              </a:rPr>
              <a:t>vào</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bài</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học</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mới</a:t>
            </a:r>
            <a:r>
              <a:rPr lang="en-US" sz="4800" dirty="0">
                <a:latin typeface="Tahoma" panose="020B0604030504040204" pitchFamily="34" charset="0"/>
                <a:ea typeface="Tahoma" panose="020B0604030504040204" pitchFamily="34" charset="0"/>
                <a:cs typeface="Tahoma" panose="020B0604030504040204" pitchFamily="34" charset="0"/>
              </a:rPr>
              <a:t>. </a:t>
            </a:r>
          </a:p>
        </p:txBody>
      </p:sp>
    </p:spTree>
    <p:extLst>
      <p:ext uri="{BB962C8B-B14F-4D97-AF65-F5344CB8AC3E}">
        <p14:creationId xmlns:p14="http://schemas.microsoft.com/office/powerpoint/2010/main" val="3318915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fade">
                                      <p:cBhvr>
                                        <p:cTn id="7" dur="1000"/>
                                        <p:tgtEl>
                                          <p:spTgt spid="41"/>
                                        </p:tgtEl>
                                      </p:cBhvr>
                                    </p:animEffect>
                                    <p:anim calcmode="lin" valueType="num">
                                      <p:cBhvr>
                                        <p:cTn id="8" dur="1000" fill="hold"/>
                                        <p:tgtEl>
                                          <p:spTgt spid="41"/>
                                        </p:tgtEl>
                                        <p:attrNameLst>
                                          <p:attrName>ppt_x</p:attrName>
                                        </p:attrNameLst>
                                      </p:cBhvr>
                                      <p:tavLst>
                                        <p:tav tm="0">
                                          <p:val>
                                            <p:strVal val="#ppt_x"/>
                                          </p:val>
                                        </p:tav>
                                        <p:tav tm="100000">
                                          <p:val>
                                            <p:strVal val="#ppt_x"/>
                                          </p:val>
                                        </p:tav>
                                      </p:tavLst>
                                    </p:anim>
                                    <p:anim calcmode="lin" valueType="num">
                                      <p:cBhvr>
                                        <p:cTn id="9" dur="1000" fill="hold"/>
                                        <p:tgtEl>
                                          <p:spTgt spid="4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47"/>
                                        </p:tgtEl>
                                        <p:attrNameLst>
                                          <p:attrName>style.visibility</p:attrName>
                                        </p:attrNameLst>
                                      </p:cBhvr>
                                      <p:to>
                                        <p:strVal val="visible"/>
                                      </p:to>
                                    </p:set>
                                    <p:animEffect transition="in" filter="barn(inVertical)">
                                      <p:cBhvr>
                                        <p:cTn id="14" dur="500"/>
                                        <p:tgtEl>
                                          <p:spTgt spid="47"/>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arn(inVertical)">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barn(inVertical)">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wipe(down)">
                                      <p:cBhvr>
                                        <p:cTn id="29" dur="5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wipe(down)">
                                      <p:cBhvr>
                                        <p:cTn id="34" dur="500"/>
                                        <p:tgtEl>
                                          <p:spTgt spid="4"/>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wipe(down)">
                                      <p:cBhvr>
                                        <p:cTn id="39" dur="500"/>
                                        <p:tgtEl>
                                          <p:spTgt spid="7"/>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3"/>
                                        </p:tgtEl>
                                        <p:attrNameLst>
                                          <p:attrName>style.visibility</p:attrName>
                                        </p:attrNameLst>
                                      </p:cBhvr>
                                      <p:to>
                                        <p:strVal val="visible"/>
                                      </p:to>
                                    </p:set>
                                    <p:animEffect transition="in" filter="barn(inVertical)">
                                      <p:cBhvr>
                                        <p:cTn id="44" dur="500"/>
                                        <p:tgtEl>
                                          <p:spTgt spid="3"/>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grpId="0" nodeType="clickEffect">
                                  <p:stCondLst>
                                    <p:cond delay="0"/>
                                  </p:stCondLst>
                                  <p:childTnLst>
                                    <p:set>
                                      <p:cBhvr>
                                        <p:cTn id="48" dur="1" fill="hold">
                                          <p:stCondLst>
                                            <p:cond delay="0"/>
                                          </p:stCondLst>
                                        </p:cTn>
                                        <p:tgtEl>
                                          <p:spTgt spid="51"/>
                                        </p:tgtEl>
                                        <p:attrNameLst>
                                          <p:attrName>style.visibility</p:attrName>
                                        </p:attrNameLst>
                                      </p:cBhvr>
                                      <p:to>
                                        <p:strVal val="visible"/>
                                      </p:to>
                                    </p:set>
                                    <p:animEffect transition="in" filter="barn(inVertical)">
                                      <p:cBhvr>
                                        <p:cTn id="49" dur="500"/>
                                        <p:tgtEl>
                                          <p:spTgt spid="51"/>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grpId="0" nodeType="clickEffect">
                                  <p:stCondLst>
                                    <p:cond delay="0"/>
                                  </p:stCondLst>
                                  <p:childTnLst>
                                    <p:set>
                                      <p:cBhvr>
                                        <p:cTn id="53" dur="1" fill="hold">
                                          <p:stCondLst>
                                            <p:cond delay="0"/>
                                          </p:stCondLst>
                                        </p:cTn>
                                        <p:tgtEl>
                                          <p:spTgt spid="45"/>
                                        </p:tgtEl>
                                        <p:attrNameLst>
                                          <p:attrName>style.visibility</p:attrName>
                                        </p:attrNameLst>
                                      </p:cBhvr>
                                      <p:to>
                                        <p:strVal val="visible"/>
                                      </p:to>
                                    </p:set>
                                    <p:animEffect transition="in" filter="wipe(down)">
                                      <p:cBhvr>
                                        <p:cTn id="54" dur="500"/>
                                        <p:tgtEl>
                                          <p:spTgt spid="45"/>
                                        </p:tgtEl>
                                      </p:cBhvr>
                                    </p:animEffect>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nodeType="clickEffect">
                                  <p:stCondLst>
                                    <p:cond delay="0"/>
                                  </p:stCondLst>
                                  <p:childTnLst>
                                    <p:set>
                                      <p:cBhvr>
                                        <p:cTn id="58" dur="1" fill="hold">
                                          <p:stCondLst>
                                            <p:cond delay="0"/>
                                          </p:stCondLst>
                                        </p:cTn>
                                        <p:tgtEl>
                                          <p:spTgt spid="85"/>
                                        </p:tgtEl>
                                        <p:attrNameLst>
                                          <p:attrName>style.visibility</p:attrName>
                                        </p:attrNameLst>
                                      </p:cBhvr>
                                      <p:to>
                                        <p:strVal val="visible"/>
                                      </p:to>
                                    </p:set>
                                    <p:anim calcmode="lin" valueType="num">
                                      <p:cBhvr additive="base">
                                        <p:cTn id="59" dur="500" fill="hold"/>
                                        <p:tgtEl>
                                          <p:spTgt spid="85"/>
                                        </p:tgtEl>
                                        <p:attrNameLst>
                                          <p:attrName>ppt_x</p:attrName>
                                        </p:attrNameLst>
                                      </p:cBhvr>
                                      <p:tavLst>
                                        <p:tav tm="0">
                                          <p:val>
                                            <p:strVal val="#ppt_x"/>
                                          </p:val>
                                        </p:tav>
                                        <p:tav tm="100000">
                                          <p:val>
                                            <p:strVal val="#ppt_x"/>
                                          </p:val>
                                        </p:tav>
                                      </p:tavLst>
                                    </p:anim>
                                    <p:anim calcmode="lin" valueType="num">
                                      <p:cBhvr additive="base">
                                        <p:cTn id="60" dur="500" fill="hold"/>
                                        <p:tgtEl>
                                          <p:spTgt spid="85"/>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16" presetClass="entr" presetSubtype="21" fill="hold" grpId="0" nodeType="click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barn(inVertical)">
                                      <p:cBhvr>
                                        <p:cTn id="65" dur="500"/>
                                        <p:tgtEl>
                                          <p:spTgt spid="11"/>
                                        </p:tgtEl>
                                      </p:cBhvr>
                                    </p:animEffect>
                                  </p:childTnLst>
                                </p:cTn>
                              </p:par>
                            </p:childTnLst>
                          </p:cTn>
                        </p:par>
                      </p:childTnLst>
                    </p:cTn>
                  </p:par>
                  <p:par>
                    <p:cTn id="66" fill="hold">
                      <p:stCondLst>
                        <p:cond delay="indefinite"/>
                      </p:stCondLst>
                      <p:childTnLst>
                        <p:par>
                          <p:cTn id="67" fill="hold">
                            <p:stCondLst>
                              <p:cond delay="0"/>
                            </p:stCondLst>
                            <p:childTnLst>
                              <p:par>
                                <p:cTn id="68" presetID="16" presetClass="entr" presetSubtype="21" fill="hold" grpId="0" nodeType="clickEffect">
                                  <p:stCondLst>
                                    <p:cond delay="0"/>
                                  </p:stCondLst>
                                  <p:childTnLst>
                                    <p:set>
                                      <p:cBhvr>
                                        <p:cTn id="69" dur="1" fill="hold">
                                          <p:stCondLst>
                                            <p:cond delay="0"/>
                                          </p:stCondLst>
                                        </p:cTn>
                                        <p:tgtEl>
                                          <p:spTgt spid="9"/>
                                        </p:tgtEl>
                                        <p:attrNameLst>
                                          <p:attrName>style.visibility</p:attrName>
                                        </p:attrNameLst>
                                      </p:cBhvr>
                                      <p:to>
                                        <p:strVal val="visible"/>
                                      </p:to>
                                    </p:set>
                                    <p:animEffect transition="in" filter="barn(inVertical)">
                                      <p:cBhvr>
                                        <p:cTn id="7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 grpId="0" animBg="1"/>
      <p:bldP spid="3" grpId="0" animBg="1"/>
      <p:bldP spid="4" grpId="0"/>
      <p:bldP spid="2" grpId="0"/>
      <p:bldP spid="45" grpId="0"/>
      <p:bldP spid="47" grpId="0"/>
      <p:bldP spid="6" grpId="0" animBg="1"/>
      <p:bldP spid="7" grpId="0" animBg="1"/>
      <p:bldP spid="11" grpId="0" animBg="1"/>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3" name="Group 54"/>
          <p:cNvGrpSpPr/>
          <p:nvPr/>
        </p:nvGrpSpPr>
        <p:grpSpPr>
          <a:xfrm>
            <a:off x="464852" y="2794209"/>
            <a:ext cx="22123375" cy="1705982"/>
            <a:chOff x="1268078" y="3405486"/>
            <a:chExt cx="22106109" cy="1821601"/>
          </a:xfrm>
        </p:grpSpPr>
        <p:sp>
          <p:nvSpPr>
            <p:cNvPr id="95" name="Rounded Rectangle 94"/>
            <p:cNvSpPr/>
            <p:nvPr/>
          </p:nvSpPr>
          <p:spPr>
            <a:xfrm>
              <a:off x="1532360" y="3579402"/>
              <a:ext cx="21841827" cy="1647685"/>
            </a:xfrm>
            <a:prstGeom prst="roundRect">
              <a:avLst>
                <a:gd name="adj" fmla="val 5347"/>
              </a:avLst>
            </a:prstGeom>
            <a:solidFill>
              <a:schemeClr val="accent6">
                <a:lumMod val="20000"/>
                <a:lumOff val="8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ahoma" panose="020B0604030504040204" pitchFamily="34" charset="0"/>
                <a:ea typeface="Tahoma" panose="020B0604030504040204" pitchFamily="34" charset="0"/>
                <a:cs typeface="Tahoma" panose="020B0604030504040204" pitchFamily="34" charset="0"/>
              </a:endParaRPr>
            </a:p>
          </p:txBody>
        </p:sp>
        <p:grpSp>
          <p:nvGrpSpPr>
            <p:cNvPr id="96" name="Group 67"/>
            <p:cNvGrpSpPr/>
            <p:nvPr/>
          </p:nvGrpSpPr>
          <p:grpSpPr>
            <a:xfrm>
              <a:off x="1268078" y="3405486"/>
              <a:ext cx="3486057" cy="976132"/>
              <a:chOff x="1311958" y="3405486"/>
              <a:chExt cx="3486057" cy="976132"/>
            </a:xfrm>
          </p:grpSpPr>
          <p:sp>
            <p:nvSpPr>
              <p:cNvPr id="97" name="Freeform 20"/>
              <p:cNvSpPr>
                <a:spLocks/>
              </p:cNvSpPr>
              <p:nvPr/>
            </p:nvSpPr>
            <p:spPr bwMode="auto">
              <a:xfrm rot="5400000">
                <a:off x="3038648" y="2553820"/>
                <a:ext cx="793395" cy="2725339"/>
              </a:xfrm>
              <a:prstGeom prst="round2SameRect">
                <a:avLst>
                  <a:gd name="adj1" fmla="val 6498"/>
                  <a:gd name="adj2" fmla="val 0"/>
                </a:avLst>
              </a:prstGeom>
              <a:solidFill>
                <a:schemeClr val="accent6">
                  <a:lumMod val="75000"/>
                </a:schemeClr>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98" name="TextBox 97"/>
              <p:cNvSpPr txBox="1"/>
              <p:nvPr/>
            </p:nvSpPr>
            <p:spPr>
              <a:xfrm>
                <a:off x="2250671" y="3527166"/>
                <a:ext cx="1465923" cy="854452"/>
              </a:xfrm>
              <a:prstGeom prst="rect">
                <a:avLst/>
              </a:prstGeom>
              <a:noFill/>
            </p:spPr>
            <p:txBody>
              <a:bodyPr wrap="none" rtlCol="0">
                <a:spAutoFit/>
              </a:bodyPr>
              <a:lstStyle/>
              <a:p>
                <a:r>
                  <a:rPr lang="en-US" sz="46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HĐ1</a:t>
                </a:r>
                <a:endParaRPr lang="en-US" sz="46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grpSp>
            <p:nvGrpSpPr>
              <p:cNvPr id="99" name="Group 70"/>
              <p:cNvGrpSpPr/>
              <p:nvPr/>
            </p:nvGrpSpPr>
            <p:grpSpPr>
              <a:xfrm>
                <a:off x="1311958" y="3405486"/>
                <a:ext cx="950173" cy="940513"/>
                <a:chOff x="1311958" y="3405486"/>
                <a:chExt cx="950173" cy="940513"/>
              </a:xfrm>
            </p:grpSpPr>
            <p:sp>
              <p:nvSpPr>
                <p:cNvPr id="100" name="Rectangle 99"/>
                <p:cNvSpPr/>
                <p:nvPr/>
              </p:nvSpPr>
              <p:spPr>
                <a:xfrm>
                  <a:off x="1406975" y="3672018"/>
                  <a:ext cx="596676" cy="5403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101" name="Freeform 13"/>
                <p:cNvSpPr>
                  <a:spLocks noEditPoints="1"/>
                </p:cNvSpPr>
                <p:nvPr/>
              </p:nvSpPr>
              <p:spPr bwMode="auto">
                <a:xfrm>
                  <a:off x="1311958" y="3581027"/>
                  <a:ext cx="190035" cy="268948"/>
                </a:xfrm>
                <a:custGeom>
                  <a:avLst/>
                  <a:gdLst>
                    <a:gd name="T0" fmla="*/ 34 w 50"/>
                    <a:gd name="T1" fmla="*/ 16 h 71"/>
                    <a:gd name="T2" fmla="*/ 34 w 50"/>
                    <a:gd name="T3" fmla="*/ 55 h 71"/>
                    <a:gd name="T4" fmla="*/ 16 w 50"/>
                    <a:gd name="T5" fmla="*/ 55 h 71"/>
                    <a:gd name="T6" fmla="*/ 16 w 50"/>
                    <a:gd name="T7" fmla="*/ 16 h 71"/>
                    <a:gd name="T8" fmla="*/ 34 w 50"/>
                    <a:gd name="T9" fmla="*/ 16 h 71"/>
                    <a:gd name="T10" fmla="*/ 34 w 50"/>
                    <a:gd name="T11" fmla="*/ 0 h 71"/>
                    <a:gd name="T12" fmla="*/ 16 w 50"/>
                    <a:gd name="T13" fmla="*/ 0 h 71"/>
                    <a:gd name="T14" fmla="*/ 0 w 50"/>
                    <a:gd name="T15" fmla="*/ 16 h 71"/>
                    <a:gd name="T16" fmla="*/ 0 w 50"/>
                    <a:gd name="T17" fmla="*/ 55 h 71"/>
                    <a:gd name="T18" fmla="*/ 16 w 50"/>
                    <a:gd name="T19" fmla="*/ 71 h 71"/>
                    <a:gd name="T20" fmla="*/ 34 w 50"/>
                    <a:gd name="T21" fmla="*/ 71 h 71"/>
                    <a:gd name="T22" fmla="*/ 50 w 50"/>
                    <a:gd name="T23" fmla="*/ 55 h 71"/>
                    <a:gd name="T24" fmla="*/ 50 w 50"/>
                    <a:gd name="T25" fmla="*/ 16 h 71"/>
                    <a:gd name="T26" fmla="*/ 34 w 50"/>
                    <a:gd name="T2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1">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102" name="Freeform 14"/>
                <p:cNvSpPr>
                  <a:spLocks noEditPoints="1"/>
                </p:cNvSpPr>
                <p:nvPr/>
              </p:nvSpPr>
              <p:spPr bwMode="auto">
                <a:xfrm>
                  <a:off x="1311958" y="3581027"/>
                  <a:ext cx="277000" cy="181983"/>
                </a:xfrm>
                <a:custGeom>
                  <a:avLst/>
                  <a:gdLst>
                    <a:gd name="T0" fmla="*/ 57 w 73"/>
                    <a:gd name="T1" fmla="*/ 16 h 48"/>
                    <a:gd name="T2" fmla="*/ 57 w 73"/>
                    <a:gd name="T3" fmla="*/ 32 h 48"/>
                    <a:gd name="T4" fmla="*/ 16 w 73"/>
                    <a:gd name="T5" fmla="*/ 32 h 48"/>
                    <a:gd name="T6" fmla="*/ 16 w 73"/>
                    <a:gd name="T7" fmla="*/ 16 h 48"/>
                    <a:gd name="T8" fmla="*/ 57 w 73"/>
                    <a:gd name="T9" fmla="*/ 16 h 48"/>
                    <a:gd name="T10" fmla="*/ 57 w 73"/>
                    <a:gd name="T11" fmla="*/ 0 h 48"/>
                    <a:gd name="T12" fmla="*/ 16 w 73"/>
                    <a:gd name="T13" fmla="*/ 0 h 48"/>
                    <a:gd name="T14" fmla="*/ 0 w 73"/>
                    <a:gd name="T15" fmla="*/ 16 h 48"/>
                    <a:gd name="T16" fmla="*/ 0 w 73"/>
                    <a:gd name="T17" fmla="*/ 32 h 48"/>
                    <a:gd name="T18" fmla="*/ 16 w 73"/>
                    <a:gd name="T19" fmla="*/ 48 h 48"/>
                    <a:gd name="T20" fmla="*/ 57 w 73"/>
                    <a:gd name="T21" fmla="*/ 48 h 48"/>
                    <a:gd name="T22" fmla="*/ 73 w 73"/>
                    <a:gd name="T23" fmla="*/ 32 h 48"/>
                    <a:gd name="T24" fmla="*/ 73 w 73"/>
                    <a:gd name="T25" fmla="*/ 16 h 48"/>
                    <a:gd name="T26" fmla="*/ 57 w 73"/>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8">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103" name="Freeform 15"/>
                <p:cNvSpPr>
                  <a:spLocks noEditPoints="1"/>
                </p:cNvSpPr>
                <p:nvPr/>
              </p:nvSpPr>
              <p:spPr bwMode="auto">
                <a:xfrm>
                  <a:off x="1563190" y="3581027"/>
                  <a:ext cx="285052" cy="181983"/>
                </a:xfrm>
                <a:custGeom>
                  <a:avLst/>
                  <a:gdLst>
                    <a:gd name="T0" fmla="*/ 58 w 75"/>
                    <a:gd name="T1" fmla="*/ 16 h 48"/>
                    <a:gd name="T2" fmla="*/ 43 w 75"/>
                    <a:gd name="T3" fmla="*/ 32 h 48"/>
                    <a:gd name="T4" fmla="*/ 16 w 75"/>
                    <a:gd name="T5" fmla="*/ 32 h 48"/>
                    <a:gd name="T6" fmla="*/ 16 w 75"/>
                    <a:gd name="T7" fmla="*/ 16 h 48"/>
                    <a:gd name="T8" fmla="*/ 58 w 75"/>
                    <a:gd name="T9" fmla="*/ 16 h 48"/>
                    <a:gd name="T10" fmla="*/ 58 w 75"/>
                    <a:gd name="T11" fmla="*/ 0 h 48"/>
                    <a:gd name="T12" fmla="*/ 16 w 75"/>
                    <a:gd name="T13" fmla="*/ 0 h 48"/>
                    <a:gd name="T14" fmla="*/ 0 w 75"/>
                    <a:gd name="T15" fmla="*/ 16 h 48"/>
                    <a:gd name="T16" fmla="*/ 0 w 75"/>
                    <a:gd name="T17" fmla="*/ 32 h 48"/>
                    <a:gd name="T18" fmla="*/ 16 w 75"/>
                    <a:gd name="T19" fmla="*/ 48 h 48"/>
                    <a:gd name="T20" fmla="*/ 43 w 75"/>
                    <a:gd name="T21" fmla="*/ 48 h 48"/>
                    <a:gd name="T22" fmla="*/ 55 w 75"/>
                    <a:gd name="T23" fmla="*/ 43 h 48"/>
                    <a:gd name="T24" fmla="*/ 70 w 75"/>
                    <a:gd name="T25" fmla="*/ 26 h 48"/>
                    <a:gd name="T26" fmla="*/ 73 w 75"/>
                    <a:gd name="T27" fmla="*/ 9 h 48"/>
                    <a:gd name="T28" fmla="*/ 58 w 75"/>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48">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104" name="Freeform 16"/>
                <p:cNvSpPr>
                  <a:spLocks noEditPoints="1"/>
                </p:cNvSpPr>
                <p:nvPr/>
              </p:nvSpPr>
              <p:spPr bwMode="auto">
                <a:xfrm>
                  <a:off x="1563190" y="4151132"/>
                  <a:ext cx="280221" cy="194867"/>
                </a:xfrm>
                <a:custGeom>
                  <a:avLst/>
                  <a:gdLst>
                    <a:gd name="T0" fmla="*/ 58 w 74"/>
                    <a:gd name="T1" fmla="*/ 16 h 51"/>
                    <a:gd name="T2" fmla="*/ 58 w 74"/>
                    <a:gd name="T3" fmla="*/ 35 h 51"/>
                    <a:gd name="T4" fmla="*/ 16 w 74"/>
                    <a:gd name="T5" fmla="*/ 35 h 51"/>
                    <a:gd name="T6" fmla="*/ 16 w 74"/>
                    <a:gd name="T7" fmla="*/ 16 h 51"/>
                    <a:gd name="T8" fmla="*/ 58 w 74"/>
                    <a:gd name="T9" fmla="*/ 16 h 51"/>
                    <a:gd name="T10" fmla="*/ 58 w 74"/>
                    <a:gd name="T11" fmla="*/ 0 h 51"/>
                    <a:gd name="T12" fmla="*/ 16 w 74"/>
                    <a:gd name="T13" fmla="*/ 0 h 51"/>
                    <a:gd name="T14" fmla="*/ 0 w 74"/>
                    <a:gd name="T15" fmla="*/ 16 h 51"/>
                    <a:gd name="T16" fmla="*/ 0 w 74"/>
                    <a:gd name="T17" fmla="*/ 35 h 51"/>
                    <a:gd name="T18" fmla="*/ 16 w 74"/>
                    <a:gd name="T19" fmla="*/ 51 h 51"/>
                    <a:gd name="T20" fmla="*/ 58 w 74"/>
                    <a:gd name="T21" fmla="*/ 51 h 51"/>
                    <a:gd name="T22" fmla="*/ 74 w 74"/>
                    <a:gd name="T23" fmla="*/ 35 h 51"/>
                    <a:gd name="T24" fmla="*/ 74 w 74"/>
                    <a:gd name="T25" fmla="*/ 16 h 51"/>
                    <a:gd name="T26" fmla="*/ 58 w 74"/>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51">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105" name="Freeform 17"/>
                <p:cNvSpPr>
                  <a:spLocks noEditPoints="1"/>
                </p:cNvSpPr>
                <p:nvPr/>
              </p:nvSpPr>
              <p:spPr bwMode="auto">
                <a:xfrm>
                  <a:off x="1311958" y="4064167"/>
                  <a:ext cx="19003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106" name="Freeform 18"/>
                <p:cNvSpPr>
                  <a:spLocks noEditPoints="1"/>
                </p:cNvSpPr>
                <p:nvPr/>
              </p:nvSpPr>
              <p:spPr bwMode="auto">
                <a:xfrm>
                  <a:off x="1311958" y="4151132"/>
                  <a:ext cx="27700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107" name="Freeform 19"/>
                <p:cNvSpPr>
                  <a:spLocks noEditPoints="1"/>
                </p:cNvSpPr>
                <p:nvPr/>
              </p:nvSpPr>
              <p:spPr bwMode="auto">
                <a:xfrm>
                  <a:off x="1311958" y="3820986"/>
                  <a:ext cx="19003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108" name="Freeform 20"/>
                <p:cNvSpPr>
                  <a:spLocks noEditPoints="1"/>
                </p:cNvSpPr>
                <p:nvPr/>
              </p:nvSpPr>
              <p:spPr bwMode="auto">
                <a:xfrm>
                  <a:off x="1907830" y="4064167"/>
                  <a:ext cx="19164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109" name="Freeform 21"/>
                <p:cNvSpPr>
                  <a:spLocks noEditPoints="1"/>
                </p:cNvSpPr>
                <p:nvPr/>
              </p:nvSpPr>
              <p:spPr bwMode="auto">
                <a:xfrm>
                  <a:off x="1820865" y="4151132"/>
                  <a:ext cx="27861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110" name="Freeform 22"/>
                <p:cNvSpPr>
                  <a:spLocks noEditPoints="1"/>
                </p:cNvSpPr>
                <p:nvPr/>
              </p:nvSpPr>
              <p:spPr bwMode="auto">
                <a:xfrm>
                  <a:off x="1907830" y="3820986"/>
                  <a:ext cx="19164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111" name="Freeform 23"/>
                <p:cNvSpPr>
                  <a:spLocks noEditPoints="1"/>
                </p:cNvSpPr>
                <p:nvPr/>
              </p:nvSpPr>
              <p:spPr bwMode="auto">
                <a:xfrm>
                  <a:off x="1661428" y="3405486"/>
                  <a:ext cx="600703" cy="594262"/>
                </a:xfrm>
                <a:custGeom>
                  <a:avLst/>
                  <a:gdLst>
                    <a:gd name="T0" fmla="*/ 105 w 158"/>
                    <a:gd name="T1" fmla="*/ 16 h 156"/>
                    <a:gd name="T2" fmla="*/ 140 w 158"/>
                    <a:gd name="T3" fmla="*/ 56 h 156"/>
                    <a:gd name="T4" fmla="*/ 56 w 158"/>
                    <a:gd name="T5" fmla="*/ 140 h 156"/>
                    <a:gd name="T6" fmla="*/ 17 w 158"/>
                    <a:gd name="T7" fmla="*/ 99 h 156"/>
                    <a:gd name="T8" fmla="*/ 105 w 158"/>
                    <a:gd name="T9" fmla="*/ 16 h 156"/>
                    <a:gd name="T10" fmla="*/ 105 w 158"/>
                    <a:gd name="T11" fmla="*/ 0 h 156"/>
                    <a:gd name="T12" fmla="*/ 94 w 158"/>
                    <a:gd name="T13" fmla="*/ 5 h 156"/>
                    <a:gd name="T14" fmla="*/ 6 w 158"/>
                    <a:gd name="T15" fmla="*/ 87 h 156"/>
                    <a:gd name="T16" fmla="*/ 5 w 158"/>
                    <a:gd name="T17" fmla="*/ 109 h 156"/>
                    <a:gd name="T18" fmla="*/ 44 w 158"/>
                    <a:gd name="T19" fmla="*/ 151 h 156"/>
                    <a:gd name="T20" fmla="*/ 55 w 158"/>
                    <a:gd name="T21" fmla="*/ 156 h 156"/>
                    <a:gd name="T22" fmla="*/ 56 w 158"/>
                    <a:gd name="T23" fmla="*/ 156 h 156"/>
                    <a:gd name="T24" fmla="*/ 67 w 158"/>
                    <a:gd name="T25" fmla="*/ 152 h 156"/>
                    <a:gd name="T26" fmla="*/ 151 w 158"/>
                    <a:gd name="T27" fmla="*/ 67 h 156"/>
                    <a:gd name="T28" fmla="*/ 152 w 158"/>
                    <a:gd name="T29" fmla="*/ 45 h 156"/>
                    <a:gd name="T30" fmla="*/ 117 w 158"/>
                    <a:gd name="T31" fmla="*/ 6 h 156"/>
                    <a:gd name="T32" fmla="*/ 105 w 158"/>
                    <a:gd name="T33" fmla="*/ 0 h 156"/>
                    <a:gd name="T34" fmla="*/ 105 w 158"/>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56">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112" name="Freeform 24"/>
                <p:cNvSpPr>
                  <a:spLocks noEditPoints="1"/>
                </p:cNvSpPr>
                <p:nvPr/>
              </p:nvSpPr>
              <p:spPr bwMode="auto">
                <a:xfrm>
                  <a:off x="1555138" y="3790388"/>
                  <a:ext cx="318872" cy="293105"/>
                </a:xfrm>
                <a:custGeom>
                  <a:avLst/>
                  <a:gdLst>
                    <a:gd name="T0" fmla="*/ 32 w 84"/>
                    <a:gd name="T1" fmla="*/ 16 h 77"/>
                    <a:gd name="T2" fmla="*/ 67 w 84"/>
                    <a:gd name="T3" fmla="*/ 50 h 77"/>
                    <a:gd name="T4" fmla="*/ 17 w 84"/>
                    <a:gd name="T5" fmla="*/ 61 h 77"/>
                    <a:gd name="T6" fmla="*/ 32 w 84"/>
                    <a:gd name="T7" fmla="*/ 16 h 77"/>
                    <a:gd name="T8" fmla="*/ 32 w 84"/>
                    <a:gd name="T9" fmla="*/ 0 h 77"/>
                    <a:gd name="T10" fmla="*/ 28 w 84"/>
                    <a:gd name="T11" fmla="*/ 1 h 77"/>
                    <a:gd name="T12" fmla="*/ 17 w 84"/>
                    <a:gd name="T13" fmla="*/ 11 h 77"/>
                    <a:gd name="T14" fmla="*/ 2 w 84"/>
                    <a:gd name="T15" fmla="*/ 56 h 77"/>
                    <a:gd name="T16" fmla="*/ 5 w 84"/>
                    <a:gd name="T17" fmla="*/ 72 h 77"/>
                    <a:gd name="T18" fmla="*/ 17 w 84"/>
                    <a:gd name="T19" fmla="*/ 77 h 77"/>
                    <a:gd name="T20" fmla="*/ 20 w 84"/>
                    <a:gd name="T21" fmla="*/ 76 h 77"/>
                    <a:gd name="T22" fmla="*/ 71 w 84"/>
                    <a:gd name="T23" fmla="*/ 65 h 77"/>
                    <a:gd name="T24" fmla="*/ 83 w 84"/>
                    <a:gd name="T25" fmla="*/ 54 h 77"/>
                    <a:gd name="T26" fmla="*/ 78 w 84"/>
                    <a:gd name="T27" fmla="*/ 38 h 77"/>
                    <a:gd name="T28" fmla="*/ 43 w 84"/>
                    <a:gd name="T29" fmla="*/ 5 h 77"/>
                    <a:gd name="T30" fmla="*/ 32 w 84"/>
                    <a:gd name="T3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77">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113" name="Freeform 25"/>
                <p:cNvSpPr>
                  <a:spLocks/>
                </p:cNvSpPr>
                <p:nvPr/>
              </p:nvSpPr>
              <p:spPr bwMode="auto">
                <a:xfrm>
                  <a:off x="1371545" y="3642225"/>
                  <a:ext cx="69249" cy="148163"/>
                </a:xfrm>
                <a:custGeom>
                  <a:avLst/>
                  <a:gdLst>
                    <a:gd name="T0" fmla="*/ 0 w 43"/>
                    <a:gd name="T1" fmla="*/ 0 h 92"/>
                    <a:gd name="T2" fmla="*/ 43 w 43"/>
                    <a:gd name="T3" fmla="*/ 0 h 92"/>
                    <a:gd name="T4" fmla="*/ 43 w 43"/>
                    <a:gd name="T5" fmla="*/ 92 h 92"/>
                    <a:gd name="T6" fmla="*/ 0 w 43"/>
                    <a:gd name="T7" fmla="*/ 92 h 92"/>
                    <a:gd name="T8" fmla="*/ 0 w 43"/>
                    <a:gd name="T9" fmla="*/ 0 h 92"/>
                    <a:gd name="T10" fmla="*/ 0 w 43"/>
                    <a:gd name="T11" fmla="*/ 0 h 92"/>
                  </a:gdLst>
                  <a:ahLst/>
                  <a:cxnLst>
                    <a:cxn ang="0">
                      <a:pos x="T0" y="T1"/>
                    </a:cxn>
                    <a:cxn ang="0">
                      <a:pos x="T2" y="T3"/>
                    </a:cxn>
                    <a:cxn ang="0">
                      <a:pos x="T4" y="T5"/>
                    </a:cxn>
                    <a:cxn ang="0">
                      <a:pos x="T6" y="T7"/>
                    </a:cxn>
                    <a:cxn ang="0">
                      <a:pos x="T8" y="T9"/>
                    </a:cxn>
                    <a:cxn ang="0">
                      <a:pos x="T10" y="T11"/>
                    </a:cxn>
                  </a:cxnLst>
                  <a:rect l="0" t="0" r="r" b="b"/>
                  <a:pathLst>
                    <a:path w="43" h="92">
                      <a:moveTo>
                        <a:pt x="0" y="0"/>
                      </a:moveTo>
                      <a:lnTo>
                        <a:pt x="43" y="0"/>
                      </a:lnTo>
                      <a:lnTo>
                        <a:pt x="43" y="92"/>
                      </a:lnTo>
                      <a:lnTo>
                        <a:pt x="0" y="9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114" name="Freeform 26"/>
                <p:cNvSpPr>
                  <a:spLocks/>
                </p:cNvSpPr>
                <p:nvPr/>
              </p:nvSpPr>
              <p:spPr bwMode="auto">
                <a:xfrm>
                  <a:off x="1371545" y="3642225"/>
                  <a:ext cx="156215" cy="59588"/>
                </a:xfrm>
                <a:custGeom>
                  <a:avLst/>
                  <a:gdLst>
                    <a:gd name="T0" fmla="*/ 0 w 97"/>
                    <a:gd name="T1" fmla="*/ 0 h 37"/>
                    <a:gd name="T2" fmla="*/ 97 w 97"/>
                    <a:gd name="T3" fmla="*/ 0 h 37"/>
                    <a:gd name="T4" fmla="*/ 97 w 97"/>
                    <a:gd name="T5" fmla="*/ 37 h 37"/>
                    <a:gd name="T6" fmla="*/ 0 w 97"/>
                    <a:gd name="T7" fmla="*/ 37 h 37"/>
                    <a:gd name="T8" fmla="*/ 0 w 97"/>
                    <a:gd name="T9" fmla="*/ 0 h 37"/>
                    <a:gd name="T10" fmla="*/ 0 w 97"/>
                    <a:gd name="T11" fmla="*/ 0 h 37"/>
                  </a:gdLst>
                  <a:ahLst/>
                  <a:cxnLst>
                    <a:cxn ang="0">
                      <a:pos x="T0" y="T1"/>
                    </a:cxn>
                    <a:cxn ang="0">
                      <a:pos x="T2" y="T3"/>
                    </a:cxn>
                    <a:cxn ang="0">
                      <a:pos x="T4" y="T5"/>
                    </a:cxn>
                    <a:cxn ang="0">
                      <a:pos x="T6" y="T7"/>
                    </a:cxn>
                    <a:cxn ang="0">
                      <a:pos x="T8" y="T9"/>
                    </a:cxn>
                    <a:cxn ang="0">
                      <a:pos x="T10" y="T11"/>
                    </a:cxn>
                  </a:cxnLst>
                  <a:rect l="0" t="0" r="r" b="b"/>
                  <a:pathLst>
                    <a:path w="97" h="37">
                      <a:moveTo>
                        <a:pt x="0" y="0"/>
                      </a:moveTo>
                      <a:lnTo>
                        <a:pt x="97" y="0"/>
                      </a:lnTo>
                      <a:lnTo>
                        <a:pt x="97" y="37"/>
                      </a:lnTo>
                      <a:lnTo>
                        <a:pt x="0" y="3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115" name="Freeform 27"/>
                <p:cNvSpPr>
                  <a:spLocks/>
                </p:cNvSpPr>
                <p:nvPr/>
              </p:nvSpPr>
              <p:spPr bwMode="auto">
                <a:xfrm>
                  <a:off x="1622777" y="3642225"/>
                  <a:ext cx="161046" cy="59588"/>
                </a:xfrm>
                <a:custGeom>
                  <a:avLst/>
                  <a:gdLst>
                    <a:gd name="T0" fmla="*/ 0 w 100"/>
                    <a:gd name="T1" fmla="*/ 37 h 37"/>
                    <a:gd name="T2" fmla="*/ 0 w 100"/>
                    <a:gd name="T3" fmla="*/ 0 h 37"/>
                    <a:gd name="T4" fmla="*/ 100 w 100"/>
                    <a:gd name="T5" fmla="*/ 0 h 37"/>
                    <a:gd name="T6" fmla="*/ 64 w 100"/>
                    <a:gd name="T7" fmla="*/ 37 h 37"/>
                    <a:gd name="T8" fmla="*/ 0 w 100"/>
                    <a:gd name="T9" fmla="*/ 37 h 37"/>
                    <a:gd name="T10" fmla="*/ 0 w 100"/>
                    <a:gd name="T11" fmla="*/ 37 h 37"/>
                    <a:gd name="T12" fmla="*/ 0 w 100"/>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0" h="37">
                      <a:moveTo>
                        <a:pt x="0" y="37"/>
                      </a:moveTo>
                      <a:lnTo>
                        <a:pt x="0" y="0"/>
                      </a:lnTo>
                      <a:lnTo>
                        <a:pt x="100" y="0"/>
                      </a:lnTo>
                      <a:lnTo>
                        <a:pt x="64" y="37"/>
                      </a:lnTo>
                      <a:lnTo>
                        <a:pt x="0" y="37"/>
                      </a:lnTo>
                      <a:lnTo>
                        <a:pt x="0"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116" name="Freeform 28"/>
                <p:cNvSpPr>
                  <a:spLocks/>
                </p:cNvSpPr>
                <p:nvPr/>
              </p:nvSpPr>
              <p:spPr bwMode="auto">
                <a:xfrm>
                  <a:off x="1622777" y="4212330"/>
                  <a:ext cx="161046" cy="72471"/>
                </a:xfrm>
                <a:custGeom>
                  <a:avLst/>
                  <a:gdLst>
                    <a:gd name="T0" fmla="*/ 0 w 100"/>
                    <a:gd name="T1" fmla="*/ 0 h 45"/>
                    <a:gd name="T2" fmla="*/ 100 w 100"/>
                    <a:gd name="T3" fmla="*/ 0 h 45"/>
                    <a:gd name="T4" fmla="*/ 100 w 100"/>
                    <a:gd name="T5" fmla="*/ 45 h 45"/>
                    <a:gd name="T6" fmla="*/ 0 w 100"/>
                    <a:gd name="T7" fmla="*/ 45 h 45"/>
                    <a:gd name="T8" fmla="*/ 0 w 100"/>
                    <a:gd name="T9" fmla="*/ 0 h 45"/>
                    <a:gd name="T10" fmla="*/ 0 w 100"/>
                    <a:gd name="T11" fmla="*/ 0 h 45"/>
                  </a:gdLst>
                  <a:ahLst/>
                  <a:cxnLst>
                    <a:cxn ang="0">
                      <a:pos x="T0" y="T1"/>
                    </a:cxn>
                    <a:cxn ang="0">
                      <a:pos x="T2" y="T3"/>
                    </a:cxn>
                    <a:cxn ang="0">
                      <a:pos x="T4" y="T5"/>
                    </a:cxn>
                    <a:cxn ang="0">
                      <a:pos x="T6" y="T7"/>
                    </a:cxn>
                    <a:cxn ang="0">
                      <a:pos x="T8" y="T9"/>
                    </a:cxn>
                    <a:cxn ang="0">
                      <a:pos x="T10" y="T11"/>
                    </a:cxn>
                  </a:cxnLst>
                  <a:rect l="0" t="0" r="r" b="b"/>
                  <a:pathLst>
                    <a:path w="100" h="45">
                      <a:moveTo>
                        <a:pt x="0" y="0"/>
                      </a:moveTo>
                      <a:lnTo>
                        <a:pt x="100" y="0"/>
                      </a:lnTo>
                      <a:lnTo>
                        <a:pt x="100"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117" name="Freeform 29"/>
                <p:cNvSpPr>
                  <a:spLocks/>
                </p:cNvSpPr>
                <p:nvPr/>
              </p:nvSpPr>
              <p:spPr bwMode="auto">
                <a:xfrm>
                  <a:off x="1371545"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118" name="Freeform 30"/>
                <p:cNvSpPr>
                  <a:spLocks/>
                </p:cNvSpPr>
                <p:nvPr/>
              </p:nvSpPr>
              <p:spPr bwMode="auto">
                <a:xfrm>
                  <a:off x="1371545"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119" name="Freeform 31"/>
                <p:cNvSpPr>
                  <a:spLocks/>
                </p:cNvSpPr>
                <p:nvPr/>
              </p:nvSpPr>
              <p:spPr bwMode="auto">
                <a:xfrm>
                  <a:off x="1371545"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120" name="Freeform 32"/>
                <p:cNvSpPr>
                  <a:spLocks/>
                </p:cNvSpPr>
                <p:nvPr/>
              </p:nvSpPr>
              <p:spPr bwMode="auto">
                <a:xfrm>
                  <a:off x="1969027"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121" name="Freeform 33"/>
                <p:cNvSpPr>
                  <a:spLocks/>
                </p:cNvSpPr>
                <p:nvPr/>
              </p:nvSpPr>
              <p:spPr bwMode="auto">
                <a:xfrm>
                  <a:off x="1882062"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122" name="Freeform 34"/>
                <p:cNvSpPr>
                  <a:spLocks/>
                </p:cNvSpPr>
                <p:nvPr/>
              </p:nvSpPr>
              <p:spPr bwMode="auto">
                <a:xfrm>
                  <a:off x="1969027"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123" name="Freeform 35"/>
                <p:cNvSpPr>
                  <a:spLocks/>
                </p:cNvSpPr>
                <p:nvPr/>
              </p:nvSpPr>
              <p:spPr bwMode="auto">
                <a:xfrm>
                  <a:off x="1725847" y="3466684"/>
                  <a:ext cx="468645" cy="471867"/>
                </a:xfrm>
                <a:custGeom>
                  <a:avLst/>
                  <a:gdLst>
                    <a:gd name="T0" fmla="*/ 208 w 291"/>
                    <a:gd name="T1" fmla="*/ 0 h 293"/>
                    <a:gd name="T2" fmla="*/ 0 w 291"/>
                    <a:gd name="T3" fmla="*/ 196 h 293"/>
                    <a:gd name="T4" fmla="*/ 92 w 291"/>
                    <a:gd name="T5" fmla="*/ 293 h 293"/>
                    <a:gd name="T6" fmla="*/ 291 w 291"/>
                    <a:gd name="T7" fmla="*/ 94 h 293"/>
                    <a:gd name="T8" fmla="*/ 208 w 291"/>
                    <a:gd name="T9" fmla="*/ 0 h 293"/>
                    <a:gd name="T10" fmla="*/ 208 w 291"/>
                    <a:gd name="T11" fmla="*/ 0 h 293"/>
                    <a:gd name="T12" fmla="*/ 208 w 291"/>
                    <a:gd name="T13" fmla="*/ 0 h 293"/>
                  </a:gdLst>
                  <a:ahLst/>
                  <a:cxnLst>
                    <a:cxn ang="0">
                      <a:pos x="T0" y="T1"/>
                    </a:cxn>
                    <a:cxn ang="0">
                      <a:pos x="T2" y="T3"/>
                    </a:cxn>
                    <a:cxn ang="0">
                      <a:pos x="T4" y="T5"/>
                    </a:cxn>
                    <a:cxn ang="0">
                      <a:pos x="T6" y="T7"/>
                    </a:cxn>
                    <a:cxn ang="0">
                      <a:pos x="T8" y="T9"/>
                    </a:cxn>
                    <a:cxn ang="0">
                      <a:pos x="T10" y="T11"/>
                    </a:cxn>
                    <a:cxn ang="0">
                      <a:pos x="T12" y="T13"/>
                    </a:cxn>
                  </a:cxnLst>
                  <a:rect l="0" t="0" r="r" b="b"/>
                  <a:pathLst>
                    <a:path w="291" h="293">
                      <a:moveTo>
                        <a:pt x="208" y="0"/>
                      </a:moveTo>
                      <a:lnTo>
                        <a:pt x="0" y="196"/>
                      </a:lnTo>
                      <a:lnTo>
                        <a:pt x="92" y="293"/>
                      </a:lnTo>
                      <a:lnTo>
                        <a:pt x="291" y="94"/>
                      </a:lnTo>
                      <a:lnTo>
                        <a:pt x="208" y="0"/>
                      </a:lnTo>
                      <a:lnTo>
                        <a:pt x="208" y="0"/>
                      </a:lnTo>
                      <a:lnTo>
                        <a:pt x="2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124" name="Freeform 36"/>
                <p:cNvSpPr>
                  <a:spLocks/>
                </p:cNvSpPr>
                <p:nvPr/>
              </p:nvSpPr>
              <p:spPr bwMode="auto">
                <a:xfrm>
                  <a:off x="1619556" y="3849975"/>
                  <a:ext cx="190035" cy="172320"/>
                </a:xfrm>
                <a:custGeom>
                  <a:avLst/>
                  <a:gdLst>
                    <a:gd name="T0" fmla="*/ 35 w 118"/>
                    <a:gd name="T1" fmla="*/ 0 h 107"/>
                    <a:gd name="T2" fmla="*/ 0 w 118"/>
                    <a:gd name="T3" fmla="*/ 107 h 107"/>
                    <a:gd name="T4" fmla="*/ 118 w 118"/>
                    <a:gd name="T5" fmla="*/ 81 h 107"/>
                    <a:gd name="T6" fmla="*/ 35 w 118"/>
                    <a:gd name="T7" fmla="*/ 0 h 107"/>
                    <a:gd name="T8" fmla="*/ 35 w 118"/>
                    <a:gd name="T9" fmla="*/ 0 h 107"/>
                    <a:gd name="T10" fmla="*/ 35 w 118"/>
                    <a:gd name="T11" fmla="*/ 0 h 107"/>
                  </a:gdLst>
                  <a:ahLst/>
                  <a:cxnLst>
                    <a:cxn ang="0">
                      <a:pos x="T0" y="T1"/>
                    </a:cxn>
                    <a:cxn ang="0">
                      <a:pos x="T2" y="T3"/>
                    </a:cxn>
                    <a:cxn ang="0">
                      <a:pos x="T4" y="T5"/>
                    </a:cxn>
                    <a:cxn ang="0">
                      <a:pos x="T6" y="T7"/>
                    </a:cxn>
                    <a:cxn ang="0">
                      <a:pos x="T8" y="T9"/>
                    </a:cxn>
                    <a:cxn ang="0">
                      <a:pos x="T10" y="T11"/>
                    </a:cxn>
                  </a:cxnLst>
                  <a:rect l="0" t="0" r="r" b="b"/>
                  <a:pathLst>
                    <a:path w="118" h="107">
                      <a:moveTo>
                        <a:pt x="35" y="0"/>
                      </a:moveTo>
                      <a:lnTo>
                        <a:pt x="0" y="107"/>
                      </a:lnTo>
                      <a:lnTo>
                        <a:pt x="118" y="81"/>
                      </a:lnTo>
                      <a:lnTo>
                        <a:pt x="35"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Tahoma" panose="020B0604030504040204" pitchFamily="34" charset="0"/>
                    <a:ea typeface="Tahoma" panose="020B0604030504040204" pitchFamily="34" charset="0"/>
                    <a:cs typeface="Tahoma" panose="020B0604030504040204" pitchFamily="34" charset="0"/>
                  </a:endParaRPr>
                </a:p>
              </p:txBody>
            </p:sp>
          </p:grpSp>
        </p:grpSp>
      </p:grpSp>
      <p:grpSp>
        <p:nvGrpSpPr>
          <p:cNvPr id="41" name="Group 40"/>
          <p:cNvGrpSpPr/>
          <p:nvPr/>
        </p:nvGrpSpPr>
        <p:grpSpPr>
          <a:xfrm>
            <a:off x="0" y="1689767"/>
            <a:ext cx="19202401" cy="830997"/>
            <a:chOff x="168274" y="1892299"/>
            <a:chExt cx="19202401" cy="830995"/>
          </a:xfrm>
        </p:grpSpPr>
        <p:sp>
          <p:nvSpPr>
            <p:cNvPr id="42" name="Rounded Rectangle 41"/>
            <p:cNvSpPr/>
            <p:nvPr/>
          </p:nvSpPr>
          <p:spPr>
            <a:xfrm>
              <a:off x="168274" y="1905000"/>
              <a:ext cx="1905001"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44" name="TextBox 43"/>
            <p:cNvSpPr txBox="1"/>
            <p:nvPr/>
          </p:nvSpPr>
          <p:spPr>
            <a:xfrm>
              <a:off x="1082675" y="1913523"/>
              <a:ext cx="450764" cy="754051"/>
            </a:xfrm>
            <a:prstGeom prst="rect">
              <a:avLst/>
            </a:prstGeom>
            <a:noFill/>
          </p:spPr>
          <p:txBody>
            <a:bodyPr wrap="none" rtlCol="0">
              <a:spAutoFit/>
            </a:bodyPr>
            <a:lstStyle/>
            <a:p>
              <a:r>
                <a:rPr lang="en-US" b="1" dirty="0" smtClean="0">
                  <a:solidFill>
                    <a:schemeClr val="bg1"/>
                  </a:solidFill>
                  <a:latin typeface="Tahoma" panose="020B0604030504040204" pitchFamily="34" charset="0"/>
                  <a:ea typeface="Tahoma" panose="020B0604030504040204" pitchFamily="34" charset="0"/>
                  <a:cs typeface="Tahoma" panose="020B0604030504040204" pitchFamily="34" charset="0"/>
                </a:rPr>
                <a:t>I</a:t>
              </a:r>
              <a:endParaRPr lang="en-US"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50" name="TextBox 49"/>
            <p:cNvSpPr txBox="1"/>
            <p:nvPr/>
          </p:nvSpPr>
          <p:spPr>
            <a:xfrm>
              <a:off x="2087561" y="1892299"/>
              <a:ext cx="17283114" cy="830995"/>
            </a:xfrm>
            <a:prstGeom prst="rect">
              <a:avLst/>
            </a:prstGeom>
            <a:noFill/>
          </p:spPr>
          <p:txBody>
            <a:bodyPr wrap="square" rtlCol="0">
              <a:spAutoFit/>
            </a:bodyPr>
            <a:lstStyle/>
            <a:p>
              <a:r>
                <a:rPr lang="en-US" sz="4800" b="1" dirty="0" smtClean="0">
                  <a:solidFill>
                    <a:srgbClr val="145F82"/>
                  </a:solidFill>
                  <a:latin typeface="Tahoma" panose="020B0604030504040204" pitchFamily="34" charset="0"/>
                  <a:ea typeface="Tahoma" panose="020B0604030504040204" pitchFamily="34" charset="0"/>
                  <a:cs typeface="Tahoma" panose="020B0604030504040204" pitchFamily="34" charset="0"/>
                </a:rPr>
                <a:t>HỆ BẤT PHƯƠNG TRÌNH BẬC NHẤT HAI ẨN</a:t>
              </a:r>
              <a:endParaRPr lang="en-US" sz="4800" b="1" dirty="0">
                <a:solidFill>
                  <a:srgbClr val="145F82"/>
                </a:solidFill>
                <a:latin typeface="Tahoma" panose="020B0604030504040204" pitchFamily="34" charset="0"/>
                <a:ea typeface="Tahoma" panose="020B0604030504040204" pitchFamily="34" charset="0"/>
                <a:cs typeface="Tahoma" panose="020B0604030504040204" pitchFamily="34" charset="0"/>
              </a:endParaRPr>
            </a:p>
          </p:txBody>
        </p:sp>
      </p:grpSp>
      <p:grpSp>
        <p:nvGrpSpPr>
          <p:cNvPr id="51" name="Group 50"/>
          <p:cNvGrpSpPr/>
          <p:nvPr/>
        </p:nvGrpSpPr>
        <p:grpSpPr>
          <a:xfrm>
            <a:off x="659186" y="6447168"/>
            <a:ext cx="22810414" cy="3007245"/>
            <a:chOff x="721799" y="1603075"/>
            <a:chExt cx="22810414" cy="3007245"/>
          </a:xfrm>
        </p:grpSpPr>
        <p:grpSp>
          <p:nvGrpSpPr>
            <p:cNvPr id="52" name="Group 54"/>
            <p:cNvGrpSpPr/>
            <p:nvPr/>
          </p:nvGrpSpPr>
          <p:grpSpPr>
            <a:xfrm>
              <a:off x="721799" y="1603075"/>
              <a:ext cx="22200814" cy="2605782"/>
              <a:chOff x="1268078" y="3405486"/>
              <a:chExt cx="22200814" cy="2605782"/>
            </a:xfrm>
          </p:grpSpPr>
          <p:sp>
            <p:nvSpPr>
              <p:cNvPr id="54" name="Rounded Rectangle 53"/>
              <p:cNvSpPr/>
              <p:nvPr/>
            </p:nvSpPr>
            <p:spPr>
              <a:xfrm>
                <a:off x="1532360" y="3497894"/>
                <a:ext cx="21936532" cy="2513374"/>
              </a:xfrm>
              <a:prstGeom prst="roundRect">
                <a:avLst>
                  <a:gd name="adj" fmla="val 5347"/>
                </a:avLst>
              </a:prstGeom>
              <a:solidFill>
                <a:schemeClr val="accent6">
                  <a:lumMod val="20000"/>
                  <a:lumOff val="8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ahoma" panose="020B0604030504040204" pitchFamily="34" charset="0"/>
                  <a:ea typeface="Tahoma" panose="020B0604030504040204" pitchFamily="34" charset="0"/>
                  <a:cs typeface="Tahoma" panose="020B0604030504040204" pitchFamily="34" charset="0"/>
                </a:endParaRPr>
              </a:p>
            </p:txBody>
          </p:sp>
          <p:grpSp>
            <p:nvGrpSpPr>
              <p:cNvPr id="55" name="Group 67"/>
              <p:cNvGrpSpPr/>
              <p:nvPr/>
            </p:nvGrpSpPr>
            <p:grpSpPr>
              <a:xfrm>
                <a:off x="1268078" y="3405486"/>
                <a:ext cx="3343539" cy="940513"/>
                <a:chOff x="1311958" y="3405486"/>
                <a:chExt cx="3343539" cy="940513"/>
              </a:xfrm>
            </p:grpSpPr>
            <p:sp>
              <p:nvSpPr>
                <p:cNvPr id="56" name="Freeform 20"/>
                <p:cNvSpPr>
                  <a:spLocks/>
                </p:cNvSpPr>
                <p:nvPr/>
              </p:nvSpPr>
              <p:spPr bwMode="auto">
                <a:xfrm rot="5400000">
                  <a:off x="2841050" y="2751419"/>
                  <a:ext cx="793395" cy="2330141"/>
                </a:xfrm>
                <a:prstGeom prst="round2SameRect">
                  <a:avLst>
                    <a:gd name="adj1" fmla="val 6498"/>
                    <a:gd name="adj2" fmla="val 0"/>
                  </a:avLst>
                </a:prstGeom>
                <a:solidFill>
                  <a:schemeClr val="accent6">
                    <a:lumMod val="75000"/>
                  </a:schemeClr>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57" name="TextBox 56"/>
                <p:cNvSpPr txBox="1"/>
                <p:nvPr/>
              </p:nvSpPr>
              <p:spPr>
                <a:xfrm>
                  <a:off x="2250671" y="3527166"/>
                  <a:ext cx="2404826" cy="800219"/>
                </a:xfrm>
                <a:prstGeom prst="rect">
                  <a:avLst/>
                </a:prstGeom>
                <a:noFill/>
              </p:spPr>
              <p:txBody>
                <a:bodyPr wrap="none" rtlCol="0">
                  <a:spAutoFit/>
                </a:bodyPr>
                <a:lstStyle/>
                <a:p>
                  <a:r>
                    <a:rPr lang="vi-VN" sz="4600" b="1" dirty="0">
                      <a:solidFill>
                        <a:schemeClr val="bg1"/>
                      </a:solidFill>
                      <a:latin typeface="Tahoma" pitchFamily="34" charset="0"/>
                      <a:ea typeface="Tahoma" pitchFamily="34" charset="0"/>
                      <a:cs typeface="Tahoma" pitchFamily="34" charset="0"/>
                    </a:rPr>
                    <a:t>Ví </a:t>
                  </a:r>
                  <a:r>
                    <a:rPr lang="vi-VN" sz="4600" b="1" dirty="0" smtClean="0">
                      <a:solidFill>
                        <a:schemeClr val="bg1"/>
                      </a:solidFill>
                      <a:latin typeface="Tahoma" pitchFamily="34" charset="0"/>
                      <a:ea typeface="Tahoma" pitchFamily="34" charset="0"/>
                      <a:cs typeface="Tahoma" pitchFamily="34" charset="0"/>
                    </a:rPr>
                    <a:t>dụ</a:t>
                  </a:r>
                  <a:r>
                    <a:rPr lang="en-US" sz="4600" b="1" dirty="0" smtClean="0">
                      <a:solidFill>
                        <a:schemeClr val="bg1"/>
                      </a:solidFill>
                      <a:latin typeface="Tahoma" pitchFamily="34" charset="0"/>
                      <a:ea typeface="Tahoma" pitchFamily="34" charset="0"/>
                      <a:cs typeface="Tahoma" pitchFamily="34" charset="0"/>
                    </a:rPr>
                    <a:t> 1</a:t>
                  </a:r>
                  <a:r>
                    <a:rPr lang="vi-VN" sz="4600" b="1" dirty="0" smtClean="0">
                      <a:solidFill>
                        <a:schemeClr val="bg1"/>
                      </a:solidFill>
                      <a:latin typeface="Tahoma" pitchFamily="34" charset="0"/>
                      <a:ea typeface="Tahoma" pitchFamily="34" charset="0"/>
                      <a:cs typeface="Tahoma" pitchFamily="34" charset="0"/>
                    </a:rPr>
                    <a:t> </a:t>
                  </a:r>
                  <a:endParaRPr lang="en-US" sz="4600" b="1" dirty="0">
                    <a:solidFill>
                      <a:schemeClr val="bg1"/>
                    </a:solidFill>
                    <a:latin typeface="Tahoma" pitchFamily="34" charset="0"/>
                    <a:ea typeface="Tahoma" pitchFamily="34" charset="0"/>
                    <a:cs typeface="Tahoma" pitchFamily="34" charset="0"/>
                  </a:endParaRPr>
                </a:p>
              </p:txBody>
            </p:sp>
            <p:grpSp>
              <p:nvGrpSpPr>
                <p:cNvPr id="58" name="Group 70"/>
                <p:cNvGrpSpPr/>
                <p:nvPr/>
              </p:nvGrpSpPr>
              <p:grpSpPr>
                <a:xfrm>
                  <a:off x="1311958" y="3405486"/>
                  <a:ext cx="950173" cy="940513"/>
                  <a:chOff x="1311958" y="3405486"/>
                  <a:chExt cx="950173" cy="940513"/>
                </a:xfrm>
              </p:grpSpPr>
              <p:sp>
                <p:nvSpPr>
                  <p:cNvPr id="59" name="Rectangle 58"/>
                  <p:cNvSpPr/>
                  <p:nvPr/>
                </p:nvSpPr>
                <p:spPr>
                  <a:xfrm>
                    <a:off x="1406975" y="3672018"/>
                    <a:ext cx="596676" cy="5403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60" name="Freeform 13"/>
                  <p:cNvSpPr>
                    <a:spLocks noEditPoints="1"/>
                  </p:cNvSpPr>
                  <p:nvPr/>
                </p:nvSpPr>
                <p:spPr bwMode="auto">
                  <a:xfrm>
                    <a:off x="1311958" y="3581027"/>
                    <a:ext cx="190035" cy="268948"/>
                  </a:xfrm>
                  <a:custGeom>
                    <a:avLst/>
                    <a:gdLst>
                      <a:gd name="T0" fmla="*/ 34 w 50"/>
                      <a:gd name="T1" fmla="*/ 16 h 71"/>
                      <a:gd name="T2" fmla="*/ 34 w 50"/>
                      <a:gd name="T3" fmla="*/ 55 h 71"/>
                      <a:gd name="T4" fmla="*/ 16 w 50"/>
                      <a:gd name="T5" fmla="*/ 55 h 71"/>
                      <a:gd name="T6" fmla="*/ 16 w 50"/>
                      <a:gd name="T7" fmla="*/ 16 h 71"/>
                      <a:gd name="T8" fmla="*/ 34 w 50"/>
                      <a:gd name="T9" fmla="*/ 16 h 71"/>
                      <a:gd name="T10" fmla="*/ 34 w 50"/>
                      <a:gd name="T11" fmla="*/ 0 h 71"/>
                      <a:gd name="T12" fmla="*/ 16 w 50"/>
                      <a:gd name="T13" fmla="*/ 0 h 71"/>
                      <a:gd name="T14" fmla="*/ 0 w 50"/>
                      <a:gd name="T15" fmla="*/ 16 h 71"/>
                      <a:gd name="T16" fmla="*/ 0 w 50"/>
                      <a:gd name="T17" fmla="*/ 55 h 71"/>
                      <a:gd name="T18" fmla="*/ 16 w 50"/>
                      <a:gd name="T19" fmla="*/ 71 h 71"/>
                      <a:gd name="T20" fmla="*/ 34 w 50"/>
                      <a:gd name="T21" fmla="*/ 71 h 71"/>
                      <a:gd name="T22" fmla="*/ 50 w 50"/>
                      <a:gd name="T23" fmla="*/ 55 h 71"/>
                      <a:gd name="T24" fmla="*/ 50 w 50"/>
                      <a:gd name="T25" fmla="*/ 16 h 71"/>
                      <a:gd name="T26" fmla="*/ 34 w 50"/>
                      <a:gd name="T2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1">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61" name="Freeform 14"/>
                  <p:cNvSpPr>
                    <a:spLocks noEditPoints="1"/>
                  </p:cNvSpPr>
                  <p:nvPr/>
                </p:nvSpPr>
                <p:spPr bwMode="auto">
                  <a:xfrm>
                    <a:off x="1311958" y="3581027"/>
                    <a:ext cx="277000" cy="181983"/>
                  </a:xfrm>
                  <a:custGeom>
                    <a:avLst/>
                    <a:gdLst>
                      <a:gd name="T0" fmla="*/ 57 w 73"/>
                      <a:gd name="T1" fmla="*/ 16 h 48"/>
                      <a:gd name="T2" fmla="*/ 57 w 73"/>
                      <a:gd name="T3" fmla="*/ 32 h 48"/>
                      <a:gd name="T4" fmla="*/ 16 w 73"/>
                      <a:gd name="T5" fmla="*/ 32 h 48"/>
                      <a:gd name="T6" fmla="*/ 16 w 73"/>
                      <a:gd name="T7" fmla="*/ 16 h 48"/>
                      <a:gd name="T8" fmla="*/ 57 w 73"/>
                      <a:gd name="T9" fmla="*/ 16 h 48"/>
                      <a:gd name="T10" fmla="*/ 57 w 73"/>
                      <a:gd name="T11" fmla="*/ 0 h 48"/>
                      <a:gd name="T12" fmla="*/ 16 w 73"/>
                      <a:gd name="T13" fmla="*/ 0 h 48"/>
                      <a:gd name="T14" fmla="*/ 0 w 73"/>
                      <a:gd name="T15" fmla="*/ 16 h 48"/>
                      <a:gd name="T16" fmla="*/ 0 w 73"/>
                      <a:gd name="T17" fmla="*/ 32 h 48"/>
                      <a:gd name="T18" fmla="*/ 16 w 73"/>
                      <a:gd name="T19" fmla="*/ 48 h 48"/>
                      <a:gd name="T20" fmla="*/ 57 w 73"/>
                      <a:gd name="T21" fmla="*/ 48 h 48"/>
                      <a:gd name="T22" fmla="*/ 73 w 73"/>
                      <a:gd name="T23" fmla="*/ 32 h 48"/>
                      <a:gd name="T24" fmla="*/ 73 w 73"/>
                      <a:gd name="T25" fmla="*/ 16 h 48"/>
                      <a:gd name="T26" fmla="*/ 57 w 73"/>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8">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62" name="Freeform 15"/>
                  <p:cNvSpPr>
                    <a:spLocks noEditPoints="1"/>
                  </p:cNvSpPr>
                  <p:nvPr/>
                </p:nvSpPr>
                <p:spPr bwMode="auto">
                  <a:xfrm>
                    <a:off x="1563190" y="3581027"/>
                    <a:ext cx="285052" cy="181983"/>
                  </a:xfrm>
                  <a:custGeom>
                    <a:avLst/>
                    <a:gdLst>
                      <a:gd name="T0" fmla="*/ 58 w 75"/>
                      <a:gd name="T1" fmla="*/ 16 h 48"/>
                      <a:gd name="T2" fmla="*/ 43 w 75"/>
                      <a:gd name="T3" fmla="*/ 32 h 48"/>
                      <a:gd name="T4" fmla="*/ 16 w 75"/>
                      <a:gd name="T5" fmla="*/ 32 h 48"/>
                      <a:gd name="T6" fmla="*/ 16 w 75"/>
                      <a:gd name="T7" fmla="*/ 16 h 48"/>
                      <a:gd name="T8" fmla="*/ 58 w 75"/>
                      <a:gd name="T9" fmla="*/ 16 h 48"/>
                      <a:gd name="T10" fmla="*/ 58 w 75"/>
                      <a:gd name="T11" fmla="*/ 0 h 48"/>
                      <a:gd name="T12" fmla="*/ 16 w 75"/>
                      <a:gd name="T13" fmla="*/ 0 h 48"/>
                      <a:gd name="T14" fmla="*/ 0 w 75"/>
                      <a:gd name="T15" fmla="*/ 16 h 48"/>
                      <a:gd name="T16" fmla="*/ 0 w 75"/>
                      <a:gd name="T17" fmla="*/ 32 h 48"/>
                      <a:gd name="T18" fmla="*/ 16 w 75"/>
                      <a:gd name="T19" fmla="*/ 48 h 48"/>
                      <a:gd name="T20" fmla="*/ 43 w 75"/>
                      <a:gd name="T21" fmla="*/ 48 h 48"/>
                      <a:gd name="T22" fmla="*/ 55 w 75"/>
                      <a:gd name="T23" fmla="*/ 43 h 48"/>
                      <a:gd name="T24" fmla="*/ 70 w 75"/>
                      <a:gd name="T25" fmla="*/ 26 h 48"/>
                      <a:gd name="T26" fmla="*/ 73 w 75"/>
                      <a:gd name="T27" fmla="*/ 9 h 48"/>
                      <a:gd name="T28" fmla="*/ 58 w 75"/>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48">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63" name="Freeform 16"/>
                  <p:cNvSpPr>
                    <a:spLocks noEditPoints="1"/>
                  </p:cNvSpPr>
                  <p:nvPr/>
                </p:nvSpPr>
                <p:spPr bwMode="auto">
                  <a:xfrm>
                    <a:off x="1563190" y="4151132"/>
                    <a:ext cx="280221" cy="194867"/>
                  </a:xfrm>
                  <a:custGeom>
                    <a:avLst/>
                    <a:gdLst>
                      <a:gd name="T0" fmla="*/ 58 w 74"/>
                      <a:gd name="T1" fmla="*/ 16 h 51"/>
                      <a:gd name="T2" fmla="*/ 58 w 74"/>
                      <a:gd name="T3" fmla="*/ 35 h 51"/>
                      <a:gd name="T4" fmla="*/ 16 w 74"/>
                      <a:gd name="T5" fmla="*/ 35 h 51"/>
                      <a:gd name="T6" fmla="*/ 16 w 74"/>
                      <a:gd name="T7" fmla="*/ 16 h 51"/>
                      <a:gd name="T8" fmla="*/ 58 w 74"/>
                      <a:gd name="T9" fmla="*/ 16 h 51"/>
                      <a:gd name="T10" fmla="*/ 58 w 74"/>
                      <a:gd name="T11" fmla="*/ 0 h 51"/>
                      <a:gd name="T12" fmla="*/ 16 w 74"/>
                      <a:gd name="T13" fmla="*/ 0 h 51"/>
                      <a:gd name="T14" fmla="*/ 0 w 74"/>
                      <a:gd name="T15" fmla="*/ 16 h 51"/>
                      <a:gd name="T16" fmla="*/ 0 w 74"/>
                      <a:gd name="T17" fmla="*/ 35 h 51"/>
                      <a:gd name="T18" fmla="*/ 16 w 74"/>
                      <a:gd name="T19" fmla="*/ 51 h 51"/>
                      <a:gd name="T20" fmla="*/ 58 w 74"/>
                      <a:gd name="T21" fmla="*/ 51 h 51"/>
                      <a:gd name="T22" fmla="*/ 74 w 74"/>
                      <a:gd name="T23" fmla="*/ 35 h 51"/>
                      <a:gd name="T24" fmla="*/ 74 w 74"/>
                      <a:gd name="T25" fmla="*/ 16 h 51"/>
                      <a:gd name="T26" fmla="*/ 58 w 74"/>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51">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64" name="Freeform 17"/>
                  <p:cNvSpPr>
                    <a:spLocks noEditPoints="1"/>
                  </p:cNvSpPr>
                  <p:nvPr/>
                </p:nvSpPr>
                <p:spPr bwMode="auto">
                  <a:xfrm>
                    <a:off x="1311958" y="4064167"/>
                    <a:ext cx="19003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65" name="Freeform 18"/>
                  <p:cNvSpPr>
                    <a:spLocks noEditPoints="1"/>
                  </p:cNvSpPr>
                  <p:nvPr/>
                </p:nvSpPr>
                <p:spPr bwMode="auto">
                  <a:xfrm>
                    <a:off x="1311958" y="4151132"/>
                    <a:ext cx="27700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66" name="Freeform 19"/>
                  <p:cNvSpPr>
                    <a:spLocks noEditPoints="1"/>
                  </p:cNvSpPr>
                  <p:nvPr/>
                </p:nvSpPr>
                <p:spPr bwMode="auto">
                  <a:xfrm>
                    <a:off x="1311958" y="3820986"/>
                    <a:ext cx="19003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67" name="Freeform 20"/>
                  <p:cNvSpPr>
                    <a:spLocks noEditPoints="1"/>
                  </p:cNvSpPr>
                  <p:nvPr/>
                </p:nvSpPr>
                <p:spPr bwMode="auto">
                  <a:xfrm>
                    <a:off x="1907830" y="4064167"/>
                    <a:ext cx="19164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68" name="Freeform 21"/>
                  <p:cNvSpPr>
                    <a:spLocks noEditPoints="1"/>
                  </p:cNvSpPr>
                  <p:nvPr/>
                </p:nvSpPr>
                <p:spPr bwMode="auto">
                  <a:xfrm>
                    <a:off x="1820865" y="4151132"/>
                    <a:ext cx="27861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69" name="Freeform 22"/>
                  <p:cNvSpPr>
                    <a:spLocks noEditPoints="1"/>
                  </p:cNvSpPr>
                  <p:nvPr/>
                </p:nvSpPr>
                <p:spPr bwMode="auto">
                  <a:xfrm>
                    <a:off x="1907830" y="3820986"/>
                    <a:ext cx="19164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70" name="Freeform 23"/>
                  <p:cNvSpPr>
                    <a:spLocks noEditPoints="1"/>
                  </p:cNvSpPr>
                  <p:nvPr/>
                </p:nvSpPr>
                <p:spPr bwMode="auto">
                  <a:xfrm>
                    <a:off x="1661428" y="3405486"/>
                    <a:ext cx="600703" cy="594262"/>
                  </a:xfrm>
                  <a:custGeom>
                    <a:avLst/>
                    <a:gdLst>
                      <a:gd name="T0" fmla="*/ 105 w 158"/>
                      <a:gd name="T1" fmla="*/ 16 h 156"/>
                      <a:gd name="T2" fmla="*/ 140 w 158"/>
                      <a:gd name="T3" fmla="*/ 56 h 156"/>
                      <a:gd name="T4" fmla="*/ 56 w 158"/>
                      <a:gd name="T5" fmla="*/ 140 h 156"/>
                      <a:gd name="T6" fmla="*/ 17 w 158"/>
                      <a:gd name="T7" fmla="*/ 99 h 156"/>
                      <a:gd name="T8" fmla="*/ 105 w 158"/>
                      <a:gd name="T9" fmla="*/ 16 h 156"/>
                      <a:gd name="T10" fmla="*/ 105 w 158"/>
                      <a:gd name="T11" fmla="*/ 0 h 156"/>
                      <a:gd name="T12" fmla="*/ 94 w 158"/>
                      <a:gd name="T13" fmla="*/ 5 h 156"/>
                      <a:gd name="T14" fmla="*/ 6 w 158"/>
                      <a:gd name="T15" fmla="*/ 87 h 156"/>
                      <a:gd name="T16" fmla="*/ 5 w 158"/>
                      <a:gd name="T17" fmla="*/ 109 h 156"/>
                      <a:gd name="T18" fmla="*/ 44 w 158"/>
                      <a:gd name="T19" fmla="*/ 151 h 156"/>
                      <a:gd name="T20" fmla="*/ 55 w 158"/>
                      <a:gd name="T21" fmla="*/ 156 h 156"/>
                      <a:gd name="T22" fmla="*/ 56 w 158"/>
                      <a:gd name="T23" fmla="*/ 156 h 156"/>
                      <a:gd name="T24" fmla="*/ 67 w 158"/>
                      <a:gd name="T25" fmla="*/ 152 h 156"/>
                      <a:gd name="T26" fmla="*/ 151 w 158"/>
                      <a:gd name="T27" fmla="*/ 67 h 156"/>
                      <a:gd name="T28" fmla="*/ 152 w 158"/>
                      <a:gd name="T29" fmla="*/ 45 h 156"/>
                      <a:gd name="T30" fmla="*/ 117 w 158"/>
                      <a:gd name="T31" fmla="*/ 6 h 156"/>
                      <a:gd name="T32" fmla="*/ 105 w 158"/>
                      <a:gd name="T33" fmla="*/ 0 h 156"/>
                      <a:gd name="T34" fmla="*/ 105 w 158"/>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56">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71" name="Freeform 24"/>
                  <p:cNvSpPr>
                    <a:spLocks noEditPoints="1"/>
                  </p:cNvSpPr>
                  <p:nvPr/>
                </p:nvSpPr>
                <p:spPr bwMode="auto">
                  <a:xfrm>
                    <a:off x="1555138" y="3790388"/>
                    <a:ext cx="318872" cy="293105"/>
                  </a:xfrm>
                  <a:custGeom>
                    <a:avLst/>
                    <a:gdLst>
                      <a:gd name="T0" fmla="*/ 32 w 84"/>
                      <a:gd name="T1" fmla="*/ 16 h 77"/>
                      <a:gd name="T2" fmla="*/ 67 w 84"/>
                      <a:gd name="T3" fmla="*/ 50 h 77"/>
                      <a:gd name="T4" fmla="*/ 17 w 84"/>
                      <a:gd name="T5" fmla="*/ 61 h 77"/>
                      <a:gd name="T6" fmla="*/ 32 w 84"/>
                      <a:gd name="T7" fmla="*/ 16 h 77"/>
                      <a:gd name="T8" fmla="*/ 32 w 84"/>
                      <a:gd name="T9" fmla="*/ 0 h 77"/>
                      <a:gd name="T10" fmla="*/ 28 w 84"/>
                      <a:gd name="T11" fmla="*/ 1 h 77"/>
                      <a:gd name="T12" fmla="*/ 17 w 84"/>
                      <a:gd name="T13" fmla="*/ 11 h 77"/>
                      <a:gd name="T14" fmla="*/ 2 w 84"/>
                      <a:gd name="T15" fmla="*/ 56 h 77"/>
                      <a:gd name="T16" fmla="*/ 5 w 84"/>
                      <a:gd name="T17" fmla="*/ 72 h 77"/>
                      <a:gd name="T18" fmla="*/ 17 w 84"/>
                      <a:gd name="T19" fmla="*/ 77 h 77"/>
                      <a:gd name="T20" fmla="*/ 20 w 84"/>
                      <a:gd name="T21" fmla="*/ 76 h 77"/>
                      <a:gd name="T22" fmla="*/ 71 w 84"/>
                      <a:gd name="T23" fmla="*/ 65 h 77"/>
                      <a:gd name="T24" fmla="*/ 83 w 84"/>
                      <a:gd name="T25" fmla="*/ 54 h 77"/>
                      <a:gd name="T26" fmla="*/ 78 w 84"/>
                      <a:gd name="T27" fmla="*/ 38 h 77"/>
                      <a:gd name="T28" fmla="*/ 43 w 84"/>
                      <a:gd name="T29" fmla="*/ 5 h 77"/>
                      <a:gd name="T30" fmla="*/ 32 w 84"/>
                      <a:gd name="T3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77">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72" name="Freeform 25"/>
                  <p:cNvSpPr>
                    <a:spLocks/>
                  </p:cNvSpPr>
                  <p:nvPr/>
                </p:nvSpPr>
                <p:spPr bwMode="auto">
                  <a:xfrm>
                    <a:off x="1371545" y="3642225"/>
                    <a:ext cx="69249" cy="148163"/>
                  </a:xfrm>
                  <a:custGeom>
                    <a:avLst/>
                    <a:gdLst>
                      <a:gd name="T0" fmla="*/ 0 w 43"/>
                      <a:gd name="T1" fmla="*/ 0 h 92"/>
                      <a:gd name="T2" fmla="*/ 43 w 43"/>
                      <a:gd name="T3" fmla="*/ 0 h 92"/>
                      <a:gd name="T4" fmla="*/ 43 w 43"/>
                      <a:gd name="T5" fmla="*/ 92 h 92"/>
                      <a:gd name="T6" fmla="*/ 0 w 43"/>
                      <a:gd name="T7" fmla="*/ 92 h 92"/>
                      <a:gd name="T8" fmla="*/ 0 w 43"/>
                      <a:gd name="T9" fmla="*/ 0 h 92"/>
                      <a:gd name="T10" fmla="*/ 0 w 43"/>
                      <a:gd name="T11" fmla="*/ 0 h 92"/>
                    </a:gdLst>
                    <a:ahLst/>
                    <a:cxnLst>
                      <a:cxn ang="0">
                        <a:pos x="T0" y="T1"/>
                      </a:cxn>
                      <a:cxn ang="0">
                        <a:pos x="T2" y="T3"/>
                      </a:cxn>
                      <a:cxn ang="0">
                        <a:pos x="T4" y="T5"/>
                      </a:cxn>
                      <a:cxn ang="0">
                        <a:pos x="T6" y="T7"/>
                      </a:cxn>
                      <a:cxn ang="0">
                        <a:pos x="T8" y="T9"/>
                      </a:cxn>
                      <a:cxn ang="0">
                        <a:pos x="T10" y="T11"/>
                      </a:cxn>
                    </a:cxnLst>
                    <a:rect l="0" t="0" r="r" b="b"/>
                    <a:pathLst>
                      <a:path w="43" h="92">
                        <a:moveTo>
                          <a:pt x="0" y="0"/>
                        </a:moveTo>
                        <a:lnTo>
                          <a:pt x="43" y="0"/>
                        </a:lnTo>
                        <a:lnTo>
                          <a:pt x="43" y="92"/>
                        </a:lnTo>
                        <a:lnTo>
                          <a:pt x="0" y="9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73" name="Freeform 26"/>
                  <p:cNvSpPr>
                    <a:spLocks/>
                  </p:cNvSpPr>
                  <p:nvPr/>
                </p:nvSpPr>
                <p:spPr bwMode="auto">
                  <a:xfrm>
                    <a:off x="1371545" y="3642225"/>
                    <a:ext cx="156215" cy="59588"/>
                  </a:xfrm>
                  <a:custGeom>
                    <a:avLst/>
                    <a:gdLst>
                      <a:gd name="T0" fmla="*/ 0 w 97"/>
                      <a:gd name="T1" fmla="*/ 0 h 37"/>
                      <a:gd name="T2" fmla="*/ 97 w 97"/>
                      <a:gd name="T3" fmla="*/ 0 h 37"/>
                      <a:gd name="T4" fmla="*/ 97 w 97"/>
                      <a:gd name="T5" fmla="*/ 37 h 37"/>
                      <a:gd name="T6" fmla="*/ 0 w 97"/>
                      <a:gd name="T7" fmla="*/ 37 h 37"/>
                      <a:gd name="T8" fmla="*/ 0 w 97"/>
                      <a:gd name="T9" fmla="*/ 0 h 37"/>
                      <a:gd name="T10" fmla="*/ 0 w 97"/>
                      <a:gd name="T11" fmla="*/ 0 h 37"/>
                    </a:gdLst>
                    <a:ahLst/>
                    <a:cxnLst>
                      <a:cxn ang="0">
                        <a:pos x="T0" y="T1"/>
                      </a:cxn>
                      <a:cxn ang="0">
                        <a:pos x="T2" y="T3"/>
                      </a:cxn>
                      <a:cxn ang="0">
                        <a:pos x="T4" y="T5"/>
                      </a:cxn>
                      <a:cxn ang="0">
                        <a:pos x="T6" y="T7"/>
                      </a:cxn>
                      <a:cxn ang="0">
                        <a:pos x="T8" y="T9"/>
                      </a:cxn>
                      <a:cxn ang="0">
                        <a:pos x="T10" y="T11"/>
                      </a:cxn>
                    </a:cxnLst>
                    <a:rect l="0" t="0" r="r" b="b"/>
                    <a:pathLst>
                      <a:path w="97" h="37">
                        <a:moveTo>
                          <a:pt x="0" y="0"/>
                        </a:moveTo>
                        <a:lnTo>
                          <a:pt x="97" y="0"/>
                        </a:lnTo>
                        <a:lnTo>
                          <a:pt x="97" y="37"/>
                        </a:lnTo>
                        <a:lnTo>
                          <a:pt x="0" y="3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74" name="Freeform 27"/>
                  <p:cNvSpPr>
                    <a:spLocks/>
                  </p:cNvSpPr>
                  <p:nvPr/>
                </p:nvSpPr>
                <p:spPr bwMode="auto">
                  <a:xfrm>
                    <a:off x="1622777" y="3642225"/>
                    <a:ext cx="161046" cy="59588"/>
                  </a:xfrm>
                  <a:custGeom>
                    <a:avLst/>
                    <a:gdLst>
                      <a:gd name="T0" fmla="*/ 0 w 100"/>
                      <a:gd name="T1" fmla="*/ 37 h 37"/>
                      <a:gd name="T2" fmla="*/ 0 w 100"/>
                      <a:gd name="T3" fmla="*/ 0 h 37"/>
                      <a:gd name="T4" fmla="*/ 100 w 100"/>
                      <a:gd name="T5" fmla="*/ 0 h 37"/>
                      <a:gd name="T6" fmla="*/ 64 w 100"/>
                      <a:gd name="T7" fmla="*/ 37 h 37"/>
                      <a:gd name="T8" fmla="*/ 0 w 100"/>
                      <a:gd name="T9" fmla="*/ 37 h 37"/>
                      <a:gd name="T10" fmla="*/ 0 w 100"/>
                      <a:gd name="T11" fmla="*/ 37 h 37"/>
                      <a:gd name="T12" fmla="*/ 0 w 100"/>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0" h="37">
                        <a:moveTo>
                          <a:pt x="0" y="37"/>
                        </a:moveTo>
                        <a:lnTo>
                          <a:pt x="0" y="0"/>
                        </a:lnTo>
                        <a:lnTo>
                          <a:pt x="100" y="0"/>
                        </a:lnTo>
                        <a:lnTo>
                          <a:pt x="64" y="37"/>
                        </a:lnTo>
                        <a:lnTo>
                          <a:pt x="0" y="37"/>
                        </a:lnTo>
                        <a:lnTo>
                          <a:pt x="0"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75" name="Freeform 28"/>
                  <p:cNvSpPr>
                    <a:spLocks/>
                  </p:cNvSpPr>
                  <p:nvPr/>
                </p:nvSpPr>
                <p:spPr bwMode="auto">
                  <a:xfrm>
                    <a:off x="1622777" y="4212330"/>
                    <a:ext cx="161046" cy="72471"/>
                  </a:xfrm>
                  <a:custGeom>
                    <a:avLst/>
                    <a:gdLst>
                      <a:gd name="T0" fmla="*/ 0 w 100"/>
                      <a:gd name="T1" fmla="*/ 0 h 45"/>
                      <a:gd name="T2" fmla="*/ 100 w 100"/>
                      <a:gd name="T3" fmla="*/ 0 h 45"/>
                      <a:gd name="T4" fmla="*/ 100 w 100"/>
                      <a:gd name="T5" fmla="*/ 45 h 45"/>
                      <a:gd name="T6" fmla="*/ 0 w 100"/>
                      <a:gd name="T7" fmla="*/ 45 h 45"/>
                      <a:gd name="T8" fmla="*/ 0 w 100"/>
                      <a:gd name="T9" fmla="*/ 0 h 45"/>
                      <a:gd name="T10" fmla="*/ 0 w 100"/>
                      <a:gd name="T11" fmla="*/ 0 h 45"/>
                    </a:gdLst>
                    <a:ahLst/>
                    <a:cxnLst>
                      <a:cxn ang="0">
                        <a:pos x="T0" y="T1"/>
                      </a:cxn>
                      <a:cxn ang="0">
                        <a:pos x="T2" y="T3"/>
                      </a:cxn>
                      <a:cxn ang="0">
                        <a:pos x="T4" y="T5"/>
                      </a:cxn>
                      <a:cxn ang="0">
                        <a:pos x="T6" y="T7"/>
                      </a:cxn>
                      <a:cxn ang="0">
                        <a:pos x="T8" y="T9"/>
                      </a:cxn>
                      <a:cxn ang="0">
                        <a:pos x="T10" y="T11"/>
                      </a:cxn>
                    </a:cxnLst>
                    <a:rect l="0" t="0" r="r" b="b"/>
                    <a:pathLst>
                      <a:path w="100" h="45">
                        <a:moveTo>
                          <a:pt x="0" y="0"/>
                        </a:moveTo>
                        <a:lnTo>
                          <a:pt x="100" y="0"/>
                        </a:lnTo>
                        <a:lnTo>
                          <a:pt x="100"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76" name="Freeform 29"/>
                  <p:cNvSpPr>
                    <a:spLocks/>
                  </p:cNvSpPr>
                  <p:nvPr/>
                </p:nvSpPr>
                <p:spPr bwMode="auto">
                  <a:xfrm>
                    <a:off x="1371545"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77" name="Freeform 30"/>
                  <p:cNvSpPr>
                    <a:spLocks/>
                  </p:cNvSpPr>
                  <p:nvPr/>
                </p:nvSpPr>
                <p:spPr bwMode="auto">
                  <a:xfrm>
                    <a:off x="1371545"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78" name="Freeform 31"/>
                  <p:cNvSpPr>
                    <a:spLocks/>
                  </p:cNvSpPr>
                  <p:nvPr/>
                </p:nvSpPr>
                <p:spPr bwMode="auto">
                  <a:xfrm>
                    <a:off x="1371545"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79" name="Freeform 32"/>
                  <p:cNvSpPr>
                    <a:spLocks/>
                  </p:cNvSpPr>
                  <p:nvPr/>
                </p:nvSpPr>
                <p:spPr bwMode="auto">
                  <a:xfrm>
                    <a:off x="1969027"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80" name="Freeform 33"/>
                  <p:cNvSpPr>
                    <a:spLocks/>
                  </p:cNvSpPr>
                  <p:nvPr/>
                </p:nvSpPr>
                <p:spPr bwMode="auto">
                  <a:xfrm>
                    <a:off x="1882062"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81" name="Freeform 34"/>
                  <p:cNvSpPr>
                    <a:spLocks/>
                  </p:cNvSpPr>
                  <p:nvPr/>
                </p:nvSpPr>
                <p:spPr bwMode="auto">
                  <a:xfrm>
                    <a:off x="1969027"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82" name="Freeform 35"/>
                  <p:cNvSpPr>
                    <a:spLocks/>
                  </p:cNvSpPr>
                  <p:nvPr/>
                </p:nvSpPr>
                <p:spPr bwMode="auto">
                  <a:xfrm>
                    <a:off x="1725847" y="3466684"/>
                    <a:ext cx="468645" cy="471867"/>
                  </a:xfrm>
                  <a:custGeom>
                    <a:avLst/>
                    <a:gdLst>
                      <a:gd name="T0" fmla="*/ 208 w 291"/>
                      <a:gd name="T1" fmla="*/ 0 h 293"/>
                      <a:gd name="T2" fmla="*/ 0 w 291"/>
                      <a:gd name="T3" fmla="*/ 196 h 293"/>
                      <a:gd name="T4" fmla="*/ 92 w 291"/>
                      <a:gd name="T5" fmla="*/ 293 h 293"/>
                      <a:gd name="T6" fmla="*/ 291 w 291"/>
                      <a:gd name="T7" fmla="*/ 94 h 293"/>
                      <a:gd name="T8" fmla="*/ 208 w 291"/>
                      <a:gd name="T9" fmla="*/ 0 h 293"/>
                      <a:gd name="T10" fmla="*/ 208 w 291"/>
                      <a:gd name="T11" fmla="*/ 0 h 293"/>
                      <a:gd name="T12" fmla="*/ 208 w 291"/>
                      <a:gd name="T13" fmla="*/ 0 h 293"/>
                    </a:gdLst>
                    <a:ahLst/>
                    <a:cxnLst>
                      <a:cxn ang="0">
                        <a:pos x="T0" y="T1"/>
                      </a:cxn>
                      <a:cxn ang="0">
                        <a:pos x="T2" y="T3"/>
                      </a:cxn>
                      <a:cxn ang="0">
                        <a:pos x="T4" y="T5"/>
                      </a:cxn>
                      <a:cxn ang="0">
                        <a:pos x="T6" y="T7"/>
                      </a:cxn>
                      <a:cxn ang="0">
                        <a:pos x="T8" y="T9"/>
                      </a:cxn>
                      <a:cxn ang="0">
                        <a:pos x="T10" y="T11"/>
                      </a:cxn>
                      <a:cxn ang="0">
                        <a:pos x="T12" y="T13"/>
                      </a:cxn>
                    </a:cxnLst>
                    <a:rect l="0" t="0" r="r" b="b"/>
                    <a:pathLst>
                      <a:path w="291" h="293">
                        <a:moveTo>
                          <a:pt x="208" y="0"/>
                        </a:moveTo>
                        <a:lnTo>
                          <a:pt x="0" y="196"/>
                        </a:lnTo>
                        <a:lnTo>
                          <a:pt x="92" y="293"/>
                        </a:lnTo>
                        <a:lnTo>
                          <a:pt x="291" y="94"/>
                        </a:lnTo>
                        <a:lnTo>
                          <a:pt x="208" y="0"/>
                        </a:lnTo>
                        <a:lnTo>
                          <a:pt x="208" y="0"/>
                        </a:lnTo>
                        <a:lnTo>
                          <a:pt x="2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83" name="Freeform 36"/>
                  <p:cNvSpPr>
                    <a:spLocks/>
                  </p:cNvSpPr>
                  <p:nvPr/>
                </p:nvSpPr>
                <p:spPr bwMode="auto">
                  <a:xfrm>
                    <a:off x="1619556" y="3849975"/>
                    <a:ext cx="190035" cy="172320"/>
                  </a:xfrm>
                  <a:custGeom>
                    <a:avLst/>
                    <a:gdLst>
                      <a:gd name="T0" fmla="*/ 35 w 118"/>
                      <a:gd name="T1" fmla="*/ 0 h 107"/>
                      <a:gd name="T2" fmla="*/ 0 w 118"/>
                      <a:gd name="T3" fmla="*/ 107 h 107"/>
                      <a:gd name="T4" fmla="*/ 118 w 118"/>
                      <a:gd name="T5" fmla="*/ 81 h 107"/>
                      <a:gd name="T6" fmla="*/ 35 w 118"/>
                      <a:gd name="T7" fmla="*/ 0 h 107"/>
                      <a:gd name="T8" fmla="*/ 35 w 118"/>
                      <a:gd name="T9" fmla="*/ 0 h 107"/>
                      <a:gd name="T10" fmla="*/ 35 w 118"/>
                      <a:gd name="T11" fmla="*/ 0 h 107"/>
                    </a:gdLst>
                    <a:ahLst/>
                    <a:cxnLst>
                      <a:cxn ang="0">
                        <a:pos x="T0" y="T1"/>
                      </a:cxn>
                      <a:cxn ang="0">
                        <a:pos x="T2" y="T3"/>
                      </a:cxn>
                      <a:cxn ang="0">
                        <a:pos x="T4" y="T5"/>
                      </a:cxn>
                      <a:cxn ang="0">
                        <a:pos x="T6" y="T7"/>
                      </a:cxn>
                      <a:cxn ang="0">
                        <a:pos x="T8" y="T9"/>
                      </a:cxn>
                      <a:cxn ang="0">
                        <a:pos x="T10" y="T11"/>
                      </a:cxn>
                    </a:cxnLst>
                    <a:rect l="0" t="0" r="r" b="b"/>
                    <a:pathLst>
                      <a:path w="118" h="107">
                        <a:moveTo>
                          <a:pt x="35" y="0"/>
                        </a:moveTo>
                        <a:lnTo>
                          <a:pt x="0" y="107"/>
                        </a:lnTo>
                        <a:lnTo>
                          <a:pt x="118" y="81"/>
                        </a:lnTo>
                        <a:lnTo>
                          <a:pt x="35"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Tahoma" panose="020B0604030504040204" pitchFamily="34" charset="0"/>
                      <a:ea typeface="Tahoma" panose="020B0604030504040204" pitchFamily="34" charset="0"/>
                      <a:cs typeface="Tahoma" panose="020B0604030504040204" pitchFamily="34" charset="0"/>
                    </a:endParaRPr>
                  </a:p>
                </p:txBody>
              </p:sp>
            </p:grpSp>
          </p:grpSp>
        </p:grpSp>
        <mc:AlternateContent xmlns:mc="http://schemas.openxmlformats.org/markup-compatibility/2006" xmlns:a14="http://schemas.microsoft.com/office/drawing/2010/main">
          <mc:Choice Requires="a14">
            <p:sp>
              <p:nvSpPr>
                <p:cNvPr id="53" name="TextBox 52"/>
                <p:cNvSpPr txBox="1"/>
                <p:nvPr/>
              </p:nvSpPr>
              <p:spPr>
                <a:xfrm>
                  <a:off x="4159489" y="1653420"/>
                  <a:ext cx="19372724" cy="2956900"/>
                </a:xfrm>
                <a:prstGeom prst="rect">
                  <a:avLst/>
                </a:prstGeom>
                <a:noFill/>
              </p:spPr>
              <p:txBody>
                <a:bodyPr wrap="square" rtlCol="0">
                  <a:spAutoFit/>
                </a:bodyPr>
                <a:lstStyle/>
                <a:p>
                  <a:r>
                    <a:rPr lang="en-US" sz="4400" dirty="0" smtClean="0">
                      <a:latin typeface="Tahoma" pitchFamily="34" charset="0"/>
                      <a:ea typeface="Tahoma" pitchFamily="34" charset="0"/>
                      <a:cs typeface="Tahoma" pitchFamily="34" charset="0"/>
                    </a:rPr>
                    <a:t>Cho </a:t>
                  </a:r>
                  <a:r>
                    <a:rPr lang="en-US" sz="4400" dirty="0" err="1" smtClean="0">
                      <a:latin typeface="Tahoma" pitchFamily="34" charset="0"/>
                      <a:ea typeface="Tahoma" pitchFamily="34" charset="0"/>
                      <a:cs typeface="Tahoma" pitchFamily="34" charset="0"/>
                    </a:rPr>
                    <a:t>hệ</a:t>
                  </a:r>
                  <a:r>
                    <a:rPr lang="en-US" sz="4400" dirty="0" smtClean="0">
                      <a:latin typeface="Tahoma" pitchFamily="34" charset="0"/>
                      <a:ea typeface="Tahoma" pitchFamily="34" charset="0"/>
                      <a:cs typeface="Tahoma" pitchFamily="34" charset="0"/>
                    </a:rPr>
                    <a:t> BPT </a:t>
                  </a:r>
                  <a14:m>
                    <m:oMath xmlns:m="http://schemas.openxmlformats.org/officeDocument/2006/math">
                      <m:d>
                        <m:dPr>
                          <m:begChr m:val="{"/>
                          <m:endChr m:val=""/>
                          <m:ctrlPr>
                            <a:rPr lang="en-US" sz="4400" i="1" smtClean="0">
                              <a:latin typeface="Cambria Math" panose="02040503050406030204" pitchFamily="18" charset="0"/>
                              <a:ea typeface="Tahoma" pitchFamily="34" charset="0"/>
                              <a:cs typeface="Tahoma" pitchFamily="34" charset="0"/>
                            </a:rPr>
                          </m:ctrlPr>
                        </m:dPr>
                        <m:e>
                          <m:m>
                            <m:mPr>
                              <m:mcs>
                                <m:mc>
                                  <m:mcPr>
                                    <m:count m:val="1"/>
                                    <m:mcJc m:val="center"/>
                                  </m:mcPr>
                                </m:mc>
                              </m:mcs>
                              <m:ctrlPr>
                                <a:rPr lang="en-US" sz="4400" i="1" smtClean="0">
                                  <a:latin typeface="Cambria Math" panose="02040503050406030204" pitchFamily="18" charset="0"/>
                                  <a:ea typeface="Tahoma" pitchFamily="34" charset="0"/>
                                  <a:cs typeface="Tahoma" pitchFamily="34" charset="0"/>
                                </a:rPr>
                              </m:ctrlPr>
                            </m:mPr>
                            <m:mr>
                              <m:e>
                                <m:r>
                                  <m:rPr>
                                    <m:brk m:alnAt="7"/>
                                  </m:rPr>
                                  <a:rPr lang="en-US" sz="4400" b="0" i="1" smtClean="0">
                                    <a:latin typeface="Cambria Math" panose="02040503050406030204" pitchFamily="18" charset="0"/>
                                    <a:ea typeface="Tahoma" pitchFamily="34" charset="0"/>
                                    <a:cs typeface="Tahoma" pitchFamily="34" charset="0"/>
                                  </a:rPr>
                                  <m:t>2</m:t>
                                </m:r>
                                <m:r>
                                  <a:rPr lang="en-US" sz="4400" b="0" i="1" smtClean="0">
                                    <a:latin typeface="Cambria Math" panose="02040503050406030204" pitchFamily="18" charset="0"/>
                                    <a:ea typeface="Tahoma" pitchFamily="34" charset="0"/>
                                    <a:cs typeface="Tahoma" pitchFamily="34" charset="0"/>
                                  </a:rPr>
                                  <m:t>𝑥</m:t>
                                </m:r>
                                <m:r>
                                  <a:rPr lang="en-US" sz="4400" b="0" i="1" smtClean="0">
                                    <a:latin typeface="Cambria Math" panose="02040503050406030204" pitchFamily="18" charset="0"/>
                                    <a:ea typeface="Tahoma" pitchFamily="34" charset="0"/>
                                    <a:cs typeface="Tahoma" pitchFamily="34" charset="0"/>
                                  </a:rPr>
                                  <m:t>−4</m:t>
                                </m:r>
                                <m:r>
                                  <a:rPr lang="en-US" sz="4400" b="0" i="1" smtClean="0">
                                    <a:latin typeface="Cambria Math" panose="02040503050406030204" pitchFamily="18" charset="0"/>
                                    <a:ea typeface="Tahoma" pitchFamily="34" charset="0"/>
                                    <a:cs typeface="Tahoma" pitchFamily="34" charset="0"/>
                                  </a:rPr>
                                  <m:t>𝑦</m:t>
                                </m:r>
                                <m:r>
                                  <a:rPr lang="en-US" sz="4400" b="0" i="1" smtClean="0">
                                    <a:latin typeface="Cambria Math" panose="02040503050406030204" pitchFamily="18" charset="0"/>
                                    <a:ea typeface="Cambria Math" panose="02040503050406030204" pitchFamily="18" charset="0"/>
                                    <a:cs typeface="Tahoma" pitchFamily="34" charset="0"/>
                                  </a:rPr>
                                  <m:t>≤6</m:t>
                                </m:r>
                                <m:r>
                                  <a:rPr lang="en-US" sz="4400" b="0" i="1" smtClean="0">
                                    <a:latin typeface="Cambria Math" panose="02040503050406030204" pitchFamily="18" charset="0"/>
                                    <a:ea typeface="Tahoma" pitchFamily="34" charset="0"/>
                                    <a:cs typeface="Tahoma" pitchFamily="34" charset="0"/>
                                  </a:rPr>
                                  <m:t>   (3)</m:t>
                                </m:r>
                              </m:e>
                            </m:mr>
                            <m:mr>
                              <m:e>
                                <m:r>
                                  <a:rPr lang="en-US" sz="4400" b="0" i="1" smtClean="0">
                                    <a:latin typeface="Cambria Math" panose="02040503050406030204" pitchFamily="18" charset="0"/>
                                    <a:ea typeface="Tahoma" pitchFamily="34" charset="0"/>
                                    <a:cs typeface="Tahoma" pitchFamily="34" charset="0"/>
                                  </a:rPr>
                                  <m:t>𝑥</m:t>
                                </m:r>
                                <m:r>
                                  <a:rPr lang="en-US" sz="4400" b="0" i="1" smtClean="0">
                                    <a:latin typeface="Cambria Math" panose="02040503050406030204" pitchFamily="18" charset="0"/>
                                    <a:ea typeface="Tahoma" pitchFamily="34" charset="0"/>
                                    <a:cs typeface="Tahoma" pitchFamily="34" charset="0"/>
                                  </a:rPr>
                                  <m:t>+</m:t>
                                </m:r>
                                <m:r>
                                  <a:rPr lang="en-US" sz="4400" b="0" i="1" smtClean="0">
                                    <a:latin typeface="Cambria Math" panose="02040503050406030204" pitchFamily="18" charset="0"/>
                                    <a:ea typeface="Tahoma" pitchFamily="34" charset="0"/>
                                    <a:cs typeface="Tahoma" pitchFamily="34" charset="0"/>
                                  </a:rPr>
                                  <m:t>𝑦</m:t>
                                </m:r>
                                <m:r>
                                  <a:rPr lang="en-US" sz="4400" i="1" smtClean="0">
                                    <a:latin typeface="Cambria Math" panose="02040503050406030204" pitchFamily="18" charset="0"/>
                                    <a:ea typeface="Cambria Math" panose="02040503050406030204" pitchFamily="18" charset="0"/>
                                    <a:cs typeface="Tahoma" pitchFamily="34" charset="0"/>
                                  </a:rPr>
                                  <m:t>&gt;</m:t>
                                </m:r>
                                <m:r>
                                  <a:rPr lang="en-US" sz="4400" b="0" i="1" smtClean="0">
                                    <a:latin typeface="Cambria Math" panose="02040503050406030204" pitchFamily="18" charset="0"/>
                                    <a:ea typeface="Tahoma" pitchFamily="34" charset="0"/>
                                    <a:cs typeface="Tahoma" pitchFamily="34" charset="0"/>
                                  </a:rPr>
                                  <m:t>2     (4)</m:t>
                                </m:r>
                              </m:e>
                            </m:mr>
                          </m:m>
                        </m:e>
                      </m:d>
                    </m:oMath>
                  </a14:m>
                  <a:r>
                    <a:rPr lang="en-US" sz="4400" dirty="0" smtClean="0">
                      <a:latin typeface="Tahoma" pitchFamily="34" charset="0"/>
                      <a:ea typeface="Tahoma" pitchFamily="34" charset="0"/>
                      <a:cs typeface="Tahoma" pitchFamily="34" charset="0"/>
                    </a:rPr>
                    <a:t>. </a:t>
                  </a:r>
                </a:p>
                <a:p>
                  <a:r>
                    <a:rPr lang="en-US" sz="4400" dirty="0" err="1" smtClean="0">
                      <a:latin typeface="Tahoma" pitchFamily="34" charset="0"/>
                      <a:ea typeface="Tahoma" pitchFamily="34" charset="0"/>
                      <a:cs typeface="Tahoma" pitchFamily="34" charset="0"/>
                    </a:rPr>
                    <a:t>Cặp</a:t>
                  </a:r>
                  <a:r>
                    <a:rPr lang="en-US" sz="4400" dirty="0" smtClean="0">
                      <a:latin typeface="Tahoma" pitchFamily="34" charset="0"/>
                      <a:ea typeface="Tahoma" pitchFamily="34" charset="0"/>
                      <a:cs typeface="Tahoma" pitchFamily="34" charset="0"/>
                    </a:rPr>
                    <a:t> </a:t>
                  </a:r>
                  <a:r>
                    <a:rPr lang="en-US" sz="4400" dirty="0" err="1" smtClean="0">
                      <a:latin typeface="Tahoma" pitchFamily="34" charset="0"/>
                      <a:ea typeface="Tahoma" pitchFamily="34" charset="0"/>
                      <a:cs typeface="Tahoma" pitchFamily="34" charset="0"/>
                    </a:rPr>
                    <a:t>số</a:t>
                  </a:r>
                  <a:r>
                    <a:rPr lang="en-US" sz="4400" dirty="0" smtClean="0">
                      <a:latin typeface="Tahoma" pitchFamily="34" charset="0"/>
                      <a:ea typeface="Tahoma" pitchFamily="34" charset="0"/>
                      <a:cs typeface="Tahoma" pitchFamily="34" charset="0"/>
                    </a:rPr>
                    <a:t> </a:t>
                  </a:r>
                  <a:r>
                    <a:rPr lang="en-US" sz="4400" dirty="0" err="1" smtClean="0">
                      <a:latin typeface="Tahoma" pitchFamily="34" charset="0"/>
                      <a:ea typeface="Tahoma" pitchFamily="34" charset="0"/>
                      <a:cs typeface="Tahoma" pitchFamily="34" charset="0"/>
                    </a:rPr>
                    <a:t>x,y</a:t>
                  </a:r>
                  <a:r>
                    <a:rPr lang="en-US" sz="4400" dirty="0" smtClean="0">
                      <a:latin typeface="Tahoma" pitchFamily="34" charset="0"/>
                      <a:ea typeface="Tahoma" pitchFamily="34" charset="0"/>
                      <a:cs typeface="Tahoma" pitchFamily="34" charset="0"/>
                    </a:rPr>
                    <a:t> </a:t>
                  </a:r>
                  <a:r>
                    <a:rPr lang="en-US" sz="4400" dirty="0" err="1" smtClean="0">
                      <a:latin typeface="Tahoma" pitchFamily="34" charset="0"/>
                      <a:ea typeface="Tahoma" pitchFamily="34" charset="0"/>
                      <a:cs typeface="Tahoma" pitchFamily="34" charset="0"/>
                    </a:rPr>
                    <a:t>nào</a:t>
                  </a:r>
                  <a:r>
                    <a:rPr lang="en-US" sz="4400" dirty="0" smtClean="0">
                      <a:latin typeface="Tahoma" pitchFamily="34" charset="0"/>
                      <a:ea typeface="Tahoma" pitchFamily="34" charset="0"/>
                      <a:cs typeface="Tahoma" pitchFamily="34" charset="0"/>
                    </a:rPr>
                    <a:t> </a:t>
                  </a:r>
                  <a:r>
                    <a:rPr lang="en-US" sz="4400" dirty="0" err="1" smtClean="0">
                      <a:latin typeface="Tahoma" pitchFamily="34" charset="0"/>
                      <a:ea typeface="Tahoma" pitchFamily="34" charset="0"/>
                      <a:cs typeface="Tahoma" pitchFamily="34" charset="0"/>
                    </a:rPr>
                    <a:t>sau</a:t>
                  </a:r>
                  <a:r>
                    <a:rPr lang="en-US" sz="4400" dirty="0" smtClean="0">
                      <a:latin typeface="Tahoma" pitchFamily="34" charset="0"/>
                      <a:ea typeface="Tahoma" pitchFamily="34" charset="0"/>
                      <a:cs typeface="Tahoma" pitchFamily="34" charset="0"/>
                    </a:rPr>
                    <a:t> </a:t>
                  </a:r>
                  <a:r>
                    <a:rPr lang="en-US" sz="4400" dirty="0" err="1" smtClean="0">
                      <a:latin typeface="Tahoma" pitchFamily="34" charset="0"/>
                      <a:ea typeface="Tahoma" pitchFamily="34" charset="0"/>
                      <a:cs typeface="Tahoma" pitchFamily="34" charset="0"/>
                    </a:rPr>
                    <a:t>đây</a:t>
                  </a:r>
                  <a:r>
                    <a:rPr lang="en-US" sz="4400" dirty="0" smtClean="0">
                      <a:latin typeface="Tahoma" pitchFamily="34" charset="0"/>
                      <a:ea typeface="Tahoma" pitchFamily="34" charset="0"/>
                      <a:cs typeface="Tahoma" pitchFamily="34" charset="0"/>
                    </a:rPr>
                    <a:t> </a:t>
                  </a:r>
                  <a:r>
                    <a:rPr lang="en-US" sz="4400" dirty="0" err="1" smtClean="0">
                      <a:latin typeface="Tahoma" pitchFamily="34" charset="0"/>
                      <a:ea typeface="Tahoma" pitchFamily="34" charset="0"/>
                      <a:cs typeface="Tahoma" pitchFamily="34" charset="0"/>
                    </a:rPr>
                    <a:t>là</a:t>
                  </a:r>
                  <a:r>
                    <a:rPr lang="en-US" sz="4400" dirty="0" smtClean="0">
                      <a:latin typeface="Tahoma" pitchFamily="34" charset="0"/>
                      <a:ea typeface="Tahoma" pitchFamily="34" charset="0"/>
                      <a:cs typeface="Tahoma" pitchFamily="34" charset="0"/>
                    </a:rPr>
                    <a:t> </a:t>
                  </a:r>
                  <a:r>
                    <a:rPr lang="en-US" sz="4400" dirty="0" err="1" smtClean="0">
                      <a:latin typeface="Tahoma" pitchFamily="34" charset="0"/>
                      <a:ea typeface="Tahoma" pitchFamily="34" charset="0"/>
                      <a:cs typeface="Tahoma" pitchFamily="34" charset="0"/>
                    </a:rPr>
                    <a:t>nghiệm</a:t>
                  </a:r>
                  <a:r>
                    <a:rPr lang="en-US" sz="4400" dirty="0" smtClean="0">
                      <a:latin typeface="Tahoma" pitchFamily="34" charset="0"/>
                      <a:ea typeface="Tahoma" pitchFamily="34" charset="0"/>
                      <a:cs typeface="Tahoma" pitchFamily="34" charset="0"/>
                    </a:rPr>
                    <a:t> </a:t>
                  </a:r>
                  <a:r>
                    <a:rPr lang="en-US" sz="4400" dirty="0" err="1" smtClean="0">
                      <a:latin typeface="Tahoma" pitchFamily="34" charset="0"/>
                      <a:ea typeface="Tahoma" pitchFamily="34" charset="0"/>
                      <a:cs typeface="Tahoma" pitchFamily="34" charset="0"/>
                    </a:rPr>
                    <a:t>của</a:t>
                  </a:r>
                  <a:r>
                    <a:rPr lang="en-US" sz="4400" dirty="0" smtClean="0">
                      <a:latin typeface="Tahoma" pitchFamily="34" charset="0"/>
                      <a:ea typeface="Tahoma" pitchFamily="34" charset="0"/>
                      <a:cs typeface="Tahoma" pitchFamily="34" charset="0"/>
                    </a:rPr>
                    <a:t> </a:t>
                  </a:r>
                  <a:r>
                    <a:rPr lang="en-US" sz="4400" dirty="0" err="1" smtClean="0">
                      <a:latin typeface="Tahoma" pitchFamily="34" charset="0"/>
                      <a:ea typeface="Tahoma" pitchFamily="34" charset="0"/>
                      <a:cs typeface="Tahoma" pitchFamily="34" charset="0"/>
                    </a:rPr>
                    <a:t>hệ</a:t>
                  </a:r>
                  <a:r>
                    <a:rPr lang="en-US" sz="4400" dirty="0" smtClean="0">
                      <a:latin typeface="Tahoma" pitchFamily="34" charset="0"/>
                      <a:ea typeface="Tahoma" pitchFamily="34" charset="0"/>
                      <a:cs typeface="Tahoma" pitchFamily="34" charset="0"/>
                    </a:rPr>
                    <a:t> BPT  </a:t>
                  </a:r>
                  <a14:m>
                    <m:oMath xmlns:m="http://schemas.openxmlformats.org/officeDocument/2006/math">
                      <m:d>
                        <m:dPr>
                          <m:ctrlPr>
                            <a:rPr lang="en-US" sz="4400" b="1" i="1" smtClean="0">
                              <a:latin typeface="Cambria Math" panose="02040503050406030204" pitchFamily="18" charset="0"/>
                              <a:ea typeface="Tahoma" pitchFamily="34" charset="0"/>
                              <a:cs typeface="Tahoma" pitchFamily="34" charset="0"/>
                            </a:rPr>
                          </m:ctrlPr>
                        </m:dPr>
                        <m:e>
                          <m:r>
                            <a:rPr lang="en-US" sz="4400" b="1" i="1" smtClean="0">
                              <a:latin typeface="Cambria Math" panose="02040503050406030204" pitchFamily="18" charset="0"/>
                              <a:ea typeface="Tahoma" pitchFamily="34" charset="0"/>
                              <a:cs typeface="Tahoma" pitchFamily="34" charset="0"/>
                            </a:rPr>
                            <m:t>𝟑</m:t>
                          </m:r>
                          <m:r>
                            <a:rPr lang="en-US" sz="4400" b="1" i="1" smtClean="0">
                              <a:latin typeface="Cambria Math" panose="02040503050406030204" pitchFamily="18" charset="0"/>
                              <a:ea typeface="Tahoma" pitchFamily="34" charset="0"/>
                              <a:cs typeface="Tahoma" pitchFamily="34" charset="0"/>
                            </a:rPr>
                            <m:t>;</m:t>
                          </m:r>
                          <m:r>
                            <a:rPr lang="en-US" sz="4400" b="1" i="1" smtClean="0">
                              <a:latin typeface="Cambria Math" panose="02040503050406030204" pitchFamily="18" charset="0"/>
                              <a:ea typeface="Tahoma" pitchFamily="34" charset="0"/>
                              <a:cs typeface="Tahoma" pitchFamily="34" charset="0"/>
                            </a:rPr>
                            <m:t>𝟏</m:t>
                          </m:r>
                        </m:e>
                      </m:d>
                      <m:r>
                        <a:rPr lang="en-US" sz="4400" b="1" i="1" smtClean="0">
                          <a:latin typeface="Cambria Math" panose="02040503050406030204" pitchFamily="18" charset="0"/>
                          <a:ea typeface="Tahoma" pitchFamily="34" charset="0"/>
                          <a:cs typeface="Tahoma" pitchFamily="34" charset="0"/>
                        </a:rPr>
                        <m:t>  </m:t>
                      </m:r>
                      <m:d>
                        <m:dPr>
                          <m:ctrlPr>
                            <a:rPr lang="en-US" sz="4400" b="1" i="1" smtClean="0">
                              <a:latin typeface="Cambria Math" panose="02040503050406030204" pitchFamily="18" charset="0"/>
                              <a:ea typeface="Tahoma" pitchFamily="34" charset="0"/>
                              <a:cs typeface="Tahoma" pitchFamily="34" charset="0"/>
                            </a:rPr>
                          </m:ctrlPr>
                        </m:dPr>
                        <m:e>
                          <m:r>
                            <a:rPr lang="en-US" sz="4400" b="1" i="1" smtClean="0">
                              <a:latin typeface="Cambria Math" panose="02040503050406030204" pitchFamily="18" charset="0"/>
                              <a:ea typeface="Tahoma" pitchFamily="34" charset="0"/>
                              <a:cs typeface="Tahoma" pitchFamily="34" charset="0"/>
                            </a:rPr>
                            <m:t>𝟏</m:t>
                          </m:r>
                          <m:r>
                            <a:rPr lang="en-US" sz="4400" b="1" i="1" smtClean="0">
                              <a:latin typeface="Cambria Math" panose="02040503050406030204" pitchFamily="18" charset="0"/>
                              <a:ea typeface="Tahoma" pitchFamily="34" charset="0"/>
                              <a:cs typeface="Tahoma" pitchFamily="34" charset="0"/>
                            </a:rPr>
                            <m:t>;−</m:t>
                          </m:r>
                          <m:r>
                            <a:rPr lang="en-US" sz="4400" b="1" i="1" smtClean="0">
                              <a:latin typeface="Cambria Math" panose="02040503050406030204" pitchFamily="18" charset="0"/>
                              <a:ea typeface="Tahoma" pitchFamily="34" charset="0"/>
                              <a:cs typeface="Tahoma" pitchFamily="34" charset="0"/>
                            </a:rPr>
                            <m:t>𝟐</m:t>
                          </m:r>
                        </m:e>
                      </m:d>
                    </m:oMath>
                  </a14:m>
                  <a:r>
                    <a:rPr lang="en-US" sz="4400" b="1" dirty="0" smtClean="0">
                      <a:latin typeface="Tahoma" pitchFamily="34" charset="0"/>
                      <a:ea typeface="Tahoma" pitchFamily="34" charset="0"/>
                      <a:cs typeface="Tahoma" pitchFamily="34" charset="0"/>
                    </a:rPr>
                    <a:t> </a:t>
                  </a:r>
                  <a14:m>
                    <m:oMath xmlns:m="http://schemas.openxmlformats.org/officeDocument/2006/math">
                      <m:d>
                        <m:dPr>
                          <m:ctrlPr>
                            <a:rPr lang="en-US" sz="4400" b="1" i="1" dirty="0" smtClean="0">
                              <a:latin typeface="Cambria Math" panose="02040503050406030204" pitchFamily="18" charset="0"/>
                              <a:ea typeface="Tahoma" pitchFamily="34" charset="0"/>
                              <a:cs typeface="Tahoma" pitchFamily="34" charset="0"/>
                            </a:rPr>
                          </m:ctrlPr>
                        </m:dPr>
                        <m:e>
                          <m:r>
                            <a:rPr lang="en-US" sz="4400" b="1" i="1" dirty="0" smtClean="0">
                              <a:latin typeface="Cambria Math" panose="02040503050406030204" pitchFamily="18" charset="0"/>
                              <a:ea typeface="Tahoma" pitchFamily="34" charset="0"/>
                              <a:cs typeface="Tahoma" pitchFamily="34" charset="0"/>
                            </a:rPr>
                            <m:t>−</m:t>
                          </m:r>
                          <m:r>
                            <a:rPr lang="en-US" sz="4400" b="1" i="1" dirty="0" smtClean="0">
                              <a:latin typeface="Cambria Math" panose="02040503050406030204" pitchFamily="18" charset="0"/>
                              <a:ea typeface="Tahoma" pitchFamily="34" charset="0"/>
                              <a:cs typeface="Tahoma" pitchFamily="34" charset="0"/>
                            </a:rPr>
                            <m:t>𝟓</m:t>
                          </m:r>
                          <m:r>
                            <a:rPr lang="en-US" sz="4400" b="1" i="1" dirty="0" smtClean="0">
                              <a:latin typeface="Cambria Math" panose="02040503050406030204" pitchFamily="18" charset="0"/>
                              <a:ea typeface="Tahoma" pitchFamily="34" charset="0"/>
                              <a:cs typeface="Tahoma" pitchFamily="34" charset="0"/>
                            </a:rPr>
                            <m:t>;</m:t>
                          </m:r>
                          <m:r>
                            <a:rPr lang="en-US" sz="4400" b="1" i="1" dirty="0" smtClean="0">
                              <a:latin typeface="Cambria Math" panose="02040503050406030204" pitchFamily="18" charset="0"/>
                              <a:ea typeface="Tahoma" pitchFamily="34" charset="0"/>
                              <a:cs typeface="Tahoma" pitchFamily="34" charset="0"/>
                            </a:rPr>
                            <m:t>𝟑</m:t>
                          </m:r>
                        </m:e>
                      </m:d>
                    </m:oMath>
                  </a14:m>
                  <a:r>
                    <a:rPr lang="en-US" sz="4400" b="1" dirty="0" smtClean="0">
                      <a:latin typeface="Tahoma" pitchFamily="34" charset="0"/>
                      <a:ea typeface="Tahoma" pitchFamily="34" charset="0"/>
                      <a:cs typeface="Tahoma" pitchFamily="34" charset="0"/>
                    </a:rPr>
                    <a:t> </a:t>
                  </a:r>
                </a:p>
                <a:p>
                  <a:endParaRPr lang="vi-VN" sz="4400" b="1" dirty="0">
                    <a:latin typeface="Tahoma" pitchFamily="34" charset="0"/>
                    <a:ea typeface="Tahoma" pitchFamily="34" charset="0"/>
                    <a:cs typeface="Tahoma" pitchFamily="34" charset="0"/>
                  </a:endParaRPr>
                </a:p>
              </p:txBody>
            </p:sp>
          </mc:Choice>
          <mc:Fallback xmlns="">
            <p:sp>
              <p:nvSpPr>
                <p:cNvPr id="53" name="TextBox 52"/>
                <p:cNvSpPr txBox="1">
                  <a:spLocks noRot="1" noChangeAspect="1" noMove="1" noResize="1" noEditPoints="1" noAdjustHandles="1" noChangeArrowheads="1" noChangeShapeType="1" noTextEdit="1"/>
                </p:cNvSpPr>
                <p:nvPr/>
              </p:nvSpPr>
              <p:spPr>
                <a:xfrm>
                  <a:off x="4159489" y="1653420"/>
                  <a:ext cx="19372724" cy="2956900"/>
                </a:xfrm>
                <a:prstGeom prst="rect">
                  <a:avLst/>
                </a:prstGeom>
                <a:blipFill>
                  <a:blip r:embed="rId3"/>
                  <a:stretch>
                    <a:fillRect l="-1259"/>
                  </a:stretch>
                </a:blipFill>
              </p:spPr>
              <p:txBody>
                <a:bodyPr/>
                <a:lstStyle/>
                <a:p>
                  <a:r>
                    <a:rPr lang="en-US">
                      <a:noFill/>
                    </a:rPr>
                    <a:t> </a:t>
                  </a:r>
                </a:p>
              </p:txBody>
            </p:sp>
          </mc:Fallback>
        </mc:AlternateContent>
      </p:grpSp>
      <p:sp>
        <p:nvSpPr>
          <p:cNvPr id="84" name="TextBox 83"/>
          <p:cNvSpPr txBox="1"/>
          <p:nvPr/>
        </p:nvSpPr>
        <p:spPr>
          <a:xfrm>
            <a:off x="4218120" y="3310785"/>
            <a:ext cx="18195127" cy="769441"/>
          </a:xfrm>
          <a:prstGeom prst="rect">
            <a:avLst/>
          </a:prstGeom>
          <a:noFill/>
        </p:spPr>
        <p:txBody>
          <a:bodyPr wrap="square" rtlCol="0">
            <a:spAutoFit/>
          </a:bodyPr>
          <a:lstStyle/>
          <a:p>
            <a:r>
              <a:rPr lang="en-US" sz="4400" b="1" dirty="0" smtClean="0">
                <a:latin typeface="Tahoma" pitchFamily="34" charset="0"/>
                <a:ea typeface="Tahoma" pitchFamily="34" charset="0"/>
                <a:cs typeface="Tahoma" pitchFamily="34" charset="0"/>
              </a:rPr>
              <a:t>Cho </a:t>
            </a:r>
            <a:r>
              <a:rPr lang="en-US" sz="4400" b="1" dirty="0" err="1" smtClean="0">
                <a:latin typeface="Tahoma" pitchFamily="34" charset="0"/>
                <a:ea typeface="Tahoma" pitchFamily="34" charset="0"/>
                <a:cs typeface="Tahoma" pitchFamily="34" charset="0"/>
              </a:rPr>
              <a:t>hệ</a:t>
            </a:r>
            <a:r>
              <a:rPr lang="en-US" sz="4400" b="1" dirty="0" smtClean="0">
                <a:latin typeface="Tahoma" pitchFamily="34" charset="0"/>
                <a:ea typeface="Tahoma" pitchFamily="34" charset="0"/>
                <a:cs typeface="Tahoma" pitchFamily="34" charset="0"/>
              </a:rPr>
              <a:t> BPT </a:t>
            </a:r>
            <a:r>
              <a:rPr lang="en-US" sz="4400" b="1" dirty="0" err="1" smtClean="0">
                <a:latin typeface="Tahoma" pitchFamily="34" charset="0"/>
                <a:ea typeface="Tahoma" pitchFamily="34" charset="0"/>
                <a:cs typeface="Tahoma" pitchFamily="34" charset="0"/>
              </a:rPr>
              <a:t>bậc</a:t>
            </a:r>
            <a:r>
              <a:rPr lang="en-US" sz="4400" b="1" dirty="0" smtClean="0">
                <a:latin typeface="Tahoma" pitchFamily="34" charset="0"/>
                <a:ea typeface="Tahoma" pitchFamily="34" charset="0"/>
                <a:cs typeface="Tahoma" pitchFamily="34" charset="0"/>
              </a:rPr>
              <a:t> </a:t>
            </a:r>
            <a:r>
              <a:rPr lang="en-US" sz="4400" b="1" dirty="0" err="1" smtClean="0">
                <a:latin typeface="Tahoma" pitchFamily="34" charset="0"/>
                <a:ea typeface="Tahoma" pitchFamily="34" charset="0"/>
                <a:cs typeface="Tahoma" pitchFamily="34" charset="0"/>
              </a:rPr>
              <a:t>nhất</a:t>
            </a:r>
            <a:r>
              <a:rPr lang="en-US" sz="4400" b="1" dirty="0" smtClean="0">
                <a:latin typeface="Tahoma" pitchFamily="34" charset="0"/>
                <a:ea typeface="Tahoma" pitchFamily="34" charset="0"/>
                <a:cs typeface="Tahoma" pitchFamily="34" charset="0"/>
              </a:rPr>
              <a:t> </a:t>
            </a:r>
            <a:r>
              <a:rPr lang="en-US" sz="4400" b="1" dirty="0" err="1" smtClean="0">
                <a:latin typeface="Tahoma" pitchFamily="34" charset="0"/>
                <a:ea typeface="Tahoma" pitchFamily="34" charset="0"/>
                <a:cs typeface="Tahoma" pitchFamily="34" charset="0"/>
              </a:rPr>
              <a:t>hai</a:t>
            </a:r>
            <a:r>
              <a:rPr lang="en-US" sz="4400" b="1" dirty="0" smtClean="0">
                <a:latin typeface="Tahoma" pitchFamily="34" charset="0"/>
                <a:ea typeface="Tahoma" pitchFamily="34" charset="0"/>
                <a:cs typeface="Tahoma" pitchFamily="34" charset="0"/>
              </a:rPr>
              <a:t> </a:t>
            </a:r>
            <a:r>
              <a:rPr lang="en-US" sz="4400" b="1" dirty="0" err="1" smtClean="0">
                <a:latin typeface="Tahoma" pitchFamily="34" charset="0"/>
                <a:ea typeface="Tahoma" pitchFamily="34" charset="0"/>
                <a:cs typeface="Tahoma" pitchFamily="34" charset="0"/>
              </a:rPr>
              <a:t>ẩn</a:t>
            </a:r>
            <a:r>
              <a:rPr lang="en-US" sz="4400" b="1" dirty="0" smtClean="0">
                <a:latin typeface="Tahoma" pitchFamily="34" charset="0"/>
                <a:ea typeface="Tahoma" pitchFamily="34" charset="0"/>
                <a:cs typeface="Tahoma" pitchFamily="34" charset="0"/>
              </a:rPr>
              <a:t> </a:t>
            </a:r>
            <a:r>
              <a:rPr lang="en-US" sz="4400" b="1" dirty="0" err="1" smtClean="0">
                <a:latin typeface="Tahoma" pitchFamily="34" charset="0"/>
                <a:ea typeface="Tahoma" pitchFamily="34" charset="0"/>
                <a:cs typeface="Tahoma" pitchFamily="34" charset="0"/>
              </a:rPr>
              <a:t>và</a:t>
            </a:r>
            <a:r>
              <a:rPr lang="en-US" sz="4400" b="1" dirty="0" smtClean="0">
                <a:latin typeface="Tahoma" pitchFamily="34" charset="0"/>
                <a:ea typeface="Tahoma" pitchFamily="34" charset="0"/>
                <a:cs typeface="Tahoma" pitchFamily="34" charset="0"/>
              </a:rPr>
              <a:t> </a:t>
            </a:r>
            <a:r>
              <a:rPr lang="en-US" sz="4400" b="1" dirty="0" err="1" smtClean="0">
                <a:latin typeface="Tahoma" pitchFamily="34" charset="0"/>
                <a:ea typeface="Tahoma" pitchFamily="34" charset="0"/>
                <a:cs typeface="Tahoma" pitchFamily="34" charset="0"/>
              </a:rPr>
              <a:t>tìm</a:t>
            </a:r>
            <a:r>
              <a:rPr lang="en-US" sz="4400" b="1" dirty="0" smtClean="0">
                <a:latin typeface="Tahoma" pitchFamily="34" charset="0"/>
                <a:ea typeface="Tahoma" pitchFamily="34" charset="0"/>
                <a:cs typeface="Tahoma" pitchFamily="34" charset="0"/>
              </a:rPr>
              <a:t> </a:t>
            </a:r>
            <a:r>
              <a:rPr lang="en-US" sz="4400" b="1" dirty="0" err="1" smtClean="0">
                <a:latin typeface="Tahoma" pitchFamily="34" charset="0"/>
                <a:ea typeface="Tahoma" pitchFamily="34" charset="0"/>
                <a:cs typeface="Tahoma" pitchFamily="34" charset="0"/>
              </a:rPr>
              <a:t>một</a:t>
            </a:r>
            <a:r>
              <a:rPr lang="en-US" sz="4400" b="1" dirty="0" smtClean="0">
                <a:latin typeface="Tahoma" pitchFamily="34" charset="0"/>
                <a:ea typeface="Tahoma" pitchFamily="34" charset="0"/>
                <a:cs typeface="Tahoma" pitchFamily="34" charset="0"/>
              </a:rPr>
              <a:t> </a:t>
            </a:r>
            <a:r>
              <a:rPr lang="en-US" sz="4400" b="1" dirty="0" err="1" smtClean="0">
                <a:latin typeface="Tahoma" pitchFamily="34" charset="0"/>
                <a:ea typeface="Tahoma" pitchFamily="34" charset="0"/>
                <a:cs typeface="Tahoma" pitchFamily="34" charset="0"/>
              </a:rPr>
              <a:t>nghiệm</a:t>
            </a:r>
            <a:r>
              <a:rPr lang="en-US" sz="4400" b="1" dirty="0" smtClean="0">
                <a:latin typeface="Tahoma" pitchFamily="34" charset="0"/>
                <a:ea typeface="Tahoma" pitchFamily="34" charset="0"/>
                <a:cs typeface="Tahoma" pitchFamily="34" charset="0"/>
              </a:rPr>
              <a:t> </a:t>
            </a:r>
            <a:r>
              <a:rPr lang="en-US" sz="4400" b="1" dirty="0" err="1" smtClean="0">
                <a:latin typeface="Tahoma" pitchFamily="34" charset="0"/>
                <a:ea typeface="Tahoma" pitchFamily="34" charset="0"/>
                <a:cs typeface="Tahoma" pitchFamily="34" charset="0"/>
              </a:rPr>
              <a:t>của</a:t>
            </a:r>
            <a:r>
              <a:rPr lang="en-US" sz="4400" b="1" dirty="0" smtClean="0">
                <a:latin typeface="Tahoma" pitchFamily="34" charset="0"/>
                <a:ea typeface="Tahoma" pitchFamily="34" charset="0"/>
                <a:cs typeface="Tahoma" pitchFamily="34" charset="0"/>
              </a:rPr>
              <a:t> </a:t>
            </a:r>
            <a:r>
              <a:rPr lang="en-US" sz="4400" b="1" dirty="0" err="1" smtClean="0">
                <a:latin typeface="Tahoma" pitchFamily="34" charset="0"/>
                <a:ea typeface="Tahoma" pitchFamily="34" charset="0"/>
                <a:cs typeface="Tahoma" pitchFamily="34" charset="0"/>
              </a:rPr>
              <a:t>hệ</a:t>
            </a:r>
            <a:r>
              <a:rPr lang="en-US" sz="4400" b="1" dirty="0" smtClean="0">
                <a:latin typeface="Tahoma" pitchFamily="34" charset="0"/>
                <a:ea typeface="Tahoma" pitchFamily="34" charset="0"/>
                <a:cs typeface="Tahoma" pitchFamily="34" charset="0"/>
              </a:rPr>
              <a:t>?</a:t>
            </a:r>
            <a:endParaRPr lang="vi-VN" sz="4400" b="1" dirty="0">
              <a:latin typeface="Tahoma" pitchFamily="34" charset="0"/>
              <a:ea typeface="Tahoma" pitchFamily="34" charset="0"/>
              <a:cs typeface="Tahoma" pitchFamily="34" charset="0"/>
            </a:endParaRPr>
          </a:p>
        </p:txBody>
      </p:sp>
      <mc:AlternateContent xmlns:mc="http://schemas.openxmlformats.org/markup-compatibility/2006">
        <mc:Choice xmlns:a14="http://schemas.microsoft.com/office/drawing/2010/main" Requires="a14">
          <p:sp>
            <p:nvSpPr>
              <p:cNvPr id="87" name="TextBox 86"/>
              <p:cNvSpPr txBox="1"/>
              <p:nvPr/>
            </p:nvSpPr>
            <p:spPr>
              <a:xfrm>
                <a:off x="-290899" y="4782193"/>
                <a:ext cx="7579426" cy="160268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sz="4400" b="1" i="1">
                              <a:latin typeface="Cambria Math" panose="02040503050406030204" pitchFamily="18" charset="0"/>
                              <a:ea typeface="Tahoma" pitchFamily="34" charset="0"/>
                              <a:cs typeface="Tahoma" pitchFamily="34" charset="0"/>
                            </a:rPr>
                          </m:ctrlPr>
                        </m:dPr>
                        <m:e>
                          <m:m>
                            <m:mPr>
                              <m:mcs>
                                <m:mc>
                                  <m:mcPr>
                                    <m:count m:val="1"/>
                                    <m:mcJc m:val="center"/>
                                  </m:mcPr>
                                </m:mc>
                              </m:mcs>
                              <m:ctrlPr>
                                <a:rPr lang="en-US" sz="4400" b="1" i="1">
                                  <a:latin typeface="Cambria Math" panose="02040503050406030204" pitchFamily="18" charset="0"/>
                                  <a:ea typeface="Tahoma" pitchFamily="34" charset="0"/>
                                  <a:cs typeface="Tahoma" pitchFamily="34" charset="0"/>
                                </a:rPr>
                              </m:ctrlPr>
                            </m:mPr>
                            <m:mr>
                              <m:e>
                                <m:r>
                                  <m:rPr>
                                    <m:brk m:alnAt="7"/>
                                  </m:rPr>
                                  <a:rPr lang="en-US" sz="4400" b="1" i="1">
                                    <a:latin typeface="Cambria Math" panose="02040503050406030204" pitchFamily="18" charset="0"/>
                                    <a:ea typeface="Tahoma" pitchFamily="34" charset="0"/>
                                    <a:cs typeface="Tahoma" pitchFamily="34" charset="0"/>
                                  </a:rPr>
                                  <m:t>𝒙</m:t>
                                </m:r>
                                <m:r>
                                  <a:rPr lang="en-US" sz="4400" b="1" i="1">
                                    <a:latin typeface="Cambria Math" panose="02040503050406030204" pitchFamily="18" charset="0"/>
                                    <a:ea typeface="Tahoma" pitchFamily="34" charset="0"/>
                                    <a:cs typeface="Tahoma" pitchFamily="34" charset="0"/>
                                  </a:rPr>
                                  <m:t>−</m:t>
                                </m:r>
                                <m:r>
                                  <a:rPr lang="en-US" sz="4400" b="1" i="1">
                                    <a:latin typeface="Cambria Math" panose="02040503050406030204" pitchFamily="18" charset="0"/>
                                    <a:ea typeface="Tahoma" pitchFamily="34" charset="0"/>
                                    <a:cs typeface="Tahoma" pitchFamily="34" charset="0"/>
                                  </a:rPr>
                                  <m:t>𝒚</m:t>
                                </m:r>
                                <m:r>
                                  <a:rPr lang="en-US" sz="4400" b="1" i="1">
                                    <a:latin typeface="Cambria Math" panose="02040503050406030204" pitchFamily="18" charset="0"/>
                                    <a:ea typeface="Tahoma" pitchFamily="34" charset="0"/>
                                    <a:cs typeface="Tahoma" pitchFamily="34" charset="0"/>
                                  </a:rPr>
                                  <m:t>&lt;</m:t>
                                </m:r>
                                <m:r>
                                  <a:rPr lang="en-US" sz="4400" b="1" i="1">
                                    <a:latin typeface="Cambria Math" panose="02040503050406030204" pitchFamily="18" charset="0"/>
                                    <a:ea typeface="Tahoma" pitchFamily="34" charset="0"/>
                                    <a:cs typeface="Tahoma" pitchFamily="34" charset="0"/>
                                  </a:rPr>
                                  <m:t>𝟑</m:t>
                                </m:r>
                                <m:r>
                                  <a:rPr lang="en-US" sz="4400" b="1" i="1">
                                    <a:latin typeface="Cambria Math" panose="02040503050406030204" pitchFamily="18" charset="0"/>
                                    <a:ea typeface="Tahoma" pitchFamily="34" charset="0"/>
                                    <a:cs typeface="Tahoma" pitchFamily="34" charset="0"/>
                                  </a:rPr>
                                  <m:t>   (</m:t>
                                </m:r>
                                <m:r>
                                  <a:rPr lang="en-US" sz="4400" b="1" i="1">
                                    <a:latin typeface="Cambria Math" panose="02040503050406030204" pitchFamily="18" charset="0"/>
                                    <a:ea typeface="Tahoma" pitchFamily="34" charset="0"/>
                                    <a:cs typeface="Tahoma" pitchFamily="34" charset="0"/>
                                  </a:rPr>
                                  <m:t>𝟏</m:t>
                                </m:r>
                                <m:r>
                                  <a:rPr lang="en-US" sz="4400" b="1" i="1">
                                    <a:latin typeface="Cambria Math" panose="02040503050406030204" pitchFamily="18" charset="0"/>
                                    <a:ea typeface="Tahoma" pitchFamily="34" charset="0"/>
                                    <a:cs typeface="Tahoma" pitchFamily="34" charset="0"/>
                                  </a:rPr>
                                  <m:t>)</m:t>
                                </m:r>
                              </m:e>
                            </m:mr>
                            <m:mr>
                              <m:e>
                                <m:r>
                                  <a:rPr lang="en-US" sz="4400" b="1" i="1">
                                    <a:latin typeface="Cambria Math" panose="02040503050406030204" pitchFamily="18" charset="0"/>
                                    <a:ea typeface="Tahoma" pitchFamily="34" charset="0"/>
                                    <a:cs typeface="Tahoma" pitchFamily="34" charset="0"/>
                                  </a:rPr>
                                  <m:t>𝒙</m:t>
                                </m:r>
                                <m:r>
                                  <a:rPr lang="en-US" sz="4400" b="1" i="1">
                                    <a:latin typeface="Cambria Math" panose="02040503050406030204" pitchFamily="18" charset="0"/>
                                    <a:ea typeface="Tahoma" pitchFamily="34" charset="0"/>
                                    <a:cs typeface="Tahoma" pitchFamily="34" charset="0"/>
                                  </a:rPr>
                                  <m:t>+</m:t>
                                </m:r>
                                <m:r>
                                  <a:rPr lang="en-US" sz="4400" b="1" i="1">
                                    <a:latin typeface="Cambria Math" panose="02040503050406030204" pitchFamily="18" charset="0"/>
                                    <a:ea typeface="Tahoma" pitchFamily="34" charset="0"/>
                                    <a:cs typeface="Tahoma" pitchFamily="34" charset="0"/>
                                  </a:rPr>
                                  <m:t>𝟐</m:t>
                                </m:r>
                                <m:r>
                                  <a:rPr lang="en-US" sz="4400" b="1" i="1">
                                    <a:latin typeface="Cambria Math" panose="02040503050406030204" pitchFamily="18" charset="0"/>
                                    <a:ea typeface="Tahoma" pitchFamily="34" charset="0"/>
                                    <a:cs typeface="Tahoma" pitchFamily="34" charset="0"/>
                                  </a:rPr>
                                  <m:t>𝒚</m:t>
                                </m:r>
                                <m:r>
                                  <a:rPr lang="en-US" sz="4400" b="1" i="1">
                                    <a:latin typeface="Cambria Math" panose="02040503050406030204" pitchFamily="18" charset="0"/>
                                    <a:ea typeface="Cambria Math" panose="02040503050406030204" pitchFamily="18" charset="0"/>
                                    <a:cs typeface="Tahoma" pitchFamily="34" charset="0"/>
                                  </a:rPr>
                                  <m:t>≻−</m:t>
                                </m:r>
                                <m:r>
                                  <a:rPr lang="en-US" sz="4400" b="1" i="1">
                                    <a:latin typeface="Cambria Math" panose="02040503050406030204" pitchFamily="18" charset="0"/>
                                    <a:ea typeface="Tahoma" pitchFamily="34" charset="0"/>
                                    <a:cs typeface="Tahoma" pitchFamily="34" charset="0"/>
                                  </a:rPr>
                                  <m:t>𝟐</m:t>
                                </m:r>
                                <m:r>
                                  <a:rPr lang="en-US" sz="4400" b="1" i="1">
                                    <a:latin typeface="Cambria Math" panose="02040503050406030204" pitchFamily="18" charset="0"/>
                                    <a:ea typeface="Tahoma" pitchFamily="34" charset="0"/>
                                    <a:cs typeface="Tahoma" pitchFamily="34" charset="0"/>
                                  </a:rPr>
                                  <m:t>     (</m:t>
                                </m:r>
                                <m:r>
                                  <a:rPr lang="en-US" sz="4400" b="1" i="1">
                                    <a:latin typeface="Cambria Math" panose="02040503050406030204" pitchFamily="18" charset="0"/>
                                    <a:ea typeface="Tahoma" pitchFamily="34" charset="0"/>
                                    <a:cs typeface="Tahoma" pitchFamily="34" charset="0"/>
                                  </a:rPr>
                                  <m:t>𝟐</m:t>
                                </m:r>
                                <m:r>
                                  <a:rPr lang="en-US" sz="4400" b="1" i="1">
                                    <a:latin typeface="Cambria Math" panose="02040503050406030204" pitchFamily="18" charset="0"/>
                                    <a:ea typeface="Tahoma" pitchFamily="34" charset="0"/>
                                    <a:cs typeface="Tahoma" pitchFamily="34" charset="0"/>
                                  </a:rPr>
                                  <m:t>)</m:t>
                                </m:r>
                              </m:e>
                            </m:mr>
                          </m:m>
                        </m:e>
                      </m:d>
                    </m:oMath>
                  </m:oMathPara>
                </a14:m>
                <a:endParaRPr lang="vi-VN" sz="4400" b="1" dirty="0">
                  <a:latin typeface="Tahoma" pitchFamily="34" charset="0"/>
                  <a:ea typeface="Tahoma" pitchFamily="34" charset="0"/>
                  <a:cs typeface="Tahoma" pitchFamily="34" charset="0"/>
                </a:endParaRPr>
              </a:p>
            </p:txBody>
          </p:sp>
        </mc:Choice>
        <mc:Fallback>
          <p:sp>
            <p:nvSpPr>
              <p:cNvPr id="87" name="TextBox 86"/>
              <p:cNvSpPr txBox="1">
                <a:spLocks noRot="1" noChangeAspect="1" noMove="1" noResize="1" noEditPoints="1" noAdjustHandles="1" noChangeArrowheads="1" noChangeShapeType="1" noTextEdit="1"/>
              </p:cNvSpPr>
              <p:nvPr/>
            </p:nvSpPr>
            <p:spPr>
              <a:xfrm>
                <a:off x="-290899" y="4782193"/>
                <a:ext cx="7579426" cy="1602683"/>
              </a:xfrm>
              <a:prstGeom prst="rect">
                <a:avLst/>
              </a:prstGeom>
              <a:blipFill>
                <a:blip r:embed="rId4"/>
                <a:stretch>
                  <a:fillRect/>
                </a:stretch>
              </a:blipFill>
            </p:spPr>
            <p:txBody>
              <a:bodyPr/>
              <a:lstStyle/>
              <a:p>
                <a:r>
                  <a:rPr lang="en-US">
                    <a:noFill/>
                  </a:rPr>
                  <a:t> </a:t>
                </a:r>
              </a:p>
            </p:txBody>
          </p:sp>
        </mc:Fallback>
      </mc:AlternateContent>
      <p:sp>
        <p:nvSpPr>
          <p:cNvPr id="88" name="TextBox 87"/>
          <p:cNvSpPr txBox="1"/>
          <p:nvPr/>
        </p:nvSpPr>
        <p:spPr>
          <a:xfrm>
            <a:off x="7288527" y="5165913"/>
            <a:ext cx="13868400" cy="769441"/>
          </a:xfrm>
          <a:prstGeom prst="rect">
            <a:avLst/>
          </a:prstGeom>
          <a:noFill/>
        </p:spPr>
        <p:txBody>
          <a:bodyPr wrap="square" rtlCol="0">
            <a:spAutoFit/>
          </a:bodyPr>
          <a:lstStyle/>
          <a:p>
            <a:r>
              <a:rPr lang="en-US" sz="4400" b="1" dirty="0" err="1" smtClean="0">
                <a:latin typeface="Tahoma" pitchFamily="34" charset="0"/>
                <a:ea typeface="Tahoma" pitchFamily="34" charset="0"/>
                <a:cs typeface="Tahoma" pitchFamily="34" charset="0"/>
              </a:rPr>
              <a:t>Một</a:t>
            </a:r>
            <a:r>
              <a:rPr lang="en-US" sz="4400" b="1" dirty="0" smtClean="0">
                <a:latin typeface="Tahoma" pitchFamily="34" charset="0"/>
                <a:ea typeface="Tahoma" pitchFamily="34" charset="0"/>
                <a:cs typeface="Tahoma" pitchFamily="34" charset="0"/>
              </a:rPr>
              <a:t> </a:t>
            </a:r>
            <a:r>
              <a:rPr lang="en-US" sz="4400" b="1" dirty="0" err="1" smtClean="0">
                <a:latin typeface="Tahoma" pitchFamily="34" charset="0"/>
                <a:ea typeface="Tahoma" pitchFamily="34" charset="0"/>
                <a:cs typeface="Tahoma" pitchFamily="34" charset="0"/>
              </a:rPr>
              <a:t>nghiệm</a:t>
            </a:r>
            <a:r>
              <a:rPr lang="en-US" sz="4400" b="1" dirty="0" smtClean="0">
                <a:latin typeface="Tahoma" pitchFamily="34" charset="0"/>
                <a:ea typeface="Tahoma" pitchFamily="34" charset="0"/>
                <a:cs typeface="Tahoma" pitchFamily="34" charset="0"/>
              </a:rPr>
              <a:t> </a:t>
            </a:r>
            <a:r>
              <a:rPr lang="en-US" sz="4400" b="1" dirty="0" err="1" smtClean="0">
                <a:latin typeface="Tahoma" pitchFamily="34" charset="0"/>
                <a:ea typeface="Tahoma" pitchFamily="34" charset="0"/>
                <a:cs typeface="Tahoma" pitchFamily="34" charset="0"/>
              </a:rPr>
              <a:t>chung</a:t>
            </a:r>
            <a:r>
              <a:rPr lang="en-US" sz="4400" b="1" dirty="0" smtClean="0">
                <a:latin typeface="Tahoma" pitchFamily="34" charset="0"/>
                <a:ea typeface="Tahoma" pitchFamily="34" charset="0"/>
                <a:cs typeface="Tahoma" pitchFamily="34" charset="0"/>
              </a:rPr>
              <a:t> </a:t>
            </a:r>
            <a:r>
              <a:rPr lang="en-US" sz="4400" b="1" dirty="0" err="1" smtClean="0">
                <a:latin typeface="Tahoma" pitchFamily="34" charset="0"/>
                <a:ea typeface="Tahoma" pitchFamily="34" charset="0"/>
                <a:cs typeface="Tahoma" pitchFamily="34" charset="0"/>
              </a:rPr>
              <a:t>của</a:t>
            </a:r>
            <a:r>
              <a:rPr lang="en-US" sz="4400" b="1" dirty="0" smtClean="0">
                <a:latin typeface="Tahoma" pitchFamily="34" charset="0"/>
                <a:ea typeface="Tahoma" pitchFamily="34" charset="0"/>
                <a:cs typeface="Tahoma" pitchFamily="34" charset="0"/>
              </a:rPr>
              <a:t> </a:t>
            </a:r>
            <a:r>
              <a:rPr lang="en-US" sz="4400" b="1" dirty="0" err="1" smtClean="0">
                <a:latin typeface="Tahoma" pitchFamily="34" charset="0"/>
                <a:ea typeface="Tahoma" pitchFamily="34" charset="0"/>
                <a:cs typeface="Tahoma" pitchFamily="34" charset="0"/>
              </a:rPr>
              <a:t>mỗi</a:t>
            </a:r>
            <a:r>
              <a:rPr lang="en-US" sz="4400" b="1" dirty="0" smtClean="0">
                <a:latin typeface="Tahoma" pitchFamily="34" charset="0"/>
                <a:ea typeface="Tahoma" pitchFamily="34" charset="0"/>
                <a:cs typeface="Tahoma" pitchFamily="34" charset="0"/>
              </a:rPr>
              <a:t> BPT (1); (2) </a:t>
            </a:r>
            <a:r>
              <a:rPr lang="en-US" sz="4400" b="1" dirty="0" err="1" smtClean="0">
                <a:latin typeface="Tahoma" pitchFamily="34" charset="0"/>
                <a:ea typeface="Tahoma" pitchFamily="34" charset="0"/>
                <a:cs typeface="Tahoma" pitchFamily="34" charset="0"/>
              </a:rPr>
              <a:t>là</a:t>
            </a:r>
            <a:r>
              <a:rPr lang="en-US" sz="4400" b="1" dirty="0" smtClean="0">
                <a:latin typeface="Tahoma" pitchFamily="34" charset="0"/>
                <a:ea typeface="Tahoma" pitchFamily="34" charset="0"/>
                <a:cs typeface="Tahoma" pitchFamily="34" charset="0"/>
              </a:rPr>
              <a:t> (1;0) </a:t>
            </a:r>
            <a:endParaRPr lang="vi-VN" sz="4400" b="1" dirty="0">
              <a:latin typeface="Tahoma" pitchFamily="34" charset="0"/>
              <a:ea typeface="Tahoma" pitchFamily="34" charset="0"/>
              <a:cs typeface="Tahoma" pitchFamily="34" charset="0"/>
            </a:endParaRPr>
          </a:p>
        </p:txBody>
      </p:sp>
      <mc:AlternateContent xmlns:mc="http://schemas.openxmlformats.org/markup-compatibility/2006">
        <mc:Choice xmlns:a14="http://schemas.microsoft.com/office/drawing/2010/main" Requires="a14">
          <p:sp>
            <p:nvSpPr>
              <p:cNvPr id="89" name="TextBox 88"/>
              <p:cNvSpPr txBox="1"/>
              <p:nvPr/>
            </p:nvSpPr>
            <p:spPr>
              <a:xfrm>
                <a:off x="1862073" y="9408452"/>
                <a:ext cx="20326257" cy="2123658"/>
              </a:xfrm>
              <a:prstGeom prst="rect">
                <a:avLst/>
              </a:prstGeom>
              <a:noFill/>
            </p:spPr>
            <p:txBody>
              <a:bodyPr wrap="square" rtlCol="0">
                <a:spAutoFit/>
              </a:bodyPr>
              <a:lstStyle/>
              <a:p>
                <a:r>
                  <a:rPr lang="en-US" sz="4400" dirty="0" smtClean="0">
                    <a:latin typeface="Tahoma" panose="020B0604030504040204" pitchFamily="34" charset="0"/>
                    <a:ea typeface="Tahoma" panose="020B0604030504040204" pitchFamily="34" charset="0"/>
                    <a:cs typeface="Tahoma" panose="020B0604030504040204" pitchFamily="34" charset="0"/>
                  </a:rPr>
                  <a:t>Thay </a:t>
                </a:r>
                <a:r>
                  <a:rPr lang="en-US" sz="4400" dirty="0">
                    <a:solidFill>
                      <a:srgbClr val="FF0000"/>
                    </a:solidFill>
                    <a:latin typeface="Tahoma" panose="020B0604030504040204" pitchFamily="34" charset="0"/>
                    <a:ea typeface="Tahoma" panose="020B0604030504040204" pitchFamily="34" charset="0"/>
                    <a:cs typeface="Tahoma" panose="020B0604030504040204" pitchFamily="34" charset="0"/>
                  </a:rPr>
                  <a:t>x = </a:t>
                </a:r>
                <a:r>
                  <a:rPr lang="en-US" sz="4400" dirty="0" smtClean="0">
                    <a:solidFill>
                      <a:srgbClr val="FF0000"/>
                    </a:solidFill>
                    <a:latin typeface="Tahoma" panose="020B0604030504040204" pitchFamily="34" charset="0"/>
                    <a:ea typeface="Tahoma" panose="020B0604030504040204" pitchFamily="34" charset="0"/>
                    <a:cs typeface="Tahoma" panose="020B0604030504040204" pitchFamily="34" charset="0"/>
                  </a:rPr>
                  <a:t>3, y = 1</a:t>
                </a:r>
                <a:r>
                  <a:rPr lang="en-US" sz="4400" dirty="0" smtClean="0">
                    <a:latin typeface="Tahoma" panose="020B0604030504040204" pitchFamily="34" charset="0"/>
                    <a:ea typeface="Tahoma" panose="020B0604030504040204" pitchFamily="34" charset="0"/>
                    <a:cs typeface="Tahoma" panose="020B0604030504040204" pitchFamily="34" charset="0"/>
                  </a:rPr>
                  <a:t> </a:t>
                </a:r>
                <a:r>
                  <a:rPr lang="en-US" sz="4400" dirty="0" err="1" smtClean="0">
                    <a:latin typeface="Tahoma" panose="020B0604030504040204" pitchFamily="34" charset="0"/>
                    <a:ea typeface="Tahoma" panose="020B0604030504040204" pitchFamily="34" charset="0"/>
                    <a:cs typeface="Tahoma" panose="020B0604030504040204" pitchFamily="34" charset="0"/>
                  </a:rPr>
                  <a:t>vào</a:t>
                </a:r>
                <a:r>
                  <a:rPr lang="en-US" sz="4400" dirty="0" smtClean="0">
                    <a:latin typeface="Tahoma" panose="020B0604030504040204" pitchFamily="34" charset="0"/>
                    <a:ea typeface="Tahoma" panose="020B0604030504040204" pitchFamily="34" charset="0"/>
                    <a:cs typeface="Tahoma" panose="020B0604030504040204" pitchFamily="34" charset="0"/>
                  </a:rPr>
                  <a:t> </a:t>
                </a:r>
                <a:r>
                  <a:rPr lang="en-US" sz="4400" dirty="0" err="1" smtClean="0">
                    <a:latin typeface="Tahoma" panose="020B0604030504040204" pitchFamily="34" charset="0"/>
                    <a:ea typeface="Tahoma" panose="020B0604030504040204" pitchFamily="34" charset="0"/>
                    <a:cs typeface="Tahoma" panose="020B0604030504040204" pitchFamily="34" charset="0"/>
                  </a:rPr>
                  <a:t>từng</a:t>
                </a:r>
                <a:r>
                  <a:rPr lang="en-US" sz="4400" dirty="0" smtClean="0">
                    <a:latin typeface="Tahoma" panose="020B0604030504040204" pitchFamily="34" charset="0"/>
                    <a:ea typeface="Tahoma" panose="020B0604030504040204" pitchFamily="34" charset="0"/>
                    <a:cs typeface="Tahoma" panose="020B0604030504040204" pitchFamily="34" charset="0"/>
                  </a:rPr>
                  <a:t> BPT (3) </a:t>
                </a:r>
                <a:r>
                  <a:rPr lang="en-US" sz="4400" dirty="0" err="1" smtClean="0">
                    <a:latin typeface="Tahoma" panose="020B0604030504040204" pitchFamily="34" charset="0"/>
                    <a:ea typeface="Tahoma" panose="020B0604030504040204" pitchFamily="34" charset="0"/>
                    <a:cs typeface="Tahoma" panose="020B0604030504040204" pitchFamily="34" charset="0"/>
                  </a:rPr>
                  <a:t>và</a:t>
                </a:r>
                <a:r>
                  <a:rPr lang="en-US" sz="4400" dirty="0" smtClean="0">
                    <a:latin typeface="Tahoma" panose="020B0604030504040204" pitchFamily="34" charset="0"/>
                    <a:ea typeface="Tahoma" panose="020B0604030504040204" pitchFamily="34" charset="0"/>
                    <a:cs typeface="Tahoma" panose="020B0604030504040204" pitchFamily="34" charset="0"/>
                  </a:rPr>
                  <a:t> (4) ta </a:t>
                </a:r>
                <a:r>
                  <a:rPr lang="en-US" sz="4400" dirty="0" err="1">
                    <a:latin typeface="Tahoma" panose="020B0604030504040204" pitchFamily="34" charset="0"/>
                    <a:ea typeface="Tahoma" panose="020B0604030504040204" pitchFamily="34" charset="0"/>
                    <a:cs typeface="Tahoma" panose="020B0604030504040204" pitchFamily="34" charset="0"/>
                  </a:rPr>
                  <a:t>có</a:t>
                </a:r>
                <a:r>
                  <a:rPr lang="en-US" sz="4400" dirty="0">
                    <a:latin typeface="Tahoma" panose="020B0604030504040204" pitchFamily="34" charset="0"/>
                    <a:ea typeface="Tahoma" panose="020B0604030504040204" pitchFamily="34" charset="0"/>
                    <a:cs typeface="Tahoma" panose="020B0604030504040204" pitchFamily="34" charset="0"/>
                  </a:rPr>
                  <a:t> </a:t>
                </a:r>
                <a:r>
                  <a:rPr lang="en-US" sz="4400" dirty="0" smtClean="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0" i="0" smtClean="0">
                        <a:latin typeface="Cambria Math" panose="02040503050406030204" pitchFamily="18" charset="0"/>
                        <a:ea typeface="Tahoma" pitchFamily="34" charset="0"/>
                        <a:cs typeface="Tahoma" pitchFamily="34" charset="0"/>
                      </a:rPr>
                      <m:t>2.3−4.1</m:t>
                    </m:r>
                    <m:r>
                      <a:rPr lang="en-US" sz="4400" b="0" i="1" smtClean="0">
                        <a:latin typeface="Cambria Math" panose="02040503050406030204" pitchFamily="18" charset="0"/>
                        <a:ea typeface="Cambria Math" panose="02040503050406030204" pitchFamily="18" charset="0"/>
                        <a:cs typeface="Tahoma" pitchFamily="34" charset="0"/>
                      </a:rPr>
                      <m:t>≤6</m:t>
                    </m:r>
                    <m:r>
                      <a:rPr lang="en-US" sz="4400" b="0" i="1" smtClean="0">
                        <a:latin typeface="Cambria Math" panose="02040503050406030204" pitchFamily="18" charset="0"/>
                        <a:ea typeface="Tahoma" pitchFamily="34" charset="0"/>
                        <a:cs typeface="Tahoma" pitchFamily="34" charset="0"/>
                      </a:rPr>
                      <m:t> </m:t>
                    </m:r>
                  </m:oMath>
                </a14:m>
                <a:r>
                  <a:rPr lang="en-US" sz="4400" dirty="0" smtClean="0">
                    <a:latin typeface="Tahoma" panose="020B0604030504040204" pitchFamily="34" charset="0"/>
                    <a:ea typeface="Tahoma" panose="020B0604030504040204" pitchFamily="34" charset="0"/>
                    <a:cs typeface="Tahoma" panose="020B0604030504040204" pitchFamily="34" charset="0"/>
                  </a:rPr>
                  <a:t>(</a:t>
                </a:r>
                <a:r>
                  <a:rPr lang="en-US" sz="4400" dirty="0" err="1" smtClean="0">
                    <a:latin typeface="Tahoma" panose="020B0604030504040204" pitchFamily="34" charset="0"/>
                    <a:ea typeface="Tahoma" panose="020B0604030504040204" pitchFamily="34" charset="0"/>
                    <a:cs typeface="Tahoma" panose="020B0604030504040204" pitchFamily="34" charset="0"/>
                  </a:rPr>
                  <a:t>luôn</a:t>
                </a:r>
                <a:r>
                  <a:rPr lang="en-US" sz="4400" dirty="0" smtClean="0">
                    <a:latin typeface="Tahoma" panose="020B0604030504040204" pitchFamily="34" charset="0"/>
                    <a:ea typeface="Tahoma" panose="020B0604030504040204" pitchFamily="34" charset="0"/>
                    <a:cs typeface="Tahoma" panose="020B0604030504040204" pitchFamily="34" charset="0"/>
                  </a:rPr>
                  <a:t> </a:t>
                </a:r>
                <a:r>
                  <a:rPr lang="en-US" sz="4400" dirty="0" err="1" smtClean="0">
                    <a:latin typeface="Tahoma" panose="020B0604030504040204" pitchFamily="34" charset="0"/>
                    <a:ea typeface="Tahoma" panose="020B0604030504040204" pitchFamily="34" charset="0"/>
                    <a:cs typeface="Tahoma" panose="020B0604030504040204" pitchFamily="34" charset="0"/>
                  </a:rPr>
                  <a:t>đúng</a:t>
                </a:r>
                <a:r>
                  <a:rPr lang="en-US" sz="4400" dirty="0" smtClean="0">
                    <a:latin typeface="Tahoma" panose="020B0604030504040204" pitchFamily="34" charset="0"/>
                    <a:ea typeface="Tahoma" panose="020B0604030504040204" pitchFamily="34" charset="0"/>
                    <a:cs typeface="Tahoma" panose="020B0604030504040204" pitchFamily="34" charset="0"/>
                  </a:rPr>
                  <a:t>)</a:t>
                </a:r>
              </a:p>
              <a:p>
                <a:r>
                  <a:rPr lang="en-US" sz="4400" b="0" dirty="0" smtClean="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0" i="1" smtClean="0">
                        <a:latin typeface="Cambria Math" panose="02040503050406030204" pitchFamily="18" charset="0"/>
                        <a:ea typeface="Tahoma" pitchFamily="34" charset="0"/>
                        <a:cs typeface="Tahoma" pitchFamily="34" charset="0"/>
                      </a:rPr>
                      <m:t>3+1&gt;2 </m:t>
                    </m:r>
                  </m:oMath>
                </a14:m>
                <a:r>
                  <a:rPr lang="en-US" sz="4400" dirty="0" smtClean="0">
                    <a:latin typeface="Tahoma" panose="020B0604030504040204" pitchFamily="34" charset="0"/>
                    <a:ea typeface="Tahoma" panose="020B0604030504040204" pitchFamily="34" charset="0"/>
                    <a:cs typeface="Tahoma" panose="020B0604030504040204" pitchFamily="34" charset="0"/>
                  </a:rPr>
                  <a:t>(</a:t>
                </a:r>
                <a:r>
                  <a:rPr lang="en-US" sz="4400" dirty="0" err="1" smtClean="0">
                    <a:latin typeface="Tahoma" panose="020B0604030504040204" pitchFamily="34" charset="0"/>
                    <a:ea typeface="Tahoma" panose="020B0604030504040204" pitchFamily="34" charset="0"/>
                    <a:cs typeface="Tahoma" panose="020B0604030504040204" pitchFamily="34" charset="0"/>
                  </a:rPr>
                  <a:t>luôn</a:t>
                </a:r>
                <a:r>
                  <a:rPr lang="en-US" sz="4400" dirty="0" smtClean="0">
                    <a:latin typeface="Tahoma" panose="020B0604030504040204" pitchFamily="34" charset="0"/>
                    <a:ea typeface="Tahoma" panose="020B0604030504040204" pitchFamily="34" charset="0"/>
                    <a:cs typeface="Tahoma" panose="020B0604030504040204" pitchFamily="34" charset="0"/>
                  </a:rPr>
                  <a:t> </a:t>
                </a:r>
                <a:r>
                  <a:rPr lang="en-US" sz="4400" dirty="0" err="1" smtClean="0">
                    <a:latin typeface="Tahoma" panose="020B0604030504040204" pitchFamily="34" charset="0"/>
                    <a:ea typeface="Tahoma" panose="020B0604030504040204" pitchFamily="34" charset="0"/>
                    <a:cs typeface="Tahoma" panose="020B0604030504040204" pitchFamily="34" charset="0"/>
                  </a:rPr>
                  <a:t>đúng</a:t>
                </a:r>
                <a:r>
                  <a:rPr lang="en-US" sz="4400" dirty="0" smtClean="0">
                    <a:latin typeface="Tahoma" panose="020B0604030504040204" pitchFamily="34" charset="0"/>
                    <a:ea typeface="Tahoma" panose="020B0604030504040204" pitchFamily="34" charset="0"/>
                    <a:cs typeface="Tahoma" panose="020B0604030504040204" pitchFamily="34" charset="0"/>
                  </a:rPr>
                  <a:t>)</a:t>
                </a:r>
              </a:p>
              <a:p>
                <a:r>
                  <a:rPr lang="en-US" sz="4400" dirty="0" smtClean="0">
                    <a:latin typeface="Tahoma" panose="020B0604030504040204" pitchFamily="34" charset="0"/>
                    <a:ea typeface="Tahoma" panose="020B0604030504040204" pitchFamily="34" charset="0"/>
                    <a:cs typeface="Tahoma" panose="020B0604030504040204" pitchFamily="34" charset="0"/>
                  </a:rPr>
                  <a:t> </a:t>
                </a:r>
                <a:r>
                  <a:rPr lang="en-US" sz="4400" dirty="0" err="1" smtClean="0">
                    <a:latin typeface="Tahoma" panose="020B0604030504040204" pitchFamily="34" charset="0"/>
                    <a:ea typeface="Tahoma" panose="020B0604030504040204" pitchFamily="34" charset="0"/>
                    <a:cs typeface="Tahoma" panose="020B0604030504040204" pitchFamily="34" charset="0"/>
                  </a:rPr>
                  <a:t>Vậy</a:t>
                </a:r>
                <a:r>
                  <a:rPr lang="en-US" sz="4400" dirty="0" smtClean="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d>
                      <m:dPr>
                        <m:ctrlPr>
                          <a:rPr lang="en-US" sz="4400" i="1" smtClean="0">
                            <a:latin typeface="Cambria Math" panose="02040503050406030204" pitchFamily="18" charset="0"/>
                            <a:ea typeface="Tahoma" pitchFamily="34" charset="0"/>
                            <a:cs typeface="Tahoma" pitchFamily="34" charset="0"/>
                          </a:rPr>
                        </m:ctrlPr>
                      </m:dPr>
                      <m:e>
                        <m:r>
                          <a:rPr lang="en-US" sz="4400" b="0" i="1" smtClean="0">
                            <a:latin typeface="Cambria Math" panose="02040503050406030204" pitchFamily="18" charset="0"/>
                            <a:ea typeface="Tahoma" pitchFamily="34" charset="0"/>
                            <a:cs typeface="Tahoma" pitchFamily="34" charset="0"/>
                          </a:rPr>
                          <m:t>3;1</m:t>
                        </m:r>
                      </m:e>
                    </m:d>
                  </m:oMath>
                </a14:m>
                <a:r>
                  <a:rPr lang="en-US" sz="4400" dirty="0" smtClean="0">
                    <a:latin typeface="Tahoma" panose="020B0604030504040204" pitchFamily="34" charset="0"/>
                    <a:ea typeface="Tahoma" panose="020B0604030504040204" pitchFamily="34" charset="0"/>
                    <a:cs typeface="Tahoma" panose="020B0604030504040204" pitchFamily="34" charset="0"/>
                  </a:rPr>
                  <a:t> </a:t>
                </a:r>
                <a:r>
                  <a:rPr lang="en-US" sz="4400" dirty="0" err="1" smtClean="0">
                    <a:latin typeface="Tahoma" panose="020B0604030504040204" pitchFamily="34" charset="0"/>
                    <a:ea typeface="Tahoma" panose="020B0604030504040204" pitchFamily="34" charset="0"/>
                    <a:cs typeface="Tahoma" panose="020B0604030504040204" pitchFamily="34" charset="0"/>
                  </a:rPr>
                  <a:t>là</a:t>
                </a:r>
                <a:r>
                  <a:rPr lang="en-US" sz="4400" dirty="0" smtClean="0">
                    <a:latin typeface="Tahoma" panose="020B0604030504040204" pitchFamily="34" charset="0"/>
                    <a:ea typeface="Tahoma" panose="020B0604030504040204" pitchFamily="34" charset="0"/>
                    <a:cs typeface="Tahoma" panose="020B0604030504040204" pitchFamily="34" charset="0"/>
                  </a:rPr>
                  <a:t> </a:t>
                </a:r>
                <a:r>
                  <a:rPr lang="en-US" sz="4400" dirty="0" err="1" smtClean="0">
                    <a:latin typeface="Tahoma" panose="020B0604030504040204" pitchFamily="34" charset="0"/>
                    <a:ea typeface="Tahoma" panose="020B0604030504040204" pitchFamily="34" charset="0"/>
                    <a:cs typeface="Tahoma" panose="020B0604030504040204" pitchFamily="34" charset="0"/>
                  </a:rPr>
                  <a:t>nghiệm</a:t>
                </a:r>
                <a:r>
                  <a:rPr lang="en-US" sz="4400" dirty="0" smtClean="0">
                    <a:latin typeface="Tahoma" panose="020B0604030504040204" pitchFamily="34" charset="0"/>
                    <a:ea typeface="Tahoma" panose="020B0604030504040204" pitchFamily="34" charset="0"/>
                    <a:cs typeface="Tahoma" panose="020B0604030504040204" pitchFamily="34" charset="0"/>
                  </a:rPr>
                  <a:t> </a:t>
                </a:r>
                <a:r>
                  <a:rPr lang="en-US" sz="4400" dirty="0" err="1" smtClean="0">
                    <a:latin typeface="Tahoma" panose="020B0604030504040204" pitchFamily="34" charset="0"/>
                    <a:ea typeface="Tahoma" panose="020B0604030504040204" pitchFamily="34" charset="0"/>
                    <a:cs typeface="Tahoma" panose="020B0604030504040204" pitchFamily="34" charset="0"/>
                  </a:rPr>
                  <a:t>chung</a:t>
                </a:r>
                <a:r>
                  <a:rPr lang="en-US" sz="4400" dirty="0" smtClean="0">
                    <a:latin typeface="Tahoma" panose="020B0604030504040204" pitchFamily="34" charset="0"/>
                    <a:ea typeface="Tahoma" panose="020B0604030504040204" pitchFamily="34" charset="0"/>
                    <a:cs typeface="Tahoma" panose="020B0604030504040204" pitchFamily="34" charset="0"/>
                  </a:rPr>
                  <a:t> </a:t>
                </a:r>
                <a:r>
                  <a:rPr lang="en-US" sz="4400" dirty="0" err="1" smtClean="0">
                    <a:latin typeface="Tahoma" panose="020B0604030504040204" pitchFamily="34" charset="0"/>
                    <a:ea typeface="Tahoma" panose="020B0604030504040204" pitchFamily="34" charset="0"/>
                    <a:cs typeface="Tahoma" panose="020B0604030504040204" pitchFamily="34" charset="0"/>
                  </a:rPr>
                  <a:t>của</a:t>
                </a:r>
                <a:r>
                  <a:rPr lang="en-US" sz="4400" dirty="0" smtClean="0">
                    <a:latin typeface="Tahoma" panose="020B0604030504040204" pitchFamily="34" charset="0"/>
                    <a:ea typeface="Tahoma" panose="020B0604030504040204" pitchFamily="34" charset="0"/>
                    <a:cs typeface="Tahoma" panose="020B0604030504040204" pitchFamily="34" charset="0"/>
                  </a:rPr>
                  <a:t> BPT </a:t>
                </a:r>
                <a14:m>
                  <m:oMath xmlns:m="http://schemas.openxmlformats.org/officeDocument/2006/math">
                    <m:d>
                      <m:dPr>
                        <m:ctrlPr>
                          <a:rPr lang="en-US" sz="4400" i="1" smtClean="0">
                            <a:latin typeface="Cambria Math" panose="02040503050406030204" pitchFamily="18" charset="0"/>
                            <a:ea typeface="Tahoma" pitchFamily="34" charset="0"/>
                            <a:cs typeface="Tahoma" pitchFamily="34" charset="0"/>
                          </a:rPr>
                        </m:ctrlPr>
                      </m:dPr>
                      <m:e>
                        <m:r>
                          <a:rPr lang="en-US" sz="4400" b="0" i="1" smtClean="0">
                            <a:latin typeface="Cambria Math" panose="02040503050406030204" pitchFamily="18" charset="0"/>
                            <a:ea typeface="Tahoma" pitchFamily="34" charset="0"/>
                            <a:cs typeface="Tahoma" pitchFamily="34" charset="0"/>
                          </a:rPr>
                          <m:t>3</m:t>
                        </m:r>
                      </m:e>
                    </m:d>
                  </m:oMath>
                </a14:m>
                <a:r>
                  <a:rPr lang="en-US" sz="4400" dirty="0" smtClean="0">
                    <a:latin typeface="Tahoma" panose="020B0604030504040204" pitchFamily="34" charset="0"/>
                    <a:ea typeface="Tahoma" panose="020B0604030504040204" pitchFamily="34" charset="0"/>
                    <a:cs typeface="Tahoma" panose="020B0604030504040204" pitchFamily="34" charset="0"/>
                  </a:rPr>
                  <a:t>và </a:t>
                </a:r>
                <a14:m>
                  <m:oMath xmlns:m="http://schemas.openxmlformats.org/officeDocument/2006/math">
                    <m:d>
                      <m:dPr>
                        <m:ctrlPr>
                          <a:rPr lang="en-US" sz="4400" i="1">
                            <a:latin typeface="Cambria Math" panose="02040503050406030204" pitchFamily="18" charset="0"/>
                            <a:ea typeface="Tahoma" pitchFamily="34" charset="0"/>
                            <a:cs typeface="Tahoma" pitchFamily="34" charset="0"/>
                          </a:rPr>
                        </m:ctrlPr>
                      </m:dPr>
                      <m:e>
                        <m:r>
                          <a:rPr lang="en-US" sz="4400" b="0" i="1" smtClean="0">
                            <a:latin typeface="Cambria Math" panose="02040503050406030204" pitchFamily="18" charset="0"/>
                            <a:ea typeface="Tahoma" pitchFamily="34" charset="0"/>
                            <a:cs typeface="Tahoma" pitchFamily="34" charset="0"/>
                          </a:rPr>
                          <m:t>4</m:t>
                        </m:r>
                      </m:e>
                    </m:d>
                    <m:r>
                      <a:rPr lang="en-US" sz="4400" b="0" i="1" smtClean="0">
                        <a:latin typeface="Cambria Math" panose="02040503050406030204" pitchFamily="18" charset="0"/>
                        <a:ea typeface="Tahoma" pitchFamily="34" charset="0"/>
                        <a:cs typeface="Tahoma" pitchFamily="34" charset="0"/>
                      </a:rPr>
                      <m:t> </m:t>
                    </m:r>
                  </m:oMath>
                </a14:m>
                <a:r>
                  <a:rPr lang="en-US" sz="4400" dirty="0" smtClean="0">
                    <a:latin typeface="Tahoma" panose="020B0604030504040204" pitchFamily="34" charset="0"/>
                    <a:ea typeface="Tahoma" panose="020B0604030504040204" pitchFamily="34" charset="0"/>
                    <a:cs typeface="Tahoma" panose="020B0604030504040204" pitchFamily="34" charset="0"/>
                  </a:rPr>
                  <a:t>nên </a:t>
                </a:r>
                <a14:m>
                  <m:oMath xmlns:m="http://schemas.openxmlformats.org/officeDocument/2006/math">
                    <m:d>
                      <m:dPr>
                        <m:ctrlPr>
                          <a:rPr lang="en-US" sz="4400" i="1">
                            <a:latin typeface="Cambria Math" panose="02040503050406030204" pitchFamily="18" charset="0"/>
                            <a:ea typeface="Tahoma" pitchFamily="34" charset="0"/>
                            <a:cs typeface="Tahoma" pitchFamily="34" charset="0"/>
                          </a:rPr>
                        </m:ctrlPr>
                      </m:dPr>
                      <m:e>
                        <m:r>
                          <a:rPr lang="en-US" sz="4400" b="0" i="1">
                            <a:latin typeface="Cambria Math" panose="02040503050406030204" pitchFamily="18" charset="0"/>
                            <a:ea typeface="Tahoma" pitchFamily="34" charset="0"/>
                            <a:cs typeface="Tahoma" pitchFamily="34" charset="0"/>
                          </a:rPr>
                          <m:t>3;1</m:t>
                        </m:r>
                      </m:e>
                    </m:d>
                  </m:oMath>
                </a14:m>
                <a:r>
                  <a:rPr lang="en-US" sz="4400" dirty="0" smtClean="0">
                    <a:latin typeface="Tahoma" panose="020B0604030504040204" pitchFamily="34" charset="0"/>
                    <a:ea typeface="Tahoma" panose="020B0604030504040204" pitchFamily="34" charset="0"/>
                    <a:cs typeface="Tahoma" panose="020B0604030504040204" pitchFamily="34" charset="0"/>
                  </a:rPr>
                  <a:t> </a:t>
                </a:r>
                <a:r>
                  <a:rPr lang="en-US" sz="4400" dirty="0" err="1" smtClean="0">
                    <a:latin typeface="Tahoma" panose="020B0604030504040204" pitchFamily="34" charset="0"/>
                    <a:ea typeface="Tahoma" panose="020B0604030504040204" pitchFamily="34" charset="0"/>
                    <a:cs typeface="Tahoma" panose="020B0604030504040204" pitchFamily="34" charset="0"/>
                  </a:rPr>
                  <a:t>là</a:t>
                </a:r>
                <a:r>
                  <a:rPr lang="en-US" sz="4400" dirty="0" smtClean="0">
                    <a:latin typeface="Tahoma" panose="020B0604030504040204" pitchFamily="34" charset="0"/>
                    <a:ea typeface="Tahoma" panose="020B0604030504040204" pitchFamily="34" charset="0"/>
                    <a:cs typeface="Tahoma" panose="020B0604030504040204" pitchFamily="34" charset="0"/>
                  </a:rPr>
                  <a:t> </a:t>
                </a:r>
                <a:r>
                  <a:rPr lang="en-US" sz="4400" dirty="0" err="1" smtClean="0">
                    <a:latin typeface="Tahoma" panose="020B0604030504040204" pitchFamily="34" charset="0"/>
                    <a:ea typeface="Tahoma" panose="020B0604030504040204" pitchFamily="34" charset="0"/>
                    <a:cs typeface="Tahoma" panose="020B0604030504040204" pitchFamily="34" charset="0"/>
                  </a:rPr>
                  <a:t>nghiệm</a:t>
                </a:r>
                <a:r>
                  <a:rPr lang="en-US" sz="4400" dirty="0" smtClean="0">
                    <a:latin typeface="Tahoma" panose="020B0604030504040204" pitchFamily="34" charset="0"/>
                    <a:ea typeface="Tahoma" panose="020B0604030504040204" pitchFamily="34" charset="0"/>
                    <a:cs typeface="Tahoma" panose="020B0604030504040204" pitchFamily="34" charset="0"/>
                  </a:rPr>
                  <a:t> </a:t>
                </a:r>
                <a:r>
                  <a:rPr lang="en-US" sz="4400" dirty="0" err="1" smtClean="0">
                    <a:latin typeface="Tahoma" panose="020B0604030504040204" pitchFamily="34" charset="0"/>
                    <a:ea typeface="Tahoma" panose="020B0604030504040204" pitchFamily="34" charset="0"/>
                    <a:cs typeface="Tahoma" panose="020B0604030504040204" pitchFamily="34" charset="0"/>
                  </a:rPr>
                  <a:t>của</a:t>
                </a:r>
                <a:r>
                  <a:rPr lang="en-US" sz="4400" dirty="0" smtClean="0">
                    <a:latin typeface="Tahoma" panose="020B0604030504040204" pitchFamily="34" charset="0"/>
                    <a:ea typeface="Tahoma" panose="020B0604030504040204" pitchFamily="34" charset="0"/>
                    <a:cs typeface="Tahoma" panose="020B0604030504040204" pitchFamily="34" charset="0"/>
                  </a:rPr>
                  <a:t> </a:t>
                </a:r>
                <a:r>
                  <a:rPr lang="en-US" sz="4400" dirty="0" err="1" smtClean="0">
                    <a:latin typeface="Tahoma" panose="020B0604030504040204" pitchFamily="34" charset="0"/>
                    <a:ea typeface="Tahoma" panose="020B0604030504040204" pitchFamily="34" charset="0"/>
                    <a:cs typeface="Tahoma" panose="020B0604030504040204" pitchFamily="34" charset="0"/>
                  </a:rPr>
                  <a:t>hệ</a:t>
                </a:r>
                <a:r>
                  <a:rPr lang="en-US" sz="4400" dirty="0" smtClean="0">
                    <a:latin typeface="Tahoma" panose="020B0604030504040204" pitchFamily="34" charset="0"/>
                    <a:ea typeface="Tahoma" panose="020B0604030504040204" pitchFamily="34" charset="0"/>
                    <a:cs typeface="Tahoma" panose="020B0604030504040204" pitchFamily="34" charset="0"/>
                  </a:rPr>
                  <a:t> BPT</a:t>
                </a:r>
                <a:endParaRPr lang="vi-VN" sz="4400" dirty="0">
                  <a:latin typeface="Tahoma" panose="020B0604030504040204" pitchFamily="34" charset="0"/>
                  <a:ea typeface="Tahoma" panose="020B0604030504040204" pitchFamily="34" charset="0"/>
                  <a:cs typeface="Tahoma" panose="020B0604030504040204" pitchFamily="34" charset="0"/>
                </a:endParaRPr>
              </a:p>
            </p:txBody>
          </p:sp>
        </mc:Choice>
        <mc:Fallback>
          <p:sp>
            <p:nvSpPr>
              <p:cNvPr id="89" name="TextBox 88"/>
              <p:cNvSpPr txBox="1">
                <a:spLocks noRot="1" noChangeAspect="1" noMove="1" noResize="1" noEditPoints="1" noAdjustHandles="1" noChangeArrowheads="1" noChangeShapeType="1" noTextEdit="1"/>
              </p:cNvSpPr>
              <p:nvPr/>
            </p:nvSpPr>
            <p:spPr>
              <a:xfrm>
                <a:off x="1862073" y="9408452"/>
                <a:ext cx="20326257" cy="2123658"/>
              </a:xfrm>
              <a:prstGeom prst="rect">
                <a:avLst/>
              </a:prstGeom>
              <a:blipFill>
                <a:blip r:embed="rId5"/>
                <a:stretch>
                  <a:fillRect l="-1199" t="-6017" b="-12321"/>
                </a:stretch>
              </a:blipFill>
            </p:spPr>
            <p:txBody>
              <a:bodyPr/>
              <a:lstStyle/>
              <a:p>
                <a:r>
                  <a:rPr lang="en-US">
                    <a:noFill/>
                  </a:rPr>
                  <a:t> </a:t>
                </a:r>
              </a:p>
            </p:txBody>
          </p:sp>
        </mc:Fallback>
      </mc:AlternateContent>
      <p:sp>
        <p:nvSpPr>
          <p:cNvPr id="91" name="TextBox 90"/>
          <p:cNvSpPr txBox="1"/>
          <p:nvPr/>
        </p:nvSpPr>
        <p:spPr>
          <a:xfrm>
            <a:off x="2014551" y="11887612"/>
            <a:ext cx="17588070" cy="769441"/>
          </a:xfrm>
          <a:prstGeom prst="rect">
            <a:avLst/>
          </a:prstGeom>
          <a:noFill/>
        </p:spPr>
        <p:txBody>
          <a:bodyPr wrap="square" rtlCol="0">
            <a:spAutoFit/>
          </a:bodyPr>
          <a:lstStyle/>
          <a:p>
            <a:r>
              <a:rPr lang="en-US" sz="4400" dirty="0" err="1" smtClean="0">
                <a:latin typeface="Tahoma" panose="020B0604030504040204" pitchFamily="34" charset="0"/>
                <a:ea typeface="Tahoma" panose="020B0604030504040204" pitchFamily="34" charset="0"/>
                <a:cs typeface="Tahoma" panose="020B0604030504040204" pitchFamily="34" charset="0"/>
              </a:rPr>
              <a:t>Tương</a:t>
            </a:r>
            <a:r>
              <a:rPr lang="en-US" sz="4400" dirty="0" smtClean="0">
                <a:latin typeface="Tahoma" panose="020B0604030504040204" pitchFamily="34" charset="0"/>
                <a:ea typeface="Tahoma" panose="020B0604030504040204" pitchFamily="34" charset="0"/>
                <a:cs typeface="Tahoma" panose="020B0604030504040204" pitchFamily="34" charset="0"/>
              </a:rPr>
              <a:t> </a:t>
            </a:r>
            <a:r>
              <a:rPr lang="en-US" sz="4400" dirty="0" err="1" smtClean="0">
                <a:latin typeface="Tahoma" panose="020B0604030504040204" pitchFamily="34" charset="0"/>
                <a:ea typeface="Tahoma" panose="020B0604030504040204" pitchFamily="34" charset="0"/>
                <a:cs typeface="Tahoma" panose="020B0604030504040204" pitchFamily="34" charset="0"/>
              </a:rPr>
              <a:t>tự</a:t>
            </a:r>
            <a:r>
              <a:rPr lang="en-US" sz="4400" dirty="0" smtClean="0">
                <a:latin typeface="Tahoma" panose="020B0604030504040204" pitchFamily="34" charset="0"/>
                <a:ea typeface="Tahoma" panose="020B0604030504040204" pitchFamily="34" charset="0"/>
                <a:cs typeface="Tahoma" panose="020B0604030504040204" pitchFamily="34" charset="0"/>
              </a:rPr>
              <a:t>, </a:t>
            </a:r>
            <a:r>
              <a:rPr lang="en-US" sz="4400" dirty="0" err="1" smtClean="0">
                <a:latin typeface="Tahoma" panose="020B0604030504040204" pitchFamily="34" charset="0"/>
                <a:ea typeface="Tahoma" panose="020B0604030504040204" pitchFamily="34" charset="0"/>
                <a:cs typeface="Tahoma" panose="020B0604030504040204" pitchFamily="34" charset="0"/>
              </a:rPr>
              <a:t>hai</a:t>
            </a:r>
            <a:r>
              <a:rPr lang="en-US" sz="4400" dirty="0" smtClean="0">
                <a:latin typeface="Tahoma" panose="020B0604030504040204" pitchFamily="34" charset="0"/>
                <a:ea typeface="Tahoma" panose="020B0604030504040204" pitchFamily="34" charset="0"/>
                <a:cs typeface="Tahoma" panose="020B0604030504040204" pitchFamily="34" charset="0"/>
              </a:rPr>
              <a:t> </a:t>
            </a:r>
            <a:r>
              <a:rPr lang="en-US" sz="4400" dirty="0" err="1" smtClean="0">
                <a:latin typeface="Tahoma" panose="020B0604030504040204" pitchFamily="34" charset="0"/>
                <a:ea typeface="Tahoma" panose="020B0604030504040204" pitchFamily="34" charset="0"/>
                <a:cs typeface="Tahoma" panose="020B0604030504040204" pitchFamily="34" charset="0"/>
              </a:rPr>
              <a:t>cặp</a:t>
            </a:r>
            <a:r>
              <a:rPr lang="en-US" sz="4400" dirty="0" smtClean="0">
                <a:latin typeface="Tahoma" panose="020B0604030504040204" pitchFamily="34" charset="0"/>
                <a:ea typeface="Tahoma" panose="020B0604030504040204" pitchFamily="34" charset="0"/>
                <a:cs typeface="Tahoma" panose="020B0604030504040204" pitchFamily="34" charset="0"/>
              </a:rPr>
              <a:t> </a:t>
            </a:r>
            <a:r>
              <a:rPr lang="en-US" sz="4400" dirty="0" err="1" smtClean="0">
                <a:latin typeface="Tahoma" panose="020B0604030504040204" pitchFamily="34" charset="0"/>
                <a:ea typeface="Tahoma" panose="020B0604030504040204" pitchFamily="34" charset="0"/>
                <a:cs typeface="Tahoma" panose="020B0604030504040204" pitchFamily="34" charset="0"/>
              </a:rPr>
              <a:t>số</a:t>
            </a:r>
            <a:r>
              <a:rPr lang="en-US" sz="4400" dirty="0" smtClean="0">
                <a:latin typeface="Tahoma" panose="020B0604030504040204" pitchFamily="34" charset="0"/>
                <a:ea typeface="Tahoma" panose="020B0604030504040204" pitchFamily="34" charset="0"/>
                <a:cs typeface="Tahoma" panose="020B0604030504040204" pitchFamily="34" charset="0"/>
              </a:rPr>
              <a:t> </a:t>
            </a:r>
            <a:r>
              <a:rPr lang="en-US" sz="4400" dirty="0" err="1" smtClean="0">
                <a:latin typeface="Tahoma" panose="020B0604030504040204" pitchFamily="34" charset="0"/>
                <a:ea typeface="Tahoma" panose="020B0604030504040204" pitchFamily="34" charset="0"/>
                <a:cs typeface="Tahoma" panose="020B0604030504040204" pitchFamily="34" charset="0"/>
              </a:rPr>
              <a:t>còn</a:t>
            </a:r>
            <a:r>
              <a:rPr lang="en-US" sz="4400" dirty="0" smtClean="0">
                <a:latin typeface="Tahoma" panose="020B0604030504040204" pitchFamily="34" charset="0"/>
                <a:ea typeface="Tahoma" panose="020B0604030504040204" pitchFamily="34" charset="0"/>
                <a:cs typeface="Tahoma" panose="020B0604030504040204" pitchFamily="34" charset="0"/>
              </a:rPr>
              <a:t> </a:t>
            </a:r>
            <a:r>
              <a:rPr lang="en-US" sz="4400" dirty="0" err="1" smtClean="0">
                <a:latin typeface="Tahoma" panose="020B0604030504040204" pitchFamily="34" charset="0"/>
                <a:ea typeface="Tahoma" panose="020B0604030504040204" pitchFamily="34" charset="0"/>
                <a:cs typeface="Tahoma" panose="020B0604030504040204" pitchFamily="34" charset="0"/>
              </a:rPr>
              <a:t>lại</a:t>
            </a:r>
            <a:r>
              <a:rPr lang="en-US" sz="4400" dirty="0" smtClean="0">
                <a:latin typeface="Tahoma" panose="020B0604030504040204" pitchFamily="34" charset="0"/>
                <a:ea typeface="Tahoma" panose="020B0604030504040204" pitchFamily="34" charset="0"/>
                <a:cs typeface="Tahoma" panose="020B0604030504040204" pitchFamily="34" charset="0"/>
              </a:rPr>
              <a:t> </a:t>
            </a:r>
            <a:r>
              <a:rPr lang="en-US" sz="4400" dirty="0" err="1" smtClean="0">
                <a:latin typeface="Tahoma" panose="020B0604030504040204" pitchFamily="34" charset="0"/>
                <a:ea typeface="Tahoma" panose="020B0604030504040204" pitchFamily="34" charset="0"/>
                <a:cs typeface="Tahoma" panose="020B0604030504040204" pitchFamily="34" charset="0"/>
              </a:rPr>
              <a:t>thay</a:t>
            </a:r>
            <a:r>
              <a:rPr lang="en-US" sz="4400" dirty="0" smtClean="0">
                <a:latin typeface="Tahoma" panose="020B0604030504040204" pitchFamily="34" charset="0"/>
                <a:ea typeface="Tahoma" panose="020B0604030504040204" pitchFamily="34" charset="0"/>
                <a:cs typeface="Tahoma" panose="020B0604030504040204" pitchFamily="34" charset="0"/>
              </a:rPr>
              <a:t> </a:t>
            </a:r>
            <a:r>
              <a:rPr lang="en-US" sz="4400" dirty="0" err="1" smtClean="0">
                <a:latin typeface="Tahoma" panose="020B0604030504040204" pitchFamily="34" charset="0"/>
                <a:ea typeface="Tahoma" panose="020B0604030504040204" pitchFamily="34" charset="0"/>
                <a:cs typeface="Tahoma" panose="020B0604030504040204" pitchFamily="34" charset="0"/>
              </a:rPr>
              <a:t>vào</a:t>
            </a:r>
            <a:r>
              <a:rPr lang="en-US" sz="4400" dirty="0" smtClean="0">
                <a:latin typeface="Tahoma" panose="020B0604030504040204" pitchFamily="34" charset="0"/>
                <a:ea typeface="Tahoma" panose="020B0604030504040204" pitchFamily="34" charset="0"/>
                <a:cs typeface="Tahoma" panose="020B0604030504040204" pitchFamily="34" charset="0"/>
              </a:rPr>
              <a:t> </a:t>
            </a:r>
            <a:r>
              <a:rPr lang="en-US" sz="4400" dirty="0" err="1" smtClean="0">
                <a:latin typeface="Tahoma" panose="020B0604030504040204" pitchFamily="34" charset="0"/>
                <a:ea typeface="Tahoma" panose="020B0604030504040204" pitchFamily="34" charset="0"/>
                <a:cs typeface="Tahoma" panose="020B0604030504040204" pitchFamily="34" charset="0"/>
              </a:rPr>
              <a:t>không</a:t>
            </a:r>
            <a:r>
              <a:rPr lang="en-US" sz="4400" dirty="0" smtClean="0">
                <a:latin typeface="Tahoma" panose="020B0604030504040204" pitchFamily="34" charset="0"/>
                <a:ea typeface="Tahoma" panose="020B0604030504040204" pitchFamily="34" charset="0"/>
                <a:cs typeface="Tahoma" panose="020B0604030504040204" pitchFamily="34" charset="0"/>
              </a:rPr>
              <a:t> </a:t>
            </a:r>
            <a:r>
              <a:rPr lang="en-US" sz="4400" dirty="0" err="1" smtClean="0">
                <a:latin typeface="Tahoma" panose="020B0604030504040204" pitchFamily="34" charset="0"/>
                <a:ea typeface="Tahoma" panose="020B0604030504040204" pitchFamily="34" charset="0"/>
                <a:cs typeface="Tahoma" panose="020B0604030504040204" pitchFamily="34" charset="0"/>
              </a:rPr>
              <a:t>là</a:t>
            </a:r>
            <a:r>
              <a:rPr lang="en-US" sz="4400" dirty="0" smtClean="0">
                <a:latin typeface="Tahoma" panose="020B0604030504040204" pitchFamily="34" charset="0"/>
                <a:ea typeface="Tahoma" panose="020B0604030504040204" pitchFamily="34" charset="0"/>
                <a:cs typeface="Tahoma" panose="020B0604030504040204" pitchFamily="34" charset="0"/>
              </a:rPr>
              <a:t> </a:t>
            </a:r>
            <a:r>
              <a:rPr lang="en-US" sz="4400" dirty="0" err="1" smtClean="0">
                <a:latin typeface="Tahoma" panose="020B0604030504040204" pitchFamily="34" charset="0"/>
                <a:ea typeface="Tahoma" panose="020B0604030504040204" pitchFamily="34" charset="0"/>
                <a:cs typeface="Tahoma" panose="020B0604030504040204" pitchFamily="34" charset="0"/>
              </a:rPr>
              <a:t>nghiệm</a:t>
            </a:r>
            <a:r>
              <a:rPr lang="en-US" sz="4400" dirty="0" smtClean="0">
                <a:latin typeface="Tahoma" panose="020B0604030504040204" pitchFamily="34" charset="0"/>
                <a:ea typeface="Tahoma" panose="020B0604030504040204" pitchFamily="34" charset="0"/>
                <a:cs typeface="Tahoma" panose="020B0604030504040204" pitchFamily="34" charset="0"/>
              </a:rPr>
              <a:t> </a:t>
            </a:r>
            <a:r>
              <a:rPr lang="en-US" sz="4400" dirty="0" err="1" smtClean="0">
                <a:latin typeface="Tahoma" panose="020B0604030504040204" pitchFamily="34" charset="0"/>
                <a:ea typeface="Tahoma" panose="020B0604030504040204" pitchFamily="34" charset="0"/>
                <a:cs typeface="Tahoma" panose="020B0604030504040204" pitchFamily="34" charset="0"/>
              </a:rPr>
              <a:t>của</a:t>
            </a:r>
            <a:r>
              <a:rPr lang="en-US" sz="4400" dirty="0" smtClean="0">
                <a:latin typeface="Tahoma" panose="020B0604030504040204" pitchFamily="34" charset="0"/>
                <a:ea typeface="Tahoma" panose="020B0604030504040204" pitchFamily="34" charset="0"/>
                <a:cs typeface="Tahoma" panose="020B0604030504040204" pitchFamily="34" charset="0"/>
              </a:rPr>
              <a:t> </a:t>
            </a:r>
            <a:r>
              <a:rPr lang="en-US" sz="4400" dirty="0" err="1" smtClean="0">
                <a:latin typeface="Tahoma" panose="020B0604030504040204" pitchFamily="34" charset="0"/>
                <a:ea typeface="Tahoma" panose="020B0604030504040204" pitchFamily="34" charset="0"/>
                <a:cs typeface="Tahoma" panose="020B0604030504040204" pitchFamily="34" charset="0"/>
              </a:rPr>
              <a:t>hệ</a:t>
            </a:r>
            <a:r>
              <a:rPr lang="en-US" sz="4400" dirty="0" smtClean="0">
                <a:latin typeface="Tahoma" panose="020B0604030504040204" pitchFamily="34" charset="0"/>
                <a:ea typeface="Tahoma" panose="020B0604030504040204" pitchFamily="34" charset="0"/>
                <a:cs typeface="Tahoma" panose="020B0604030504040204" pitchFamily="34" charset="0"/>
              </a:rPr>
              <a:t> BPT</a:t>
            </a:r>
            <a:endParaRPr lang="vi-VN" sz="44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887277783"/>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fade">
                                      <p:cBhvr>
                                        <p:cTn id="7" dur="1000"/>
                                        <p:tgtEl>
                                          <p:spTgt spid="41"/>
                                        </p:tgtEl>
                                      </p:cBhvr>
                                    </p:animEffect>
                                    <p:anim calcmode="lin" valueType="num">
                                      <p:cBhvr>
                                        <p:cTn id="8" dur="1000" fill="hold"/>
                                        <p:tgtEl>
                                          <p:spTgt spid="41"/>
                                        </p:tgtEl>
                                        <p:attrNameLst>
                                          <p:attrName>ppt_x</p:attrName>
                                        </p:attrNameLst>
                                      </p:cBhvr>
                                      <p:tavLst>
                                        <p:tav tm="0">
                                          <p:val>
                                            <p:strVal val="#ppt_x"/>
                                          </p:val>
                                        </p:tav>
                                        <p:tav tm="100000">
                                          <p:val>
                                            <p:strVal val="#ppt_x"/>
                                          </p:val>
                                        </p:tav>
                                      </p:tavLst>
                                    </p:anim>
                                    <p:anim calcmode="lin" valueType="num">
                                      <p:cBhvr>
                                        <p:cTn id="9" dur="1000" fill="hold"/>
                                        <p:tgtEl>
                                          <p:spTgt spid="4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93"/>
                                        </p:tgtEl>
                                        <p:attrNameLst>
                                          <p:attrName>style.visibility</p:attrName>
                                        </p:attrNameLst>
                                      </p:cBhvr>
                                      <p:to>
                                        <p:strVal val="visible"/>
                                      </p:to>
                                    </p:set>
                                    <p:animEffect transition="in" filter="barn(inVertical)">
                                      <p:cBhvr>
                                        <p:cTn id="14" dur="500"/>
                                        <p:tgtEl>
                                          <p:spTgt spid="93"/>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84"/>
                                        </p:tgtEl>
                                        <p:attrNameLst>
                                          <p:attrName>style.visibility</p:attrName>
                                        </p:attrNameLst>
                                      </p:cBhvr>
                                      <p:to>
                                        <p:strVal val="visible"/>
                                      </p:to>
                                    </p:set>
                                    <p:animEffect transition="in" filter="barn(inVertical)">
                                      <p:cBhvr>
                                        <p:cTn id="19" dur="500"/>
                                        <p:tgtEl>
                                          <p:spTgt spid="84"/>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87"/>
                                        </p:tgtEl>
                                        <p:attrNameLst>
                                          <p:attrName>style.visibility</p:attrName>
                                        </p:attrNameLst>
                                      </p:cBhvr>
                                      <p:to>
                                        <p:strVal val="visible"/>
                                      </p:to>
                                    </p:set>
                                    <p:animEffect transition="in" filter="barn(inVertical)">
                                      <p:cBhvr>
                                        <p:cTn id="24" dur="500"/>
                                        <p:tgtEl>
                                          <p:spTgt spid="87"/>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88"/>
                                        </p:tgtEl>
                                        <p:attrNameLst>
                                          <p:attrName>style.visibility</p:attrName>
                                        </p:attrNameLst>
                                      </p:cBhvr>
                                      <p:to>
                                        <p:strVal val="visible"/>
                                      </p:to>
                                    </p:set>
                                    <p:animEffect transition="in" filter="barn(inVertical)">
                                      <p:cBhvr>
                                        <p:cTn id="29" dur="500"/>
                                        <p:tgtEl>
                                          <p:spTgt spid="88"/>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51"/>
                                        </p:tgtEl>
                                        <p:attrNameLst>
                                          <p:attrName>style.visibility</p:attrName>
                                        </p:attrNameLst>
                                      </p:cBhvr>
                                      <p:to>
                                        <p:strVal val="visible"/>
                                      </p:to>
                                    </p:set>
                                    <p:animEffect transition="in" filter="barn(inVertical)">
                                      <p:cBhvr>
                                        <p:cTn id="34" dur="500"/>
                                        <p:tgtEl>
                                          <p:spTgt spid="51"/>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89"/>
                                        </p:tgtEl>
                                        <p:attrNameLst>
                                          <p:attrName>style.visibility</p:attrName>
                                        </p:attrNameLst>
                                      </p:cBhvr>
                                      <p:to>
                                        <p:strVal val="visible"/>
                                      </p:to>
                                    </p:set>
                                    <p:animEffect transition="in" filter="barn(inVertical)">
                                      <p:cBhvr>
                                        <p:cTn id="39" dur="500"/>
                                        <p:tgtEl>
                                          <p:spTgt spid="89"/>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91"/>
                                        </p:tgtEl>
                                        <p:attrNameLst>
                                          <p:attrName>style.visibility</p:attrName>
                                        </p:attrNameLst>
                                      </p:cBhvr>
                                      <p:to>
                                        <p:strVal val="visible"/>
                                      </p:to>
                                    </p:set>
                                    <p:animEffect transition="in" filter="barn(inVertical)">
                                      <p:cBhvr>
                                        <p:cTn id="44"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p:bldP spid="87" grpId="0"/>
      <p:bldP spid="88" grpId="0"/>
      <p:bldP spid="89" grpId="0"/>
      <p:bldP spid="9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Rectangle: Rounded Corners 47">
            <a:extLst>
              <a:ext uri="{FF2B5EF4-FFF2-40B4-BE49-F238E27FC236}">
                <a16:creationId xmlns:a16="http://schemas.microsoft.com/office/drawing/2014/main" id="{53796A5A-EE14-49FF-A523-9EC574614AE5}"/>
              </a:ext>
            </a:extLst>
          </p:cNvPr>
          <p:cNvSpPr/>
          <p:nvPr/>
        </p:nvSpPr>
        <p:spPr>
          <a:xfrm>
            <a:off x="789133" y="5754196"/>
            <a:ext cx="22528065" cy="1171977"/>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grpSp>
        <p:nvGrpSpPr>
          <p:cNvPr id="93" name="Group 54"/>
          <p:cNvGrpSpPr/>
          <p:nvPr/>
        </p:nvGrpSpPr>
        <p:grpSpPr>
          <a:xfrm>
            <a:off x="247742" y="2855869"/>
            <a:ext cx="23069457" cy="1692649"/>
            <a:chOff x="1268078" y="3405486"/>
            <a:chExt cx="22069707" cy="1533927"/>
          </a:xfrm>
        </p:grpSpPr>
        <p:sp>
          <p:nvSpPr>
            <p:cNvPr id="95" name="Rounded Rectangle 94"/>
            <p:cNvSpPr/>
            <p:nvPr/>
          </p:nvSpPr>
          <p:spPr>
            <a:xfrm>
              <a:off x="1532360" y="3579402"/>
              <a:ext cx="21805425" cy="1360011"/>
            </a:xfrm>
            <a:prstGeom prst="roundRect">
              <a:avLst>
                <a:gd name="adj" fmla="val 5347"/>
              </a:avLst>
            </a:prstGeom>
            <a:solidFill>
              <a:schemeClr val="accent6">
                <a:lumMod val="20000"/>
                <a:lumOff val="8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96" name="Group 67"/>
            <p:cNvGrpSpPr/>
            <p:nvPr/>
          </p:nvGrpSpPr>
          <p:grpSpPr>
            <a:xfrm>
              <a:off x="1268078" y="3405486"/>
              <a:ext cx="3486057" cy="940513"/>
              <a:chOff x="1311958" y="3405486"/>
              <a:chExt cx="3486057" cy="940513"/>
            </a:xfrm>
          </p:grpSpPr>
          <p:sp>
            <p:nvSpPr>
              <p:cNvPr id="97" name="Freeform 20"/>
              <p:cNvSpPr>
                <a:spLocks/>
              </p:cNvSpPr>
              <p:nvPr/>
            </p:nvSpPr>
            <p:spPr bwMode="auto">
              <a:xfrm rot="5400000">
                <a:off x="3038648" y="2553820"/>
                <a:ext cx="793395" cy="2725339"/>
              </a:xfrm>
              <a:prstGeom prst="round2SameRect">
                <a:avLst>
                  <a:gd name="adj1" fmla="val 6498"/>
                  <a:gd name="adj2" fmla="val 0"/>
                </a:avLst>
              </a:prstGeom>
              <a:solidFill>
                <a:schemeClr val="accent6">
                  <a:lumMod val="75000"/>
                </a:schemeClr>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98" name="TextBox 97"/>
              <p:cNvSpPr txBox="1"/>
              <p:nvPr/>
            </p:nvSpPr>
            <p:spPr>
              <a:xfrm>
                <a:off x="2250671" y="3527166"/>
                <a:ext cx="2403222" cy="800219"/>
              </a:xfrm>
              <a:prstGeom prst="rect">
                <a:avLst/>
              </a:prstGeom>
              <a:noFill/>
            </p:spPr>
            <p:txBody>
              <a:bodyPr wrap="none" rtlCol="0">
                <a:spAutoFit/>
              </a:bodyPr>
              <a:lstStyle/>
              <a:p>
                <a:r>
                  <a:rPr lang="vi-VN" sz="4600" b="1" dirty="0">
                    <a:solidFill>
                      <a:prstClr val="white"/>
                    </a:solidFill>
                    <a:latin typeface="Tahoma" pitchFamily="34" charset="0"/>
                    <a:ea typeface="Tahoma" pitchFamily="34" charset="0"/>
                    <a:cs typeface="Tahoma" pitchFamily="34" charset="0"/>
                  </a:rPr>
                  <a:t>Câu hỏi</a:t>
                </a:r>
                <a:endParaRPr lang="en-US" sz="4600" b="1" dirty="0">
                  <a:solidFill>
                    <a:prstClr val="white"/>
                  </a:solidFill>
                  <a:latin typeface="Tahoma" pitchFamily="34" charset="0"/>
                  <a:ea typeface="Tahoma" pitchFamily="34" charset="0"/>
                  <a:cs typeface="Tahoma" pitchFamily="34" charset="0"/>
                </a:endParaRPr>
              </a:p>
            </p:txBody>
          </p:sp>
          <p:grpSp>
            <p:nvGrpSpPr>
              <p:cNvPr id="99" name="Group 70"/>
              <p:cNvGrpSpPr/>
              <p:nvPr/>
            </p:nvGrpSpPr>
            <p:grpSpPr>
              <a:xfrm>
                <a:off x="1311958" y="3405486"/>
                <a:ext cx="950173" cy="940513"/>
                <a:chOff x="1311958" y="3405486"/>
                <a:chExt cx="950173" cy="940513"/>
              </a:xfrm>
            </p:grpSpPr>
            <p:sp>
              <p:nvSpPr>
                <p:cNvPr id="100" name="Rectangle 99"/>
                <p:cNvSpPr/>
                <p:nvPr/>
              </p:nvSpPr>
              <p:spPr>
                <a:xfrm>
                  <a:off x="1406975" y="3672018"/>
                  <a:ext cx="596676" cy="5403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1" name="Freeform 13"/>
                <p:cNvSpPr>
                  <a:spLocks noEditPoints="1"/>
                </p:cNvSpPr>
                <p:nvPr/>
              </p:nvSpPr>
              <p:spPr bwMode="auto">
                <a:xfrm>
                  <a:off x="1311958" y="3581027"/>
                  <a:ext cx="190035" cy="268948"/>
                </a:xfrm>
                <a:custGeom>
                  <a:avLst/>
                  <a:gdLst>
                    <a:gd name="T0" fmla="*/ 34 w 50"/>
                    <a:gd name="T1" fmla="*/ 16 h 71"/>
                    <a:gd name="T2" fmla="*/ 34 w 50"/>
                    <a:gd name="T3" fmla="*/ 55 h 71"/>
                    <a:gd name="T4" fmla="*/ 16 w 50"/>
                    <a:gd name="T5" fmla="*/ 55 h 71"/>
                    <a:gd name="T6" fmla="*/ 16 w 50"/>
                    <a:gd name="T7" fmla="*/ 16 h 71"/>
                    <a:gd name="T8" fmla="*/ 34 w 50"/>
                    <a:gd name="T9" fmla="*/ 16 h 71"/>
                    <a:gd name="T10" fmla="*/ 34 w 50"/>
                    <a:gd name="T11" fmla="*/ 0 h 71"/>
                    <a:gd name="T12" fmla="*/ 16 w 50"/>
                    <a:gd name="T13" fmla="*/ 0 h 71"/>
                    <a:gd name="T14" fmla="*/ 0 w 50"/>
                    <a:gd name="T15" fmla="*/ 16 h 71"/>
                    <a:gd name="T16" fmla="*/ 0 w 50"/>
                    <a:gd name="T17" fmla="*/ 55 h 71"/>
                    <a:gd name="T18" fmla="*/ 16 w 50"/>
                    <a:gd name="T19" fmla="*/ 71 h 71"/>
                    <a:gd name="T20" fmla="*/ 34 w 50"/>
                    <a:gd name="T21" fmla="*/ 71 h 71"/>
                    <a:gd name="T22" fmla="*/ 50 w 50"/>
                    <a:gd name="T23" fmla="*/ 55 h 71"/>
                    <a:gd name="T24" fmla="*/ 50 w 50"/>
                    <a:gd name="T25" fmla="*/ 16 h 71"/>
                    <a:gd name="T26" fmla="*/ 34 w 50"/>
                    <a:gd name="T2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1">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2" name="Freeform 14"/>
                <p:cNvSpPr>
                  <a:spLocks noEditPoints="1"/>
                </p:cNvSpPr>
                <p:nvPr/>
              </p:nvSpPr>
              <p:spPr bwMode="auto">
                <a:xfrm>
                  <a:off x="1311958" y="3581027"/>
                  <a:ext cx="277000" cy="181983"/>
                </a:xfrm>
                <a:custGeom>
                  <a:avLst/>
                  <a:gdLst>
                    <a:gd name="T0" fmla="*/ 57 w 73"/>
                    <a:gd name="T1" fmla="*/ 16 h 48"/>
                    <a:gd name="T2" fmla="*/ 57 w 73"/>
                    <a:gd name="T3" fmla="*/ 32 h 48"/>
                    <a:gd name="T4" fmla="*/ 16 w 73"/>
                    <a:gd name="T5" fmla="*/ 32 h 48"/>
                    <a:gd name="T6" fmla="*/ 16 w 73"/>
                    <a:gd name="T7" fmla="*/ 16 h 48"/>
                    <a:gd name="T8" fmla="*/ 57 w 73"/>
                    <a:gd name="T9" fmla="*/ 16 h 48"/>
                    <a:gd name="T10" fmla="*/ 57 w 73"/>
                    <a:gd name="T11" fmla="*/ 0 h 48"/>
                    <a:gd name="T12" fmla="*/ 16 w 73"/>
                    <a:gd name="T13" fmla="*/ 0 h 48"/>
                    <a:gd name="T14" fmla="*/ 0 w 73"/>
                    <a:gd name="T15" fmla="*/ 16 h 48"/>
                    <a:gd name="T16" fmla="*/ 0 w 73"/>
                    <a:gd name="T17" fmla="*/ 32 h 48"/>
                    <a:gd name="T18" fmla="*/ 16 w 73"/>
                    <a:gd name="T19" fmla="*/ 48 h 48"/>
                    <a:gd name="T20" fmla="*/ 57 w 73"/>
                    <a:gd name="T21" fmla="*/ 48 h 48"/>
                    <a:gd name="T22" fmla="*/ 73 w 73"/>
                    <a:gd name="T23" fmla="*/ 32 h 48"/>
                    <a:gd name="T24" fmla="*/ 73 w 73"/>
                    <a:gd name="T25" fmla="*/ 16 h 48"/>
                    <a:gd name="T26" fmla="*/ 57 w 73"/>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8">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3" name="Freeform 15"/>
                <p:cNvSpPr>
                  <a:spLocks noEditPoints="1"/>
                </p:cNvSpPr>
                <p:nvPr/>
              </p:nvSpPr>
              <p:spPr bwMode="auto">
                <a:xfrm>
                  <a:off x="1563190" y="3581027"/>
                  <a:ext cx="285052" cy="181983"/>
                </a:xfrm>
                <a:custGeom>
                  <a:avLst/>
                  <a:gdLst>
                    <a:gd name="T0" fmla="*/ 58 w 75"/>
                    <a:gd name="T1" fmla="*/ 16 h 48"/>
                    <a:gd name="T2" fmla="*/ 43 w 75"/>
                    <a:gd name="T3" fmla="*/ 32 h 48"/>
                    <a:gd name="T4" fmla="*/ 16 w 75"/>
                    <a:gd name="T5" fmla="*/ 32 h 48"/>
                    <a:gd name="T6" fmla="*/ 16 w 75"/>
                    <a:gd name="T7" fmla="*/ 16 h 48"/>
                    <a:gd name="T8" fmla="*/ 58 w 75"/>
                    <a:gd name="T9" fmla="*/ 16 h 48"/>
                    <a:gd name="T10" fmla="*/ 58 w 75"/>
                    <a:gd name="T11" fmla="*/ 0 h 48"/>
                    <a:gd name="T12" fmla="*/ 16 w 75"/>
                    <a:gd name="T13" fmla="*/ 0 h 48"/>
                    <a:gd name="T14" fmla="*/ 0 w 75"/>
                    <a:gd name="T15" fmla="*/ 16 h 48"/>
                    <a:gd name="T16" fmla="*/ 0 w 75"/>
                    <a:gd name="T17" fmla="*/ 32 h 48"/>
                    <a:gd name="T18" fmla="*/ 16 w 75"/>
                    <a:gd name="T19" fmla="*/ 48 h 48"/>
                    <a:gd name="T20" fmla="*/ 43 w 75"/>
                    <a:gd name="T21" fmla="*/ 48 h 48"/>
                    <a:gd name="T22" fmla="*/ 55 w 75"/>
                    <a:gd name="T23" fmla="*/ 43 h 48"/>
                    <a:gd name="T24" fmla="*/ 70 w 75"/>
                    <a:gd name="T25" fmla="*/ 26 h 48"/>
                    <a:gd name="T26" fmla="*/ 73 w 75"/>
                    <a:gd name="T27" fmla="*/ 9 h 48"/>
                    <a:gd name="T28" fmla="*/ 58 w 75"/>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48">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4" name="Freeform 16"/>
                <p:cNvSpPr>
                  <a:spLocks noEditPoints="1"/>
                </p:cNvSpPr>
                <p:nvPr/>
              </p:nvSpPr>
              <p:spPr bwMode="auto">
                <a:xfrm>
                  <a:off x="1563190" y="4151132"/>
                  <a:ext cx="280221" cy="194867"/>
                </a:xfrm>
                <a:custGeom>
                  <a:avLst/>
                  <a:gdLst>
                    <a:gd name="T0" fmla="*/ 58 w 74"/>
                    <a:gd name="T1" fmla="*/ 16 h 51"/>
                    <a:gd name="T2" fmla="*/ 58 w 74"/>
                    <a:gd name="T3" fmla="*/ 35 h 51"/>
                    <a:gd name="T4" fmla="*/ 16 w 74"/>
                    <a:gd name="T5" fmla="*/ 35 h 51"/>
                    <a:gd name="T6" fmla="*/ 16 w 74"/>
                    <a:gd name="T7" fmla="*/ 16 h 51"/>
                    <a:gd name="T8" fmla="*/ 58 w 74"/>
                    <a:gd name="T9" fmla="*/ 16 h 51"/>
                    <a:gd name="T10" fmla="*/ 58 w 74"/>
                    <a:gd name="T11" fmla="*/ 0 h 51"/>
                    <a:gd name="T12" fmla="*/ 16 w 74"/>
                    <a:gd name="T13" fmla="*/ 0 h 51"/>
                    <a:gd name="T14" fmla="*/ 0 w 74"/>
                    <a:gd name="T15" fmla="*/ 16 h 51"/>
                    <a:gd name="T16" fmla="*/ 0 w 74"/>
                    <a:gd name="T17" fmla="*/ 35 h 51"/>
                    <a:gd name="T18" fmla="*/ 16 w 74"/>
                    <a:gd name="T19" fmla="*/ 51 h 51"/>
                    <a:gd name="T20" fmla="*/ 58 w 74"/>
                    <a:gd name="T21" fmla="*/ 51 h 51"/>
                    <a:gd name="T22" fmla="*/ 74 w 74"/>
                    <a:gd name="T23" fmla="*/ 35 h 51"/>
                    <a:gd name="T24" fmla="*/ 74 w 74"/>
                    <a:gd name="T25" fmla="*/ 16 h 51"/>
                    <a:gd name="T26" fmla="*/ 58 w 74"/>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51">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5" name="Freeform 17"/>
                <p:cNvSpPr>
                  <a:spLocks noEditPoints="1"/>
                </p:cNvSpPr>
                <p:nvPr/>
              </p:nvSpPr>
              <p:spPr bwMode="auto">
                <a:xfrm>
                  <a:off x="1311958" y="4064167"/>
                  <a:ext cx="19003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6" name="Freeform 18"/>
                <p:cNvSpPr>
                  <a:spLocks noEditPoints="1"/>
                </p:cNvSpPr>
                <p:nvPr/>
              </p:nvSpPr>
              <p:spPr bwMode="auto">
                <a:xfrm>
                  <a:off x="1311958" y="4151132"/>
                  <a:ext cx="27700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7" name="Freeform 19"/>
                <p:cNvSpPr>
                  <a:spLocks noEditPoints="1"/>
                </p:cNvSpPr>
                <p:nvPr/>
              </p:nvSpPr>
              <p:spPr bwMode="auto">
                <a:xfrm>
                  <a:off x="1311958" y="3820986"/>
                  <a:ext cx="19003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8" name="Freeform 20"/>
                <p:cNvSpPr>
                  <a:spLocks noEditPoints="1"/>
                </p:cNvSpPr>
                <p:nvPr/>
              </p:nvSpPr>
              <p:spPr bwMode="auto">
                <a:xfrm>
                  <a:off x="1907830" y="4064167"/>
                  <a:ext cx="19164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9" name="Freeform 21"/>
                <p:cNvSpPr>
                  <a:spLocks noEditPoints="1"/>
                </p:cNvSpPr>
                <p:nvPr/>
              </p:nvSpPr>
              <p:spPr bwMode="auto">
                <a:xfrm>
                  <a:off x="1820865" y="4151132"/>
                  <a:ext cx="27861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0" name="Freeform 22"/>
                <p:cNvSpPr>
                  <a:spLocks noEditPoints="1"/>
                </p:cNvSpPr>
                <p:nvPr/>
              </p:nvSpPr>
              <p:spPr bwMode="auto">
                <a:xfrm>
                  <a:off x="1907830" y="3820986"/>
                  <a:ext cx="19164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1" name="Freeform 23"/>
                <p:cNvSpPr>
                  <a:spLocks noEditPoints="1"/>
                </p:cNvSpPr>
                <p:nvPr/>
              </p:nvSpPr>
              <p:spPr bwMode="auto">
                <a:xfrm>
                  <a:off x="1661428" y="3405486"/>
                  <a:ext cx="600703" cy="594262"/>
                </a:xfrm>
                <a:custGeom>
                  <a:avLst/>
                  <a:gdLst>
                    <a:gd name="T0" fmla="*/ 105 w 158"/>
                    <a:gd name="T1" fmla="*/ 16 h 156"/>
                    <a:gd name="T2" fmla="*/ 140 w 158"/>
                    <a:gd name="T3" fmla="*/ 56 h 156"/>
                    <a:gd name="T4" fmla="*/ 56 w 158"/>
                    <a:gd name="T5" fmla="*/ 140 h 156"/>
                    <a:gd name="T6" fmla="*/ 17 w 158"/>
                    <a:gd name="T7" fmla="*/ 99 h 156"/>
                    <a:gd name="T8" fmla="*/ 105 w 158"/>
                    <a:gd name="T9" fmla="*/ 16 h 156"/>
                    <a:gd name="T10" fmla="*/ 105 w 158"/>
                    <a:gd name="T11" fmla="*/ 0 h 156"/>
                    <a:gd name="T12" fmla="*/ 94 w 158"/>
                    <a:gd name="T13" fmla="*/ 5 h 156"/>
                    <a:gd name="T14" fmla="*/ 6 w 158"/>
                    <a:gd name="T15" fmla="*/ 87 h 156"/>
                    <a:gd name="T16" fmla="*/ 5 w 158"/>
                    <a:gd name="T17" fmla="*/ 109 h 156"/>
                    <a:gd name="T18" fmla="*/ 44 w 158"/>
                    <a:gd name="T19" fmla="*/ 151 h 156"/>
                    <a:gd name="T20" fmla="*/ 55 w 158"/>
                    <a:gd name="T21" fmla="*/ 156 h 156"/>
                    <a:gd name="T22" fmla="*/ 56 w 158"/>
                    <a:gd name="T23" fmla="*/ 156 h 156"/>
                    <a:gd name="T24" fmla="*/ 67 w 158"/>
                    <a:gd name="T25" fmla="*/ 152 h 156"/>
                    <a:gd name="T26" fmla="*/ 151 w 158"/>
                    <a:gd name="T27" fmla="*/ 67 h 156"/>
                    <a:gd name="T28" fmla="*/ 152 w 158"/>
                    <a:gd name="T29" fmla="*/ 45 h 156"/>
                    <a:gd name="T30" fmla="*/ 117 w 158"/>
                    <a:gd name="T31" fmla="*/ 6 h 156"/>
                    <a:gd name="T32" fmla="*/ 105 w 158"/>
                    <a:gd name="T33" fmla="*/ 0 h 156"/>
                    <a:gd name="T34" fmla="*/ 105 w 158"/>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56">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2" name="Freeform 24"/>
                <p:cNvSpPr>
                  <a:spLocks noEditPoints="1"/>
                </p:cNvSpPr>
                <p:nvPr/>
              </p:nvSpPr>
              <p:spPr bwMode="auto">
                <a:xfrm>
                  <a:off x="1555138" y="3790388"/>
                  <a:ext cx="318872" cy="293105"/>
                </a:xfrm>
                <a:custGeom>
                  <a:avLst/>
                  <a:gdLst>
                    <a:gd name="T0" fmla="*/ 32 w 84"/>
                    <a:gd name="T1" fmla="*/ 16 h 77"/>
                    <a:gd name="T2" fmla="*/ 67 w 84"/>
                    <a:gd name="T3" fmla="*/ 50 h 77"/>
                    <a:gd name="T4" fmla="*/ 17 w 84"/>
                    <a:gd name="T5" fmla="*/ 61 h 77"/>
                    <a:gd name="T6" fmla="*/ 32 w 84"/>
                    <a:gd name="T7" fmla="*/ 16 h 77"/>
                    <a:gd name="T8" fmla="*/ 32 w 84"/>
                    <a:gd name="T9" fmla="*/ 0 h 77"/>
                    <a:gd name="T10" fmla="*/ 28 w 84"/>
                    <a:gd name="T11" fmla="*/ 1 h 77"/>
                    <a:gd name="T12" fmla="*/ 17 w 84"/>
                    <a:gd name="T13" fmla="*/ 11 h 77"/>
                    <a:gd name="T14" fmla="*/ 2 w 84"/>
                    <a:gd name="T15" fmla="*/ 56 h 77"/>
                    <a:gd name="T16" fmla="*/ 5 w 84"/>
                    <a:gd name="T17" fmla="*/ 72 h 77"/>
                    <a:gd name="T18" fmla="*/ 17 w 84"/>
                    <a:gd name="T19" fmla="*/ 77 h 77"/>
                    <a:gd name="T20" fmla="*/ 20 w 84"/>
                    <a:gd name="T21" fmla="*/ 76 h 77"/>
                    <a:gd name="T22" fmla="*/ 71 w 84"/>
                    <a:gd name="T23" fmla="*/ 65 h 77"/>
                    <a:gd name="T24" fmla="*/ 83 w 84"/>
                    <a:gd name="T25" fmla="*/ 54 h 77"/>
                    <a:gd name="T26" fmla="*/ 78 w 84"/>
                    <a:gd name="T27" fmla="*/ 38 h 77"/>
                    <a:gd name="T28" fmla="*/ 43 w 84"/>
                    <a:gd name="T29" fmla="*/ 5 h 77"/>
                    <a:gd name="T30" fmla="*/ 32 w 84"/>
                    <a:gd name="T3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77">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3" name="Freeform 25"/>
                <p:cNvSpPr>
                  <a:spLocks/>
                </p:cNvSpPr>
                <p:nvPr/>
              </p:nvSpPr>
              <p:spPr bwMode="auto">
                <a:xfrm>
                  <a:off x="1371545" y="3642225"/>
                  <a:ext cx="69249" cy="148163"/>
                </a:xfrm>
                <a:custGeom>
                  <a:avLst/>
                  <a:gdLst>
                    <a:gd name="T0" fmla="*/ 0 w 43"/>
                    <a:gd name="T1" fmla="*/ 0 h 92"/>
                    <a:gd name="T2" fmla="*/ 43 w 43"/>
                    <a:gd name="T3" fmla="*/ 0 h 92"/>
                    <a:gd name="T4" fmla="*/ 43 w 43"/>
                    <a:gd name="T5" fmla="*/ 92 h 92"/>
                    <a:gd name="T6" fmla="*/ 0 w 43"/>
                    <a:gd name="T7" fmla="*/ 92 h 92"/>
                    <a:gd name="T8" fmla="*/ 0 w 43"/>
                    <a:gd name="T9" fmla="*/ 0 h 92"/>
                    <a:gd name="T10" fmla="*/ 0 w 43"/>
                    <a:gd name="T11" fmla="*/ 0 h 92"/>
                  </a:gdLst>
                  <a:ahLst/>
                  <a:cxnLst>
                    <a:cxn ang="0">
                      <a:pos x="T0" y="T1"/>
                    </a:cxn>
                    <a:cxn ang="0">
                      <a:pos x="T2" y="T3"/>
                    </a:cxn>
                    <a:cxn ang="0">
                      <a:pos x="T4" y="T5"/>
                    </a:cxn>
                    <a:cxn ang="0">
                      <a:pos x="T6" y="T7"/>
                    </a:cxn>
                    <a:cxn ang="0">
                      <a:pos x="T8" y="T9"/>
                    </a:cxn>
                    <a:cxn ang="0">
                      <a:pos x="T10" y="T11"/>
                    </a:cxn>
                  </a:cxnLst>
                  <a:rect l="0" t="0" r="r" b="b"/>
                  <a:pathLst>
                    <a:path w="43" h="92">
                      <a:moveTo>
                        <a:pt x="0" y="0"/>
                      </a:moveTo>
                      <a:lnTo>
                        <a:pt x="43" y="0"/>
                      </a:lnTo>
                      <a:lnTo>
                        <a:pt x="43" y="92"/>
                      </a:lnTo>
                      <a:lnTo>
                        <a:pt x="0" y="9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4" name="Freeform 26"/>
                <p:cNvSpPr>
                  <a:spLocks/>
                </p:cNvSpPr>
                <p:nvPr/>
              </p:nvSpPr>
              <p:spPr bwMode="auto">
                <a:xfrm>
                  <a:off x="1371545" y="3642225"/>
                  <a:ext cx="156215" cy="59588"/>
                </a:xfrm>
                <a:custGeom>
                  <a:avLst/>
                  <a:gdLst>
                    <a:gd name="T0" fmla="*/ 0 w 97"/>
                    <a:gd name="T1" fmla="*/ 0 h 37"/>
                    <a:gd name="T2" fmla="*/ 97 w 97"/>
                    <a:gd name="T3" fmla="*/ 0 h 37"/>
                    <a:gd name="T4" fmla="*/ 97 w 97"/>
                    <a:gd name="T5" fmla="*/ 37 h 37"/>
                    <a:gd name="T6" fmla="*/ 0 w 97"/>
                    <a:gd name="T7" fmla="*/ 37 h 37"/>
                    <a:gd name="T8" fmla="*/ 0 w 97"/>
                    <a:gd name="T9" fmla="*/ 0 h 37"/>
                    <a:gd name="T10" fmla="*/ 0 w 97"/>
                    <a:gd name="T11" fmla="*/ 0 h 37"/>
                  </a:gdLst>
                  <a:ahLst/>
                  <a:cxnLst>
                    <a:cxn ang="0">
                      <a:pos x="T0" y="T1"/>
                    </a:cxn>
                    <a:cxn ang="0">
                      <a:pos x="T2" y="T3"/>
                    </a:cxn>
                    <a:cxn ang="0">
                      <a:pos x="T4" y="T5"/>
                    </a:cxn>
                    <a:cxn ang="0">
                      <a:pos x="T6" y="T7"/>
                    </a:cxn>
                    <a:cxn ang="0">
                      <a:pos x="T8" y="T9"/>
                    </a:cxn>
                    <a:cxn ang="0">
                      <a:pos x="T10" y="T11"/>
                    </a:cxn>
                  </a:cxnLst>
                  <a:rect l="0" t="0" r="r" b="b"/>
                  <a:pathLst>
                    <a:path w="97" h="37">
                      <a:moveTo>
                        <a:pt x="0" y="0"/>
                      </a:moveTo>
                      <a:lnTo>
                        <a:pt x="97" y="0"/>
                      </a:lnTo>
                      <a:lnTo>
                        <a:pt x="97" y="37"/>
                      </a:lnTo>
                      <a:lnTo>
                        <a:pt x="0" y="3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5" name="Freeform 27"/>
                <p:cNvSpPr>
                  <a:spLocks/>
                </p:cNvSpPr>
                <p:nvPr/>
              </p:nvSpPr>
              <p:spPr bwMode="auto">
                <a:xfrm>
                  <a:off x="1622777" y="3642225"/>
                  <a:ext cx="161046" cy="59588"/>
                </a:xfrm>
                <a:custGeom>
                  <a:avLst/>
                  <a:gdLst>
                    <a:gd name="T0" fmla="*/ 0 w 100"/>
                    <a:gd name="T1" fmla="*/ 37 h 37"/>
                    <a:gd name="T2" fmla="*/ 0 w 100"/>
                    <a:gd name="T3" fmla="*/ 0 h 37"/>
                    <a:gd name="T4" fmla="*/ 100 w 100"/>
                    <a:gd name="T5" fmla="*/ 0 h 37"/>
                    <a:gd name="T6" fmla="*/ 64 w 100"/>
                    <a:gd name="T7" fmla="*/ 37 h 37"/>
                    <a:gd name="T8" fmla="*/ 0 w 100"/>
                    <a:gd name="T9" fmla="*/ 37 h 37"/>
                    <a:gd name="T10" fmla="*/ 0 w 100"/>
                    <a:gd name="T11" fmla="*/ 37 h 37"/>
                    <a:gd name="T12" fmla="*/ 0 w 100"/>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0" h="37">
                      <a:moveTo>
                        <a:pt x="0" y="37"/>
                      </a:moveTo>
                      <a:lnTo>
                        <a:pt x="0" y="0"/>
                      </a:lnTo>
                      <a:lnTo>
                        <a:pt x="100" y="0"/>
                      </a:lnTo>
                      <a:lnTo>
                        <a:pt x="64" y="37"/>
                      </a:lnTo>
                      <a:lnTo>
                        <a:pt x="0" y="37"/>
                      </a:lnTo>
                      <a:lnTo>
                        <a:pt x="0"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6" name="Freeform 28"/>
                <p:cNvSpPr>
                  <a:spLocks/>
                </p:cNvSpPr>
                <p:nvPr/>
              </p:nvSpPr>
              <p:spPr bwMode="auto">
                <a:xfrm>
                  <a:off x="1622777" y="4212330"/>
                  <a:ext cx="161046" cy="72471"/>
                </a:xfrm>
                <a:custGeom>
                  <a:avLst/>
                  <a:gdLst>
                    <a:gd name="T0" fmla="*/ 0 w 100"/>
                    <a:gd name="T1" fmla="*/ 0 h 45"/>
                    <a:gd name="T2" fmla="*/ 100 w 100"/>
                    <a:gd name="T3" fmla="*/ 0 h 45"/>
                    <a:gd name="T4" fmla="*/ 100 w 100"/>
                    <a:gd name="T5" fmla="*/ 45 h 45"/>
                    <a:gd name="T6" fmla="*/ 0 w 100"/>
                    <a:gd name="T7" fmla="*/ 45 h 45"/>
                    <a:gd name="T8" fmla="*/ 0 w 100"/>
                    <a:gd name="T9" fmla="*/ 0 h 45"/>
                    <a:gd name="T10" fmla="*/ 0 w 100"/>
                    <a:gd name="T11" fmla="*/ 0 h 45"/>
                  </a:gdLst>
                  <a:ahLst/>
                  <a:cxnLst>
                    <a:cxn ang="0">
                      <a:pos x="T0" y="T1"/>
                    </a:cxn>
                    <a:cxn ang="0">
                      <a:pos x="T2" y="T3"/>
                    </a:cxn>
                    <a:cxn ang="0">
                      <a:pos x="T4" y="T5"/>
                    </a:cxn>
                    <a:cxn ang="0">
                      <a:pos x="T6" y="T7"/>
                    </a:cxn>
                    <a:cxn ang="0">
                      <a:pos x="T8" y="T9"/>
                    </a:cxn>
                    <a:cxn ang="0">
                      <a:pos x="T10" y="T11"/>
                    </a:cxn>
                  </a:cxnLst>
                  <a:rect l="0" t="0" r="r" b="b"/>
                  <a:pathLst>
                    <a:path w="100" h="45">
                      <a:moveTo>
                        <a:pt x="0" y="0"/>
                      </a:moveTo>
                      <a:lnTo>
                        <a:pt x="100" y="0"/>
                      </a:lnTo>
                      <a:lnTo>
                        <a:pt x="100"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7" name="Freeform 29"/>
                <p:cNvSpPr>
                  <a:spLocks/>
                </p:cNvSpPr>
                <p:nvPr/>
              </p:nvSpPr>
              <p:spPr bwMode="auto">
                <a:xfrm>
                  <a:off x="1371545"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8" name="Freeform 30"/>
                <p:cNvSpPr>
                  <a:spLocks/>
                </p:cNvSpPr>
                <p:nvPr/>
              </p:nvSpPr>
              <p:spPr bwMode="auto">
                <a:xfrm>
                  <a:off x="1371545"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9" name="Freeform 31"/>
                <p:cNvSpPr>
                  <a:spLocks/>
                </p:cNvSpPr>
                <p:nvPr/>
              </p:nvSpPr>
              <p:spPr bwMode="auto">
                <a:xfrm>
                  <a:off x="1371545"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0" name="Freeform 32"/>
                <p:cNvSpPr>
                  <a:spLocks/>
                </p:cNvSpPr>
                <p:nvPr/>
              </p:nvSpPr>
              <p:spPr bwMode="auto">
                <a:xfrm>
                  <a:off x="1969027"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1" name="Freeform 33"/>
                <p:cNvSpPr>
                  <a:spLocks/>
                </p:cNvSpPr>
                <p:nvPr/>
              </p:nvSpPr>
              <p:spPr bwMode="auto">
                <a:xfrm>
                  <a:off x="1882062"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2" name="Freeform 34"/>
                <p:cNvSpPr>
                  <a:spLocks/>
                </p:cNvSpPr>
                <p:nvPr/>
              </p:nvSpPr>
              <p:spPr bwMode="auto">
                <a:xfrm>
                  <a:off x="1969027"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3" name="Freeform 35"/>
                <p:cNvSpPr>
                  <a:spLocks/>
                </p:cNvSpPr>
                <p:nvPr/>
              </p:nvSpPr>
              <p:spPr bwMode="auto">
                <a:xfrm>
                  <a:off x="1725847" y="3466684"/>
                  <a:ext cx="468645" cy="471867"/>
                </a:xfrm>
                <a:custGeom>
                  <a:avLst/>
                  <a:gdLst>
                    <a:gd name="T0" fmla="*/ 208 w 291"/>
                    <a:gd name="T1" fmla="*/ 0 h 293"/>
                    <a:gd name="T2" fmla="*/ 0 w 291"/>
                    <a:gd name="T3" fmla="*/ 196 h 293"/>
                    <a:gd name="T4" fmla="*/ 92 w 291"/>
                    <a:gd name="T5" fmla="*/ 293 h 293"/>
                    <a:gd name="T6" fmla="*/ 291 w 291"/>
                    <a:gd name="T7" fmla="*/ 94 h 293"/>
                    <a:gd name="T8" fmla="*/ 208 w 291"/>
                    <a:gd name="T9" fmla="*/ 0 h 293"/>
                    <a:gd name="T10" fmla="*/ 208 w 291"/>
                    <a:gd name="T11" fmla="*/ 0 h 293"/>
                    <a:gd name="T12" fmla="*/ 208 w 291"/>
                    <a:gd name="T13" fmla="*/ 0 h 293"/>
                  </a:gdLst>
                  <a:ahLst/>
                  <a:cxnLst>
                    <a:cxn ang="0">
                      <a:pos x="T0" y="T1"/>
                    </a:cxn>
                    <a:cxn ang="0">
                      <a:pos x="T2" y="T3"/>
                    </a:cxn>
                    <a:cxn ang="0">
                      <a:pos x="T4" y="T5"/>
                    </a:cxn>
                    <a:cxn ang="0">
                      <a:pos x="T6" y="T7"/>
                    </a:cxn>
                    <a:cxn ang="0">
                      <a:pos x="T8" y="T9"/>
                    </a:cxn>
                    <a:cxn ang="0">
                      <a:pos x="T10" y="T11"/>
                    </a:cxn>
                    <a:cxn ang="0">
                      <a:pos x="T12" y="T13"/>
                    </a:cxn>
                  </a:cxnLst>
                  <a:rect l="0" t="0" r="r" b="b"/>
                  <a:pathLst>
                    <a:path w="291" h="293">
                      <a:moveTo>
                        <a:pt x="208" y="0"/>
                      </a:moveTo>
                      <a:lnTo>
                        <a:pt x="0" y="196"/>
                      </a:lnTo>
                      <a:lnTo>
                        <a:pt x="92" y="293"/>
                      </a:lnTo>
                      <a:lnTo>
                        <a:pt x="291" y="94"/>
                      </a:lnTo>
                      <a:lnTo>
                        <a:pt x="208" y="0"/>
                      </a:lnTo>
                      <a:lnTo>
                        <a:pt x="208" y="0"/>
                      </a:lnTo>
                      <a:lnTo>
                        <a:pt x="2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4" name="Freeform 36"/>
                <p:cNvSpPr>
                  <a:spLocks/>
                </p:cNvSpPr>
                <p:nvPr/>
              </p:nvSpPr>
              <p:spPr bwMode="auto">
                <a:xfrm>
                  <a:off x="1619556" y="3849975"/>
                  <a:ext cx="190035" cy="172320"/>
                </a:xfrm>
                <a:custGeom>
                  <a:avLst/>
                  <a:gdLst>
                    <a:gd name="T0" fmla="*/ 35 w 118"/>
                    <a:gd name="T1" fmla="*/ 0 h 107"/>
                    <a:gd name="T2" fmla="*/ 0 w 118"/>
                    <a:gd name="T3" fmla="*/ 107 h 107"/>
                    <a:gd name="T4" fmla="*/ 118 w 118"/>
                    <a:gd name="T5" fmla="*/ 81 h 107"/>
                    <a:gd name="T6" fmla="*/ 35 w 118"/>
                    <a:gd name="T7" fmla="*/ 0 h 107"/>
                    <a:gd name="T8" fmla="*/ 35 w 118"/>
                    <a:gd name="T9" fmla="*/ 0 h 107"/>
                    <a:gd name="T10" fmla="*/ 35 w 118"/>
                    <a:gd name="T11" fmla="*/ 0 h 107"/>
                  </a:gdLst>
                  <a:ahLst/>
                  <a:cxnLst>
                    <a:cxn ang="0">
                      <a:pos x="T0" y="T1"/>
                    </a:cxn>
                    <a:cxn ang="0">
                      <a:pos x="T2" y="T3"/>
                    </a:cxn>
                    <a:cxn ang="0">
                      <a:pos x="T4" y="T5"/>
                    </a:cxn>
                    <a:cxn ang="0">
                      <a:pos x="T6" y="T7"/>
                    </a:cxn>
                    <a:cxn ang="0">
                      <a:pos x="T8" y="T9"/>
                    </a:cxn>
                    <a:cxn ang="0">
                      <a:pos x="T10" y="T11"/>
                    </a:cxn>
                  </a:cxnLst>
                  <a:rect l="0" t="0" r="r" b="b"/>
                  <a:pathLst>
                    <a:path w="118" h="107">
                      <a:moveTo>
                        <a:pt x="35" y="0"/>
                      </a:moveTo>
                      <a:lnTo>
                        <a:pt x="0" y="107"/>
                      </a:lnTo>
                      <a:lnTo>
                        <a:pt x="118" y="81"/>
                      </a:lnTo>
                      <a:lnTo>
                        <a:pt x="35"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grpSp>
      </p:grpSp>
      <p:grpSp>
        <p:nvGrpSpPr>
          <p:cNvPr id="41" name="Group 40"/>
          <p:cNvGrpSpPr/>
          <p:nvPr/>
        </p:nvGrpSpPr>
        <p:grpSpPr>
          <a:xfrm>
            <a:off x="247742" y="1960892"/>
            <a:ext cx="19202401" cy="830997"/>
            <a:chOff x="168274" y="1892299"/>
            <a:chExt cx="19202401" cy="830995"/>
          </a:xfrm>
        </p:grpSpPr>
        <p:sp>
          <p:nvSpPr>
            <p:cNvPr id="42" name="Rounded Rectangle 41"/>
            <p:cNvSpPr/>
            <p:nvPr/>
          </p:nvSpPr>
          <p:spPr>
            <a:xfrm>
              <a:off x="168274" y="1905000"/>
              <a:ext cx="1905001"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4" name="TextBox 43"/>
            <p:cNvSpPr txBox="1"/>
            <p:nvPr/>
          </p:nvSpPr>
          <p:spPr>
            <a:xfrm>
              <a:off x="1082675" y="1913523"/>
              <a:ext cx="450764" cy="754051"/>
            </a:xfrm>
            <a:prstGeom prst="rect">
              <a:avLst/>
            </a:prstGeom>
            <a:noFill/>
          </p:spPr>
          <p:txBody>
            <a:bodyPr wrap="none" rtlCol="0">
              <a:spAutoFit/>
            </a:bodyPr>
            <a:lstStyle/>
            <a:p>
              <a:r>
                <a:rPr lang="en-US" b="1">
                  <a:solidFill>
                    <a:prstClr val="white"/>
                  </a:solidFill>
                  <a:latin typeface="Tahoma" pitchFamily="34" charset="0"/>
                  <a:ea typeface="Tahoma" pitchFamily="34" charset="0"/>
                  <a:cs typeface="Tahoma" pitchFamily="34" charset="0"/>
                </a:rPr>
                <a:t>I</a:t>
              </a:r>
            </a:p>
          </p:txBody>
        </p:sp>
        <p:sp>
          <p:nvSpPr>
            <p:cNvPr id="50" name="TextBox 49"/>
            <p:cNvSpPr txBox="1"/>
            <p:nvPr/>
          </p:nvSpPr>
          <p:spPr>
            <a:xfrm>
              <a:off x="2087561" y="1892299"/>
              <a:ext cx="17283114" cy="830995"/>
            </a:xfrm>
            <a:prstGeom prst="rect">
              <a:avLst/>
            </a:prstGeom>
            <a:noFill/>
          </p:spPr>
          <p:txBody>
            <a:bodyPr wrap="square" rtlCol="0">
              <a:spAutoFit/>
            </a:bodyPr>
            <a:lstStyle/>
            <a:p>
              <a:r>
                <a:rPr lang="en-US" sz="4800" b="1" dirty="0">
                  <a:solidFill>
                    <a:srgbClr val="145F82"/>
                  </a:solidFill>
                  <a:latin typeface="Tahoma" pitchFamily="34" charset="0"/>
                  <a:ea typeface="Tahoma" pitchFamily="34" charset="0"/>
                  <a:cs typeface="Tahoma" pitchFamily="34" charset="0"/>
                </a:rPr>
                <a:t> </a:t>
              </a:r>
              <a:r>
                <a:rPr lang="en-US" sz="4800" b="1" dirty="0" smtClean="0">
                  <a:solidFill>
                    <a:srgbClr val="145F82"/>
                  </a:solidFill>
                  <a:latin typeface="Tahoma" pitchFamily="34" charset="0"/>
                  <a:ea typeface="Tahoma" pitchFamily="34" charset="0"/>
                  <a:cs typeface="Tahoma" pitchFamily="34" charset="0"/>
                </a:rPr>
                <a:t>HỆ BPT BẬC NHẤT HAI ẨN</a:t>
              </a:r>
              <a:endParaRPr lang="en-US" sz="4800" b="1" dirty="0">
                <a:solidFill>
                  <a:srgbClr val="145F82"/>
                </a:solidFill>
                <a:latin typeface="Tahoma" pitchFamily="34" charset="0"/>
                <a:ea typeface="Tahoma" pitchFamily="34" charset="0"/>
                <a:cs typeface="Tahoma" pitchFamily="34" charset="0"/>
              </a:endParaRPr>
            </a:p>
          </p:txBody>
        </p:sp>
      </p:grpSp>
      <mc:AlternateContent xmlns:mc="http://schemas.openxmlformats.org/markup-compatibility/2006" xmlns:a14="http://schemas.microsoft.com/office/drawing/2010/main">
        <mc:Choice Requires="a14">
          <p:sp>
            <p:nvSpPr>
              <p:cNvPr id="84" name="TextBox 83"/>
              <p:cNvSpPr txBox="1"/>
              <p:nvPr/>
            </p:nvSpPr>
            <p:spPr>
              <a:xfrm>
                <a:off x="4051363" y="3346910"/>
                <a:ext cx="15163988" cy="769441"/>
              </a:xfrm>
              <a:prstGeom prst="rect">
                <a:avLst/>
              </a:prstGeom>
              <a:noFill/>
            </p:spPr>
            <p:txBody>
              <a:bodyPr wrap="square" rtlCol="0">
                <a:spAutoFit/>
              </a:bodyPr>
              <a:lstStyle/>
              <a:p>
                <a:r>
                  <a:rPr lang="en-US" sz="4400" b="1" dirty="0" smtClean="0">
                    <a:solidFill>
                      <a:prstClr val="black"/>
                    </a:solidFill>
                    <a:latin typeface="Tahoma" pitchFamily="34" charset="0"/>
                    <a:ea typeface="Tahoma" pitchFamily="34" charset="0"/>
                    <a:cs typeface="Tahoma" pitchFamily="34" charset="0"/>
                  </a:rPr>
                  <a:t>Muốn </a:t>
                </a:r>
                <a:r>
                  <a:rPr lang="en-US" sz="4400" b="1" dirty="0" err="1" smtClean="0">
                    <a:solidFill>
                      <a:prstClr val="black"/>
                    </a:solidFill>
                    <a:latin typeface="Tahoma" pitchFamily="34" charset="0"/>
                    <a:ea typeface="Tahoma" pitchFamily="34" charset="0"/>
                    <a:cs typeface="Tahoma" pitchFamily="34" charset="0"/>
                  </a:rPr>
                  <a:t>biết</a:t>
                </a:r>
                <a:r>
                  <a:rPr lang="en-US" sz="4400" b="1" dirty="0" smtClean="0">
                    <a:solidFill>
                      <a:prstClr val="black"/>
                    </a:solidFill>
                    <a:latin typeface="Tahoma" pitchFamily="34" charset="0"/>
                    <a:ea typeface="Tahoma" pitchFamily="34" charset="0"/>
                    <a:cs typeface="Tahoma" pitchFamily="34" charset="0"/>
                  </a:rPr>
                  <a:t> </a:t>
                </a:r>
                <a:r>
                  <a:rPr lang="en-US" sz="4400" b="1" dirty="0" err="1" smtClean="0">
                    <a:solidFill>
                      <a:prstClr val="black"/>
                    </a:solidFill>
                    <a:latin typeface="Tahoma" pitchFamily="34" charset="0"/>
                    <a:ea typeface="Tahoma" pitchFamily="34" charset="0"/>
                    <a:cs typeface="Tahoma" pitchFamily="34" charset="0"/>
                  </a:rPr>
                  <a:t>cặp</a:t>
                </a:r>
                <a:r>
                  <a:rPr lang="en-US" sz="4400" b="1" dirty="0" smtClean="0">
                    <a:solidFill>
                      <a:prstClr val="black"/>
                    </a:solidFill>
                    <a:latin typeface="Tahoma" pitchFamily="34" charset="0"/>
                    <a:ea typeface="Tahoma" pitchFamily="34" charset="0"/>
                    <a:cs typeface="Tahoma" pitchFamily="34" charset="0"/>
                  </a:rPr>
                  <a:t> </a:t>
                </a:r>
                <a:r>
                  <a:rPr lang="en-US" sz="4400" b="1" dirty="0" err="1" smtClean="0">
                    <a:solidFill>
                      <a:prstClr val="black"/>
                    </a:solidFill>
                    <a:latin typeface="Tahoma" pitchFamily="34" charset="0"/>
                    <a:ea typeface="Tahoma" pitchFamily="34" charset="0"/>
                    <a:cs typeface="Tahoma" pitchFamily="34" charset="0"/>
                  </a:rPr>
                  <a:t>số</a:t>
                </a:r>
                <a:r>
                  <a:rPr lang="en-US" sz="4400" b="1" dirty="0" smtClean="0">
                    <a:solidFill>
                      <a:prstClr val="black"/>
                    </a:solidFill>
                    <a:latin typeface="Tahoma" pitchFamily="34" charset="0"/>
                    <a:ea typeface="Tahoma" pitchFamily="34" charset="0"/>
                    <a:cs typeface="Tahoma" pitchFamily="34" charset="0"/>
                  </a:rPr>
                  <a:t> </a:t>
                </a:r>
                <a14:m>
                  <m:oMath xmlns:m="http://schemas.openxmlformats.org/officeDocument/2006/math">
                    <m:d>
                      <m:dPr>
                        <m:ctrlPr>
                          <a:rPr lang="en-US" sz="4400" b="1" i="1" smtClean="0">
                            <a:solidFill>
                              <a:prstClr val="black"/>
                            </a:solidFill>
                            <a:latin typeface="Cambria Math" panose="02040503050406030204" pitchFamily="18" charset="0"/>
                            <a:ea typeface="Tahoma" pitchFamily="34" charset="0"/>
                            <a:cs typeface="Tahoma" pitchFamily="34" charset="0"/>
                          </a:rPr>
                        </m:ctrlPr>
                      </m:dPr>
                      <m:e>
                        <m:r>
                          <a:rPr lang="en-US" sz="4400" b="1" i="1" smtClean="0">
                            <a:solidFill>
                              <a:prstClr val="black"/>
                            </a:solidFill>
                            <a:latin typeface="Cambria Math" panose="02040503050406030204" pitchFamily="18" charset="0"/>
                            <a:ea typeface="Tahoma" pitchFamily="34" charset="0"/>
                            <a:cs typeface="Tahoma" pitchFamily="34" charset="0"/>
                          </a:rPr>
                          <m:t>𝒙</m:t>
                        </m:r>
                        <m:r>
                          <a:rPr lang="en-US" sz="4400" b="1" i="1" smtClean="0">
                            <a:solidFill>
                              <a:prstClr val="black"/>
                            </a:solidFill>
                            <a:latin typeface="Cambria Math" panose="02040503050406030204" pitchFamily="18" charset="0"/>
                            <a:ea typeface="Tahoma" pitchFamily="34" charset="0"/>
                            <a:cs typeface="Tahoma" pitchFamily="34" charset="0"/>
                          </a:rPr>
                          <m:t>,</m:t>
                        </m:r>
                        <m:r>
                          <a:rPr lang="en-US" sz="4400" b="1" i="1" smtClean="0">
                            <a:solidFill>
                              <a:prstClr val="black"/>
                            </a:solidFill>
                            <a:latin typeface="Cambria Math" panose="02040503050406030204" pitchFamily="18" charset="0"/>
                            <a:ea typeface="Tahoma" pitchFamily="34" charset="0"/>
                            <a:cs typeface="Tahoma" pitchFamily="34" charset="0"/>
                          </a:rPr>
                          <m:t>𝒚</m:t>
                        </m:r>
                      </m:e>
                    </m:d>
                  </m:oMath>
                </a14:m>
                <a:r>
                  <a:rPr lang="en-US" sz="4400" b="1" dirty="0" smtClean="0">
                    <a:solidFill>
                      <a:prstClr val="black"/>
                    </a:solidFill>
                    <a:latin typeface="Tahoma" pitchFamily="34" charset="0"/>
                    <a:ea typeface="Tahoma" pitchFamily="34" charset="0"/>
                    <a:cs typeface="Tahoma" pitchFamily="34" charset="0"/>
                  </a:rPr>
                  <a:t> là </a:t>
                </a:r>
                <a:r>
                  <a:rPr lang="en-US" sz="4400" b="1" dirty="0" err="1" smtClean="0">
                    <a:solidFill>
                      <a:prstClr val="black"/>
                    </a:solidFill>
                    <a:latin typeface="Tahoma" pitchFamily="34" charset="0"/>
                    <a:ea typeface="Tahoma" pitchFamily="34" charset="0"/>
                    <a:cs typeface="Tahoma" pitchFamily="34" charset="0"/>
                  </a:rPr>
                  <a:t>nghiệm</a:t>
                </a:r>
                <a:r>
                  <a:rPr lang="en-US" sz="4400" b="1" dirty="0" smtClean="0">
                    <a:solidFill>
                      <a:prstClr val="black"/>
                    </a:solidFill>
                    <a:latin typeface="Tahoma" pitchFamily="34" charset="0"/>
                    <a:ea typeface="Tahoma" pitchFamily="34" charset="0"/>
                    <a:cs typeface="Tahoma" pitchFamily="34" charset="0"/>
                  </a:rPr>
                  <a:t> </a:t>
                </a:r>
                <a:r>
                  <a:rPr lang="en-US" sz="4400" b="1" dirty="0" err="1" smtClean="0">
                    <a:solidFill>
                      <a:prstClr val="black"/>
                    </a:solidFill>
                    <a:latin typeface="Tahoma" pitchFamily="34" charset="0"/>
                    <a:ea typeface="Tahoma" pitchFamily="34" charset="0"/>
                    <a:cs typeface="Tahoma" pitchFamily="34" charset="0"/>
                  </a:rPr>
                  <a:t>của</a:t>
                </a:r>
                <a:r>
                  <a:rPr lang="en-US" sz="4400" b="1" dirty="0" smtClean="0">
                    <a:solidFill>
                      <a:prstClr val="black"/>
                    </a:solidFill>
                    <a:latin typeface="Tahoma" pitchFamily="34" charset="0"/>
                    <a:ea typeface="Tahoma" pitchFamily="34" charset="0"/>
                    <a:cs typeface="Tahoma" pitchFamily="34" charset="0"/>
                  </a:rPr>
                  <a:t> </a:t>
                </a:r>
                <a:r>
                  <a:rPr lang="en-US" sz="4400" b="1" dirty="0" err="1" smtClean="0">
                    <a:solidFill>
                      <a:prstClr val="black"/>
                    </a:solidFill>
                    <a:latin typeface="Tahoma" pitchFamily="34" charset="0"/>
                    <a:ea typeface="Tahoma" pitchFamily="34" charset="0"/>
                    <a:cs typeface="Tahoma" pitchFamily="34" charset="0"/>
                  </a:rPr>
                  <a:t>hệ</a:t>
                </a:r>
                <a:r>
                  <a:rPr lang="en-US" sz="4400" b="1" dirty="0" smtClean="0">
                    <a:solidFill>
                      <a:prstClr val="black"/>
                    </a:solidFill>
                    <a:latin typeface="Tahoma" pitchFamily="34" charset="0"/>
                    <a:ea typeface="Tahoma" pitchFamily="34" charset="0"/>
                    <a:cs typeface="Tahoma" pitchFamily="34" charset="0"/>
                  </a:rPr>
                  <a:t> BPT, ta </a:t>
                </a:r>
                <a:r>
                  <a:rPr lang="en-US" sz="4400" b="1" dirty="0" err="1" smtClean="0">
                    <a:solidFill>
                      <a:prstClr val="black"/>
                    </a:solidFill>
                    <a:latin typeface="Tahoma" pitchFamily="34" charset="0"/>
                    <a:ea typeface="Tahoma" pitchFamily="34" charset="0"/>
                    <a:cs typeface="Tahoma" pitchFamily="34" charset="0"/>
                  </a:rPr>
                  <a:t>cần</a:t>
                </a:r>
                <a:r>
                  <a:rPr lang="en-US" sz="4400" b="1" dirty="0" smtClean="0">
                    <a:solidFill>
                      <a:prstClr val="black"/>
                    </a:solidFill>
                    <a:latin typeface="Tahoma" pitchFamily="34" charset="0"/>
                    <a:ea typeface="Tahoma" pitchFamily="34" charset="0"/>
                    <a:cs typeface="Tahoma" pitchFamily="34" charset="0"/>
                  </a:rPr>
                  <a:t>?</a:t>
                </a:r>
                <a:endParaRPr lang="vi-VN" sz="4400" b="1" dirty="0">
                  <a:solidFill>
                    <a:prstClr val="black"/>
                  </a:solidFill>
                  <a:latin typeface="Tahoma" pitchFamily="34" charset="0"/>
                  <a:ea typeface="Tahoma" pitchFamily="34" charset="0"/>
                  <a:cs typeface="Tahoma" pitchFamily="34" charset="0"/>
                </a:endParaRPr>
              </a:p>
            </p:txBody>
          </p:sp>
        </mc:Choice>
        <mc:Fallback xmlns="">
          <p:sp>
            <p:nvSpPr>
              <p:cNvPr id="84" name="TextBox 83"/>
              <p:cNvSpPr txBox="1">
                <a:spLocks noRot="1" noChangeAspect="1" noMove="1" noResize="1" noEditPoints="1" noAdjustHandles="1" noChangeArrowheads="1" noChangeShapeType="1" noTextEdit="1"/>
              </p:cNvSpPr>
              <p:nvPr/>
            </p:nvSpPr>
            <p:spPr>
              <a:xfrm>
                <a:off x="4051363" y="3346910"/>
                <a:ext cx="15163988" cy="769441"/>
              </a:xfrm>
              <a:prstGeom prst="rect">
                <a:avLst/>
              </a:prstGeom>
              <a:blipFill>
                <a:blip r:embed="rId3"/>
                <a:stretch>
                  <a:fillRect l="-1649" t="-16667" r="-483" b="-3650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1" name="TextBox 90"/>
              <p:cNvSpPr txBox="1"/>
              <p:nvPr/>
            </p:nvSpPr>
            <p:spPr>
              <a:xfrm>
                <a:off x="2070956" y="5540922"/>
                <a:ext cx="18655444" cy="1446550"/>
              </a:xfrm>
              <a:prstGeom prst="rect">
                <a:avLst/>
              </a:prstGeom>
              <a:noFill/>
            </p:spPr>
            <p:txBody>
              <a:bodyPr wrap="square" rtlCol="0">
                <a:spAutoFit/>
              </a:bodyPr>
              <a:lstStyle/>
              <a:p>
                <a:pPr>
                  <a:lnSpc>
                    <a:spcPct val="200000"/>
                  </a:lnSpc>
                </a:pPr>
                <a:r>
                  <a:rPr lang="en-US" sz="4400" b="1" dirty="0" smtClean="0">
                    <a:latin typeface="Tahoma" pitchFamily="34" charset="0"/>
                    <a:ea typeface="Tahoma" pitchFamily="34" charset="0"/>
                    <a:cs typeface="Tahoma" pitchFamily="34" charset="0"/>
                  </a:rPr>
                  <a:t>Ta </a:t>
                </a:r>
                <a:r>
                  <a:rPr lang="en-US" sz="4400" b="1" dirty="0" err="1" smtClean="0">
                    <a:latin typeface="Tahoma" pitchFamily="34" charset="0"/>
                    <a:ea typeface="Tahoma" pitchFamily="34" charset="0"/>
                    <a:cs typeface="Tahoma" pitchFamily="34" charset="0"/>
                  </a:rPr>
                  <a:t>kiểm</a:t>
                </a:r>
                <a:r>
                  <a:rPr lang="en-US" sz="4400" b="1" dirty="0" smtClean="0">
                    <a:latin typeface="Tahoma" pitchFamily="34" charset="0"/>
                    <a:ea typeface="Tahoma" pitchFamily="34" charset="0"/>
                    <a:cs typeface="Tahoma" pitchFamily="34" charset="0"/>
                  </a:rPr>
                  <a:t> </a:t>
                </a:r>
                <a:r>
                  <a:rPr lang="en-US" sz="4400" b="1" dirty="0" err="1" smtClean="0">
                    <a:latin typeface="Tahoma" pitchFamily="34" charset="0"/>
                    <a:ea typeface="Tahoma" pitchFamily="34" charset="0"/>
                    <a:cs typeface="Tahoma" pitchFamily="34" charset="0"/>
                  </a:rPr>
                  <a:t>tra</a:t>
                </a:r>
                <a:r>
                  <a:rPr lang="en-US" sz="4400" b="1" dirty="0" smtClean="0">
                    <a:latin typeface="Tahoma" pitchFamily="34" charset="0"/>
                    <a:ea typeface="Tahoma" pitchFamily="34" charset="0"/>
                    <a:cs typeface="Tahoma" pitchFamily="34" charset="0"/>
                  </a:rPr>
                  <a:t> </a:t>
                </a:r>
                <a14:m>
                  <m:oMath xmlns:m="http://schemas.openxmlformats.org/officeDocument/2006/math">
                    <m:d>
                      <m:dPr>
                        <m:ctrlPr>
                          <a:rPr lang="en-US" sz="4400" b="1" i="1">
                            <a:solidFill>
                              <a:prstClr val="black"/>
                            </a:solidFill>
                            <a:latin typeface="Cambria Math" panose="02040503050406030204" pitchFamily="18" charset="0"/>
                            <a:ea typeface="Tahoma" pitchFamily="34" charset="0"/>
                            <a:cs typeface="Tahoma" pitchFamily="34" charset="0"/>
                          </a:rPr>
                        </m:ctrlPr>
                      </m:dPr>
                      <m:e>
                        <m:r>
                          <a:rPr lang="en-US" sz="4400" b="1" i="1">
                            <a:solidFill>
                              <a:prstClr val="black"/>
                            </a:solidFill>
                            <a:latin typeface="Cambria Math" panose="02040503050406030204" pitchFamily="18" charset="0"/>
                            <a:ea typeface="Tahoma" pitchFamily="34" charset="0"/>
                            <a:cs typeface="Tahoma" pitchFamily="34" charset="0"/>
                          </a:rPr>
                          <m:t>𝒙</m:t>
                        </m:r>
                        <m:r>
                          <a:rPr lang="en-US" sz="4400" b="1" i="1">
                            <a:solidFill>
                              <a:prstClr val="black"/>
                            </a:solidFill>
                            <a:latin typeface="Cambria Math" panose="02040503050406030204" pitchFamily="18" charset="0"/>
                            <a:ea typeface="Tahoma" pitchFamily="34" charset="0"/>
                            <a:cs typeface="Tahoma" pitchFamily="34" charset="0"/>
                          </a:rPr>
                          <m:t>,</m:t>
                        </m:r>
                        <m:r>
                          <a:rPr lang="en-US" sz="4400" b="1" i="1">
                            <a:solidFill>
                              <a:prstClr val="black"/>
                            </a:solidFill>
                            <a:latin typeface="Cambria Math" panose="02040503050406030204" pitchFamily="18" charset="0"/>
                            <a:ea typeface="Tahoma" pitchFamily="34" charset="0"/>
                            <a:cs typeface="Tahoma" pitchFamily="34" charset="0"/>
                          </a:rPr>
                          <m:t>𝒚</m:t>
                        </m:r>
                      </m:e>
                    </m:d>
                    <m:r>
                      <a:rPr lang="en-US" sz="4400" b="1" i="0">
                        <a:solidFill>
                          <a:prstClr val="black"/>
                        </a:solidFill>
                        <a:latin typeface="Cambria Math" panose="02040503050406030204" pitchFamily="18" charset="0"/>
                        <a:ea typeface="Tahoma" pitchFamily="34" charset="0"/>
                        <a:cs typeface="Tahoma" pitchFamily="34" charset="0"/>
                      </a:rPr>
                      <m:t> </m:t>
                    </m:r>
                  </m:oMath>
                </a14:m>
                <a:r>
                  <a:rPr lang="en-US" sz="4400" b="1" dirty="0" smtClean="0">
                    <a:latin typeface="Tahoma" pitchFamily="34" charset="0"/>
                    <a:ea typeface="Tahoma" pitchFamily="34" charset="0"/>
                    <a:cs typeface="Tahoma" pitchFamily="34" charset="0"/>
                  </a:rPr>
                  <a:t> </a:t>
                </a:r>
                <a:r>
                  <a:rPr lang="en-US" sz="4400" b="1" dirty="0" err="1" smtClean="0">
                    <a:latin typeface="Tahoma" pitchFamily="34" charset="0"/>
                    <a:ea typeface="Tahoma" pitchFamily="34" charset="0"/>
                    <a:cs typeface="Tahoma" pitchFamily="34" charset="0"/>
                  </a:rPr>
                  <a:t>đó</a:t>
                </a:r>
                <a:r>
                  <a:rPr lang="en-US" sz="4400" b="1" dirty="0" smtClean="0">
                    <a:latin typeface="Tahoma" pitchFamily="34" charset="0"/>
                    <a:ea typeface="Tahoma" pitchFamily="34" charset="0"/>
                    <a:cs typeface="Tahoma" pitchFamily="34" charset="0"/>
                  </a:rPr>
                  <a:t> </a:t>
                </a:r>
                <a:r>
                  <a:rPr lang="en-US" sz="4400" b="1" dirty="0" err="1" smtClean="0">
                    <a:latin typeface="Tahoma" pitchFamily="34" charset="0"/>
                    <a:ea typeface="Tahoma" pitchFamily="34" charset="0"/>
                    <a:cs typeface="Tahoma" pitchFamily="34" charset="0"/>
                  </a:rPr>
                  <a:t>có</a:t>
                </a:r>
                <a:r>
                  <a:rPr lang="en-US" sz="4400" b="1" dirty="0" smtClean="0">
                    <a:latin typeface="Tahoma" pitchFamily="34" charset="0"/>
                    <a:ea typeface="Tahoma" pitchFamily="34" charset="0"/>
                    <a:cs typeface="Tahoma" pitchFamily="34" charset="0"/>
                  </a:rPr>
                  <a:t> </a:t>
                </a:r>
                <a:r>
                  <a:rPr lang="en-US" sz="4400" b="1" dirty="0" err="1" smtClean="0">
                    <a:latin typeface="Tahoma" pitchFamily="34" charset="0"/>
                    <a:ea typeface="Tahoma" pitchFamily="34" charset="0"/>
                    <a:cs typeface="Tahoma" pitchFamily="34" charset="0"/>
                  </a:rPr>
                  <a:t>là</a:t>
                </a:r>
                <a:r>
                  <a:rPr lang="en-US" sz="4400" b="1" dirty="0" smtClean="0">
                    <a:latin typeface="Tahoma" pitchFamily="34" charset="0"/>
                    <a:ea typeface="Tahoma" pitchFamily="34" charset="0"/>
                    <a:cs typeface="Tahoma" pitchFamily="34" charset="0"/>
                  </a:rPr>
                  <a:t> </a:t>
                </a:r>
                <a:r>
                  <a:rPr lang="en-US" sz="4400" b="1" dirty="0" err="1" smtClean="0">
                    <a:solidFill>
                      <a:srgbClr val="FF0000"/>
                    </a:solidFill>
                    <a:latin typeface="Tahoma" pitchFamily="34" charset="0"/>
                    <a:ea typeface="Tahoma" pitchFamily="34" charset="0"/>
                    <a:cs typeface="Tahoma" pitchFamily="34" charset="0"/>
                  </a:rPr>
                  <a:t>nghiệm</a:t>
                </a:r>
                <a:r>
                  <a:rPr lang="en-US" sz="4400" b="1" dirty="0" smtClean="0">
                    <a:solidFill>
                      <a:srgbClr val="FF0000"/>
                    </a:solidFill>
                    <a:latin typeface="Tahoma" pitchFamily="34" charset="0"/>
                    <a:ea typeface="Tahoma" pitchFamily="34" charset="0"/>
                    <a:cs typeface="Tahoma" pitchFamily="34" charset="0"/>
                  </a:rPr>
                  <a:t> </a:t>
                </a:r>
                <a:r>
                  <a:rPr lang="en-US" sz="4400" b="1" dirty="0" err="1" smtClean="0">
                    <a:solidFill>
                      <a:srgbClr val="FF0000"/>
                    </a:solidFill>
                    <a:latin typeface="Tahoma" pitchFamily="34" charset="0"/>
                    <a:ea typeface="Tahoma" pitchFamily="34" charset="0"/>
                    <a:cs typeface="Tahoma" pitchFamily="34" charset="0"/>
                  </a:rPr>
                  <a:t>chung</a:t>
                </a:r>
                <a:r>
                  <a:rPr lang="en-US" sz="4400" b="1" dirty="0" smtClean="0">
                    <a:solidFill>
                      <a:srgbClr val="FF0000"/>
                    </a:solidFill>
                    <a:latin typeface="Tahoma" pitchFamily="34" charset="0"/>
                    <a:ea typeface="Tahoma" pitchFamily="34" charset="0"/>
                    <a:cs typeface="Tahoma" pitchFamily="34" charset="0"/>
                  </a:rPr>
                  <a:t> </a:t>
                </a:r>
                <a:r>
                  <a:rPr lang="en-US" sz="4400" b="1" dirty="0" err="1" smtClean="0">
                    <a:latin typeface="Tahoma" pitchFamily="34" charset="0"/>
                    <a:ea typeface="Tahoma" pitchFamily="34" charset="0"/>
                    <a:cs typeface="Tahoma" pitchFamily="34" charset="0"/>
                  </a:rPr>
                  <a:t>của</a:t>
                </a:r>
                <a:r>
                  <a:rPr lang="en-US" sz="4400" b="1" dirty="0" smtClean="0">
                    <a:latin typeface="Tahoma" pitchFamily="34" charset="0"/>
                    <a:ea typeface="Tahoma" pitchFamily="34" charset="0"/>
                    <a:cs typeface="Tahoma" pitchFamily="34" charset="0"/>
                  </a:rPr>
                  <a:t> </a:t>
                </a:r>
                <a:r>
                  <a:rPr lang="en-US" sz="4400" b="1" dirty="0" err="1" smtClean="0">
                    <a:latin typeface="Tahoma" pitchFamily="34" charset="0"/>
                    <a:ea typeface="Tahoma" pitchFamily="34" charset="0"/>
                    <a:cs typeface="Tahoma" pitchFamily="34" charset="0"/>
                  </a:rPr>
                  <a:t>các</a:t>
                </a:r>
                <a:r>
                  <a:rPr lang="en-US" sz="4400" b="1" dirty="0" smtClean="0">
                    <a:latin typeface="Tahoma" pitchFamily="34" charset="0"/>
                    <a:ea typeface="Tahoma" pitchFamily="34" charset="0"/>
                    <a:cs typeface="Tahoma" pitchFamily="34" charset="0"/>
                  </a:rPr>
                  <a:t> </a:t>
                </a:r>
                <a:r>
                  <a:rPr lang="en-US" sz="4400" b="1" dirty="0" err="1" smtClean="0">
                    <a:latin typeface="Tahoma" pitchFamily="34" charset="0"/>
                    <a:ea typeface="Tahoma" pitchFamily="34" charset="0"/>
                    <a:cs typeface="Tahoma" pitchFamily="34" charset="0"/>
                  </a:rPr>
                  <a:t>bpt</a:t>
                </a:r>
                <a:r>
                  <a:rPr lang="en-US" sz="4400" b="1" dirty="0" smtClean="0">
                    <a:latin typeface="Tahoma" pitchFamily="34" charset="0"/>
                    <a:ea typeface="Tahoma" pitchFamily="34" charset="0"/>
                    <a:cs typeface="Tahoma" pitchFamily="34" charset="0"/>
                  </a:rPr>
                  <a:t> </a:t>
                </a:r>
                <a:r>
                  <a:rPr lang="en-US" sz="4400" b="1" dirty="0" err="1" smtClean="0">
                    <a:latin typeface="Tahoma" pitchFamily="34" charset="0"/>
                    <a:ea typeface="Tahoma" pitchFamily="34" charset="0"/>
                    <a:cs typeface="Tahoma" pitchFamily="34" charset="0"/>
                  </a:rPr>
                  <a:t>trong</a:t>
                </a:r>
                <a:r>
                  <a:rPr lang="en-US" sz="4400" b="1" dirty="0" smtClean="0">
                    <a:latin typeface="Tahoma" pitchFamily="34" charset="0"/>
                    <a:ea typeface="Tahoma" pitchFamily="34" charset="0"/>
                    <a:cs typeface="Tahoma" pitchFamily="34" charset="0"/>
                  </a:rPr>
                  <a:t> </a:t>
                </a:r>
                <a:r>
                  <a:rPr lang="en-US" sz="4400" b="1" dirty="0" err="1" smtClean="0">
                    <a:latin typeface="Tahoma" pitchFamily="34" charset="0"/>
                    <a:ea typeface="Tahoma" pitchFamily="34" charset="0"/>
                    <a:cs typeface="Tahoma" pitchFamily="34" charset="0"/>
                  </a:rPr>
                  <a:t>hệ</a:t>
                </a:r>
                <a:r>
                  <a:rPr lang="en-US" sz="4400" b="1" dirty="0" smtClean="0">
                    <a:latin typeface="Tahoma" pitchFamily="34" charset="0"/>
                    <a:ea typeface="Tahoma" pitchFamily="34" charset="0"/>
                    <a:cs typeface="Tahoma" pitchFamily="34" charset="0"/>
                  </a:rPr>
                  <a:t> </a:t>
                </a:r>
              </a:p>
            </p:txBody>
          </p:sp>
        </mc:Choice>
        <mc:Fallback xmlns="">
          <p:sp>
            <p:nvSpPr>
              <p:cNvPr id="91" name="TextBox 90"/>
              <p:cNvSpPr txBox="1">
                <a:spLocks noRot="1" noChangeAspect="1" noMove="1" noResize="1" noEditPoints="1" noAdjustHandles="1" noChangeArrowheads="1" noChangeShapeType="1" noTextEdit="1"/>
              </p:cNvSpPr>
              <p:nvPr/>
            </p:nvSpPr>
            <p:spPr>
              <a:xfrm>
                <a:off x="2070956" y="5540922"/>
                <a:ext cx="18655444" cy="1446550"/>
              </a:xfrm>
              <a:prstGeom prst="rect">
                <a:avLst/>
              </a:prstGeom>
              <a:blipFill>
                <a:blip r:embed="rId4"/>
                <a:stretch>
                  <a:fillRect l="-1340" b="-4219"/>
                </a:stretch>
              </a:blipFill>
            </p:spPr>
            <p:txBody>
              <a:bodyPr/>
              <a:lstStyle/>
              <a:p>
                <a:r>
                  <a:rPr lang="en-US">
                    <a:noFill/>
                  </a:rPr>
                  <a:t> </a:t>
                </a:r>
              </a:p>
            </p:txBody>
          </p:sp>
        </mc:Fallback>
      </mc:AlternateContent>
      <p:sp>
        <p:nvSpPr>
          <p:cNvPr id="2" name="TextBox 1"/>
          <p:cNvSpPr txBox="1"/>
          <p:nvPr/>
        </p:nvSpPr>
        <p:spPr>
          <a:xfrm>
            <a:off x="3514054" y="6156732"/>
            <a:ext cx="1362670" cy="769441"/>
          </a:xfrm>
          <a:prstGeom prst="rect">
            <a:avLst/>
          </a:prstGeom>
          <a:noFill/>
        </p:spPr>
        <p:txBody>
          <a:bodyPr wrap="square" rtlCol="0">
            <a:spAutoFit/>
          </a:bodyPr>
          <a:lstStyle/>
          <a:p>
            <a:r>
              <a:rPr lang="en-US" sz="4400" b="1" dirty="0" smtClean="0">
                <a:latin typeface="Tahoma" pitchFamily="34" charset="0"/>
                <a:ea typeface="Tahoma" pitchFamily="34" charset="0"/>
                <a:cs typeface="Tahoma" pitchFamily="34" charset="0"/>
                <a:sym typeface="Symbol"/>
              </a:rPr>
              <a:t> </a:t>
            </a:r>
            <a:endParaRPr lang="vi-VN" sz="4400" b="1" dirty="0">
              <a:latin typeface="Tahoma" pitchFamily="34" charset="0"/>
              <a:ea typeface="Tahoma" pitchFamily="34" charset="0"/>
              <a:cs typeface="Tahoma" pitchFamily="34" charset="0"/>
            </a:endParaRPr>
          </a:p>
        </p:txBody>
      </p:sp>
      <p:grpSp>
        <p:nvGrpSpPr>
          <p:cNvPr id="69" name="Group 68"/>
          <p:cNvGrpSpPr/>
          <p:nvPr/>
        </p:nvGrpSpPr>
        <p:grpSpPr>
          <a:xfrm>
            <a:off x="307329" y="8305799"/>
            <a:ext cx="23009870" cy="4191001"/>
            <a:chOff x="1076414" y="4334859"/>
            <a:chExt cx="22178685" cy="3118111"/>
          </a:xfrm>
          <a:solidFill>
            <a:schemeClr val="accent2">
              <a:lumMod val="20000"/>
              <a:lumOff val="80000"/>
            </a:schemeClr>
          </a:solidFill>
        </p:grpSpPr>
        <p:grpSp>
          <p:nvGrpSpPr>
            <p:cNvPr id="70" name="Group 5"/>
            <p:cNvGrpSpPr/>
            <p:nvPr/>
          </p:nvGrpSpPr>
          <p:grpSpPr>
            <a:xfrm>
              <a:off x="1533269" y="4671091"/>
              <a:ext cx="21721830" cy="2781879"/>
              <a:chOff x="637542" y="1083939"/>
              <a:chExt cx="8553828" cy="1095238"/>
            </a:xfrm>
            <a:grpFill/>
          </p:grpSpPr>
          <p:sp>
            <p:nvSpPr>
              <p:cNvPr id="89" name="Rounded Rectangle 88"/>
              <p:cNvSpPr/>
              <p:nvPr/>
            </p:nvSpPr>
            <p:spPr>
              <a:xfrm>
                <a:off x="637542" y="1083939"/>
                <a:ext cx="8553828" cy="1095238"/>
              </a:xfrm>
              <a:prstGeom prst="roundRect">
                <a:avLst>
                  <a:gd name="adj" fmla="val 4110"/>
                </a:avLst>
              </a:prstGeom>
              <a:grpFill/>
              <a:ln w="28575">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lstStyle/>
              <a:p>
                <a:pPr algn="ctr"/>
                <a:endParaRPr lang="en-US" sz="4600">
                  <a:latin typeface="Tahoma" pitchFamily="34" charset="0"/>
                  <a:ea typeface="Tahoma" pitchFamily="34" charset="0"/>
                  <a:cs typeface="Tahoma" pitchFamily="34" charset="0"/>
                </a:endParaRPr>
              </a:p>
            </p:txBody>
          </p:sp>
          <p:sp>
            <p:nvSpPr>
              <p:cNvPr id="90" name="TextBox 89"/>
              <p:cNvSpPr txBox="1"/>
              <p:nvPr/>
            </p:nvSpPr>
            <p:spPr>
              <a:xfrm>
                <a:off x="1007731" y="1742814"/>
                <a:ext cx="7867095" cy="242977"/>
              </a:xfrm>
              <a:prstGeom prst="rect">
                <a:avLst/>
              </a:prstGeom>
              <a:grpFill/>
            </p:spPr>
            <p:txBody>
              <a:bodyPr wrap="square" rtlCol="0">
                <a:spAutoFit/>
              </a:bodyPr>
              <a:lstStyle/>
              <a:p>
                <a:pPr algn="just">
                  <a:lnSpc>
                    <a:spcPts val="4000"/>
                  </a:lnSpc>
                </a:pPr>
                <a:endParaRPr lang="en-US" sz="4600" dirty="0">
                  <a:latin typeface="Tahoma" pitchFamily="34" charset="0"/>
                  <a:ea typeface="Tahoma" pitchFamily="34" charset="0"/>
                  <a:cs typeface="Tahoma" pitchFamily="34" charset="0"/>
                </a:endParaRPr>
              </a:p>
            </p:txBody>
          </p:sp>
        </p:grpSp>
        <p:grpSp>
          <p:nvGrpSpPr>
            <p:cNvPr id="71" name="Group 65"/>
            <p:cNvGrpSpPr/>
            <p:nvPr/>
          </p:nvGrpSpPr>
          <p:grpSpPr>
            <a:xfrm>
              <a:off x="1076414" y="4334859"/>
              <a:ext cx="4411573" cy="824978"/>
              <a:chOff x="166396" y="8712046"/>
              <a:chExt cx="4411573" cy="824978"/>
            </a:xfrm>
            <a:grpFill/>
          </p:grpSpPr>
          <p:sp>
            <p:nvSpPr>
              <p:cNvPr id="72" name="Freeform 20"/>
              <p:cNvSpPr>
                <a:spLocks/>
              </p:cNvSpPr>
              <p:nvPr/>
            </p:nvSpPr>
            <p:spPr bwMode="auto">
              <a:xfrm>
                <a:off x="384522" y="8755081"/>
                <a:ext cx="4193447" cy="781943"/>
              </a:xfrm>
              <a:prstGeom prst="roundRect">
                <a:avLst/>
              </a:prstGeom>
              <a:grp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grpSp>
            <p:nvGrpSpPr>
              <p:cNvPr id="73" name="Group 7"/>
              <p:cNvGrpSpPr/>
              <p:nvPr/>
            </p:nvGrpSpPr>
            <p:grpSpPr>
              <a:xfrm>
                <a:off x="166396" y="8780577"/>
                <a:ext cx="702538" cy="572229"/>
                <a:chOff x="-145995" y="8633545"/>
                <a:chExt cx="787401" cy="641352"/>
              </a:xfrm>
              <a:grpFill/>
            </p:grpSpPr>
            <p:sp>
              <p:nvSpPr>
                <p:cNvPr id="75" name="Freeform 45"/>
                <p:cNvSpPr>
                  <a:spLocks/>
                </p:cNvSpPr>
                <p:nvPr/>
              </p:nvSpPr>
              <p:spPr bwMode="auto">
                <a:xfrm>
                  <a:off x="255643" y="9062171"/>
                  <a:ext cx="363538" cy="88900"/>
                </a:xfrm>
                <a:custGeom>
                  <a:avLst/>
                  <a:gdLst>
                    <a:gd name="T0" fmla="*/ 6 w 97"/>
                    <a:gd name="T1" fmla="*/ 24 h 24"/>
                    <a:gd name="T2" fmla="*/ 0 w 97"/>
                    <a:gd name="T3" fmla="*/ 18 h 24"/>
                    <a:gd name="T4" fmla="*/ 0 w 97"/>
                    <a:gd name="T5" fmla="*/ 6 h 24"/>
                    <a:gd name="T6" fmla="*/ 6 w 97"/>
                    <a:gd name="T7" fmla="*/ 0 h 24"/>
                    <a:gd name="T8" fmla="*/ 91 w 97"/>
                    <a:gd name="T9" fmla="*/ 0 h 24"/>
                    <a:gd name="T10" fmla="*/ 97 w 97"/>
                    <a:gd name="T11" fmla="*/ 6 h 24"/>
                    <a:gd name="T12" fmla="*/ 97 w 97"/>
                    <a:gd name="T13" fmla="*/ 18 h 24"/>
                    <a:gd name="T14" fmla="*/ 91 w 97"/>
                    <a:gd name="T15" fmla="*/ 24 h 24"/>
                    <a:gd name="T16" fmla="*/ 6 w 97"/>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24">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76" name="Freeform 46"/>
                <p:cNvSpPr>
                  <a:spLocks noEditPoints="1"/>
                </p:cNvSpPr>
                <p:nvPr/>
              </p:nvSpPr>
              <p:spPr bwMode="auto">
                <a:xfrm>
                  <a:off x="233418" y="9039946"/>
                  <a:ext cx="407988" cy="134938"/>
                </a:xfrm>
                <a:custGeom>
                  <a:avLst/>
                  <a:gdLst>
                    <a:gd name="T0" fmla="*/ 97 w 109"/>
                    <a:gd name="T1" fmla="*/ 12 h 36"/>
                    <a:gd name="T2" fmla="*/ 97 w 109"/>
                    <a:gd name="T3" fmla="*/ 24 h 36"/>
                    <a:gd name="T4" fmla="*/ 12 w 109"/>
                    <a:gd name="T5" fmla="*/ 24 h 36"/>
                    <a:gd name="T6" fmla="*/ 12 w 109"/>
                    <a:gd name="T7" fmla="*/ 12 h 36"/>
                    <a:gd name="T8" fmla="*/ 97 w 109"/>
                    <a:gd name="T9" fmla="*/ 12 h 36"/>
                    <a:gd name="T10" fmla="*/ 97 w 109"/>
                    <a:gd name="T11" fmla="*/ 0 h 36"/>
                    <a:gd name="T12" fmla="*/ 12 w 109"/>
                    <a:gd name="T13" fmla="*/ 0 h 36"/>
                    <a:gd name="T14" fmla="*/ 0 w 109"/>
                    <a:gd name="T15" fmla="*/ 12 h 36"/>
                    <a:gd name="T16" fmla="*/ 0 w 109"/>
                    <a:gd name="T17" fmla="*/ 24 h 36"/>
                    <a:gd name="T18" fmla="*/ 12 w 109"/>
                    <a:gd name="T19" fmla="*/ 36 h 36"/>
                    <a:gd name="T20" fmla="*/ 97 w 109"/>
                    <a:gd name="T21" fmla="*/ 36 h 36"/>
                    <a:gd name="T22" fmla="*/ 109 w 109"/>
                    <a:gd name="T23" fmla="*/ 24 h 36"/>
                    <a:gd name="T24" fmla="*/ 109 w 109"/>
                    <a:gd name="T25" fmla="*/ 12 h 36"/>
                    <a:gd name="T26" fmla="*/ 97 w 109"/>
                    <a:gd name="T2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36">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0"/>
                        <a:pt x="5" y="36"/>
                        <a:pt x="12" y="36"/>
                      </a:cubicBezTo>
                      <a:cubicBezTo>
                        <a:pt x="97" y="36"/>
                        <a:pt x="97" y="36"/>
                        <a:pt x="97" y="36"/>
                      </a:cubicBezTo>
                      <a:cubicBezTo>
                        <a:pt x="104" y="36"/>
                        <a:pt x="109" y="30"/>
                        <a:pt x="109" y="24"/>
                      </a:cubicBezTo>
                      <a:cubicBezTo>
                        <a:pt x="109" y="12"/>
                        <a:pt x="109" y="12"/>
                        <a:pt x="109" y="12"/>
                      </a:cubicBezTo>
                      <a:cubicBezTo>
                        <a:pt x="109" y="6"/>
                        <a:pt x="104" y="0"/>
                        <a:pt x="9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77" name="Freeform 47"/>
                <p:cNvSpPr>
                  <a:spLocks/>
                </p:cNvSpPr>
                <p:nvPr/>
              </p:nvSpPr>
              <p:spPr bwMode="auto">
                <a:xfrm>
                  <a:off x="255643" y="9136784"/>
                  <a:ext cx="363538" cy="90488"/>
                </a:xfrm>
                <a:custGeom>
                  <a:avLst/>
                  <a:gdLst>
                    <a:gd name="T0" fmla="*/ 6 w 97"/>
                    <a:gd name="T1" fmla="*/ 24 h 24"/>
                    <a:gd name="T2" fmla="*/ 0 w 97"/>
                    <a:gd name="T3" fmla="*/ 18 h 24"/>
                    <a:gd name="T4" fmla="*/ 0 w 97"/>
                    <a:gd name="T5" fmla="*/ 6 h 24"/>
                    <a:gd name="T6" fmla="*/ 6 w 97"/>
                    <a:gd name="T7" fmla="*/ 0 h 24"/>
                    <a:gd name="T8" fmla="*/ 91 w 97"/>
                    <a:gd name="T9" fmla="*/ 0 h 24"/>
                    <a:gd name="T10" fmla="*/ 97 w 97"/>
                    <a:gd name="T11" fmla="*/ 6 h 24"/>
                    <a:gd name="T12" fmla="*/ 97 w 97"/>
                    <a:gd name="T13" fmla="*/ 18 h 24"/>
                    <a:gd name="T14" fmla="*/ 91 w 97"/>
                    <a:gd name="T15" fmla="*/ 24 h 24"/>
                    <a:gd name="T16" fmla="*/ 6 w 97"/>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24">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78" name="Freeform 48"/>
                <p:cNvSpPr>
                  <a:spLocks noEditPoints="1"/>
                </p:cNvSpPr>
                <p:nvPr/>
              </p:nvSpPr>
              <p:spPr bwMode="auto">
                <a:xfrm>
                  <a:off x="233418" y="9114559"/>
                  <a:ext cx="407988" cy="134938"/>
                </a:xfrm>
                <a:custGeom>
                  <a:avLst/>
                  <a:gdLst>
                    <a:gd name="T0" fmla="*/ 97 w 109"/>
                    <a:gd name="T1" fmla="*/ 12 h 36"/>
                    <a:gd name="T2" fmla="*/ 97 w 109"/>
                    <a:gd name="T3" fmla="*/ 24 h 36"/>
                    <a:gd name="T4" fmla="*/ 12 w 109"/>
                    <a:gd name="T5" fmla="*/ 24 h 36"/>
                    <a:gd name="T6" fmla="*/ 12 w 109"/>
                    <a:gd name="T7" fmla="*/ 12 h 36"/>
                    <a:gd name="T8" fmla="*/ 97 w 109"/>
                    <a:gd name="T9" fmla="*/ 12 h 36"/>
                    <a:gd name="T10" fmla="*/ 97 w 109"/>
                    <a:gd name="T11" fmla="*/ 0 h 36"/>
                    <a:gd name="T12" fmla="*/ 12 w 109"/>
                    <a:gd name="T13" fmla="*/ 0 h 36"/>
                    <a:gd name="T14" fmla="*/ 0 w 109"/>
                    <a:gd name="T15" fmla="*/ 12 h 36"/>
                    <a:gd name="T16" fmla="*/ 0 w 109"/>
                    <a:gd name="T17" fmla="*/ 24 h 36"/>
                    <a:gd name="T18" fmla="*/ 12 w 109"/>
                    <a:gd name="T19" fmla="*/ 36 h 36"/>
                    <a:gd name="T20" fmla="*/ 97 w 109"/>
                    <a:gd name="T21" fmla="*/ 36 h 36"/>
                    <a:gd name="T22" fmla="*/ 109 w 109"/>
                    <a:gd name="T23" fmla="*/ 24 h 36"/>
                    <a:gd name="T24" fmla="*/ 109 w 109"/>
                    <a:gd name="T25" fmla="*/ 12 h 36"/>
                    <a:gd name="T26" fmla="*/ 97 w 109"/>
                    <a:gd name="T2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36">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1"/>
                        <a:pt x="5" y="36"/>
                        <a:pt x="12" y="36"/>
                      </a:cubicBezTo>
                      <a:cubicBezTo>
                        <a:pt x="97" y="36"/>
                        <a:pt x="97" y="36"/>
                        <a:pt x="97" y="36"/>
                      </a:cubicBezTo>
                      <a:cubicBezTo>
                        <a:pt x="104" y="36"/>
                        <a:pt x="109" y="31"/>
                        <a:pt x="109" y="24"/>
                      </a:cubicBezTo>
                      <a:cubicBezTo>
                        <a:pt x="109" y="12"/>
                        <a:pt x="109" y="12"/>
                        <a:pt x="109" y="12"/>
                      </a:cubicBezTo>
                      <a:cubicBezTo>
                        <a:pt x="109" y="6"/>
                        <a:pt x="104" y="0"/>
                        <a:pt x="9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79" name="Freeform 49"/>
                <p:cNvSpPr>
                  <a:spLocks/>
                </p:cNvSpPr>
                <p:nvPr/>
              </p:nvSpPr>
              <p:spPr bwMode="auto">
                <a:xfrm>
                  <a:off x="217543" y="8657358"/>
                  <a:ext cx="263525" cy="254000"/>
                </a:xfrm>
                <a:custGeom>
                  <a:avLst/>
                  <a:gdLst>
                    <a:gd name="T0" fmla="*/ 50 w 70"/>
                    <a:gd name="T1" fmla="*/ 68 h 68"/>
                    <a:gd name="T2" fmla="*/ 45 w 70"/>
                    <a:gd name="T3" fmla="*/ 67 h 68"/>
                    <a:gd name="T4" fmla="*/ 2 w 70"/>
                    <a:gd name="T5" fmla="*/ 23 h 68"/>
                    <a:gd name="T6" fmla="*/ 2 w 70"/>
                    <a:gd name="T7" fmla="*/ 15 h 68"/>
                    <a:gd name="T8" fmla="*/ 14 w 70"/>
                    <a:gd name="T9" fmla="*/ 3 h 68"/>
                    <a:gd name="T10" fmla="*/ 22 w 70"/>
                    <a:gd name="T11" fmla="*/ 0 h 68"/>
                    <a:gd name="T12" fmla="*/ 31 w 70"/>
                    <a:gd name="T13" fmla="*/ 3 h 68"/>
                    <a:gd name="T14" fmla="*/ 65 w 70"/>
                    <a:gd name="T15" fmla="*/ 38 h 68"/>
                    <a:gd name="T16" fmla="*/ 65 w 70"/>
                    <a:gd name="T17" fmla="*/ 55 h 68"/>
                    <a:gd name="T18" fmla="*/ 54 w 70"/>
                    <a:gd name="T19" fmla="*/ 67 h 68"/>
                    <a:gd name="T20" fmla="*/ 50 w 70"/>
                    <a:gd name="T21" fmla="*/ 6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0" h="68">
                      <a:moveTo>
                        <a:pt x="50" y="68"/>
                      </a:moveTo>
                      <a:cubicBezTo>
                        <a:pt x="48" y="68"/>
                        <a:pt x="47" y="68"/>
                        <a:pt x="45" y="67"/>
                      </a:cubicBezTo>
                      <a:cubicBezTo>
                        <a:pt x="2" y="23"/>
                        <a:pt x="2" y="23"/>
                        <a:pt x="2" y="23"/>
                      </a:cubicBezTo>
                      <a:cubicBezTo>
                        <a:pt x="0" y="21"/>
                        <a:pt x="0" y="17"/>
                        <a:pt x="2" y="15"/>
                      </a:cubicBezTo>
                      <a:cubicBezTo>
                        <a:pt x="14" y="3"/>
                        <a:pt x="14" y="3"/>
                        <a:pt x="14" y="3"/>
                      </a:cubicBezTo>
                      <a:cubicBezTo>
                        <a:pt x="16" y="1"/>
                        <a:pt x="19" y="0"/>
                        <a:pt x="22" y="0"/>
                      </a:cubicBezTo>
                      <a:cubicBezTo>
                        <a:pt x="26" y="0"/>
                        <a:pt x="29" y="1"/>
                        <a:pt x="31" y="3"/>
                      </a:cubicBezTo>
                      <a:cubicBezTo>
                        <a:pt x="65" y="38"/>
                        <a:pt x="65" y="38"/>
                        <a:pt x="65" y="38"/>
                      </a:cubicBezTo>
                      <a:cubicBezTo>
                        <a:pt x="70" y="42"/>
                        <a:pt x="70" y="50"/>
                        <a:pt x="65" y="55"/>
                      </a:cubicBezTo>
                      <a:cubicBezTo>
                        <a:pt x="54" y="67"/>
                        <a:pt x="54" y="67"/>
                        <a:pt x="54" y="67"/>
                      </a:cubicBezTo>
                      <a:cubicBezTo>
                        <a:pt x="53" y="68"/>
                        <a:pt x="51" y="68"/>
                        <a:pt x="50" y="6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80" name="Freeform 50"/>
                <p:cNvSpPr>
                  <a:spLocks noEditPoints="1"/>
                </p:cNvSpPr>
                <p:nvPr/>
              </p:nvSpPr>
              <p:spPr bwMode="auto">
                <a:xfrm>
                  <a:off x="192143" y="8633545"/>
                  <a:ext cx="314325" cy="300038"/>
                </a:xfrm>
                <a:custGeom>
                  <a:avLst/>
                  <a:gdLst>
                    <a:gd name="T0" fmla="*/ 29 w 84"/>
                    <a:gd name="T1" fmla="*/ 12 h 80"/>
                    <a:gd name="T2" fmla="*/ 34 w 84"/>
                    <a:gd name="T3" fmla="*/ 13 h 80"/>
                    <a:gd name="T4" fmla="*/ 68 w 84"/>
                    <a:gd name="T5" fmla="*/ 48 h 80"/>
                    <a:gd name="T6" fmla="*/ 68 w 84"/>
                    <a:gd name="T7" fmla="*/ 57 h 80"/>
                    <a:gd name="T8" fmla="*/ 57 w 84"/>
                    <a:gd name="T9" fmla="*/ 68 h 80"/>
                    <a:gd name="T10" fmla="*/ 13 w 84"/>
                    <a:gd name="T11" fmla="*/ 25 h 80"/>
                    <a:gd name="T12" fmla="*/ 25 w 84"/>
                    <a:gd name="T13" fmla="*/ 13 h 80"/>
                    <a:gd name="T14" fmla="*/ 29 w 84"/>
                    <a:gd name="T15" fmla="*/ 12 h 80"/>
                    <a:gd name="T16" fmla="*/ 29 w 84"/>
                    <a:gd name="T17" fmla="*/ 0 h 80"/>
                    <a:gd name="T18" fmla="*/ 16 w 84"/>
                    <a:gd name="T19" fmla="*/ 5 h 80"/>
                    <a:gd name="T20" fmla="*/ 5 w 84"/>
                    <a:gd name="T21" fmla="*/ 16 h 80"/>
                    <a:gd name="T22" fmla="*/ 5 w 84"/>
                    <a:gd name="T23" fmla="*/ 33 h 80"/>
                    <a:gd name="T24" fmla="*/ 48 w 84"/>
                    <a:gd name="T25" fmla="*/ 77 h 80"/>
                    <a:gd name="T26" fmla="*/ 57 w 84"/>
                    <a:gd name="T27" fmla="*/ 80 h 80"/>
                    <a:gd name="T28" fmla="*/ 57 w 84"/>
                    <a:gd name="T29" fmla="*/ 80 h 80"/>
                    <a:gd name="T30" fmla="*/ 65 w 84"/>
                    <a:gd name="T31" fmla="*/ 77 h 80"/>
                    <a:gd name="T32" fmla="*/ 77 w 84"/>
                    <a:gd name="T33" fmla="*/ 65 h 80"/>
                    <a:gd name="T34" fmla="*/ 77 w 84"/>
                    <a:gd name="T35" fmla="*/ 39 h 80"/>
                    <a:gd name="T36" fmla="*/ 42 w 84"/>
                    <a:gd name="T37" fmla="*/ 5 h 80"/>
                    <a:gd name="T38" fmla="*/ 29 w 84"/>
                    <a:gd name="T39"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4" h="80">
                      <a:moveTo>
                        <a:pt x="29" y="12"/>
                      </a:moveTo>
                      <a:cubicBezTo>
                        <a:pt x="31" y="12"/>
                        <a:pt x="33" y="12"/>
                        <a:pt x="34" y="13"/>
                      </a:cubicBezTo>
                      <a:cubicBezTo>
                        <a:pt x="34" y="13"/>
                        <a:pt x="34" y="13"/>
                        <a:pt x="68" y="48"/>
                      </a:cubicBezTo>
                      <a:cubicBezTo>
                        <a:pt x="71" y="50"/>
                        <a:pt x="71" y="54"/>
                        <a:pt x="68" y="57"/>
                      </a:cubicBezTo>
                      <a:cubicBezTo>
                        <a:pt x="68" y="57"/>
                        <a:pt x="68" y="57"/>
                        <a:pt x="57" y="68"/>
                      </a:cubicBezTo>
                      <a:cubicBezTo>
                        <a:pt x="57" y="68"/>
                        <a:pt x="57" y="68"/>
                        <a:pt x="13" y="25"/>
                      </a:cubicBezTo>
                      <a:cubicBezTo>
                        <a:pt x="13" y="25"/>
                        <a:pt x="13" y="25"/>
                        <a:pt x="25" y="13"/>
                      </a:cubicBezTo>
                      <a:cubicBezTo>
                        <a:pt x="26" y="12"/>
                        <a:pt x="28" y="12"/>
                        <a:pt x="29" y="12"/>
                      </a:cubicBezTo>
                      <a:moveTo>
                        <a:pt x="29" y="0"/>
                      </a:moveTo>
                      <a:cubicBezTo>
                        <a:pt x="24" y="0"/>
                        <a:pt x="20" y="2"/>
                        <a:pt x="16" y="5"/>
                      </a:cubicBezTo>
                      <a:cubicBezTo>
                        <a:pt x="5" y="16"/>
                        <a:pt x="5" y="16"/>
                        <a:pt x="5" y="16"/>
                      </a:cubicBezTo>
                      <a:cubicBezTo>
                        <a:pt x="0" y="21"/>
                        <a:pt x="0" y="29"/>
                        <a:pt x="5" y="33"/>
                      </a:cubicBezTo>
                      <a:cubicBezTo>
                        <a:pt x="48" y="77"/>
                        <a:pt x="48" y="77"/>
                        <a:pt x="48" y="77"/>
                      </a:cubicBezTo>
                      <a:cubicBezTo>
                        <a:pt x="50" y="79"/>
                        <a:pt x="53" y="80"/>
                        <a:pt x="57" y="80"/>
                      </a:cubicBezTo>
                      <a:cubicBezTo>
                        <a:pt x="57" y="80"/>
                        <a:pt x="57" y="80"/>
                        <a:pt x="57" y="80"/>
                      </a:cubicBezTo>
                      <a:cubicBezTo>
                        <a:pt x="60" y="80"/>
                        <a:pt x="63" y="79"/>
                        <a:pt x="65" y="77"/>
                      </a:cubicBezTo>
                      <a:cubicBezTo>
                        <a:pt x="77" y="65"/>
                        <a:pt x="77" y="65"/>
                        <a:pt x="77" y="65"/>
                      </a:cubicBezTo>
                      <a:cubicBezTo>
                        <a:pt x="84" y="58"/>
                        <a:pt x="84" y="47"/>
                        <a:pt x="77" y="39"/>
                      </a:cubicBezTo>
                      <a:cubicBezTo>
                        <a:pt x="42" y="5"/>
                        <a:pt x="42" y="5"/>
                        <a:pt x="42" y="5"/>
                      </a:cubicBezTo>
                      <a:cubicBezTo>
                        <a:pt x="39" y="2"/>
                        <a:pt x="34" y="0"/>
                        <a:pt x="2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81" name="Freeform 51"/>
                <p:cNvSpPr>
                  <a:spLocks noEditPoints="1"/>
                </p:cNvSpPr>
                <p:nvPr/>
              </p:nvSpPr>
              <p:spPr bwMode="auto">
                <a:xfrm>
                  <a:off x="-123770" y="8724033"/>
                  <a:ext cx="742950" cy="528639"/>
                </a:xfrm>
                <a:custGeom>
                  <a:avLst/>
                  <a:gdLst>
                    <a:gd name="T0" fmla="*/ 12 w 198"/>
                    <a:gd name="T1" fmla="*/ 141 h 141"/>
                    <a:gd name="T2" fmla="*/ 8 w 198"/>
                    <a:gd name="T3" fmla="*/ 140 h 141"/>
                    <a:gd name="T4" fmla="*/ 3 w 198"/>
                    <a:gd name="T5" fmla="*/ 134 h 141"/>
                    <a:gd name="T6" fmla="*/ 1 w 198"/>
                    <a:gd name="T7" fmla="*/ 128 h 141"/>
                    <a:gd name="T8" fmla="*/ 14 w 198"/>
                    <a:gd name="T9" fmla="*/ 77 h 141"/>
                    <a:gd name="T10" fmla="*/ 15 w 198"/>
                    <a:gd name="T11" fmla="*/ 75 h 141"/>
                    <a:gd name="T12" fmla="*/ 88 w 198"/>
                    <a:gd name="T13" fmla="*/ 1 h 141"/>
                    <a:gd name="T14" fmla="*/ 92 w 198"/>
                    <a:gd name="T15" fmla="*/ 0 h 141"/>
                    <a:gd name="T16" fmla="*/ 92 w 198"/>
                    <a:gd name="T17" fmla="*/ 0 h 141"/>
                    <a:gd name="T18" fmla="*/ 97 w 198"/>
                    <a:gd name="T19" fmla="*/ 1 h 141"/>
                    <a:gd name="T20" fmla="*/ 103 w 198"/>
                    <a:gd name="T21" fmla="*/ 8 h 141"/>
                    <a:gd name="T22" fmla="*/ 105 w 198"/>
                    <a:gd name="T23" fmla="*/ 12 h 141"/>
                    <a:gd name="T24" fmla="*/ 109 w 198"/>
                    <a:gd name="T25" fmla="*/ 13 h 141"/>
                    <a:gd name="T26" fmla="*/ 116 w 198"/>
                    <a:gd name="T27" fmla="*/ 21 h 141"/>
                    <a:gd name="T28" fmla="*/ 117 w 198"/>
                    <a:gd name="T29" fmla="*/ 24 h 141"/>
                    <a:gd name="T30" fmla="*/ 121 w 198"/>
                    <a:gd name="T31" fmla="*/ 26 h 141"/>
                    <a:gd name="T32" fmla="*/ 128 w 198"/>
                    <a:gd name="T33" fmla="*/ 33 h 141"/>
                    <a:gd name="T34" fmla="*/ 130 w 198"/>
                    <a:gd name="T35" fmla="*/ 37 h 141"/>
                    <a:gd name="T36" fmla="*/ 133 w 198"/>
                    <a:gd name="T37" fmla="*/ 38 h 141"/>
                    <a:gd name="T38" fmla="*/ 140 w 198"/>
                    <a:gd name="T39" fmla="*/ 45 h 141"/>
                    <a:gd name="T40" fmla="*/ 142 w 198"/>
                    <a:gd name="T41" fmla="*/ 49 h 141"/>
                    <a:gd name="T42" fmla="*/ 140 w 198"/>
                    <a:gd name="T43" fmla="*/ 53 h 141"/>
                    <a:gd name="T44" fmla="*/ 124 w 198"/>
                    <a:gd name="T45" fmla="*/ 70 h 141"/>
                    <a:gd name="T46" fmla="*/ 192 w 198"/>
                    <a:gd name="T47" fmla="*/ 70 h 141"/>
                    <a:gd name="T48" fmla="*/ 198 w 198"/>
                    <a:gd name="T49" fmla="*/ 76 h 141"/>
                    <a:gd name="T50" fmla="*/ 198 w 198"/>
                    <a:gd name="T51" fmla="*/ 87 h 141"/>
                    <a:gd name="T52" fmla="*/ 192 w 198"/>
                    <a:gd name="T53" fmla="*/ 93 h 141"/>
                    <a:gd name="T54" fmla="*/ 107 w 198"/>
                    <a:gd name="T55" fmla="*/ 93 h 141"/>
                    <a:gd name="T56" fmla="*/ 103 w 198"/>
                    <a:gd name="T57" fmla="*/ 91 h 141"/>
                    <a:gd name="T58" fmla="*/ 67 w 198"/>
                    <a:gd name="T59" fmla="*/ 127 h 141"/>
                    <a:gd name="T60" fmla="*/ 64 w 198"/>
                    <a:gd name="T61" fmla="*/ 128 h 141"/>
                    <a:gd name="T62" fmla="*/ 14 w 198"/>
                    <a:gd name="T63" fmla="*/ 141 h 141"/>
                    <a:gd name="T64" fmla="*/ 12 w 198"/>
                    <a:gd name="T65" fmla="*/ 141 h 141"/>
                    <a:gd name="T66" fmla="*/ 23 w 198"/>
                    <a:gd name="T67" fmla="*/ 119 h 141"/>
                    <a:gd name="T68" fmla="*/ 45 w 198"/>
                    <a:gd name="T69" fmla="*/ 113 h 141"/>
                    <a:gd name="T70" fmla="*/ 29 w 198"/>
                    <a:gd name="T71" fmla="*/ 97 h 141"/>
                    <a:gd name="T72" fmla="*/ 23 w 198"/>
                    <a:gd name="T73" fmla="*/ 11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8" h="141">
                      <a:moveTo>
                        <a:pt x="12" y="141"/>
                      </a:moveTo>
                      <a:cubicBezTo>
                        <a:pt x="11" y="141"/>
                        <a:pt x="9" y="141"/>
                        <a:pt x="8" y="140"/>
                      </a:cubicBezTo>
                      <a:cubicBezTo>
                        <a:pt x="3" y="134"/>
                        <a:pt x="3" y="134"/>
                        <a:pt x="3" y="134"/>
                      </a:cubicBezTo>
                      <a:cubicBezTo>
                        <a:pt x="1" y="133"/>
                        <a:pt x="0" y="131"/>
                        <a:pt x="1" y="128"/>
                      </a:cubicBezTo>
                      <a:cubicBezTo>
                        <a:pt x="14" y="77"/>
                        <a:pt x="14" y="77"/>
                        <a:pt x="14" y="77"/>
                      </a:cubicBezTo>
                      <a:cubicBezTo>
                        <a:pt x="14" y="76"/>
                        <a:pt x="15" y="75"/>
                        <a:pt x="15" y="75"/>
                      </a:cubicBezTo>
                      <a:cubicBezTo>
                        <a:pt x="88" y="1"/>
                        <a:pt x="88" y="1"/>
                        <a:pt x="88" y="1"/>
                      </a:cubicBezTo>
                      <a:cubicBezTo>
                        <a:pt x="89" y="0"/>
                        <a:pt x="91" y="0"/>
                        <a:pt x="92" y="0"/>
                      </a:cubicBezTo>
                      <a:cubicBezTo>
                        <a:pt x="92" y="0"/>
                        <a:pt x="92" y="0"/>
                        <a:pt x="92" y="0"/>
                      </a:cubicBezTo>
                      <a:cubicBezTo>
                        <a:pt x="94" y="0"/>
                        <a:pt x="96" y="0"/>
                        <a:pt x="97" y="1"/>
                      </a:cubicBezTo>
                      <a:cubicBezTo>
                        <a:pt x="103" y="8"/>
                        <a:pt x="103" y="8"/>
                        <a:pt x="103" y="8"/>
                      </a:cubicBezTo>
                      <a:cubicBezTo>
                        <a:pt x="104" y="9"/>
                        <a:pt x="105" y="10"/>
                        <a:pt x="105" y="12"/>
                      </a:cubicBezTo>
                      <a:cubicBezTo>
                        <a:pt x="106" y="12"/>
                        <a:pt x="108" y="12"/>
                        <a:pt x="109" y="13"/>
                      </a:cubicBezTo>
                      <a:cubicBezTo>
                        <a:pt x="116" y="21"/>
                        <a:pt x="116" y="21"/>
                        <a:pt x="116" y="21"/>
                      </a:cubicBezTo>
                      <a:cubicBezTo>
                        <a:pt x="117" y="22"/>
                        <a:pt x="117" y="23"/>
                        <a:pt x="117" y="24"/>
                      </a:cubicBezTo>
                      <a:cubicBezTo>
                        <a:pt x="119" y="24"/>
                        <a:pt x="120" y="25"/>
                        <a:pt x="121" y="26"/>
                      </a:cubicBezTo>
                      <a:cubicBezTo>
                        <a:pt x="128" y="33"/>
                        <a:pt x="128" y="33"/>
                        <a:pt x="128" y="33"/>
                      </a:cubicBezTo>
                      <a:cubicBezTo>
                        <a:pt x="129" y="34"/>
                        <a:pt x="130" y="35"/>
                        <a:pt x="130" y="37"/>
                      </a:cubicBezTo>
                      <a:cubicBezTo>
                        <a:pt x="131" y="37"/>
                        <a:pt x="132" y="37"/>
                        <a:pt x="133" y="38"/>
                      </a:cubicBezTo>
                      <a:cubicBezTo>
                        <a:pt x="140" y="45"/>
                        <a:pt x="140" y="45"/>
                        <a:pt x="140" y="45"/>
                      </a:cubicBezTo>
                      <a:cubicBezTo>
                        <a:pt x="141" y="46"/>
                        <a:pt x="142" y="47"/>
                        <a:pt x="142" y="49"/>
                      </a:cubicBezTo>
                      <a:cubicBezTo>
                        <a:pt x="142" y="51"/>
                        <a:pt x="141" y="52"/>
                        <a:pt x="140" y="53"/>
                      </a:cubicBezTo>
                      <a:cubicBezTo>
                        <a:pt x="124" y="70"/>
                        <a:pt x="124" y="70"/>
                        <a:pt x="124" y="70"/>
                      </a:cubicBezTo>
                      <a:cubicBezTo>
                        <a:pt x="192" y="70"/>
                        <a:pt x="192" y="70"/>
                        <a:pt x="192" y="70"/>
                      </a:cubicBezTo>
                      <a:cubicBezTo>
                        <a:pt x="196" y="70"/>
                        <a:pt x="198" y="72"/>
                        <a:pt x="198" y="76"/>
                      </a:cubicBezTo>
                      <a:cubicBezTo>
                        <a:pt x="198" y="87"/>
                        <a:pt x="198" y="87"/>
                        <a:pt x="198" y="87"/>
                      </a:cubicBezTo>
                      <a:cubicBezTo>
                        <a:pt x="198" y="91"/>
                        <a:pt x="196" y="93"/>
                        <a:pt x="192" y="93"/>
                      </a:cubicBezTo>
                      <a:cubicBezTo>
                        <a:pt x="107" y="93"/>
                        <a:pt x="107" y="93"/>
                        <a:pt x="107" y="93"/>
                      </a:cubicBezTo>
                      <a:cubicBezTo>
                        <a:pt x="105" y="93"/>
                        <a:pt x="104" y="92"/>
                        <a:pt x="103" y="91"/>
                      </a:cubicBezTo>
                      <a:cubicBezTo>
                        <a:pt x="67" y="127"/>
                        <a:pt x="67" y="127"/>
                        <a:pt x="67" y="127"/>
                      </a:cubicBezTo>
                      <a:cubicBezTo>
                        <a:pt x="66" y="127"/>
                        <a:pt x="65" y="128"/>
                        <a:pt x="64" y="128"/>
                      </a:cubicBezTo>
                      <a:cubicBezTo>
                        <a:pt x="14" y="141"/>
                        <a:pt x="14" y="141"/>
                        <a:pt x="14" y="141"/>
                      </a:cubicBezTo>
                      <a:cubicBezTo>
                        <a:pt x="13" y="141"/>
                        <a:pt x="13" y="141"/>
                        <a:pt x="12" y="141"/>
                      </a:cubicBezTo>
                      <a:close/>
                      <a:moveTo>
                        <a:pt x="23" y="119"/>
                      </a:moveTo>
                      <a:cubicBezTo>
                        <a:pt x="45" y="113"/>
                        <a:pt x="45" y="113"/>
                        <a:pt x="45" y="113"/>
                      </a:cubicBezTo>
                      <a:cubicBezTo>
                        <a:pt x="29" y="97"/>
                        <a:pt x="29" y="97"/>
                        <a:pt x="29" y="97"/>
                      </a:cubicBezTo>
                      <a:lnTo>
                        <a:pt x="23"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82" name="Freeform 52"/>
                <p:cNvSpPr>
                  <a:spLocks noEditPoints="1"/>
                </p:cNvSpPr>
                <p:nvPr/>
              </p:nvSpPr>
              <p:spPr bwMode="auto">
                <a:xfrm>
                  <a:off x="-145995" y="8701808"/>
                  <a:ext cx="787400" cy="573089"/>
                </a:xfrm>
                <a:custGeom>
                  <a:avLst/>
                  <a:gdLst>
                    <a:gd name="T0" fmla="*/ 98 w 210"/>
                    <a:gd name="T1" fmla="*/ 12 h 153"/>
                    <a:gd name="T2" fmla="*/ 105 w 210"/>
                    <a:gd name="T3" fmla="*/ 18 h 153"/>
                    <a:gd name="T4" fmla="*/ 37 w 210"/>
                    <a:gd name="T5" fmla="*/ 86 h 153"/>
                    <a:gd name="T6" fmla="*/ 43 w 210"/>
                    <a:gd name="T7" fmla="*/ 92 h 153"/>
                    <a:gd name="T8" fmla="*/ 110 w 210"/>
                    <a:gd name="T9" fmla="*/ 24 h 153"/>
                    <a:gd name="T10" fmla="*/ 118 w 210"/>
                    <a:gd name="T11" fmla="*/ 31 h 153"/>
                    <a:gd name="T12" fmla="*/ 50 w 210"/>
                    <a:gd name="T13" fmla="*/ 99 h 153"/>
                    <a:gd name="T14" fmla="*/ 55 w 210"/>
                    <a:gd name="T15" fmla="*/ 104 h 153"/>
                    <a:gd name="T16" fmla="*/ 123 w 210"/>
                    <a:gd name="T17" fmla="*/ 36 h 153"/>
                    <a:gd name="T18" fmla="*/ 130 w 210"/>
                    <a:gd name="T19" fmla="*/ 43 h 153"/>
                    <a:gd name="T20" fmla="*/ 62 w 210"/>
                    <a:gd name="T21" fmla="*/ 111 h 153"/>
                    <a:gd name="T22" fmla="*/ 68 w 210"/>
                    <a:gd name="T23" fmla="*/ 116 h 153"/>
                    <a:gd name="T24" fmla="*/ 135 w 210"/>
                    <a:gd name="T25" fmla="*/ 49 h 153"/>
                    <a:gd name="T26" fmla="*/ 142 w 210"/>
                    <a:gd name="T27" fmla="*/ 55 h 153"/>
                    <a:gd name="T28" fmla="*/ 115 w 210"/>
                    <a:gd name="T29" fmla="*/ 82 h 153"/>
                    <a:gd name="T30" fmla="*/ 198 w 210"/>
                    <a:gd name="T31" fmla="*/ 82 h 153"/>
                    <a:gd name="T32" fmla="*/ 198 w 210"/>
                    <a:gd name="T33" fmla="*/ 93 h 153"/>
                    <a:gd name="T34" fmla="*/ 113 w 210"/>
                    <a:gd name="T35" fmla="*/ 93 h 153"/>
                    <a:gd name="T36" fmla="*/ 113 w 210"/>
                    <a:gd name="T37" fmla="*/ 84 h 153"/>
                    <a:gd name="T38" fmla="*/ 69 w 210"/>
                    <a:gd name="T39" fmla="*/ 128 h 153"/>
                    <a:gd name="T40" fmla="*/ 18 w 210"/>
                    <a:gd name="T41" fmla="*/ 141 h 153"/>
                    <a:gd name="T42" fmla="*/ 13 w 210"/>
                    <a:gd name="T43" fmla="*/ 136 h 153"/>
                    <a:gd name="T44" fmla="*/ 26 w 210"/>
                    <a:gd name="T45" fmla="*/ 85 h 153"/>
                    <a:gd name="T46" fmla="*/ 98 w 210"/>
                    <a:gd name="T47" fmla="*/ 12 h 153"/>
                    <a:gd name="T48" fmla="*/ 21 w 210"/>
                    <a:gd name="T49" fmla="*/ 133 h 153"/>
                    <a:gd name="T50" fmla="*/ 62 w 210"/>
                    <a:gd name="T51" fmla="*/ 122 h 153"/>
                    <a:gd name="T52" fmla="*/ 32 w 210"/>
                    <a:gd name="T53" fmla="*/ 91 h 153"/>
                    <a:gd name="T54" fmla="*/ 21 w 210"/>
                    <a:gd name="T55" fmla="*/ 133 h 153"/>
                    <a:gd name="T56" fmla="*/ 98 w 210"/>
                    <a:gd name="T57" fmla="*/ 0 h 153"/>
                    <a:gd name="T58" fmla="*/ 98 w 210"/>
                    <a:gd name="T59" fmla="*/ 0 h 153"/>
                    <a:gd name="T60" fmla="*/ 90 w 210"/>
                    <a:gd name="T61" fmla="*/ 3 h 153"/>
                    <a:gd name="T62" fmla="*/ 17 w 210"/>
                    <a:gd name="T63" fmla="*/ 76 h 153"/>
                    <a:gd name="T64" fmla="*/ 14 w 210"/>
                    <a:gd name="T65" fmla="*/ 82 h 153"/>
                    <a:gd name="T66" fmla="*/ 1 w 210"/>
                    <a:gd name="T67" fmla="*/ 133 h 153"/>
                    <a:gd name="T68" fmla="*/ 4 w 210"/>
                    <a:gd name="T69" fmla="*/ 145 h 153"/>
                    <a:gd name="T70" fmla="*/ 10 w 210"/>
                    <a:gd name="T71" fmla="*/ 150 h 153"/>
                    <a:gd name="T72" fmla="*/ 18 w 210"/>
                    <a:gd name="T73" fmla="*/ 153 h 153"/>
                    <a:gd name="T74" fmla="*/ 21 w 210"/>
                    <a:gd name="T75" fmla="*/ 153 h 153"/>
                    <a:gd name="T76" fmla="*/ 72 w 210"/>
                    <a:gd name="T77" fmla="*/ 140 h 153"/>
                    <a:gd name="T78" fmla="*/ 77 w 210"/>
                    <a:gd name="T79" fmla="*/ 137 h 153"/>
                    <a:gd name="T80" fmla="*/ 109 w 210"/>
                    <a:gd name="T81" fmla="*/ 105 h 153"/>
                    <a:gd name="T82" fmla="*/ 113 w 210"/>
                    <a:gd name="T83" fmla="*/ 105 h 153"/>
                    <a:gd name="T84" fmla="*/ 198 w 210"/>
                    <a:gd name="T85" fmla="*/ 105 h 153"/>
                    <a:gd name="T86" fmla="*/ 210 w 210"/>
                    <a:gd name="T87" fmla="*/ 93 h 153"/>
                    <a:gd name="T88" fmla="*/ 210 w 210"/>
                    <a:gd name="T89" fmla="*/ 82 h 153"/>
                    <a:gd name="T90" fmla="*/ 198 w 210"/>
                    <a:gd name="T91" fmla="*/ 70 h 153"/>
                    <a:gd name="T92" fmla="*/ 144 w 210"/>
                    <a:gd name="T93" fmla="*/ 70 h 153"/>
                    <a:gd name="T94" fmla="*/ 150 w 210"/>
                    <a:gd name="T95" fmla="*/ 64 h 153"/>
                    <a:gd name="T96" fmla="*/ 154 w 210"/>
                    <a:gd name="T97" fmla="*/ 55 h 153"/>
                    <a:gd name="T98" fmla="*/ 150 w 210"/>
                    <a:gd name="T99" fmla="*/ 47 h 153"/>
                    <a:gd name="T100" fmla="*/ 144 w 210"/>
                    <a:gd name="T101" fmla="*/ 40 h 153"/>
                    <a:gd name="T102" fmla="*/ 140 w 210"/>
                    <a:gd name="T103" fmla="*/ 38 h 153"/>
                    <a:gd name="T104" fmla="*/ 138 w 210"/>
                    <a:gd name="T105" fmla="*/ 35 h 153"/>
                    <a:gd name="T106" fmla="*/ 131 w 210"/>
                    <a:gd name="T107" fmla="*/ 28 h 153"/>
                    <a:gd name="T108" fmla="*/ 128 w 210"/>
                    <a:gd name="T109" fmla="*/ 25 h 153"/>
                    <a:gd name="T110" fmla="*/ 126 w 210"/>
                    <a:gd name="T111" fmla="*/ 22 h 153"/>
                    <a:gd name="T112" fmla="*/ 119 w 210"/>
                    <a:gd name="T113" fmla="*/ 15 h 153"/>
                    <a:gd name="T114" fmla="*/ 116 w 210"/>
                    <a:gd name="T115" fmla="*/ 13 h 153"/>
                    <a:gd name="T116" fmla="*/ 113 w 210"/>
                    <a:gd name="T117" fmla="*/ 10 h 153"/>
                    <a:gd name="T118" fmla="*/ 107 w 210"/>
                    <a:gd name="T119" fmla="*/ 3 h 153"/>
                    <a:gd name="T120" fmla="*/ 98 w 210"/>
                    <a:gd name="T121" fmla="*/ 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10" h="153">
                      <a:moveTo>
                        <a:pt x="98" y="12"/>
                      </a:moveTo>
                      <a:cubicBezTo>
                        <a:pt x="105" y="18"/>
                        <a:pt x="105" y="18"/>
                        <a:pt x="105" y="18"/>
                      </a:cubicBezTo>
                      <a:cubicBezTo>
                        <a:pt x="37" y="86"/>
                        <a:pt x="37" y="86"/>
                        <a:pt x="37" y="86"/>
                      </a:cubicBezTo>
                      <a:cubicBezTo>
                        <a:pt x="43" y="92"/>
                        <a:pt x="43" y="92"/>
                        <a:pt x="43" y="92"/>
                      </a:cubicBezTo>
                      <a:cubicBezTo>
                        <a:pt x="110" y="24"/>
                        <a:pt x="110" y="24"/>
                        <a:pt x="110" y="24"/>
                      </a:cubicBezTo>
                      <a:cubicBezTo>
                        <a:pt x="118" y="31"/>
                        <a:pt x="118" y="31"/>
                        <a:pt x="118" y="31"/>
                      </a:cubicBezTo>
                      <a:cubicBezTo>
                        <a:pt x="50" y="99"/>
                        <a:pt x="50" y="99"/>
                        <a:pt x="50" y="99"/>
                      </a:cubicBezTo>
                      <a:cubicBezTo>
                        <a:pt x="55" y="104"/>
                        <a:pt x="55" y="104"/>
                        <a:pt x="55" y="104"/>
                      </a:cubicBezTo>
                      <a:cubicBezTo>
                        <a:pt x="123" y="36"/>
                        <a:pt x="123" y="36"/>
                        <a:pt x="123" y="36"/>
                      </a:cubicBezTo>
                      <a:cubicBezTo>
                        <a:pt x="130" y="43"/>
                        <a:pt x="130" y="43"/>
                        <a:pt x="130" y="43"/>
                      </a:cubicBezTo>
                      <a:cubicBezTo>
                        <a:pt x="62" y="111"/>
                        <a:pt x="62" y="111"/>
                        <a:pt x="62" y="111"/>
                      </a:cubicBezTo>
                      <a:cubicBezTo>
                        <a:pt x="68" y="116"/>
                        <a:pt x="68" y="116"/>
                        <a:pt x="68" y="116"/>
                      </a:cubicBezTo>
                      <a:cubicBezTo>
                        <a:pt x="135" y="49"/>
                        <a:pt x="135" y="49"/>
                        <a:pt x="135" y="49"/>
                      </a:cubicBezTo>
                      <a:cubicBezTo>
                        <a:pt x="142" y="55"/>
                        <a:pt x="142" y="55"/>
                        <a:pt x="142" y="55"/>
                      </a:cubicBezTo>
                      <a:cubicBezTo>
                        <a:pt x="115" y="82"/>
                        <a:pt x="115" y="82"/>
                        <a:pt x="115" y="82"/>
                      </a:cubicBezTo>
                      <a:cubicBezTo>
                        <a:pt x="198" y="82"/>
                        <a:pt x="198" y="82"/>
                        <a:pt x="198" y="82"/>
                      </a:cubicBezTo>
                      <a:cubicBezTo>
                        <a:pt x="198" y="93"/>
                        <a:pt x="198" y="93"/>
                        <a:pt x="198" y="93"/>
                      </a:cubicBezTo>
                      <a:cubicBezTo>
                        <a:pt x="113" y="93"/>
                        <a:pt x="113" y="93"/>
                        <a:pt x="113" y="93"/>
                      </a:cubicBezTo>
                      <a:cubicBezTo>
                        <a:pt x="113" y="84"/>
                        <a:pt x="113" y="84"/>
                        <a:pt x="113" y="84"/>
                      </a:cubicBezTo>
                      <a:cubicBezTo>
                        <a:pt x="69" y="128"/>
                        <a:pt x="69" y="128"/>
                        <a:pt x="69" y="128"/>
                      </a:cubicBezTo>
                      <a:cubicBezTo>
                        <a:pt x="18" y="141"/>
                        <a:pt x="18" y="141"/>
                        <a:pt x="18" y="141"/>
                      </a:cubicBezTo>
                      <a:cubicBezTo>
                        <a:pt x="13" y="136"/>
                        <a:pt x="13" y="136"/>
                        <a:pt x="13" y="136"/>
                      </a:cubicBezTo>
                      <a:cubicBezTo>
                        <a:pt x="26" y="85"/>
                        <a:pt x="26" y="85"/>
                        <a:pt x="26" y="85"/>
                      </a:cubicBezTo>
                      <a:cubicBezTo>
                        <a:pt x="98" y="12"/>
                        <a:pt x="98" y="12"/>
                        <a:pt x="98" y="12"/>
                      </a:cubicBezTo>
                      <a:moveTo>
                        <a:pt x="21" y="133"/>
                      </a:moveTo>
                      <a:cubicBezTo>
                        <a:pt x="62" y="122"/>
                        <a:pt x="62" y="122"/>
                        <a:pt x="62" y="122"/>
                      </a:cubicBezTo>
                      <a:cubicBezTo>
                        <a:pt x="32" y="91"/>
                        <a:pt x="32" y="91"/>
                        <a:pt x="32" y="91"/>
                      </a:cubicBezTo>
                      <a:cubicBezTo>
                        <a:pt x="21" y="133"/>
                        <a:pt x="21" y="133"/>
                        <a:pt x="21" y="133"/>
                      </a:cubicBezTo>
                      <a:moveTo>
                        <a:pt x="98" y="0"/>
                      </a:moveTo>
                      <a:cubicBezTo>
                        <a:pt x="98" y="0"/>
                        <a:pt x="98" y="0"/>
                        <a:pt x="98" y="0"/>
                      </a:cubicBezTo>
                      <a:cubicBezTo>
                        <a:pt x="95" y="0"/>
                        <a:pt x="92" y="1"/>
                        <a:pt x="90" y="3"/>
                      </a:cubicBezTo>
                      <a:cubicBezTo>
                        <a:pt x="17" y="76"/>
                        <a:pt x="17" y="76"/>
                        <a:pt x="17" y="76"/>
                      </a:cubicBezTo>
                      <a:cubicBezTo>
                        <a:pt x="16" y="78"/>
                        <a:pt x="15" y="80"/>
                        <a:pt x="14" y="82"/>
                      </a:cubicBezTo>
                      <a:cubicBezTo>
                        <a:pt x="1" y="133"/>
                        <a:pt x="1" y="133"/>
                        <a:pt x="1" y="133"/>
                      </a:cubicBezTo>
                      <a:cubicBezTo>
                        <a:pt x="0" y="137"/>
                        <a:pt x="1" y="142"/>
                        <a:pt x="4" y="145"/>
                      </a:cubicBezTo>
                      <a:cubicBezTo>
                        <a:pt x="10" y="150"/>
                        <a:pt x="10" y="150"/>
                        <a:pt x="10" y="150"/>
                      </a:cubicBezTo>
                      <a:cubicBezTo>
                        <a:pt x="12" y="152"/>
                        <a:pt x="15" y="153"/>
                        <a:pt x="18" y="153"/>
                      </a:cubicBezTo>
                      <a:cubicBezTo>
                        <a:pt x="19" y="153"/>
                        <a:pt x="20" y="153"/>
                        <a:pt x="21" y="153"/>
                      </a:cubicBezTo>
                      <a:cubicBezTo>
                        <a:pt x="72" y="140"/>
                        <a:pt x="72" y="140"/>
                        <a:pt x="72" y="140"/>
                      </a:cubicBezTo>
                      <a:cubicBezTo>
                        <a:pt x="74" y="140"/>
                        <a:pt x="76" y="138"/>
                        <a:pt x="77" y="137"/>
                      </a:cubicBezTo>
                      <a:cubicBezTo>
                        <a:pt x="109" y="105"/>
                        <a:pt x="109" y="105"/>
                        <a:pt x="109" y="105"/>
                      </a:cubicBezTo>
                      <a:cubicBezTo>
                        <a:pt x="111" y="105"/>
                        <a:pt x="112" y="105"/>
                        <a:pt x="113" y="105"/>
                      </a:cubicBezTo>
                      <a:cubicBezTo>
                        <a:pt x="198" y="105"/>
                        <a:pt x="198" y="105"/>
                        <a:pt x="198" y="105"/>
                      </a:cubicBezTo>
                      <a:cubicBezTo>
                        <a:pt x="205" y="105"/>
                        <a:pt x="210" y="100"/>
                        <a:pt x="210" y="93"/>
                      </a:cubicBezTo>
                      <a:cubicBezTo>
                        <a:pt x="210" y="82"/>
                        <a:pt x="210" y="82"/>
                        <a:pt x="210" y="82"/>
                      </a:cubicBezTo>
                      <a:cubicBezTo>
                        <a:pt x="210" y="75"/>
                        <a:pt x="205" y="70"/>
                        <a:pt x="198" y="70"/>
                      </a:cubicBezTo>
                      <a:cubicBezTo>
                        <a:pt x="144" y="70"/>
                        <a:pt x="144" y="70"/>
                        <a:pt x="144" y="70"/>
                      </a:cubicBezTo>
                      <a:cubicBezTo>
                        <a:pt x="150" y="64"/>
                        <a:pt x="150" y="64"/>
                        <a:pt x="150" y="64"/>
                      </a:cubicBezTo>
                      <a:cubicBezTo>
                        <a:pt x="153" y="61"/>
                        <a:pt x="154" y="58"/>
                        <a:pt x="154" y="55"/>
                      </a:cubicBezTo>
                      <a:cubicBezTo>
                        <a:pt x="154" y="52"/>
                        <a:pt x="152" y="49"/>
                        <a:pt x="150" y="47"/>
                      </a:cubicBezTo>
                      <a:cubicBezTo>
                        <a:pt x="144" y="40"/>
                        <a:pt x="144" y="40"/>
                        <a:pt x="144" y="40"/>
                      </a:cubicBezTo>
                      <a:cubicBezTo>
                        <a:pt x="143" y="39"/>
                        <a:pt x="142" y="39"/>
                        <a:pt x="140" y="38"/>
                      </a:cubicBezTo>
                      <a:cubicBezTo>
                        <a:pt x="140" y="37"/>
                        <a:pt x="139" y="36"/>
                        <a:pt x="138" y="35"/>
                      </a:cubicBezTo>
                      <a:cubicBezTo>
                        <a:pt x="131" y="28"/>
                        <a:pt x="131" y="28"/>
                        <a:pt x="131" y="28"/>
                      </a:cubicBezTo>
                      <a:cubicBezTo>
                        <a:pt x="131" y="27"/>
                        <a:pt x="129" y="26"/>
                        <a:pt x="128" y="25"/>
                      </a:cubicBezTo>
                      <a:cubicBezTo>
                        <a:pt x="128" y="24"/>
                        <a:pt x="127" y="23"/>
                        <a:pt x="126" y="22"/>
                      </a:cubicBezTo>
                      <a:cubicBezTo>
                        <a:pt x="119" y="15"/>
                        <a:pt x="119" y="15"/>
                        <a:pt x="119" y="15"/>
                      </a:cubicBezTo>
                      <a:cubicBezTo>
                        <a:pt x="118" y="14"/>
                        <a:pt x="117" y="13"/>
                        <a:pt x="116" y="13"/>
                      </a:cubicBezTo>
                      <a:cubicBezTo>
                        <a:pt x="115" y="12"/>
                        <a:pt x="114" y="10"/>
                        <a:pt x="113" y="10"/>
                      </a:cubicBezTo>
                      <a:cubicBezTo>
                        <a:pt x="107" y="3"/>
                        <a:pt x="107" y="3"/>
                        <a:pt x="107" y="3"/>
                      </a:cubicBezTo>
                      <a:cubicBezTo>
                        <a:pt x="105" y="1"/>
                        <a:pt x="102" y="0"/>
                        <a:pt x="9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83" name="Rectangle 53"/>
                <p:cNvSpPr>
                  <a:spLocks noChangeArrowheads="1"/>
                </p:cNvSpPr>
                <p:nvPr/>
              </p:nvSpPr>
              <p:spPr bwMode="auto">
                <a:xfrm>
                  <a:off x="277868" y="9084396"/>
                  <a:ext cx="319088" cy="444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86" name="Rectangle 54"/>
                <p:cNvSpPr>
                  <a:spLocks noChangeArrowheads="1"/>
                </p:cNvSpPr>
                <p:nvPr/>
              </p:nvSpPr>
              <p:spPr bwMode="auto">
                <a:xfrm>
                  <a:off x="277868" y="9159009"/>
                  <a:ext cx="319088" cy="444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87" name="Freeform 55"/>
                <p:cNvSpPr>
                  <a:spLocks/>
                </p:cNvSpPr>
                <p:nvPr/>
              </p:nvSpPr>
              <p:spPr bwMode="auto">
                <a:xfrm>
                  <a:off x="239768" y="8674820"/>
                  <a:ext cx="217488" cy="214313"/>
                </a:xfrm>
                <a:custGeom>
                  <a:avLst/>
                  <a:gdLst>
                    <a:gd name="T0" fmla="*/ 55 w 58"/>
                    <a:gd name="T1" fmla="*/ 46 h 57"/>
                    <a:gd name="T2" fmla="*/ 55 w 58"/>
                    <a:gd name="T3" fmla="*/ 37 h 57"/>
                    <a:gd name="T4" fmla="*/ 21 w 58"/>
                    <a:gd name="T5" fmla="*/ 2 h 57"/>
                    <a:gd name="T6" fmla="*/ 12 w 58"/>
                    <a:gd name="T7" fmla="*/ 2 h 57"/>
                    <a:gd name="T8" fmla="*/ 0 w 58"/>
                    <a:gd name="T9" fmla="*/ 14 h 57"/>
                    <a:gd name="T10" fmla="*/ 44 w 58"/>
                    <a:gd name="T11" fmla="*/ 57 h 57"/>
                    <a:gd name="T12" fmla="*/ 55 w 58"/>
                    <a:gd name="T13" fmla="*/ 46 h 57"/>
                  </a:gdLst>
                  <a:ahLst/>
                  <a:cxnLst>
                    <a:cxn ang="0">
                      <a:pos x="T0" y="T1"/>
                    </a:cxn>
                    <a:cxn ang="0">
                      <a:pos x="T2" y="T3"/>
                    </a:cxn>
                    <a:cxn ang="0">
                      <a:pos x="T4" y="T5"/>
                    </a:cxn>
                    <a:cxn ang="0">
                      <a:pos x="T6" y="T7"/>
                    </a:cxn>
                    <a:cxn ang="0">
                      <a:pos x="T8" y="T9"/>
                    </a:cxn>
                    <a:cxn ang="0">
                      <a:pos x="T10" y="T11"/>
                    </a:cxn>
                    <a:cxn ang="0">
                      <a:pos x="T12" y="T13"/>
                    </a:cxn>
                  </a:cxnLst>
                  <a:rect l="0" t="0" r="r" b="b"/>
                  <a:pathLst>
                    <a:path w="58" h="57">
                      <a:moveTo>
                        <a:pt x="55" y="46"/>
                      </a:moveTo>
                      <a:cubicBezTo>
                        <a:pt x="58" y="43"/>
                        <a:pt x="58" y="39"/>
                        <a:pt x="55" y="37"/>
                      </a:cubicBezTo>
                      <a:cubicBezTo>
                        <a:pt x="21" y="2"/>
                        <a:pt x="21" y="2"/>
                        <a:pt x="21" y="2"/>
                      </a:cubicBezTo>
                      <a:cubicBezTo>
                        <a:pt x="18" y="0"/>
                        <a:pt x="14" y="0"/>
                        <a:pt x="12" y="2"/>
                      </a:cubicBezTo>
                      <a:cubicBezTo>
                        <a:pt x="0" y="14"/>
                        <a:pt x="0" y="14"/>
                        <a:pt x="0" y="14"/>
                      </a:cubicBezTo>
                      <a:cubicBezTo>
                        <a:pt x="44" y="57"/>
                        <a:pt x="44" y="57"/>
                        <a:pt x="44" y="57"/>
                      </a:cubicBezTo>
                      <a:cubicBezTo>
                        <a:pt x="55" y="46"/>
                        <a:pt x="55" y="46"/>
                        <a:pt x="55" y="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88" name="Freeform 56"/>
                <p:cNvSpPr>
                  <a:spLocks noEditPoints="1"/>
                </p:cNvSpPr>
                <p:nvPr/>
              </p:nvSpPr>
              <p:spPr bwMode="auto">
                <a:xfrm>
                  <a:off x="-96782" y="8746258"/>
                  <a:ext cx="693738" cy="484189"/>
                </a:xfrm>
                <a:custGeom>
                  <a:avLst/>
                  <a:gdLst>
                    <a:gd name="T0" fmla="*/ 241 w 437"/>
                    <a:gd name="T1" fmla="*/ 166 h 305"/>
                    <a:gd name="T2" fmla="*/ 305 w 437"/>
                    <a:gd name="T3" fmla="*/ 102 h 305"/>
                    <a:gd name="T4" fmla="*/ 288 w 437"/>
                    <a:gd name="T5" fmla="*/ 88 h 305"/>
                    <a:gd name="T6" fmla="*/ 130 w 437"/>
                    <a:gd name="T7" fmla="*/ 246 h 305"/>
                    <a:gd name="T8" fmla="*/ 116 w 437"/>
                    <a:gd name="T9" fmla="*/ 234 h 305"/>
                    <a:gd name="T10" fmla="*/ 276 w 437"/>
                    <a:gd name="T11" fmla="*/ 74 h 305"/>
                    <a:gd name="T12" fmla="*/ 260 w 437"/>
                    <a:gd name="T13" fmla="*/ 57 h 305"/>
                    <a:gd name="T14" fmla="*/ 99 w 437"/>
                    <a:gd name="T15" fmla="*/ 218 h 305"/>
                    <a:gd name="T16" fmla="*/ 87 w 437"/>
                    <a:gd name="T17" fmla="*/ 206 h 305"/>
                    <a:gd name="T18" fmla="*/ 248 w 437"/>
                    <a:gd name="T19" fmla="*/ 45 h 305"/>
                    <a:gd name="T20" fmla="*/ 229 w 437"/>
                    <a:gd name="T21" fmla="*/ 29 h 305"/>
                    <a:gd name="T22" fmla="*/ 71 w 437"/>
                    <a:gd name="T23" fmla="*/ 189 h 305"/>
                    <a:gd name="T24" fmla="*/ 56 w 437"/>
                    <a:gd name="T25" fmla="*/ 175 h 305"/>
                    <a:gd name="T26" fmla="*/ 217 w 437"/>
                    <a:gd name="T27" fmla="*/ 14 h 305"/>
                    <a:gd name="T28" fmla="*/ 201 w 437"/>
                    <a:gd name="T29" fmla="*/ 0 h 305"/>
                    <a:gd name="T30" fmla="*/ 30 w 437"/>
                    <a:gd name="T31" fmla="*/ 173 h 305"/>
                    <a:gd name="T32" fmla="*/ 0 w 437"/>
                    <a:gd name="T33" fmla="*/ 293 h 305"/>
                    <a:gd name="T34" fmla="*/ 12 w 437"/>
                    <a:gd name="T35" fmla="*/ 305 h 305"/>
                    <a:gd name="T36" fmla="*/ 132 w 437"/>
                    <a:gd name="T37" fmla="*/ 274 h 305"/>
                    <a:gd name="T38" fmla="*/ 236 w 437"/>
                    <a:gd name="T39" fmla="*/ 170 h 305"/>
                    <a:gd name="T40" fmla="*/ 236 w 437"/>
                    <a:gd name="T41" fmla="*/ 192 h 305"/>
                    <a:gd name="T42" fmla="*/ 437 w 437"/>
                    <a:gd name="T43" fmla="*/ 192 h 305"/>
                    <a:gd name="T44" fmla="*/ 437 w 437"/>
                    <a:gd name="T45" fmla="*/ 166 h 305"/>
                    <a:gd name="T46" fmla="*/ 241 w 437"/>
                    <a:gd name="T47" fmla="*/ 166 h 305"/>
                    <a:gd name="T48" fmla="*/ 19 w 437"/>
                    <a:gd name="T49" fmla="*/ 286 h 305"/>
                    <a:gd name="T50" fmla="*/ 45 w 437"/>
                    <a:gd name="T51" fmla="*/ 187 h 305"/>
                    <a:gd name="T52" fmla="*/ 116 w 437"/>
                    <a:gd name="T53" fmla="*/ 260 h 305"/>
                    <a:gd name="T54" fmla="*/ 19 w 437"/>
                    <a:gd name="T55" fmla="*/ 286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37" h="305">
                      <a:moveTo>
                        <a:pt x="241" y="166"/>
                      </a:moveTo>
                      <a:lnTo>
                        <a:pt x="305" y="102"/>
                      </a:lnTo>
                      <a:lnTo>
                        <a:pt x="288" y="88"/>
                      </a:lnTo>
                      <a:lnTo>
                        <a:pt x="130" y="246"/>
                      </a:lnTo>
                      <a:lnTo>
                        <a:pt x="116" y="234"/>
                      </a:lnTo>
                      <a:lnTo>
                        <a:pt x="276" y="74"/>
                      </a:lnTo>
                      <a:lnTo>
                        <a:pt x="260" y="57"/>
                      </a:lnTo>
                      <a:lnTo>
                        <a:pt x="99" y="218"/>
                      </a:lnTo>
                      <a:lnTo>
                        <a:pt x="87" y="206"/>
                      </a:lnTo>
                      <a:lnTo>
                        <a:pt x="248" y="45"/>
                      </a:lnTo>
                      <a:lnTo>
                        <a:pt x="229" y="29"/>
                      </a:lnTo>
                      <a:lnTo>
                        <a:pt x="71" y="189"/>
                      </a:lnTo>
                      <a:lnTo>
                        <a:pt x="56" y="175"/>
                      </a:lnTo>
                      <a:lnTo>
                        <a:pt x="217" y="14"/>
                      </a:lnTo>
                      <a:lnTo>
                        <a:pt x="201" y="0"/>
                      </a:lnTo>
                      <a:lnTo>
                        <a:pt x="30" y="173"/>
                      </a:lnTo>
                      <a:lnTo>
                        <a:pt x="0" y="293"/>
                      </a:lnTo>
                      <a:lnTo>
                        <a:pt x="12" y="305"/>
                      </a:lnTo>
                      <a:lnTo>
                        <a:pt x="132" y="274"/>
                      </a:lnTo>
                      <a:lnTo>
                        <a:pt x="236" y="170"/>
                      </a:lnTo>
                      <a:lnTo>
                        <a:pt x="236" y="192"/>
                      </a:lnTo>
                      <a:lnTo>
                        <a:pt x="437" y="192"/>
                      </a:lnTo>
                      <a:lnTo>
                        <a:pt x="437" y="166"/>
                      </a:lnTo>
                      <a:lnTo>
                        <a:pt x="241" y="166"/>
                      </a:lnTo>
                      <a:close/>
                      <a:moveTo>
                        <a:pt x="19" y="286"/>
                      </a:moveTo>
                      <a:lnTo>
                        <a:pt x="45" y="187"/>
                      </a:lnTo>
                      <a:lnTo>
                        <a:pt x="116" y="260"/>
                      </a:lnTo>
                      <a:lnTo>
                        <a:pt x="19" y="2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grpSp>
          <p:sp>
            <p:nvSpPr>
              <p:cNvPr id="74" name="TextBox 73"/>
              <p:cNvSpPr txBox="1"/>
              <p:nvPr/>
            </p:nvSpPr>
            <p:spPr>
              <a:xfrm>
                <a:off x="932118" y="8712046"/>
                <a:ext cx="2480166" cy="800219"/>
              </a:xfrm>
              <a:prstGeom prst="rect">
                <a:avLst/>
              </a:prstGeom>
              <a:grpFill/>
            </p:spPr>
            <p:txBody>
              <a:bodyPr wrap="none" rtlCol="0">
                <a:spAutoFit/>
              </a:bodyPr>
              <a:lstStyle/>
              <a:p>
                <a:r>
                  <a:rPr lang="en-US" sz="4600" b="1" dirty="0" err="1">
                    <a:solidFill>
                      <a:schemeClr val="accent2">
                        <a:lumMod val="75000"/>
                      </a:schemeClr>
                    </a:solidFill>
                    <a:latin typeface="Tahoma" pitchFamily="34" charset="0"/>
                    <a:ea typeface="Tahoma" pitchFamily="34" charset="0"/>
                    <a:cs typeface="Tahoma" pitchFamily="34" charset="0"/>
                  </a:rPr>
                  <a:t>Ghi</a:t>
                </a:r>
                <a:r>
                  <a:rPr lang="en-US" sz="4600" b="1" dirty="0">
                    <a:solidFill>
                      <a:schemeClr val="accent2">
                        <a:lumMod val="75000"/>
                      </a:schemeClr>
                    </a:solidFill>
                    <a:latin typeface="Tahoma" pitchFamily="34" charset="0"/>
                    <a:ea typeface="Tahoma" pitchFamily="34" charset="0"/>
                    <a:cs typeface="Tahoma" pitchFamily="34" charset="0"/>
                  </a:rPr>
                  <a:t> </a:t>
                </a:r>
                <a:r>
                  <a:rPr lang="en-US" sz="4600" b="1" dirty="0" err="1">
                    <a:solidFill>
                      <a:schemeClr val="accent2">
                        <a:lumMod val="75000"/>
                      </a:schemeClr>
                    </a:solidFill>
                    <a:latin typeface="Tahoma" pitchFamily="34" charset="0"/>
                    <a:ea typeface="Tahoma" pitchFamily="34" charset="0"/>
                    <a:cs typeface="Tahoma" pitchFamily="34" charset="0"/>
                  </a:rPr>
                  <a:t>nhớ</a:t>
                </a:r>
                <a:endParaRPr lang="en-US" sz="4600" b="1" dirty="0">
                  <a:solidFill>
                    <a:schemeClr val="accent2">
                      <a:lumMod val="75000"/>
                    </a:schemeClr>
                  </a:solidFill>
                  <a:latin typeface="Tahoma" pitchFamily="34" charset="0"/>
                  <a:ea typeface="Tahoma" pitchFamily="34" charset="0"/>
                  <a:cs typeface="Tahoma" pitchFamily="34" charset="0"/>
                </a:endParaRPr>
              </a:p>
            </p:txBody>
          </p:sp>
        </p:grpSp>
      </p:grpSp>
      <p:sp>
        <p:nvSpPr>
          <p:cNvPr id="94" name="TextBox 93"/>
          <p:cNvSpPr txBox="1"/>
          <p:nvPr/>
        </p:nvSpPr>
        <p:spPr>
          <a:xfrm>
            <a:off x="946060" y="9316065"/>
            <a:ext cx="22066340" cy="2554545"/>
          </a:xfrm>
          <a:prstGeom prst="rect">
            <a:avLst/>
          </a:prstGeom>
          <a:noFill/>
        </p:spPr>
        <p:txBody>
          <a:bodyPr wrap="square" rtlCol="0">
            <a:spAutoFit/>
          </a:bodyPr>
          <a:lstStyle/>
          <a:p>
            <a:pPr algn="just">
              <a:lnSpc>
                <a:spcPct val="200000"/>
              </a:lnSpc>
              <a:buFont typeface="Arial" charset="0"/>
              <a:buChar char="•"/>
            </a:pPr>
            <a:r>
              <a:rPr lang="en-US" sz="4000" b="1" dirty="0">
                <a:latin typeface="Tahoma" pitchFamily="34" charset="0"/>
                <a:ea typeface="Tahoma" pitchFamily="34" charset="0"/>
                <a:cs typeface="Tahoma" pitchFamily="34" charset="0"/>
              </a:rPr>
              <a:t> </a:t>
            </a:r>
            <a:r>
              <a:rPr lang="en-US" sz="4000" b="1" dirty="0" err="1" smtClean="0">
                <a:latin typeface="Tahoma" pitchFamily="34" charset="0"/>
                <a:ea typeface="Tahoma" pitchFamily="34" charset="0"/>
                <a:cs typeface="Tahoma" pitchFamily="34" charset="0"/>
              </a:rPr>
              <a:t>Hệ</a:t>
            </a:r>
            <a:r>
              <a:rPr lang="en-US" sz="4000" b="1" dirty="0" smtClean="0">
                <a:latin typeface="Tahoma" pitchFamily="34" charset="0"/>
                <a:ea typeface="Tahoma" pitchFamily="34" charset="0"/>
                <a:cs typeface="Tahoma" pitchFamily="34" charset="0"/>
              </a:rPr>
              <a:t> </a:t>
            </a:r>
            <a:r>
              <a:rPr lang="en-US" sz="4000" b="1" dirty="0" err="1" smtClean="0">
                <a:latin typeface="Tahoma" pitchFamily="34" charset="0"/>
                <a:ea typeface="Tahoma" pitchFamily="34" charset="0"/>
                <a:cs typeface="Tahoma" pitchFamily="34" charset="0"/>
              </a:rPr>
              <a:t>bất</a:t>
            </a:r>
            <a:r>
              <a:rPr lang="en-US" sz="4000" b="1" dirty="0" smtClean="0">
                <a:latin typeface="Tahoma" pitchFamily="34" charset="0"/>
                <a:ea typeface="Tahoma" pitchFamily="34" charset="0"/>
                <a:cs typeface="Tahoma" pitchFamily="34" charset="0"/>
              </a:rPr>
              <a:t> </a:t>
            </a:r>
            <a:r>
              <a:rPr lang="en-US" sz="4000" b="1" dirty="0" err="1" smtClean="0">
                <a:latin typeface="Tahoma" pitchFamily="34" charset="0"/>
                <a:ea typeface="Tahoma" pitchFamily="34" charset="0"/>
                <a:cs typeface="Tahoma" pitchFamily="34" charset="0"/>
              </a:rPr>
              <a:t>phương</a:t>
            </a:r>
            <a:r>
              <a:rPr lang="en-US" sz="4000" b="1" dirty="0" smtClean="0">
                <a:latin typeface="Tahoma" pitchFamily="34" charset="0"/>
                <a:ea typeface="Tahoma" pitchFamily="34" charset="0"/>
                <a:cs typeface="Tahoma" pitchFamily="34" charset="0"/>
              </a:rPr>
              <a:t> </a:t>
            </a:r>
            <a:r>
              <a:rPr lang="en-US" sz="4000" b="1" dirty="0" err="1" smtClean="0">
                <a:latin typeface="Tahoma" pitchFamily="34" charset="0"/>
                <a:ea typeface="Tahoma" pitchFamily="34" charset="0"/>
                <a:cs typeface="Tahoma" pitchFamily="34" charset="0"/>
              </a:rPr>
              <a:t>trình</a:t>
            </a:r>
            <a:r>
              <a:rPr lang="en-US" sz="4000" b="1" dirty="0">
                <a:latin typeface="Tahoma" pitchFamily="34" charset="0"/>
                <a:ea typeface="Tahoma" pitchFamily="34" charset="0"/>
                <a:cs typeface="Tahoma" pitchFamily="34" charset="0"/>
              </a:rPr>
              <a:t> </a:t>
            </a:r>
            <a:r>
              <a:rPr lang="en-US" sz="4000" b="1" dirty="0" smtClean="0">
                <a:latin typeface="Tahoma" pitchFamily="34" charset="0"/>
                <a:ea typeface="Tahoma" pitchFamily="34" charset="0"/>
                <a:cs typeface="Tahoma" pitchFamily="34" charset="0"/>
              </a:rPr>
              <a:t> </a:t>
            </a:r>
            <a:r>
              <a:rPr lang="en-US" sz="4000" b="1" dirty="0" err="1" smtClean="0">
                <a:latin typeface="Tahoma" pitchFamily="34" charset="0"/>
                <a:ea typeface="Tahoma" pitchFamily="34" charset="0"/>
                <a:cs typeface="Tahoma" pitchFamily="34" charset="0"/>
              </a:rPr>
              <a:t>bậc</a:t>
            </a:r>
            <a:r>
              <a:rPr lang="en-US" sz="4000" b="1" dirty="0" smtClean="0">
                <a:latin typeface="Tahoma" pitchFamily="34" charset="0"/>
                <a:ea typeface="Tahoma" pitchFamily="34" charset="0"/>
                <a:cs typeface="Tahoma" pitchFamily="34" charset="0"/>
              </a:rPr>
              <a:t> </a:t>
            </a:r>
            <a:r>
              <a:rPr lang="en-US" sz="4000" b="1" dirty="0" err="1" smtClean="0">
                <a:latin typeface="Tahoma" pitchFamily="34" charset="0"/>
                <a:ea typeface="Tahoma" pitchFamily="34" charset="0"/>
                <a:cs typeface="Tahoma" pitchFamily="34" charset="0"/>
              </a:rPr>
              <a:t>nhất</a:t>
            </a:r>
            <a:r>
              <a:rPr lang="en-US" sz="4000" b="1" dirty="0" smtClean="0">
                <a:latin typeface="Tahoma" pitchFamily="34" charset="0"/>
                <a:ea typeface="Tahoma" pitchFamily="34" charset="0"/>
                <a:cs typeface="Tahoma" pitchFamily="34" charset="0"/>
              </a:rPr>
              <a:t> </a:t>
            </a:r>
            <a:r>
              <a:rPr lang="en-US" sz="4000" b="1" dirty="0" err="1" smtClean="0">
                <a:latin typeface="Tahoma" pitchFamily="34" charset="0"/>
                <a:ea typeface="Tahoma" pitchFamily="34" charset="0"/>
                <a:cs typeface="Tahoma" pitchFamily="34" charset="0"/>
              </a:rPr>
              <a:t>hai</a:t>
            </a:r>
            <a:r>
              <a:rPr lang="en-US" sz="4000" b="1" dirty="0" smtClean="0">
                <a:latin typeface="Tahoma" pitchFamily="34" charset="0"/>
                <a:ea typeface="Tahoma" pitchFamily="34" charset="0"/>
                <a:cs typeface="Tahoma" pitchFamily="34" charset="0"/>
              </a:rPr>
              <a:t> </a:t>
            </a:r>
            <a:r>
              <a:rPr lang="en-US" sz="4000" b="1" dirty="0" err="1" smtClean="0">
                <a:latin typeface="Tahoma" pitchFamily="34" charset="0"/>
                <a:ea typeface="Tahoma" pitchFamily="34" charset="0"/>
                <a:cs typeface="Tahoma" pitchFamily="34" charset="0"/>
              </a:rPr>
              <a:t>ẩn</a:t>
            </a:r>
            <a:r>
              <a:rPr lang="en-US" sz="4000" b="1" dirty="0" smtClean="0">
                <a:latin typeface="Tahoma" pitchFamily="34" charset="0"/>
                <a:ea typeface="Tahoma" pitchFamily="34" charset="0"/>
                <a:cs typeface="Tahoma" pitchFamily="34" charset="0"/>
              </a:rPr>
              <a:t> x, y </a:t>
            </a:r>
            <a:r>
              <a:rPr lang="en-US" sz="4000" b="1" dirty="0" err="1" smtClean="0">
                <a:latin typeface="Tahoma" pitchFamily="34" charset="0"/>
                <a:ea typeface="Tahoma" pitchFamily="34" charset="0"/>
                <a:cs typeface="Tahoma" pitchFamily="34" charset="0"/>
              </a:rPr>
              <a:t>là</a:t>
            </a:r>
            <a:r>
              <a:rPr lang="en-US" sz="4000" b="1" dirty="0" smtClean="0">
                <a:latin typeface="Tahoma" pitchFamily="34" charset="0"/>
                <a:ea typeface="Tahoma" pitchFamily="34" charset="0"/>
                <a:cs typeface="Tahoma" pitchFamily="34" charset="0"/>
              </a:rPr>
              <a:t> </a:t>
            </a:r>
            <a:r>
              <a:rPr lang="en-US" sz="4000" b="1" dirty="0" err="1" smtClean="0">
                <a:latin typeface="Tahoma" pitchFamily="34" charset="0"/>
                <a:ea typeface="Tahoma" pitchFamily="34" charset="0"/>
                <a:cs typeface="Tahoma" pitchFamily="34" charset="0"/>
              </a:rPr>
              <a:t>hệ</a:t>
            </a:r>
            <a:r>
              <a:rPr lang="en-US" sz="4000" b="1" dirty="0" smtClean="0">
                <a:latin typeface="Tahoma" pitchFamily="34" charset="0"/>
                <a:ea typeface="Tahoma" pitchFamily="34" charset="0"/>
                <a:cs typeface="Tahoma" pitchFamily="34" charset="0"/>
              </a:rPr>
              <a:t> </a:t>
            </a:r>
            <a:r>
              <a:rPr lang="en-US" sz="4000" b="1" dirty="0" err="1" smtClean="0">
                <a:latin typeface="Tahoma" pitchFamily="34" charset="0"/>
                <a:ea typeface="Tahoma" pitchFamily="34" charset="0"/>
                <a:cs typeface="Tahoma" pitchFamily="34" charset="0"/>
              </a:rPr>
              <a:t>gồm</a:t>
            </a:r>
            <a:r>
              <a:rPr lang="en-US" sz="4000" b="1" dirty="0" smtClean="0">
                <a:latin typeface="Tahoma" pitchFamily="34" charset="0"/>
                <a:ea typeface="Tahoma" pitchFamily="34" charset="0"/>
                <a:cs typeface="Tahoma" pitchFamily="34" charset="0"/>
              </a:rPr>
              <a:t> </a:t>
            </a:r>
            <a:r>
              <a:rPr lang="en-US" sz="4000" b="1" dirty="0" err="1" smtClean="0">
                <a:latin typeface="Tahoma" pitchFamily="34" charset="0"/>
                <a:ea typeface="Tahoma" pitchFamily="34" charset="0"/>
                <a:cs typeface="Tahoma" pitchFamily="34" charset="0"/>
              </a:rPr>
              <a:t>một</a:t>
            </a:r>
            <a:r>
              <a:rPr lang="en-US" sz="4000" b="1" dirty="0" smtClean="0">
                <a:latin typeface="Tahoma" pitchFamily="34" charset="0"/>
                <a:ea typeface="Tahoma" pitchFamily="34" charset="0"/>
                <a:cs typeface="Tahoma" pitchFamily="34" charset="0"/>
              </a:rPr>
              <a:t> </a:t>
            </a:r>
            <a:r>
              <a:rPr lang="en-US" sz="4000" b="1" dirty="0" err="1" smtClean="0">
                <a:latin typeface="Tahoma" pitchFamily="34" charset="0"/>
                <a:ea typeface="Tahoma" pitchFamily="34" charset="0"/>
                <a:cs typeface="Tahoma" pitchFamily="34" charset="0"/>
              </a:rPr>
              <a:t>số</a:t>
            </a:r>
            <a:r>
              <a:rPr lang="en-US" sz="4000" b="1" dirty="0" smtClean="0">
                <a:latin typeface="Tahoma" pitchFamily="34" charset="0"/>
                <a:ea typeface="Tahoma" pitchFamily="34" charset="0"/>
                <a:cs typeface="Tahoma" pitchFamily="34" charset="0"/>
              </a:rPr>
              <a:t> BPT </a:t>
            </a:r>
            <a:r>
              <a:rPr lang="en-US" sz="4000" b="1" dirty="0" err="1" smtClean="0">
                <a:latin typeface="Tahoma" pitchFamily="34" charset="0"/>
                <a:ea typeface="Tahoma" pitchFamily="34" charset="0"/>
                <a:cs typeface="Tahoma" pitchFamily="34" charset="0"/>
              </a:rPr>
              <a:t>bậc</a:t>
            </a:r>
            <a:r>
              <a:rPr lang="en-US" sz="4000" b="1" dirty="0" smtClean="0">
                <a:latin typeface="Tahoma" pitchFamily="34" charset="0"/>
                <a:ea typeface="Tahoma" pitchFamily="34" charset="0"/>
                <a:cs typeface="Tahoma" pitchFamily="34" charset="0"/>
              </a:rPr>
              <a:t> </a:t>
            </a:r>
            <a:r>
              <a:rPr lang="en-US" sz="4000" b="1" dirty="0" err="1" smtClean="0">
                <a:latin typeface="Tahoma" pitchFamily="34" charset="0"/>
                <a:ea typeface="Tahoma" pitchFamily="34" charset="0"/>
                <a:cs typeface="Tahoma" pitchFamily="34" charset="0"/>
              </a:rPr>
              <a:t>nhất</a:t>
            </a:r>
            <a:r>
              <a:rPr lang="en-US" sz="4000" b="1" dirty="0" smtClean="0">
                <a:latin typeface="Tahoma" pitchFamily="34" charset="0"/>
                <a:ea typeface="Tahoma" pitchFamily="34" charset="0"/>
                <a:cs typeface="Tahoma" pitchFamily="34" charset="0"/>
              </a:rPr>
              <a:t> </a:t>
            </a:r>
            <a:r>
              <a:rPr lang="en-US" sz="4000" b="1" dirty="0" err="1" smtClean="0">
                <a:latin typeface="Tahoma" pitchFamily="34" charset="0"/>
                <a:ea typeface="Tahoma" pitchFamily="34" charset="0"/>
                <a:cs typeface="Tahoma" pitchFamily="34" charset="0"/>
              </a:rPr>
              <a:t>hai</a:t>
            </a:r>
            <a:r>
              <a:rPr lang="en-US" sz="4000" b="1" dirty="0" smtClean="0">
                <a:latin typeface="Tahoma" pitchFamily="34" charset="0"/>
                <a:ea typeface="Tahoma" pitchFamily="34" charset="0"/>
                <a:cs typeface="Tahoma" pitchFamily="34" charset="0"/>
              </a:rPr>
              <a:t> </a:t>
            </a:r>
            <a:r>
              <a:rPr lang="en-US" sz="4000" b="1" dirty="0" err="1" smtClean="0">
                <a:latin typeface="Tahoma" pitchFamily="34" charset="0"/>
                <a:ea typeface="Tahoma" pitchFamily="34" charset="0"/>
                <a:cs typeface="Tahoma" pitchFamily="34" charset="0"/>
              </a:rPr>
              <a:t>ẩn</a:t>
            </a:r>
            <a:r>
              <a:rPr lang="en-US" sz="4000" b="1" dirty="0" smtClean="0">
                <a:latin typeface="Tahoma" pitchFamily="34" charset="0"/>
                <a:ea typeface="Tahoma" pitchFamily="34" charset="0"/>
                <a:cs typeface="Tahoma" pitchFamily="34" charset="0"/>
              </a:rPr>
              <a:t> x, y</a:t>
            </a:r>
            <a:endParaRPr lang="en-US" sz="4000" b="1" dirty="0">
              <a:latin typeface="Tahoma" pitchFamily="34" charset="0"/>
              <a:ea typeface="Tahoma" pitchFamily="34" charset="0"/>
              <a:cs typeface="Tahoma" pitchFamily="34" charset="0"/>
            </a:endParaRPr>
          </a:p>
          <a:p>
            <a:pPr algn="just">
              <a:lnSpc>
                <a:spcPct val="200000"/>
              </a:lnSpc>
              <a:buFont typeface="Arial" charset="0"/>
              <a:buChar char="•"/>
            </a:pPr>
            <a:r>
              <a:rPr lang="en-US" sz="4000" b="1" dirty="0">
                <a:latin typeface="Tahoma" pitchFamily="34" charset="0"/>
                <a:ea typeface="Tahoma" pitchFamily="34" charset="0"/>
                <a:cs typeface="Tahoma" pitchFamily="34" charset="0"/>
              </a:rPr>
              <a:t> </a:t>
            </a:r>
            <a:r>
              <a:rPr lang="en-US" sz="4000" b="1" dirty="0" err="1" smtClean="0">
                <a:latin typeface="Tahoma" pitchFamily="34" charset="0"/>
                <a:ea typeface="Tahoma" pitchFamily="34" charset="0"/>
                <a:cs typeface="Tahoma" pitchFamily="34" charset="0"/>
              </a:rPr>
              <a:t>Mỗi</a:t>
            </a:r>
            <a:r>
              <a:rPr lang="en-US" sz="4000" b="1" dirty="0" smtClean="0">
                <a:latin typeface="Tahoma" pitchFamily="34" charset="0"/>
                <a:ea typeface="Tahoma" pitchFamily="34" charset="0"/>
                <a:cs typeface="Tahoma" pitchFamily="34" charset="0"/>
              </a:rPr>
              <a:t> </a:t>
            </a:r>
            <a:r>
              <a:rPr lang="en-US" sz="4000" b="1" dirty="0" err="1" smtClean="0">
                <a:latin typeface="Tahoma" pitchFamily="34" charset="0"/>
                <a:ea typeface="Tahoma" pitchFamily="34" charset="0"/>
                <a:cs typeface="Tahoma" pitchFamily="34" charset="0"/>
              </a:rPr>
              <a:t>nghiệm</a:t>
            </a:r>
            <a:r>
              <a:rPr lang="en-US" sz="4000" b="1" dirty="0" smtClean="0">
                <a:latin typeface="Tahoma" pitchFamily="34" charset="0"/>
                <a:ea typeface="Tahoma" pitchFamily="34" charset="0"/>
                <a:cs typeface="Tahoma" pitchFamily="34" charset="0"/>
              </a:rPr>
              <a:t> </a:t>
            </a:r>
            <a:r>
              <a:rPr lang="en-US" sz="4000" b="1" dirty="0" err="1" smtClean="0">
                <a:latin typeface="Tahoma" pitchFamily="34" charset="0"/>
                <a:ea typeface="Tahoma" pitchFamily="34" charset="0"/>
                <a:cs typeface="Tahoma" pitchFamily="34" charset="0"/>
              </a:rPr>
              <a:t>chung</a:t>
            </a:r>
            <a:r>
              <a:rPr lang="en-US" sz="4000" b="1" dirty="0" smtClean="0">
                <a:latin typeface="Tahoma" pitchFamily="34" charset="0"/>
                <a:ea typeface="Tahoma" pitchFamily="34" charset="0"/>
                <a:cs typeface="Tahoma" pitchFamily="34" charset="0"/>
              </a:rPr>
              <a:t> </a:t>
            </a:r>
            <a:r>
              <a:rPr lang="en-US" sz="4000" b="1" dirty="0" err="1" smtClean="0">
                <a:latin typeface="Tahoma" pitchFamily="34" charset="0"/>
                <a:ea typeface="Tahoma" pitchFamily="34" charset="0"/>
                <a:cs typeface="Tahoma" pitchFamily="34" charset="0"/>
              </a:rPr>
              <a:t>của</a:t>
            </a:r>
            <a:r>
              <a:rPr lang="en-US" sz="4000" b="1" dirty="0" smtClean="0">
                <a:latin typeface="Tahoma" pitchFamily="34" charset="0"/>
                <a:ea typeface="Tahoma" pitchFamily="34" charset="0"/>
                <a:cs typeface="Tahoma" pitchFamily="34" charset="0"/>
              </a:rPr>
              <a:t> </a:t>
            </a:r>
            <a:r>
              <a:rPr lang="en-US" sz="4000" b="1" dirty="0" err="1" smtClean="0">
                <a:latin typeface="Tahoma" pitchFamily="34" charset="0"/>
                <a:ea typeface="Tahoma" pitchFamily="34" charset="0"/>
                <a:cs typeface="Tahoma" pitchFamily="34" charset="0"/>
              </a:rPr>
              <a:t>các</a:t>
            </a:r>
            <a:r>
              <a:rPr lang="en-US" sz="4000" b="1" dirty="0" smtClean="0">
                <a:latin typeface="Tahoma" pitchFamily="34" charset="0"/>
                <a:ea typeface="Tahoma" pitchFamily="34" charset="0"/>
                <a:cs typeface="Tahoma" pitchFamily="34" charset="0"/>
              </a:rPr>
              <a:t> BPT </a:t>
            </a:r>
            <a:r>
              <a:rPr lang="en-US" sz="4000" b="1" dirty="0" err="1" smtClean="0">
                <a:latin typeface="Tahoma" pitchFamily="34" charset="0"/>
                <a:ea typeface="Tahoma" pitchFamily="34" charset="0"/>
                <a:cs typeface="Tahoma" pitchFamily="34" charset="0"/>
              </a:rPr>
              <a:t>trong</a:t>
            </a:r>
            <a:r>
              <a:rPr lang="en-US" sz="4000" b="1" dirty="0" smtClean="0">
                <a:latin typeface="Tahoma" pitchFamily="34" charset="0"/>
                <a:ea typeface="Tahoma" pitchFamily="34" charset="0"/>
                <a:cs typeface="Tahoma" pitchFamily="34" charset="0"/>
              </a:rPr>
              <a:t> </a:t>
            </a:r>
            <a:r>
              <a:rPr lang="en-US" sz="4000" b="1" dirty="0" err="1" smtClean="0">
                <a:latin typeface="Tahoma" pitchFamily="34" charset="0"/>
                <a:ea typeface="Tahoma" pitchFamily="34" charset="0"/>
                <a:cs typeface="Tahoma" pitchFamily="34" charset="0"/>
              </a:rPr>
              <a:t>hệ</a:t>
            </a:r>
            <a:r>
              <a:rPr lang="en-US" sz="4000" b="1" dirty="0" smtClean="0">
                <a:latin typeface="Tahoma" pitchFamily="34" charset="0"/>
                <a:ea typeface="Tahoma" pitchFamily="34" charset="0"/>
                <a:cs typeface="Tahoma" pitchFamily="34" charset="0"/>
              </a:rPr>
              <a:t> </a:t>
            </a:r>
            <a:r>
              <a:rPr lang="en-US" sz="4000" b="1" dirty="0" err="1" smtClean="0">
                <a:latin typeface="Tahoma" pitchFamily="34" charset="0"/>
                <a:ea typeface="Tahoma" pitchFamily="34" charset="0"/>
                <a:cs typeface="Tahoma" pitchFamily="34" charset="0"/>
              </a:rPr>
              <a:t>được</a:t>
            </a:r>
            <a:r>
              <a:rPr lang="en-US" sz="4000" b="1" dirty="0" smtClean="0">
                <a:latin typeface="Tahoma" pitchFamily="34" charset="0"/>
                <a:ea typeface="Tahoma" pitchFamily="34" charset="0"/>
                <a:cs typeface="Tahoma" pitchFamily="34" charset="0"/>
              </a:rPr>
              <a:t> </a:t>
            </a:r>
            <a:r>
              <a:rPr lang="en-US" sz="4000" b="1" dirty="0" err="1" smtClean="0">
                <a:latin typeface="Tahoma" pitchFamily="34" charset="0"/>
                <a:ea typeface="Tahoma" pitchFamily="34" charset="0"/>
                <a:cs typeface="Tahoma" pitchFamily="34" charset="0"/>
              </a:rPr>
              <a:t>gọi</a:t>
            </a:r>
            <a:r>
              <a:rPr lang="en-US" sz="4000" b="1" dirty="0" smtClean="0">
                <a:latin typeface="Tahoma" pitchFamily="34" charset="0"/>
                <a:ea typeface="Tahoma" pitchFamily="34" charset="0"/>
                <a:cs typeface="Tahoma" pitchFamily="34" charset="0"/>
              </a:rPr>
              <a:t> </a:t>
            </a:r>
            <a:r>
              <a:rPr lang="en-US" sz="4000" b="1" dirty="0" err="1" smtClean="0">
                <a:latin typeface="Tahoma" pitchFamily="34" charset="0"/>
                <a:ea typeface="Tahoma" pitchFamily="34" charset="0"/>
                <a:cs typeface="Tahoma" pitchFamily="34" charset="0"/>
              </a:rPr>
              <a:t>là</a:t>
            </a:r>
            <a:r>
              <a:rPr lang="en-US" sz="4000" b="1" dirty="0" smtClean="0">
                <a:latin typeface="Tahoma" pitchFamily="34" charset="0"/>
                <a:ea typeface="Tahoma" pitchFamily="34" charset="0"/>
                <a:cs typeface="Tahoma" pitchFamily="34" charset="0"/>
              </a:rPr>
              <a:t> </a:t>
            </a:r>
            <a:r>
              <a:rPr lang="en-US" sz="4000" b="1" dirty="0" err="1" smtClean="0">
                <a:latin typeface="Tahoma" pitchFamily="34" charset="0"/>
                <a:ea typeface="Tahoma" pitchFamily="34" charset="0"/>
                <a:cs typeface="Tahoma" pitchFamily="34" charset="0"/>
              </a:rPr>
              <a:t>nghiệm</a:t>
            </a:r>
            <a:r>
              <a:rPr lang="en-US" sz="4000" b="1" dirty="0" smtClean="0">
                <a:latin typeface="Tahoma" pitchFamily="34" charset="0"/>
                <a:ea typeface="Tahoma" pitchFamily="34" charset="0"/>
                <a:cs typeface="Tahoma" pitchFamily="34" charset="0"/>
              </a:rPr>
              <a:t> </a:t>
            </a:r>
            <a:r>
              <a:rPr lang="en-US" sz="4000" b="1" dirty="0" err="1" smtClean="0">
                <a:latin typeface="Tahoma" pitchFamily="34" charset="0"/>
                <a:ea typeface="Tahoma" pitchFamily="34" charset="0"/>
                <a:cs typeface="Tahoma" pitchFamily="34" charset="0"/>
              </a:rPr>
              <a:t>của</a:t>
            </a:r>
            <a:r>
              <a:rPr lang="en-US" sz="4000" b="1" dirty="0" smtClean="0">
                <a:latin typeface="Tahoma" pitchFamily="34" charset="0"/>
                <a:ea typeface="Tahoma" pitchFamily="34" charset="0"/>
                <a:cs typeface="Tahoma" pitchFamily="34" charset="0"/>
              </a:rPr>
              <a:t> </a:t>
            </a:r>
            <a:r>
              <a:rPr lang="en-US" sz="4000" b="1" dirty="0" err="1" smtClean="0">
                <a:latin typeface="Tahoma" pitchFamily="34" charset="0"/>
                <a:ea typeface="Tahoma" pitchFamily="34" charset="0"/>
                <a:cs typeface="Tahoma" pitchFamily="34" charset="0"/>
              </a:rPr>
              <a:t>hệ</a:t>
            </a:r>
            <a:r>
              <a:rPr lang="en-US" sz="4000" b="1" dirty="0" smtClean="0">
                <a:latin typeface="Tahoma" pitchFamily="34" charset="0"/>
                <a:ea typeface="Tahoma" pitchFamily="34" charset="0"/>
                <a:cs typeface="Tahoma" pitchFamily="34" charset="0"/>
              </a:rPr>
              <a:t> BPT</a:t>
            </a:r>
            <a:endParaRPr lang="en-US" sz="4000" b="1" dirty="0">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3251871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4"/>
                                        </p:tgtEl>
                                        <p:attrNameLst>
                                          <p:attrName>style.visibility</p:attrName>
                                        </p:attrNameLst>
                                      </p:cBhvr>
                                      <p:to>
                                        <p:strVal val="visible"/>
                                      </p:to>
                                    </p:set>
                                    <p:animEffect transition="in" filter="barn(inVertical)">
                                      <p:cBhvr>
                                        <p:cTn id="12" dur="500"/>
                                        <p:tgtEl>
                                          <p:spTgt spid="84"/>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91"/>
                                        </p:tgtEl>
                                        <p:attrNameLst>
                                          <p:attrName>style.visibility</p:attrName>
                                        </p:attrNameLst>
                                      </p:cBhvr>
                                      <p:to>
                                        <p:strVal val="visible"/>
                                      </p:to>
                                    </p:set>
                                    <p:animEffect transition="in" filter="fade">
                                      <p:cBhvr>
                                        <p:cTn id="17" dur="1000"/>
                                        <p:tgtEl>
                                          <p:spTgt spid="91"/>
                                        </p:tgtEl>
                                      </p:cBhvr>
                                    </p:animEffect>
                                    <p:anim calcmode="lin" valueType="num">
                                      <p:cBhvr>
                                        <p:cTn id="18" dur="1000" fill="hold"/>
                                        <p:tgtEl>
                                          <p:spTgt spid="91"/>
                                        </p:tgtEl>
                                        <p:attrNameLst>
                                          <p:attrName>ppt_x</p:attrName>
                                        </p:attrNameLst>
                                      </p:cBhvr>
                                      <p:tavLst>
                                        <p:tav tm="0">
                                          <p:val>
                                            <p:strVal val="#ppt_x"/>
                                          </p:val>
                                        </p:tav>
                                        <p:tav tm="100000">
                                          <p:val>
                                            <p:strVal val="#ppt_x"/>
                                          </p:val>
                                        </p:tav>
                                      </p:tavLst>
                                    </p:anim>
                                    <p:anim calcmode="lin" valueType="num">
                                      <p:cBhvr>
                                        <p:cTn id="19"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48"/>
                                        </p:tgtEl>
                                        <p:attrNameLst>
                                          <p:attrName>style.visibility</p:attrName>
                                        </p:attrNameLst>
                                      </p:cBhvr>
                                      <p:to>
                                        <p:strVal val="visible"/>
                                      </p:to>
                                    </p:set>
                                    <p:animEffect transition="in" filter="fade">
                                      <p:cBhvr>
                                        <p:cTn id="24" dur="500"/>
                                        <p:tgtEl>
                                          <p:spTgt spid="48"/>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69"/>
                                        </p:tgtEl>
                                        <p:attrNameLst>
                                          <p:attrName>style.visibility</p:attrName>
                                        </p:attrNameLst>
                                      </p:cBhvr>
                                      <p:to>
                                        <p:strVal val="visible"/>
                                      </p:to>
                                    </p:set>
                                    <p:animEffect transition="in" filter="fade">
                                      <p:cBhvr>
                                        <p:cTn id="29" dur="1000"/>
                                        <p:tgtEl>
                                          <p:spTgt spid="69"/>
                                        </p:tgtEl>
                                      </p:cBhvr>
                                    </p:animEffect>
                                    <p:anim calcmode="lin" valueType="num">
                                      <p:cBhvr>
                                        <p:cTn id="30" dur="1000" fill="hold"/>
                                        <p:tgtEl>
                                          <p:spTgt spid="69"/>
                                        </p:tgtEl>
                                        <p:attrNameLst>
                                          <p:attrName>ppt_x</p:attrName>
                                        </p:attrNameLst>
                                      </p:cBhvr>
                                      <p:tavLst>
                                        <p:tav tm="0">
                                          <p:val>
                                            <p:strVal val="#ppt_x"/>
                                          </p:val>
                                        </p:tav>
                                        <p:tav tm="100000">
                                          <p:val>
                                            <p:strVal val="#ppt_x"/>
                                          </p:val>
                                        </p:tav>
                                      </p:tavLst>
                                    </p:anim>
                                    <p:anim calcmode="lin" valueType="num">
                                      <p:cBhvr>
                                        <p:cTn id="31" dur="1000" fill="hold"/>
                                        <p:tgtEl>
                                          <p:spTgt spid="69"/>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94"/>
                                        </p:tgtEl>
                                        <p:attrNameLst>
                                          <p:attrName>style.visibility</p:attrName>
                                        </p:attrNameLst>
                                      </p:cBhvr>
                                      <p:to>
                                        <p:strVal val="visible"/>
                                      </p:to>
                                    </p:set>
                                    <p:animEffect transition="in" filter="wipe(down)">
                                      <p:cBhvr>
                                        <p:cTn id="36" dur="500"/>
                                        <p:tgtEl>
                                          <p:spTgt spid="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84" grpId="0"/>
      <p:bldP spid="91" grpId="0"/>
      <p:bldP spid="2" grpId="0"/>
      <p:bldP spid="9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807430" y="9933874"/>
            <a:ext cx="21977272" cy="1724726"/>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grpSp>
        <p:nvGrpSpPr>
          <p:cNvPr id="3" name="Group 2"/>
          <p:cNvGrpSpPr/>
          <p:nvPr/>
        </p:nvGrpSpPr>
        <p:grpSpPr>
          <a:xfrm>
            <a:off x="247742" y="1973593"/>
            <a:ext cx="21545458" cy="839520"/>
            <a:chOff x="168274" y="1905000"/>
            <a:chExt cx="21545458" cy="839518"/>
          </a:xfrm>
        </p:grpSpPr>
        <p:sp>
          <p:nvSpPr>
            <p:cNvPr id="4" name="Rounded Rectangle 3"/>
            <p:cNvSpPr/>
            <p:nvPr/>
          </p:nvSpPr>
          <p:spPr>
            <a:xfrm>
              <a:off x="168274" y="1905000"/>
              <a:ext cx="1905001"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082675" y="1913523"/>
              <a:ext cx="716863" cy="754051"/>
            </a:xfrm>
            <a:prstGeom prst="rect">
              <a:avLst/>
            </a:prstGeom>
            <a:noFill/>
          </p:spPr>
          <p:txBody>
            <a:bodyPr wrap="none" rtlCol="0">
              <a:spAutoFit/>
            </a:bodyPr>
            <a:lstStyle/>
            <a:p>
              <a:r>
                <a:rPr lang="en-US" b="1" dirty="0" smtClean="0">
                  <a:solidFill>
                    <a:schemeClr val="bg1"/>
                  </a:solidFill>
                  <a:latin typeface="Tahoma" pitchFamily="34" charset="0"/>
                  <a:ea typeface="Tahoma" pitchFamily="34" charset="0"/>
                  <a:cs typeface="Tahoma" pitchFamily="34" charset="0"/>
                </a:rPr>
                <a:t>II</a:t>
              </a:r>
              <a:endParaRPr lang="en-US" b="1" dirty="0">
                <a:solidFill>
                  <a:schemeClr val="bg1"/>
                </a:solidFill>
                <a:latin typeface="Tahoma" pitchFamily="34" charset="0"/>
                <a:ea typeface="Tahoma" pitchFamily="34" charset="0"/>
                <a:cs typeface="Tahoma" pitchFamily="34" charset="0"/>
              </a:endParaRPr>
            </a:p>
          </p:txBody>
        </p:sp>
        <p:sp>
          <p:nvSpPr>
            <p:cNvPr id="6" name="TextBox 5"/>
            <p:cNvSpPr txBox="1"/>
            <p:nvPr/>
          </p:nvSpPr>
          <p:spPr>
            <a:xfrm>
              <a:off x="2587532" y="1913523"/>
              <a:ext cx="19126200" cy="830995"/>
            </a:xfrm>
            <a:prstGeom prst="rect">
              <a:avLst/>
            </a:prstGeom>
            <a:noFill/>
          </p:spPr>
          <p:txBody>
            <a:bodyPr wrap="square" rtlCol="0">
              <a:spAutoFit/>
            </a:bodyPr>
            <a:lstStyle/>
            <a:p>
              <a:r>
                <a:rPr lang="en-US" sz="4800" b="1" dirty="0" smtClean="0">
                  <a:solidFill>
                    <a:srgbClr val="145F82"/>
                  </a:solidFill>
                  <a:latin typeface="Tahoma" pitchFamily="34" charset="0"/>
                  <a:ea typeface="Tahoma" pitchFamily="34" charset="0"/>
                  <a:cs typeface="Tahoma" pitchFamily="34" charset="0"/>
                </a:rPr>
                <a:t>BIỂU DIỄN MIỀN NGHIỆM CỦA HỆ BPT BẬC NHẤT HAI ẨN </a:t>
              </a:r>
              <a:endParaRPr lang="en-US" sz="4800" b="1" dirty="0">
                <a:solidFill>
                  <a:srgbClr val="145F82"/>
                </a:solidFill>
                <a:latin typeface="Tahoma" pitchFamily="34" charset="0"/>
                <a:ea typeface="Tahoma" pitchFamily="34" charset="0"/>
                <a:cs typeface="Tahoma" pitchFamily="34" charset="0"/>
              </a:endParaRPr>
            </a:p>
          </p:txBody>
        </p:sp>
      </p:grpSp>
      <p:grpSp>
        <p:nvGrpSpPr>
          <p:cNvPr id="8" name="Group 54"/>
          <p:cNvGrpSpPr/>
          <p:nvPr/>
        </p:nvGrpSpPr>
        <p:grpSpPr>
          <a:xfrm>
            <a:off x="678594" y="2964879"/>
            <a:ext cx="22106109" cy="5640469"/>
            <a:chOff x="1268078" y="3405486"/>
            <a:chExt cx="22106109" cy="4245008"/>
          </a:xfrm>
        </p:grpSpPr>
        <p:sp>
          <p:nvSpPr>
            <p:cNvPr id="10" name="Rounded Rectangle 9"/>
            <p:cNvSpPr/>
            <p:nvPr/>
          </p:nvSpPr>
          <p:spPr>
            <a:xfrm>
              <a:off x="1396914" y="3579402"/>
              <a:ext cx="21977273" cy="4071092"/>
            </a:xfrm>
            <a:prstGeom prst="roundRect">
              <a:avLst>
                <a:gd name="adj" fmla="val 5347"/>
              </a:avLst>
            </a:prstGeom>
            <a:solidFill>
              <a:schemeClr val="accent6">
                <a:lumMod val="20000"/>
                <a:lumOff val="8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67"/>
            <p:cNvGrpSpPr/>
            <p:nvPr/>
          </p:nvGrpSpPr>
          <p:grpSpPr>
            <a:xfrm>
              <a:off x="1268078" y="3405486"/>
              <a:ext cx="3090860" cy="940513"/>
              <a:chOff x="1311958" y="3405486"/>
              <a:chExt cx="3090860" cy="940513"/>
            </a:xfrm>
          </p:grpSpPr>
          <p:sp>
            <p:nvSpPr>
              <p:cNvPr id="12" name="Freeform 20"/>
              <p:cNvSpPr>
                <a:spLocks/>
              </p:cNvSpPr>
              <p:nvPr/>
            </p:nvSpPr>
            <p:spPr bwMode="auto">
              <a:xfrm rot="5400000">
                <a:off x="2841050" y="2751419"/>
                <a:ext cx="793395" cy="2330141"/>
              </a:xfrm>
              <a:prstGeom prst="round2SameRect">
                <a:avLst>
                  <a:gd name="adj1" fmla="val 6498"/>
                  <a:gd name="adj2" fmla="val 0"/>
                </a:avLst>
              </a:prstGeom>
              <a:solidFill>
                <a:schemeClr val="accent6">
                  <a:lumMod val="75000"/>
                </a:schemeClr>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p>
            </p:txBody>
          </p:sp>
          <p:sp>
            <p:nvSpPr>
              <p:cNvPr id="13" name="TextBox 12"/>
              <p:cNvSpPr txBox="1"/>
              <p:nvPr/>
            </p:nvSpPr>
            <p:spPr>
              <a:xfrm>
                <a:off x="2250671" y="3527166"/>
                <a:ext cx="1813317" cy="602243"/>
              </a:xfrm>
              <a:prstGeom prst="rect">
                <a:avLst/>
              </a:prstGeom>
              <a:noFill/>
            </p:spPr>
            <p:txBody>
              <a:bodyPr wrap="none" rtlCol="0">
                <a:spAutoFit/>
              </a:bodyPr>
              <a:lstStyle/>
              <a:p>
                <a:r>
                  <a:rPr lang="en-US" sz="4600" b="1" dirty="0" smtClean="0">
                    <a:solidFill>
                      <a:schemeClr val="bg1"/>
                    </a:solidFill>
                    <a:latin typeface="Tahoma" pitchFamily="34" charset="0"/>
                    <a:ea typeface="Tahoma" pitchFamily="34" charset="0"/>
                    <a:cs typeface="Tahoma" pitchFamily="34" charset="0"/>
                  </a:rPr>
                  <a:t>HĐ</a:t>
                </a:r>
                <a:r>
                  <a:rPr lang="vi-VN" sz="4600" b="1" dirty="0" smtClean="0">
                    <a:solidFill>
                      <a:schemeClr val="bg1"/>
                    </a:solidFill>
                    <a:latin typeface="Tahoma" pitchFamily="34" charset="0"/>
                    <a:ea typeface="Tahoma" pitchFamily="34" charset="0"/>
                    <a:cs typeface="Tahoma" pitchFamily="34" charset="0"/>
                  </a:rPr>
                  <a:t> </a:t>
                </a:r>
                <a:r>
                  <a:rPr lang="en-US" sz="4600" b="1" dirty="0" smtClean="0">
                    <a:solidFill>
                      <a:schemeClr val="bg1"/>
                    </a:solidFill>
                    <a:latin typeface="Tahoma" pitchFamily="34" charset="0"/>
                    <a:ea typeface="Tahoma" pitchFamily="34" charset="0"/>
                    <a:cs typeface="Tahoma" pitchFamily="34" charset="0"/>
                  </a:rPr>
                  <a:t>2</a:t>
                </a:r>
                <a:r>
                  <a:rPr lang="vi-VN" sz="4600" b="1" dirty="0" smtClean="0">
                    <a:solidFill>
                      <a:schemeClr val="bg1"/>
                    </a:solidFill>
                    <a:latin typeface="Tahoma" pitchFamily="34" charset="0"/>
                    <a:ea typeface="Tahoma" pitchFamily="34" charset="0"/>
                    <a:cs typeface="Tahoma" pitchFamily="34" charset="0"/>
                  </a:rPr>
                  <a:t> </a:t>
                </a:r>
                <a:endParaRPr lang="en-US" sz="4600" b="1" dirty="0">
                  <a:solidFill>
                    <a:schemeClr val="bg1"/>
                  </a:solidFill>
                  <a:latin typeface="Tahoma" pitchFamily="34" charset="0"/>
                  <a:ea typeface="Tahoma" pitchFamily="34" charset="0"/>
                  <a:cs typeface="Tahoma" pitchFamily="34" charset="0"/>
                </a:endParaRPr>
              </a:p>
            </p:txBody>
          </p:sp>
          <p:grpSp>
            <p:nvGrpSpPr>
              <p:cNvPr id="14" name="Group 70"/>
              <p:cNvGrpSpPr/>
              <p:nvPr/>
            </p:nvGrpSpPr>
            <p:grpSpPr>
              <a:xfrm>
                <a:off x="1311958" y="3405486"/>
                <a:ext cx="950173" cy="940513"/>
                <a:chOff x="1311958" y="3405486"/>
                <a:chExt cx="950173" cy="940513"/>
              </a:xfrm>
            </p:grpSpPr>
            <p:sp>
              <p:nvSpPr>
                <p:cNvPr id="15" name="Rectangle 14"/>
                <p:cNvSpPr/>
                <p:nvPr/>
              </p:nvSpPr>
              <p:spPr>
                <a:xfrm>
                  <a:off x="1406975" y="3672018"/>
                  <a:ext cx="596676" cy="5403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3"/>
                <p:cNvSpPr>
                  <a:spLocks noEditPoints="1"/>
                </p:cNvSpPr>
                <p:nvPr/>
              </p:nvSpPr>
              <p:spPr bwMode="auto">
                <a:xfrm>
                  <a:off x="1311958" y="3581027"/>
                  <a:ext cx="190035" cy="268948"/>
                </a:xfrm>
                <a:custGeom>
                  <a:avLst/>
                  <a:gdLst>
                    <a:gd name="T0" fmla="*/ 34 w 50"/>
                    <a:gd name="T1" fmla="*/ 16 h 71"/>
                    <a:gd name="T2" fmla="*/ 34 w 50"/>
                    <a:gd name="T3" fmla="*/ 55 h 71"/>
                    <a:gd name="T4" fmla="*/ 16 w 50"/>
                    <a:gd name="T5" fmla="*/ 55 h 71"/>
                    <a:gd name="T6" fmla="*/ 16 w 50"/>
                    <a:gd name="T7" fmla="*/ 16 h 71"/>
                    <a:gd name="T8" fmla="*/ 34 w 50"/>
                    <a:gd name="T9" fmla="*/ 16 h 71"/>
                    <a:gd name="T10" fmla="*/ 34 w 50"/>
                    <a:gd name="T11" fmla="*/ 0 h 71"/>
                    <a:gd name="T12" fmla="*/ 16 w 50"/>
                    <a:gd name="T13" fmla="*/ 0 h 71"/>
                    <a:gd name="T14" fmla="*/ 0 w 50"/>
                    <a:gd name="T15" fmla="*/ 16 h 71"/>
                    <a:gd name="T16" fmla="*/ 0 w 50"/>
                    <a:gd name="T17" fmla="*/ 55 h 71"/>
                    <a:gd name="T18" fmla="*/ 16 w 50"/>
                    <a:gd name="T19" fmla="*/ 71 h 71"/>
                    <a:gd name="T20" fmla="*/ 34 w 50"/>
                    <a:gd name="T21" fmla="*/ 71 h 71"/>
                    <a:gd name="T22" fmla="*/ 50 w 50"/>
                    <a:gd name="T23" fmla="*/ 55 h 71"/>
                    <a:gd name="T24" fmla="*/ 50 w 50"/>
                    <a:gd name="T25" fmla="*/ 16 h 71"/>
                    <a:gd name="T26" fmla="*/ 34 w 50"/>
                    <a:gd name="T2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1">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Freeform 14"/>
                <p:cNvSpPr>
                  <a:spLocks noEditPoints="1"/>
                </p:cNvSpPr>
                <p:nvPr/>
              </p:nvSpPr>
              <p:spPr bwMode="auto">
                <a:xfrm>
                  <a:off x="1311958" y="3581027"/>
                  <a:ext cx="277000" cy="181983"/>
                </a:xfrm>
                <a:custGeom>
                  <a:avLst/>
                  <a:gdLst>
                    <a:gd name="T0" fmla="*/ 57 w 73"/>
                    <a:gd name="T1" fmla="*/ 16 h 48"/>
                    <a:gd name="T2" fmla="*/ 57 w 73"/>
                    <a:gd name="T3" fmla="*/ 32 h 48"/>
                    <a:gd name="T4" fmla="*/ 16 w 73"/>
                    <a:gd name="T5" fmla="*/ 32 h 48"/>
                    <a:gd name="T6" fmla="*/ 16 w 73"/>
                    <a:gd name="T7" fmla="*/ 16 h 48"/>
                    <a:gd name="T8" fmla="*/ 57 w 73"/>
                    <a:gd name="T9" fmla="*/ 16 h 48"/>
                    <a:gd name="T10" fmla="*/ 57 w 73"/>
                    <a:gd name="T11" fmla="*/ 0 h 48"/>
                    <a:gd name="T12" fmla="*/ 16 w 73"/>
                    <a:gd name="T13" fmla="*/ 0 h 48"/>
                    <a:gd name="T14" fmla="*/ 0 w 73"/>
                    <a:gd name="T15" fmla="*/ 16 h 48"/>
                    <a:gd name="T16" fmla="*/ 0 w 73"/>
                    <a:gd name="T17" fmla="*/ 32 h 48"/>
                    <a:gd name="T18" fmla="*/ 16 w 73"/>
                    <a:gd name="T19" fmla="*/ 48 h 48"/>
                    <a:gd name="T20" fmla="*/ 57 w 73"/>
                    <a:gd name="T21" fmla="*/ 48 h 48"/>
                    <a:gd name="T22" fmla="*/ 73 w 73"/>
                    <a:gd name="T23" fmla="*/ 32 h 48"/>
                    <a:gd name="T24" fmla="*/ 73 w 73"/>
                    <a:gd name="T25" fmla="*/ 16 h 48"/>
                    <a:gd name="T26" fmla="*/ 57 w 73"/>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8">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Freeform 15"/>
                <p:cNvSpPr>
                  <a:spLocks noEditPoints="1"/>
                </p:cNvSpPr>
                <p:nvPr/>
              </p:nvSpPr>
              <p:spPr bwMode="auto">
                <a:xfrm>
                  <a:off x="1563190" y="3581027"/>
                  <a:ext cx="285052" cy="181983"/>
                </a:xfrm>
                <a:custGeom>
                  <a:avLst/>
                  <a:gdLst>
                    <a:gd name="T0" fmla="*/ 58 w 75"/>
                    <a:gd name="T1" fmla="*/ 16 h 48"/>
                    <a:gd name="T2" fmla="*/ 43 w 75"/>
                    <a:gd name="T3" fmla="*/ 32 h 48"/>
                    <a:gd name="T4" fmla="*/ 16 w 75"/>
                    <a:gd name="T5" fmla="*/ 32 h 48"/>
                    <a:gd name="T6" fmla="*/ 16 w 75"/>
                    <a:gd name="T7" fmla="*/ 16 h 48"/>
                    <a:gd name="T8" fmla="*/ 58 w 75"/>
                    <a:gd name="T9" fmla="*/ 16 h 48"/>
                    <a:gd name="T10" fmla="*/ 58 w 75"/>
                    <a:gd name="T11" fmla="*/ 0 h 48"/>
                    <a:gd name="T12" fmla="*/ 16 w 75"/>
                    <a:gd name="T13" fmla="*/ 0 h 48"/>
                    <a:gd name="T14" fmla="*/ 0 w 75"/>
                    <a:gd name="T15" fmla="*/ 16 h 48"/>
                    <a:gd name="T16" fmla="*/ 0 w 75"/>
                    <a:gd name="T17" fmla="*/ 32 h 48"/>
                    <a:gd name="T18" fmla="*/ 16 w 75"/>
                    <a:gd name="T19" fmla="*/ 48 h 48"/>
                    <a:gd name="T20" fmla="*/ 43 w 75"/>
                    <a:gd name="T21" fmla="*/ 48 h 48"/>
                    <a:gd name="T22" fmla="*/ 55 w 75"/>
                    <a:gd name="T23" fmla="*/ 43 h 48"/>
                    <a:gd name="T24" fmla="*/ 70 w 75"/>
                    <a:gd name="T25" fmla="*/ 26 h 48"/>
                    <a:gd name="T26" fmla="*/ 73 w 75"/>
                    <a:gd name="T27" fmla="*/ 9 h 48"/>
                    <a:gd name="T28" fmla="*/ 58 w 75"/>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48">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 name="Freeform 16"/>
                <p:cNvSpPr>
                  <a:spLocks noEditPoints="1"/>
                </p:cNvSpPr>
                <p:nvPr/>
              </p:nvSpPr>
              <p:spPr bwMode="auto">
                <a:xfrm>
                  <a:off x="1563190" y="4151132"/>
                  <a:ext cx="280221" cy="194867"/>
                </a:xfrm>
                <a:custGeom>
                  <a:avLst/>
                  <a:gdLst>
                    <a:gd name="T0" fmla="*/ 58 w 74"/>
                    <a:gd name="T1" fmla="*/ 16 h 51"/>
                    <a:gd name="T2" fmla="*/ 58 w 74"/>
                    <a:gd name="T3" fmla="*/ 35 h 51"/>
                    <a:gd name="T4" fmla="*/ 16 w 74"/>
                    <a:gd name="T5" fmla="*/ 35 h 51"/>
                    <a:gd name="T6" fmla="*/ 16 w 74"/>
                    <a:gd name="T7" fmla="*/ 16 h 51"/>
                    <a:gd name="T8" fmla="*/ 58 w 74"/>
                    <a:gd name="T9" fmla="*/ 16 h 51"/>
                    <a:gd name="T10" fmla="*/ 58 w 74"/>
                    <a:gd name="T11" fmla="*/ 0 h 51"/>
                    <a:gd name="T12" fmla="*/ 16 w 74"/>
                    <a:gd name="T13" fmla="*/ 0 h 51"/>
                    <a:gd name="T14" fmla="*/ 0 w 74"/>
                    <a:gd name="T15" fmla="*/ 16 h 51"/>
                    <a:gd name="T16" fmla="*/ 0 w 74"/>
                    <a:gd name="T17" fmla="*/ 35 h 51"/>
                    <a:gd name="T18" fmla="*/ 16 w 74"/>
                    <a:gd name="T19" fmla="*/ 51 h 51"/>
                    <a:gd name="T20" fmla="*/ 58 w 74"/>
                    <a:gd name="T21" fmla="*/ 51 h 51"/>
                    <a:gd name="T22" fmla="*/ 74 w 74"/>
                    <a:gd name="T23" fmla="*/ 35 h 51"/>
                    <a:gd name="T24" fmla="*/ 74 w 74"/>
                    <a:gd name="T25" fmla="*/ 16 h 51"/>
                    <a:gd name="T26" fmla="*/ 58 w 74"/>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51">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17"/>
                <p:cNvSpPr>
                  <a:spLocks noEditPoints="1"/>
                </p:cNvSpPr>
                <p:nvPr/>
              </p:nvSpPr>
              <p:spPr bwMode="auto">
                <a:xfrm>
                  <a:off x="1311958" y="4064167"/>
                  <a:ext cx="19003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 name="Freeform 18"/>
                <p:cNvSpPr>
                  <a:spLocks noEditPoints="1"/>
                </p:cNvSpPr>
                <p:nvPr/>
              </p:nvSpPr>
              <p:spPr bwMode="auto">
                <a:xfrm>
                  <a:off x="1311958" y="4151132"/>
                  <a:ext cx="27700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Freeform 19"/>
                <p:cNvSpPr>
                  <a:spLocks noEditPoints="1"/>
                </p:cNvSpPr>
                <p:nvPr/>
              </p:nvSpPr>
              <p:spPr bwMode="auto">
                <a:xfrm>
                  <a:off x="1311958" y="3820986"/>
                  <a:ext cx="19003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20"/>
                <p:cNvSpPr>
                  <a:spLocks noEditPoints="1"/>
                </p:cNvSpPr>
                <p:nvPr/>
              </p:nvSpPr>
              <p:spPr bwMode="auto">
                <a:xfrm>
                  <a:off x="1907830" y="4064167"/>
                  <a:ext cx="19164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21"/>
                <p:cNvSpPr>
                  <a:spLocks noEditPoints="1"/>
                </p:cNvSpPr>
                <p:nvPr/>
              </p:nvSpPr>
              <p:spPr bwMode="auto">
                <a:xfrm>
                  <a:off x="1820865" y="4151132"/>
                  <a:ext cx="27861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5" name="Freeform 22"/>
                <p:cNvSpPr>
                  <a:spLocks noEditPoints="1"/>
                </p:cNvSpPr>
                <p:nvPr/>
              </p:nvSpPr>
              <p:spPr bwMode="auto">
                <a:xfrm>
                  <a:off x="1907830" y="3820986"/>
                  <a:ext cx="19164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6" name="Freeform 23"/>
                <p:cNvSpPr>
                  <a:spLocks noEditPoints="1"/>
                </p:cNvSpPr>
                <p:nvPr/>
              </p:nvSpPr>
              <p:spPr bwMode="auto">
                <a:xfrm>
                  <a:off x="1661428" y="3405486"/>
                  <a:ext cx="600703" cy="594262"/>
                </a:xfrm>
                <a:custGeom>
                  <a:avLst/>
                  <a:gdLst>
                    <a:gd name="T0" fmla="*/ 105 w 158"/>
                    <a:gd name="T1" fmla="*/ 16 h 156"/>
                    <a:gd name="T2" fmla="*/ 140 w 158"/>
                    <a:gd name="T3" fmla="*/ 56 h 156"/>
                    <a:gd name="T4" fmla="*/ 56 w 158"/>
                    <a:gd name="T5" fmla="*/ 140 h 156"/>
                    <a:gd name="T6" fmla="*/ 17 w 158"/>
                    <a:gd name="T7" fmla="*/ 99 h 156"/>
                    <a:gd name="T8" fmla="*/ 105 w 158"/>
                    <a:gd name="T9" fmla="*/ 16 h 156"/>
                    <a:gd name="T10" fmla="*/ 105 w 158"/>
                    <a:gd name="T11" fmla="*/ 0 h 156"/>
                    <a:gd name="T12" fmla="*/ 94 w 158"/>
                    <a:gd name="T13" fmla="*/ 5 h 156"/>
                    <a:gd name="T14" fmla="*/ 6 w 158"/>
                    <a:gd name="T15" fmla="*/ 87 h 156"/>
                    <a:gd name="T16" fmla="*/ 5 w 158"/>
                    <a:gd name="T17" fmla="*/ 109 h 156"/>
                    <a:gd name="T18" fmla="*/ 44 w 158"/>
                    <a:gd name="T19" fmla="*/ 151 h 156"/>
                    <a:gd name="T20" fmla="*/ 55 w 158"/>
                    <a:gd name="T21" fmla="*/ 156 h 156"/>
                    <a:gd name="T22" fmla="*/ 56 w 158"/>
                    <a:gd name="T23" fmla="*/ 156 h 156"/>
                    <a:gd name="T24" fmla="*/ 67 w 158"/>
                    <a:gd name="T25" fmla="*/ 152 h 156"/>
                    <a:gd name="T26" fmla="*/ 151 w 158"/>
                    <a:gd name="T27" fmla="*/ 67 h 156"/>
                    <a:gd name="T28" fmla="*/ 152 w 158"/>
                    <a:gd name="T29" fmla="*/ 45 h 156"/>
                    <a:gd name="T30" fmla="*/ 117 w 158"/>
                    <a:gd name="T31" fmla="*/ 6 h 156"/>
                    <a:gd name="T32" fmla="*/ 105 w 158"/>
                    <a:gd name="T33" fmla="*/ 0 h 156"/>
                    <a:gd name="T34" fmla="*/ 105 w 158"/>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56">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Freeform 24"/>
                <p:cNvSpPr>
                  <a:spLocks noEditPoints="1"/>
                </p:cNvSpPr>
                <p:nvPr/>
              </p:nvSpPr>
              <p:spPr bwMode="auto">
                <a:xfrm>
                  <a:off x="1555138" y="3790388"/>
                  <a:ext cx="318872" cy="293105"/>
                </a:xfrm>
                <a:custGeom>
                  <a:avLst/>
                  <a:gdLst>
                    <a:gd name="T0" fmla="*/ 32 w 84"/>
                    <a:gd name="T1" fmla="*/ 16 h 77"/>
                    <a:gd name="T2" fmla="*/ 67 w 84"/>
                    <a:gd name="T3" fmla="*/ 50 h 77"/>
                    <a:gd name="T4" fmla="*/ 17 w 84"/>
                    <a:gd name="T5" fmla="*/ 61 h 77"/>
                    <a:gd name="T6" fmla="*/ 32 w 84"/>
                    <a:gd name="T7" fmla="*/ 16 h 77"/>
                    <a:gd name="T8" fmla="*/ 32 w 84"/>
                    <a:gd name="T9" fmla="*/ 0 h 77"/>
                    <a:gd name="T10" fmla="*/ 28 w 84"/>
                    <a:gd name="T11" fmla="*/ 1 h 77"/>
                    <a:gd name="T12" fmla="*/ 17 w 84"/>
                    <a:gd name="T13" fmla="*/ 11 h 77"/>
                    <a:gd name="T14" fmla="*/ 2 w 84"/>
                    <a:gd name="T15" fmla="*/ 56 h 77"/>
                    <a:gd name="T16" fmla="*/ 5 w 84"/>
                    <a:gd name="T17" fmla="*/ 72 h 77"/>
                    <a:gd name="T18" fmla="*/ 17 w 84"/>
                    <a:gd name="T19" fmla="*/ 77 h 77"/>
                    <a:gd name="T20" fmla="*/ 20 w 84"/>
                    <a:gd name="T21" fmla="*/ 76 h 77"/>
                    <a:gd name="T22" fmla="*/ 71 w 84"/>
                    <a:gd name="T23" fmla="*/ 65 h 77"/>
                    <a:gd name="T24" fmla="*/ 83 w 84"/>
                    <a:gd name="T25" fmla="*/ 54 h 77"/>
                    <a:gd name="T26" fmla="*/ 78 w 84"/>
                    <a:gd name="T27" fmla="*/ 38 h 77"/>
                    <a:gd name="T28" fmla="*/ 43 w 84"/>
                    <a:gd name="T29" fmla="*/ 5 h 77"/>
                    <a:gd name="T30" fmla="*/ 32 w 84"/>
                    <a:gd name="T3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77">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8" name="Freeform 25"/>
                <p:cNvSpPr>
                  <a:spLocks/>
                </p:cNvSpPr>
                <p:nvPr/>
              </p:nvSpPr>
              <p:spPr bwMode="auto">
                <a:xfrm>
                  <a:off x="1371545" y="3642225"/>
                  <a:ext cx="69249" cy="148163"/>
                </a:xfrm>
                <a:custGeom>
                  <a:avLst/>
                  <a:gdLst>
                    <a:gd name="T0" fmla="*/ 0 w 43"/>
                    <a:gd name="T1" fmla="*/ 0 h 92"/>
                    <a:gd name="T2" fmla="*/ 43 w 43"/>
                    <a:gd name="T3" fmla="*/ 0 h 92"/>
                    <a:gd name="T4" fmla="*/ 43 w 43"/>
                    <a:gd name="T5" fmla="*/ 92 h 92"/>
                    <a:gd name="T6" fmla="*/ 0 w 43"/>
                    <a:gd name="T7" fmla="*/ 92 h 92"/>
                    <a:gd name="T8" fmla="*/ 0 w 43"/>
                    <a:gd name="T9" fmla="*/ 0 h 92"/>
                    <a:gd name="T10" fmla="*/ 0 w 43"/>
                    <a:gd name="T11" fmla="*/ 0 h 92"/>
                  </a:gdLst>
                  <a:ahLst/>
                  <a:cxnLst>
                    <a:cxn ang="0">
                      <a:pos x="T0" y="T1"/>
                    </a:cxn>
                    <a:cxn ang="0">
                      <a:pos x="T2" y="T3"/>
                    </a:cxn>
                    <a:cxn ang="0">
                      <a:pos x="T4" y="T5"/>
                    </a:cxn>
                    <a:cxn ang="0">
                      <a:pos x="T6" y="T7"/>
                    </a:cxn>
                    <a:cxn ang="0">
                      <a:pos x="T8" y="T9"/>
                    </a:cxn>
                    <a:cxn ang="0">
                      <a:pos x="T10" y="T11"/>
                    </a:cxn>
                  </a:cxnLst>
                  <a:rect l="0" t="0" r="r" b="b"/>
                  <a:pathLst>
                    <a:path w="43" h="92">
                      <a:moveTo>
                        <a:pt x="0" y="0"/>
                      </a:moveTo>
                      <a:lnTo>
                        <a:pt x="43" y="0"/>
                      </a:lnTo>
                      <a:lnTo>
                        <a:pt x="43" y="92"/>
                      </a:lnTo>
                      <a:lnTo>
                        <a:pt x="0" y="9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26"/>
                <p:cNvSpPr>
                  <a:spLocks/>
                </p:cNvSpPr>
                <p:nvPr/>
              </p:nvSpPr>
              <p:spPr bwMode="auto">
                <a:xfrm>
                  <a:off x="1371545" y="3642225"/>
                  <a:ext cx="156215" cy="59588"/>
                </a:xfrm>
                <a:custGeom>
                  <a:avLst/>
                  <a:gdLst>
                    <a:gd name="T0" fmla="*/ 0 w 97"/>
                    <a:gd name="T1" fmla="*/ 0 h 37"/>
                    <a:gd name="T2" fmla="*/ 97 w 97"/>
                    <a:gd name="T3" fmla="*/ 0 h 37"/>
                    <a:gd name="T4" fmla="*/ 97 w 97"/>
                    <a:gd name="T5" fmla="*/ 37 h 37"/>
                    <a:gd name="T6" fmla="*/ 0 w 97"/>
                    <a:gd name="T7" fmla="*/ 37 h 37"/>
                    <a:gd name="T8" fmla="*/ 0 w 97"/>
                    <a:gd name="T9" fmla="*/ 0 h 37"/>
                    <a:gd name="T10" fmla="*/ 0 w 97"/>
                    <a:gd name="T11" fmla="*/ 0 h 37"/>
                  </a:gdLst>
                  <a:ahLst/>
                  <a:cxnLst>
                    <a:cxn ang="0">
                      <a:pos x="T0" y="T1"/>
                    </a:cxn>
                    <a:cxn ang="0">
                      <a:pos x="T2" y="T3"/>
                    </a:cxn>
                    <a:cxn ang="0">
                      <a:pos x="T4" y="T5"/>
                    </a:cxn>
                    <a:cxn ang="0">
                      <a:pos x="T6" y="T7"/>
                    </a:cxn>
                    <a:cxn ang="0">
                      <a:pos x="T8" y="T9"/>
                    </a:cxn>
                    <a:cxn ang="0">
                      <a:pos x="T10" y="T11"/>
                    </a:cxn>
                  </a:cxnLst>
                  <a:rect l="0" t="0" r="r" b="b"/>
                  <a:pathLst>
                    <a:path w="97" h="37">
                      <a:moveTo>
                        <a:pt x="0" y="0"/>
                      </a:moveTo>
                      <a:lnTo>
                        <a:pt x="97" y="0"/>
                      </a:lnTo>
                      <a:lnTo>
                        <a:pt x="97" y="37"/>
                      </a:lnTo>
                      <a:lnTo>
                        <a:pt x="0" y="3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27"/>
                <p:cNvSpPr>
                  <a:spLocks/>
                </p:cNvSpPr>
                <p:nvPr/>
              </p:nvSpPr>
              <p:spPr bwMode="auto">
                <a:xfrm>
                  <a:off x="1622777" y="3642225"/>
                  <a:ext cx="161046" cy="59588"/>
                </a:xfrm>
                <a:custGeom>
                  <a:avLst/>
                  <a:gdLst>
                    <a:gd name="T0" fmla="*/ 0 w 100"/>
                    <a:gd name="T1" fmla="*/ 37 h 37"/>
                    <a:gd name="T2" fmla="*/ 0 w 100"/>
                    <a:gd name="T3" fmla="*/ 0 h 37"/>
                    <a:gd name="T4" fmla="*/ 100 w 100"/>
                    <a:gd name="T5" fmla="*/ 0 h 37"/>
                    <a:gd name="T6" fmla="*/ 64 w 100"/>
                    <a:gd name="T7" fmla="*/ 37 h 37"/>
                    <a:gd name="T8" fmla="*/ 0 w 100"/>
                    <a:gd name="T9" fmla="*/ 37 h 37"/>
                    <a:gd name="T10" fmla="*/ 0 w 100"/>
                    <a:gd name="T11" fmla="*/ 37 h 37"/>
                    <a:gd name="T12" fmla="*/ 0 w 100"/>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0" h="37">
                      <a:moveTo>
                        <a:pt x="0" y="37"/>
                      </a:moveTo>
                      <a:lnTo>
                        <a:pt x="0" y="0"/>
                      </a:lnTo>
                      <a:lnTo>
                        <a:pt x="100" y="0"/>
                      </a:lnTo>
                      <a:lnTo>
                        <a:pt x="64" y="37"/>
                      </a:lnTo>
                      <a:lnTo>
                        <a:pt x="0" y="37"/>
                      </a:lnTo>
                      <a:lnTo>
                        <a:pt x="0"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28"/>
                <p:cNvSpPr>
                  <a:spLocks/>
                </p:cNvSpPr>
                <p:nvPr/>
              </p:nvSpPr>
              <p:spPr bwMode="auto">
                <a:xfrm>
                  <a:off x="1622777" y="4212330"/>
                  <a:ext cx="161046" cy="72471"/>
                </a:xfrm>
                <a:custGeom>
                  <a:avLst/>
                  <a:gdLst>
                    <a:gd name="T0" fmla="*/ 0 w 100"/>
                    <a:gd name="T1" fmla="*/ 0 h 45"/>
                    <a:gd name="T2" fmla="*/ 100 w 100"/>
                    <a:gd name="T3" fmla="*/ 0 h 45"/>
                    <a:gd name="T4" fmla="*/ 100 w 100"/>
                    <a:gd name="T5" fmla="*/ 45 h 45"/>
                    <a:gd name="T6" fmla="*/ 0 w 100"/>
                    <a:gd name="T7" fmla="*/ 45 h 45"/>
                    <a:gd name="T8" fmla="*/ 0 w 100"/>
                    <a:gd name="T9" fmla="*/ 0 h 45"/>
                    <a:gd name="T10" fmla="*/ 0 w 100"/>
                    <a:gd name="T11" fmla="*/ 0 h 45"/>
                  </a:gdLst>
                  <a:ahLst/>
                  <a:cxnLst>
                    <a:cxn ang="0">
                      <a:pos x="T0" y="T1"/>
                    </a:cxn>
                    <a:cxn ang="0">
                      <a:pos x="T2" y="T3"/>
                    </a:cxn>
                    <a:cxn ang="0">
                      <a:pos x="T4" y="T5"/>
                    </a:cxn>
                    <a:cxn ang="0">
                      <a:pos x="T6" y="T7"/>
                    </a:cxn>
                    <a:cxn ang="0">
                      <a:pos x="T8" y="T9"/>
                    </a:cxn>
                    <a:cxn ang="0">
                      <a:pos x="T10" y="T11"/>
                    </a:cxn>
                  </a:cxnLst>
                  <a:rect l="0" t="0" r="r" b="b"/>
                  <a:pathLst>
                    <a:path w="100" h="45">
                      <a:moveTo>
                        <a:pt x="0" y="0"/>
                      </a:moveTo>
                      <a:lnTo>
                        <a:pt x="100" y="0"/>
                      </a:lnTo>
                      <a:lnTo>
                        <a:pt x="100"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29"/>
                <p:cNvSpPr>
                  <a:spLocks/>
                </p:cNvSpPr>
                <p:nvPr/>
              </p:nvSpPr>
              <p:spPr bwMode="auto">
                <a:xfrm>
                  <a:off x="1371545"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30"/>
                <p:cNvSpPr>
                  <a:spLocks/>
                </p:cNvSpPr>
                <p:nvPr/>
              </p:nvSpPr>
              <p:spPr bwMode="auto">
                <a:xfrm>
                  <a:off x="1371545"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31"/>
                <p:cNvSpPr>
                  <a:spLocks/>
                </p:cNvSpPr>
                <p:nvPr/>
              </p:nvSpPr>
              <p:spPr bwMode="auto">
                <a:xfrm>
                  <a:off x="1371545"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32"/>
                <p:cNvSpPr>
                  <a:spLocks/>
                </p:cNvSpPr>
                <p:nvPr/>
              </p:nvSpPr>
              <p:spPr bwMode="auto">
                <a:xfrm>
                  <a:off x="1969027"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33"/>
                <p:cNvSpPr>
                  <a:spLocks/>
                </p:cNvSpPr>
                <p:nvPr/>
              </p:nvSpPr>
              <p:spPr bwMode="auto">
                <a:xfrm>
                  <a:off x="1882062"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34"/>
                <p:cNvSpPr>
                  <a:spLocks/>
                </p:cNvSpPr>
                <p:nvPr/>
              </p:nvSpPr>
              <p:spPr bwMode="auto">
                <a:xfrm>
                  <a:off x="1969027"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35"/>
                <p:cNvSpPr>
                  <a:spLocks/>
                </p:cNvSpPr>
                <p:nvPr/>
              </p:nvSpPr>
              <p:spPr bwMode="auto">
                <a:xfrm>
                  <a:off x="1725847" y="3466684"/>
                  <a:ext cx="468645" cy="471867"/>
                </a:xfrm>
                <a:custGeom>
                  <a:avLst/>
                  <a:gdLst>
                    <a:gd name="T0" fmla="*/ 208 w 291"/>
                    <a:gd name="T1" fmla="*/ 0 h 293"/>
                    <a:gd name="T2" fmla="*/ 0 w 291"/>
                    <a:gd name="T3" fmla="*/ 196 h 293"/>
                    <a:gd name="T4" fmla="*/ 92 w 291"/>
                    <a:gd name="T5" fmla="*/ 293 h 293"/>
                    <a:gd name="T6" fmla="*/ 291 w 291"/>
                    <a:gd name="T7" fmla="*/ 94 h 293"/>
                    <a:gd name="T8" fmla="*/ 208 w 291"/>
                    <a:gd name="T9" fmla="*/ 0 h 293"/>
                    <a:gd name="T10" fmla="*/ 208 w 291"/>
                    <a:gd name="T11" fmla="*/ 0 h 293"/>
                    <a:gd name="T12" fmla="*/ 208 w 291"/>
                    <a:gd name="T13" fmla="*/ 0 h 293"/>
                  </a:gdLst>
                  <a:ahLst/>
                  <a:cxnLst>
                    <a:cxn ang="0">
                      <a:pos x="T0" y="T1"/>
                    </a:cxn>
                    <a:cxn ang="0">
                      <a:pos x="T2" y="T3"/>
                    </a:cxn>
                    <a:cxn ang="0">
                      <a:pos x="T4" y="T5"/>
                    </a:cxn>
                    <a:cxn ang="0">
                      <a:pos x="T6" y="T7"/>
                    </a:cxn>
                    <a:cxn ang="0">
                      <a:pos x="T8" y="T9"/>
                    </a:cxn>
                    <a:cxn ang="0">
                      <a:pos x="T10" y="T11"/>
                    </a:cxn>
                    <a:cxn ang="0">
                      <a:pos x="T12" y="T13"/>
                    </a:cxn>
                  </a:cxnLst>
                  <a:rect l="0" t="0" r="r" b="b"/>
                  <a:pathLst>
                    <a:path w="291" h="293">
                      <a:moveTo>
                        <a:pt x="208" y="0"/>
                      </a:moveTo>
                      <a:lnTo>
                        <a:pt x="0" y="196"/>
                      </a:lnTo>
                      <a:lnTo>
                        <a:pt x="92" y="293"/>
                      </a:lnTo>
                      <a:lnTo>
                        <a:pt x="291" y="94"/>
                      </a:lnTo>
                      <a:lnTo>
                        <a:pt x="208" y="0"/>
                      </a:lnTo>
                      <a:lnTo>
                        <a:pt x="208" y="0"/>
                      </a:lnTo>
                      <a:lnTo>
                        <a:pt x="2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36"/>
                <p:cNvSpPr>
                  <a:spLocks/>
                </p:cNvSpPr>
                <p:nvPr/>
              </p:nvSpPr>
              <p:spPr bwMode="auto">
                <a:xfrm>
                  <a:off x="1619556" y="3849975"/>
                  <a:ext cx="190035" cy="172320"/>
                </a:xfrm>
                <a:custGeom>
                  <a:avLst/>
                  <a:gdLst>
                    <a:gd name="T0" fmla="*/ 35 w 118"/>
                    <a:gd name="T1" fmla="*/ 0 h 107"/>
                    <a:gd name="T2" fmla="*/ 0 w 118"/>
                    <a:gd name="T3" fmla="*/ 107 h 107"/>
                    <a:gd name="T4" fmla="*/ 118 w 118"/>
                    <a:gd name="T5" fmla="*/ 81 h 107"/>
                    <a:gd name="T6" fmla="*/ 35 w 118"/>
                    <a:gd name="T7" fmla="*/ 0 h 107"/>
                    <a:gd name="T8" fmla="*/ 35 w 118"/>
                    <a:gd name="T9" fmla="*/ 0 h 107"/>
                    <a:gd name="T10" fmla="*/ 35 w 118"/>
                    <a:gd name="T11" fmla="*/ 0 h 107"/>
                  </a:gdLst>
                  <a:ahLst/>
                  <a:cxnLst>
                    <a:cxn ang="0">
                      <a:pos x="T0" y="T1"/>
                    </a:cxn>
                    <a:cxn ang="0">
                      <a:pos x="T2" y="T3"/>
                    </a:cxn>
                    <a:cxn ang="0">
                      <a:pos x="T4" y="T5"/>
                    </a:cxn>
                    <a:cxn ang="0">
                      <a:pos x="T6" y="T7"/>
                    </a:cxn>
                    <a:cxn ang="0">
                      <a:pos x="T8" y="T9"/>
                    </a:cxn>
                    <a:cxn ang="0">
                      <a:pos x="T10" y="T11"/>
                    </a:cxn>
                  </a:cxnLst>
                  <a:rect l="0" t="0" r="r" b="b"/>
                  <a:pathLst>
                    <a:path w="118" h="107">
                      <a:moveTo>
                        <a:pt x="35" y="0"/>
                      </a:moveTo>
                      <a:lnTo>
                        <a:pt x="0" y="107"/>
                      </a:lnTo>
                      <a:lnTo>
                        <a:pt x="118" y="81"/>
                      </a:lnTo>
                      <a:lnTo>
                        <a:pt x="35"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mc:AlternateContent xmlns:mc="http://schemas.openxmlformats.org/markup-compatibility/2006" xmlns:a14="http://schemas.microsoft.com/office/drawing/2010/main">
        <mc:Choice Requires="a14">
          <p:sp>
            <p:nvSpPr>
              <p:cNvPr id="9" name="TextBox 8"/>
              <p:cNvSpPr txBox="1"/>
              <p:nvPr/>
            </p:nvSpPr>
            <p:spPr>
              <a:xfrm>
                <a:off x="1430681" y="3126144"/>
                <a:ext cx="21354021" cy="5301003"/>
              </a:xfrm>
              <a:prstGeom prst="rect">
                <a:avLst/>
              </a:prstGeom>
              <a:noFill/>
            </p:spPr>
            <p:txBody>
              <a:bodyPr wrap="square" rtlCol="0">
                <a:spAutoFit/>
              </a:bodyPr>
              <a:lstStyle/>
              <a:p>
                <a:r>
                  <a:rPr lang="en-US" sz="4400" b="1" dirty="0" smtClean="0">
                    <a:latin typeface="Tahoma" pitchFamily="34" charset="0"/>
                    <a:ea typeface="Tahoma" pitchFamily="34" charset="0"/>
                    <a:cs typeface="Tahoma" pitchFamily="34" charset="0"/>
                  </a:rPr>
                  <a:t>                 Cho </a:t>
                </a:r>
                <a:r>
                  <a:rPr lang="en-US" sz="4400" b="1" dirty="0" err="1" smtClean="0">
                    <a:latin typeface="Tahoma" pitchFamily="34" charset="0"/>
                    <a:ea typeface="Tahoma" pitchFamily="34" charset="0"/>
                    <a:cs typeface="Tahoma" pitchFamily="34" charset="0"/>
                  </a:rPr>
                  <a:t>hệ</a:t>
                </a:r>
                <a:r>
                  <a:rPr lang="en-US" sz="4400" b="1" dirty="0" smtClean="0">
                    <a:latin typeface="Tahoma" pitchFamily="34" charset="0"/>
                    <a:ea typeface="Tahoma" pitchFamily="34" charset="0"/>
                    <a:cs typeface="Tahoma" pitchFamily="34" charset="0"/>
                  </a:rPr>
                  <a:t> BPT </a:t>
                </a:r>
                <a14:m>
                  <m:oMath xmlns:m="http://schemas.openxmlformats.org/officeDocument/2006/math">
                    <m:d>
                      <m:dPr>
                        <m:begChr m:val="{"/>
                        <m:endChr m:val=""/>
                        <m:ctrlPr>
                          <a:rPr lang="en-US" sz="4400" b="1" i="1" smtClean="0">
                            <a:latin typeface="Cambria Math" panose="02040503050406030204" pitchFamily="18" charset="0"/>
                            <a:ea typeface="Tahoma" pitchFamily="34" charset="0"/>
                            <a:cs typeface="Tahoma" pitchFamily="34" charset="0"/>
                          </a:rPr>
                        </m:ctrlPr>
                      </m:dPr>
                      <m:e>
                        <m:m>
                          <m:mPr>
                            <m:mcs>
                              <m:mc>
                                <m:mcPr>
                                  <m:count m:val="1"/>
                                  <m:mcJc m:val="center"/>
                                </m:mcPr>
                              </m:mc>
                            </m:mcs>
                            <m:ctrlPr>
                              <a:rPr lang="en-US" sz="4400" b="1" i="1" smtClean="0">
                                <a:latin typeface="Cambria Math" panose="02040503050406030204" pitchFamily="18" charset="0"/>
                                <a:ea typeface="Tahoma" pitchFamily="34" charset="0"/>
                                <a:cs typeface="Tahoma" pitchFamily="34" charset="0"/>
                              </a:rPr>
                            </m:ctrlPr>
                          </m:mPr>
                          <m:mr>
                            <m:e>
                              <m:r>
                                <m:rPr>
                                  <m:brk m:alnAt="7"/>
                                </m:rPr>
                                <a:rPr lang="en-US" sz="4400" b="1" i="1" smtClean="0">
                                  <a:latin typeface="Cambria Math" panose="02040503050406030204" pitchFamily="18" charset="0"/>
                                  <a:ea typeface="Tahoma" pitchFamily="34" charset="0"/>
                                  <a:cs typeface="Tahoma" pitchFamily="34" charset="0"/>
                                </a:rPr>
                                <m:t>𝒙</m:t>
                              </m:r>
                              <m:r>
                                <a:rPr lang="en-US" sz="4400" b="1" i="1" smtClean="0">
                                  <a:latin typeface="Cambria Math" panose="02040503050406030204" pitchFamily="18" charset="0"/>
                                  <a:ea typeface="Tahoma" pitchFamily="34" charset="0"/>
                                  <a:cs typeface="Tahoma" pitchFamily="34" charset="0"/>
                                </a:rPr>
                                <m:t>−</m:t>
                              </m:r>
                              <m:r>
                                <a:rPr lang="en-US" sz="4400" b="1" i="1" smtClean="0">
                                  <a:latin typeface="Cambria Math" panose="02040503050406030204" pitchFamily="18" charset="0"/>
                                  <a:ea typeface="Tahoma" pitchFamily="34" charset="0"/>
                                  <a:cs typeface="Tahoma" pitchFamily="34" charset="0"/>
                                </a:rPr>
                                <m:t>𝟐</m:t>
                              </m:r>
                              <m:r>
                                <a:rPr lang="en-US" sz="4400" b="1" i="1" smtClean="0">
                                  <a:latin typeface="Cambria Math" panose="02040503050406030204" pitchFamily="18" charset="0"/>
                                  <a:ea typeface="Tahoma" pitchFamily="34" charset="0"/>
                                  <a:cs typeface="Tahoma" pitchFamily="34" charset="0"/>
                                </a:rPr>
                                <m:t>𝒚</m:t>
                              </m:r>
                              <m:r>
                                <a:rPr lang="en-US" sz="4400" b="1" i="1" smtClean="0">
                                  <a:latin typeface="Cambria Math" panose="02040503050406030204" pitchFamily="18" charset="0"/>
                                  <a:ea typeface="Cambria Math" panose="02040503050406030204" pitchFamily="18" charset="0"/>
                                  <a:cs typeface="Tahoma" pitchFamily="34" charset="0"/>
                                </a:rPr>
                                <m:t>≥−</m:t>
                              </m:r>
                              <m:r>
                                <a:rPr lang="en-US" sz="4400" b="1" i="1" smtClean="0">
                                  <a:latin typeface="Cambria Math" panose="02040503050406030204" pitchFamily="18" charset="0"/>
                                  <a:ea typeface="Cambria Math" panose="02040503050406030204" pitchFamily="18" charset="0"/>
                                  <a:cs typeface="Tahoma" pitchFamily="34" charset="0"/>
                                </a:rPr>
                                <m:t>𝟐</m:t>
                              </m:r>
                            </m:e>
                          </m:mr>
                          <m:mr>
                            <m:e>
                              <m:r>
                                <a:rPr lang="en-US" sz="4400" b="1" i="1" smtClean="0">
                                  <a:latin typeface="Cambria Math" panose="02040503050406030204" pitchFamily="18" charset="0"/>
                                  <a:ea typeface="Tahoma" pitchFamily="34" charset="0"/>
                                  <a:cs typeface="Tahoma" pitchFamily="34" charset="0"/>
                                </a:rPr>
                                <m:t>𝟕</m:t>
                              </m:r>
                              <m:r>
                                <a:rPr lang="en-US" sz="4400" b="1" i="1" smtClean="0">
                                  <a:latin typeface="Cambria Math" panose="02040503050406030204" pitchFamily="18" charset="0"/>
                                  <a:ea typeface="Tahoma" pitchFamily="34" charset="0"/>
                                  <a:cs typeface="Tahoma" pitchFamily="34" charset="0"/>
                                </a:rPr>
                                <m:t>𝒙</m:t>
                              </m:r>
                              <m:r>
                                <a:rPr lang="en-US" sz="4400" b="1" i="1" smtClean="0">
                                  <a:latin typeface="Cambria Math" panose="02040503050406030204" pitchFamily="18" charset="0"/>
                                  <a:ea typeface="Tahoma" pitchFamily="34" charset="0"/>
                                  <a:cs typeface="Tahoma" pitchFamily="34" charset="0"/>
                                </a:rPr>
                                <m:t>−</m:t>
                              </m:r>
                              <m:r>
                                <a:rPr lang="en-US" sz="4400" b="1" i="1" smtClean="0">
                                  <a:latin typeface="Cambria Math" panose="02040503050406030204" pitchFamily="18" charset="0"/>
                                  <a:ea typeface="Tahoma" pitchFamily="34" charset="0"/>
                                  <a:cs typeface="Tahoma" pitchFamily="34" charset="0"/>
                                </a:rPr>
                                <m:t>𝟒</m:t>
                              </m:r>
                              <m:r>
                                <a:rPr lang="en-US" sz="4400" b="1" i="1" smtClean="0">
                                  <a:latin typeface="Cambria Math" panose="02040503050406030204" pitchFamily="18" charset="0"/>
                                  <a:ea typeface="Tahoma" pitchFamily="34" charset="0"/>
                                  <a:cs typeface="Tahoma" pitchFamily="34" charset="0"/>
                                </a:rPr>
                                <m:t>𝒚</m:t>
                              </m:r>
                              <m:r>
                                <a:rPr lang="en-US" sz="4400" b="1" i="1" smtClean="0">
                                  <a:latin typeface="Cambria Math" panose="02040503050406030204" pitchFamily="18" charset="0"/>
                                  <a:ea typeface="Cambria Math" panose="02040503050406030204" pitchFamily="18" charset="0"/>
                                  <a:cs typeface="Tahoma" pitchFamily="34" charset="0"/>
                                </a:rPr>
                                <m:t>≤</m:t>
                              </m:r>
                              <m:r>
                                <a:rPr lang="en-US" sz="4400" b="1" i="1" smtClean="0">
                                  <a:latin typeface="Cambria Math" panose="02040503050406030204" pitchFamily="18" charset="0"/>
                                  <a:ea typeface="Cambria Math" panose="02040503050406030204" pitchFamily="18" charset="0"/>
                                  <a:cs typeface="Tahoma" pitchFamily="34" charset="0"/>
                                </a:rPr>
                                <m:t>𝟏𝟔</m:t>
                              </m:r>
                            </m:e>
                          </m:mr>
                          <m:mr>
                            <m:e>
                              <m:r>
                                <a:rPr lang="en-US" sz="4400" b="1" i="1" smtClean="0">
                                  <a:latin typeface="Cambria Math" panose="02040503050406030204" pitchFamily="18" charset="0"/>
                                  <a:ea typeface="Tahoma" pitchFamily="34" charset="0"/>
                                  <a:cs typeface="Tahoma" pitchFamily="34" charset="0"/>
                                </a:rPr>
                                <m:t>𝟐</m:t>
                              </m:r>
                              <m:r>
                                <a:rPr lang="en-US" sz="4400" b="1" i="1" smtClean="0">
                                  <a:latin typeface="Cambria Math" panose="02040503050406030204" pitchFamily="18" charset="0"/>
                                  <a:ea typeface="Tahoma" pitchFamily="34" charset="0"/>
                                  <a:cs typeface="Tahoma" pitchFamily="34" charset="0"/>
                                </a:rPr>
                                <m:t>𝒙</m:t>
                              </m:r>
                              <m:r>
                                <a:rPr lang="en-US" sz="4400" b="1" i="1" smtClean="0">
                                  <a:latin typeface="Cambria Math" panose="02040503050406030204" pitchFamily="18" charset="0"/>
                                  <a:ea typeface="Tahoma" pitchFamily="34" charset="0"/>
                                  <a:cs typeface="Tahoma" pitchFamily="34" charset="0"/>
                                </a:rPr>
                                <m:t>+</m:t>
                              </m:r>
                              <m:r>
                                <a:rPr lang="en-US" sz="4400" b="1" i="1" smtClean="0">
                                  <a:latin typeface="Cambria Math" panose="02040503050406030204" pitchFamily="18" charset="0"/>
                                  <a:ea typeface="Tahoma" pitchFamily="34" charset="0"/>
                                  <a:cs typeface="Tahoma" pitchFamily="34" charset="0"/>
                                </a:rPr>
                                <m:t>𝒚</m:t>
                              </m:r>
                              <m:r>
                                <a:rPr lang="en-US" sz="4400" b="1" i="1" smtClean="0">
                                  <a:latin typeface="Cambria Math" panose="02040503050406030204" pitchFamily="18" charset="0"/>
                                  <a:ea typeface="Cambria Math" panose="02040503050406030204" pitchFamily="18" charset="0"/>
                                  <a:cs typeface="Tahoma" pitchFamily="34" charset="0"/>
                                </a:rPr>
                                <m:t>≥−</m:t>
                              </m:r>
                              <m:r>
                                <a:rPr lang="en-US" sz="4400" b="1" i="1" smtClean="0">
                                  <a:latin typeface="Cambria Math" panose="02040503050406030204" pitchFamily="18" charset="0"/>
                                  <a:ea typeface="Cambria Math" panose="02040503050406030204" pitchFamily="18" charset="0"/>
                                  <a:cs typeface="Tahoma" pitchFamily="34" charset="0"/>
                                </a:rPr>
                                <m:t>𝟒</m:t>
                              </m:r>
                            </m:e>
                          </m:mr>
                        </m:m>
                      </m:e>
                    </m:d>
                  </m:oMath>
                </a14:m>
                <a:endParaRPr lang="en-US" sz="4400" b="1" dirty="0" smtClean="0">
                  <a:latin typeface="Tahoma" pitchFamily="34" charset="0"/>
                  <a:ea typeface="Tahoma" pitchFamily="34" charset="0"/>
                  <a:cs typeface="Tahoma" pitchFamily="34" charset="0"/>
                </a:endParaRPr>
              </a:p>
              <a:p>
                <a:pPr marL="742950" indent="-742950">
                  <a:lnSpc>
                    <a:spcPct val="150000"/>
                  </a:lnSpc>
                  <a:buAutoNum type="alphaLcPeriod"/>
                </a:pPr>
                <a:r>
                  <a:rPr lang="en-US" sz="4400" b="1" dirty="0" err="1" smtClean="0">
                    <a:latin typeface="Tahoma" pitchFamily="34" charset="0"/>
                    <a:ea typeface="Tahoma" pitchFamily="34" charset="0"/>
                    <a:cs typeface="Tahoma" pitchFamily="34" charset="0"/>
                  </a:rPr>
                  <a:t>Trong</a:t>
                </a:r>
                <a:r>
                  <a:rPr lang="en-US" sz="4400" b="1" dirty="0" smtClean="0">
                    <a:latin typeface="Tahoma" pitchFamily="34" charset="0"/>
                    <a:ea typeface="Tahoma" pitchFamily="34" charset="0"/>
                    <a:cs typeface="Tahoma" pitchFamily="34" charset="0"/>
                  </a:rPr>
                  <a:t> </a:t>
                </a:r>
                <a:r>
                  <a:rPr lang="en-US" sz="4400" b="1" dirty="0" err="1" smtClean="0">
                    <a:latin typeface="Tahoma" pitchFamily="34" charset="0"/>
                    <a:ea typeface="Tahoma" pitchFamily="34" charset="0"/>
                    <a:cs typeface="Tahoma" pitchFamily="34" charset="0"/>
                  </a:rPr>
                  <a:t>cùng</a:t>
                </a:r>
                <a:r>
                  <a:rPr lang="en-US" sz="4400" b="1" dirty="0" smtClean="0">
                    <a:latin typeface="Tahoma" pitchFamily="34" charset="0"/>
                    <a:ea typeface="Tahoma" pitchFamily="34" charset="0"/>
                    <a:cs typeface="Tahoma" pitchFamily="34" charset="0"/>
                  </a:rPr>
                  <a:t> </a:t>
                </a:r>
                <a:r>
                  <a:rPr lang="en-US" sz="4400" b="1" dirty="0" err="1" smtClean="0">
                    <a:latin typeface="Tahoma" pitchFamily="34" charset="0"/>
                    <a:ea typeface="Tahoma" pitchFamily="34" charset="0"/>
                    <a:cs typeface="Tahoma" pitchFamily="34" charset="0"/>
                  </a:rPr>
                  <a:t>mp</a:t>
                </a:r>
                <a:r>
                  <a:rPr lang="en-US" sz="4400" b="1" dirty="0" smtClean="0">
                    <a:latin typeface="Tahoma" pitchFamily="34" charset="0"/>
                    <a:ea typeface="Tahoma" pitchFamily="34" charset="0"/>
                    <a:cs typeface="Tahoma" pitchFamily="34" charset="0"/>
                  </a:rPr>
                  <a:t> Oxy, </a:t>
                </a:r>
                <a:r>
                  <a:rPr lang="en-US" sz="4400" b="1" dirty="0" err="1" smtClean="0">
                    <a:latin typeface="Tahoma" pitchFamily="34" charset="0"/>
                    <a:ea typeface="Tahoma" pitchFamily="34" charset="0"/>
                    <a:cs typeface="Tahoma" pitchFamily="34" charset="0"/>
                  </a:rPr>
                  <a:t>biểu</a:t>
                </a:r>
                <a:r>
                  <a:rPr lang="en-US" sz="4400" b="1" dirty="0" smtClean="0">
                    <a:latin typeface="Tahoma" pitchFamily="34" charset="0"/>
                    <a:ea typeface="Tahoma" pitchFamily="34" charset="0"/>
                    <a:cs typeface="Tahoma" pitchFamily="34" charset="0"/>
                  </a:rPr>
                  <a:t> </a:t>
                </a:r>
                <a:r>
                  <a:rPr lang="en-US" sz="4400" b="1" dirty="0" err="1" smtClean="0">
                    <a:latin typeface="Tahoma" pitchFamily="34" charset="0"/>
                    <a:ea typeface="Tahoma" pitchFamily="34" charset="0"/>
                    <a:cs typeface="Tahoma" pitchFamily="34" charset="0"/>
                  </a:rPr>
                  <a:t>diễn</a:t>
                </a:r>
                <a:r>
                  <a:rPr lang="en-US" sz="4400" b="1" dirty="0" smtClean="0">
                    <a:latin typeface="Tahoma" pitchFamily="34" charset="0"/>
                    <a:ea typeface="Tahoma" pitchFamily="34" charset="0"/>
                    <a:cs typeface="Tahoma" pitchFamily="34" charset="0"/>
                  </a:rPr>
                  <a:t> </a:t>
                </a:r>
                <a:r>
                  <a:rPr lang="en-US" sz="4400" b="1" dirty="0" err="1" smtClean="0">
                    <a:latin typeface="Tahoma" pitchFamily="34" charset="0"/>
                    <a:ea typeface="Tahoma" pitchFamily="34" charset="0"/>
                    <a:cs typeface="Tahoma" pitchFamily="34" charset="0"/>
                  </a:rPr>
                  <a:t>miền</a:t>
                </a:r>
                <a:r>
                  <a:rPr lang="en-US" sz="4400" b="1" dirty="0" smtClean="0">
                    <a:latin typeface="Tahoma" pitchFamily="34" charset="0"/>
                    <a:ea typeface="Tahoma" pitchFamily="34" charset="0"/>
                    <a:cs typeface="Tahoma" pitchFamily="34" charset="0"/>
                  </a:rPr>
                  <a:t> </a:t>
                </a:r>
                <a:r>
                  <a:rPr lang="en-US" sz="4400" b="1" dirty="0" err="1" smtClean="0">
                    <a:latin typeface="Tahoma" pitchFamily="34" charset="0"/>
                    <a:ea typeface="Tahoma" pitchFamily="34" charset="0"/>
                    <a:cs typeface="Tahoma" pitchFamily="34" charset="0"/>
                  </a:rPr>
                  <a:t>nghiệm</a:t>
                </a:r>
                <a:r>
                  <a:rPr lang="en-US" sz="4400" b="1" dirty="0" smtClean="0">
                    <a:latin typeface="Tahoma" pitchFamily="34" charset="0"/>
                    <a:ea typeface="Tahoma" pitchFamily="34" charset="0"/>
                    <a:cs typeface="Tahoma" pitchFamily="34" charset="0"/>
                  </a:rPr>
                  <a:t> </a:t>
                </a:r>
                <a:r>
                  <a:rPr lang="en-US" sz="4400" b="1" dirty="0" err="1" smtClean="0">
                    <a:latin typeface="Tahoma" pitchFamily="34" charset="0"/>
                    <a:ea typeface="Tahoma" pitchFamily="34" charset="0"/>
                    <a:cs typeface="Tahoma" pitchFamily="34" charset="0"/>
                  </a:rPr>
                  <a:t>của</a:t>
                </a:r>
                <a:r>
                  <a:rPr lang="en-US" sz="4400" b="1" dirty="0" smtClean="0">
                    <a:latin typeface="Tahoma" pitchFamily="34" charset="0"/>
                    <a:ea typeface="Tahoma" pitchFamily="34" charset="0"/>
                    <a:cs typeface="Tahoma" pitchFamily="34" charset="0"/>
                  </a:rPr>
                  <a:t> </a:t>
                </a:r>
                <a:r>
                  <a:rPr lang="en-US" sz="4400" b="1" dirty="0" err="1" smtClean="0">
                    <a:latin typeface="Tahoma" pitchFamily="34" charset="0"/>
                    <a:ea typeface="Tahoma" pitchFamily="34" charset="0"/>
                    <a:cs typeface="Tahoma" pitchFamily="34" charset="0"/>
                  </a:rPr>
                  <a:t>mỗi</a:t>
                </a:r>
                <a:r>
                  <a:rPr lang="en-US" sz="4400" b="1" dirty="0" smtClean="0">
                    <a:latin typeface="Tahoma" pitchFamily="34" charset="0"/>
                    <a:ea typeface="Tahoma" pitchFamily="34" charset="0"/>
                    <a:cs typeface="Tahoma" pitchFamily="34" charset="0"/>
                  </a:rPr>
                  <a:t> </a:t>
                </a:r>
                <a:r>
                  <a:rPr lang="en-US" sz="4400" b="1" dirty="0" err="1" smtClean="0">
                    <a:latin typeface="Tahoma" pitchFamily="34" charset="0"/>
                    <a:ea typeface="Tahoma" pitchFamily="34" charset="0"/>
                    <a:cs typeface="Tahoma" pitchFamily="34" charset="0"/>
                  </a:rPr>
                  <a:t>bpt</a:t>
                </a:r>
                <a:r>
                  <a:rPr lang="en-US" sz="4400" b="1" dirty="0" smtClean="0">
                    <a:latin typeface="Tahoma" pitchFamily="34" charset="0"/>
                    <a:ea typeface="Tahoma" pitchFamily="34" charset="0"/>
                    <a:cs typeface="Tahoma" pitchFamily="34" charset="0"/>
                  </a:rPr>
                  <a:t> </a:t>
                </a:r>
                <a:r>
                  <a:rPr lang="en-US" sz="4400" b="1" dirty="0" err="1" smtClean="0">
                    <a:latin typeface="Tahoma" pitchFamily="34" charset="0"/>
                    <a:ea typeface="Tahoma" pitchFamily="34" charset="0"/>
                    <a:cs typeface="Tahoma" pitchFamily="34" charset="0"/>
                  </a:rPr>
                  <a:t>trong</a:t>
                </a:r>
                <a:r>
                  <a:rPr lang="en-US" sz="4400" b="1" dirty="0" smtClean="0">
                    <a:latin typeface="Tahoma" pitchFamily="34" charset="0"/>
                    <a:ea typeface="Tahoma" pitchFamily="34" charset="0"/>
                    <a:cs typeface="Tahoma" pitchFamily="34" charset="0"/>
                  </a:rPr>
                  <a:t> </a:t>
                </a:r>
                <a:r>
                  <a:rPr lang="en-US" sz="4400" b="1" dirty="0" err="1" smtClean="0">
                    <a:latin typeface="Tahoma" pitchFamily="34" charset="0"/>
                    <a:ea typeface="Tahoma" pitchFamily="34" charset="0"/>
                    <a:cs typeface="Tahoma" pitchFamily="34" charset="0"/>
                  </a:rPr>
                  <a:t>hệ</a:t>
                </a:r>
                <a:r>
                  <a:rPr lang="en-US" sz="4400" b="1" dirty="0" smtClean="0">
                    <a:latin typeface="Tahoma" pitchFamily="34" charset="0"/>
                    <a:ea typeface="Tahoma" pitchFamily="34" charset="0"/>
                    <a:cs typeface="Tahoma" pitchFamily="34" charset="0"/>
                  </a:rPr>
                  <a:t> </a:t>
                </a:r>
                <a:r>
                  <a:rPr lang="en-US" sz="4400" b="1" dirty="0" err="1" smtClean="0">
                    <a:latin typeface="Tahoma" pitchFamily="34" charset="0"/>
                    <a:ea typeface="Tahoma" pitchFamily="34" charset="0"/>
                    <a:cs typeface="Tahoma" pitchFamily="34" charset="0"/>
                  </a:rPr>
                  <a:t>bpt</a:t>
                </a:r>
                <a:r>
                  <a:rPr lang="en-US" sz="4400" b="1" dirty="0" smtClean="0">
                    <a:latin typeface="Tahoma" pitchFamily="34" charset="0"/>
                    <a:ea typeface="Tahoma" pitchFamily="34" charset="0"/>
                    <a:cs typeface="Tahoma" pitchFamily="34" charset="0"/>
                  </a:rPr>
                  <a:t> </a:t>
                </a:r>
                <a:r>
                  <a:rPr lang="en-US" sz="4400" b="1" dirty="0" err="1" smtClean="0">
                    <a:latin typeface="Tahoma" pitchFamily="34" charset="0"/>
                    <a:ea typeface="Tahoma" pitchFamily="34" charset="0"/>
                    <a:cs typeface="Tahoma" pitchFamily="34" charset="0"/>
                  </a:rPr>
                  <a:t>bằng</a:t>
                </a:r>
                <a:r>
                  <a:rPr lang="en-US" sz="4400" b="1" dirty="0" smtClean="0">
                    <a:latin typeface="Tahoma" pitchFamily="34" charset="0"/>
                    <a:ea typeface="Tahoma" pitchFamily="34" charset="0"/>
                    <a:cs typeface="Tahoma" pitchFamily="34" charset="0"/>
                  </a:rPr>
                  <a:t> </a:t>
                </a:r>
                <a:r>
                  <a:rPr lang="en-US" sz="4400" b="1" dirty="0" err="1" smtClean="0">
                    <a:latin typeface="Tahoma" pitchFamily="34" charset="0"/>
                    <a:ea typeface="Tahoma" pitchFamily="34" charset="0"/>
                    <a:cs typeface="Tahoma" pitchFamily="34" charset="0"/>
                  </a:rPr>
                  <a:t>cách</a:t>
                </a:r>
                <a:r>
                  <a:rPr lang="en-US" sz="4400" b="1" dirty="0" smtClean="0">
                    <a:latin typeface="Tahoma" pitchFamily="34" charset="0"/>
                    <a:ea typeface="Tahoma" pitchFamily="34" charset="0"/>
                    <a:cs typeface="Tahoma" pitchFamily="34" charset="0"/>
                  </a:rPr>
                  <a:t> </a:t>
                </a:r>
                <a:r>
                  <a:rPr lang="en-US" sz="4400" b="1" dirty="0" err="1" smtClean="0">
                    <a:latin typeface="Tahoma" pitchFamily="34" charset="0"/>
                    <a:ea typeface="Tahoma" pitchFamily="34" charset="0"/>
                    <a:cs typeface="Tahoma" pitchFamily="34" charset="0"/>
                  </a:rPr>
                  <a:t>gạch</a:t>
                </a:r>
                <a:r>
                  <a:rPr lang="en-US" sz="4400" b="1" dirty="0" smtClean="0">
                    <a:latin typeface="Tahoma" pitchFamily="34" charset="0"/>
                    <a:ea typeface="Tahoma" pitchFamily="34" charset="0"/>
                    <a:cs typeface="Tahoma" pitchFamily="34" charset="0"/>
                  </a:rPr>
                  <a:t> </a:t>
                </a:r>
                <a:r>
                  <a:rPr lang="en-US" sz="4400" b="1" dirty="0" err="1" smtClean="0">
                    <a:latin typeface="Tahoma" pitchFamily="34" charset="0"/>
                    <a:ea typeface="Tahoma" pitchFamily="34" charset="0"/>
                    <a:cs typeface="Tahoma" pitchFamily="34" charset="0"/>
                  </a:rPr>
                  <a:t>bỏ</a:t>
                </a:r>
                <a:r>
                  <a:rPr lang="en-US" sz="4400" b="1" dirty="0" smtClean="0">
                    <a:latin typeface="Tahoma" pitchFamily="34" charset="0"/>
                    <a:ea typeface="Tahoma" pitchFamily="34" charset="0"/>
                    <a:cs typeface="Tahoma" pitchFamily="34" charset="0"/>
                  </a:rPr>
                  <a:t> </a:t>
                </a:r>
                <a:r>
                  <a:rPr lang="en-US" sz="4400" b="1" dirty="0" err="1" smtClean="0">
                    <a:latin typeface="Tahoma" pitchFamily="34" charset="0"/>
                    <a:ea typeface="Tahoma" pitchFamily="34" charset="0"/>
                    <a:cs typeface="Tahoma" pitchFamily="34" charset="0"/>
                  </a:rPr>
                  <a:t>phần</a:t>
                </a:r>
                <a:r>
                  <a:rPr lang="en-US" sz="4400" b="1" dirty="0" smtClean="0">
                    <a:latin typeface="Tahoma" pitchFamily="34" charset="0"/>
                    <a:ea typeface="Tahoma" pitchFamily="34" charset="0"/>
                    <a:cs typeface="Tahoma" pitchFamily="34" charset="0"/>
                  </a:rPr>
                  <a:t> </a:t>
                </a:r>
                <a:r>
                  <a:rPr lang="en-US" sz="4400" b="1" dirty="0" err="1" smtClean="0">
                    <a:latin typeface="Tahoma" pitchFamily="34" charset="0"/>
                    <a:ea typeface="Tahoma" pitchFamily="34" charset="0"/>
                    <a:cs typeface="Tahoma" pitchFamily="34" charset="0"/>
                  </a:rPr>
                  <a:t>không</a:t>
                </a:r>
                <a:r>
                  <a:rPr lang="en-US" sz="4400" b="1" dirty="0" smtClean="0">
                    <a:latin typeface="Tahoma" pitchFamily="34" charset="0"/>
                    <a:ea typeface="Tahoma" pitchFamily="34" charset="0"/>
                    <a:cs typeface="Tahoma" pitchFamily="34" charset="0"/>
                  </a:rPr>
                  <a:t> </a:t>
                </a:r>
                <a:r>
                  <a:rPr lang="en-US" sz="4400" b="1" dirty="0" err="1" smtClean="0">
                    <a:latin typeface="Tahoma" pitchFamily="34" charset="0"/>
                    <a:ea typeface="Tahoma" pitchFamily="34" charset="0"/>
                    <a:cs typeface="Tahoma" pitchFamily="34" charset="0"/>
                  </a:rPr>
                  <a:t>thuộc</a:t>
                </a:r>
                <a:r>
                  <a:rPr lang="en-US" sz="4400" b="1" dirty="0" smtClean="0">
                    <a:latin typeface="Tahoma" pitchFamily="34" charset="0"/>
                    <a:ea typeface="Tahoma" pitchFamily="34" charset="0"/>
                    <a:cs typeface="Tahoma" pitchFamily="34" charset="0"/>
                  </a:rPr>
                  <a:t> </a:t>
                </a:r>
                <a:r>
                  <a:rPr lang="en-US" sz="4400" b="1" dirty="0" err="1" smtClean="0">
                    <a:latin typeface="Tahoma" pitchFamily="34" charset="0"/>
                    <a:ea typeface="Tahoma" pitchFamily="34" charset="0"/>
                    <a:cs typeface="Tahoma" pitchFamily="34" charset="0"/>
                  </a:rPr>
                  <a:t>miền</a:t>
                </a:r>
                <a:r>
                  <a:rPr lang="en-US" sz="4400" b="1" dirty="0" smtClean="0">
                    <a:latin typeface="Tahoma" pitchFamily="34" charset="0"/>
                    <a:ea typeface="Tahoma" pitchFamily="34" charset="0"/>
                    <a:cs typeface="Tahoma" pitchFamily="34" charset="0"/>
                  </a:rPr>
                  <a:t> </a:t>
                </a:r>
                <a:r>
                  <a:rPr lang="en-US" sz="4400" b="1" dirty="0" err="1" smtClean="0">
                    <a:latin typeface="Tahoma" pitchFamily="34" charset="0"/>
                    <a:ea typeface="Tahoma" pitchFamily="34" charset="0"/>
                    <a:cs typeface="Tahoma" pitchFamily="34" charset="0"/>
                  </a:rPr>
                  <a:t>nghiệm</a:t>
                </a:r>
                <a:r>
                  <a:rPr lang="en-US" sz="4400" b="1" dirty="0" smtClean="0">
                    <a:latin typeface="Tahoma" pitchFamily="34" charset="0"/>
                    <a:ea typeface="Tahoma" pitchFamily="34" charset="0"/>
                    <a:cs typeface="Tahoma" pitchFamily="34" charset="0"/>
                  </a:rPr>
                  <a:t>.</a:t>
                </a:r>
              </a:p>
              <a:p>
                <a:pPr marL="742950" indent="-742950">
                  <a:lnSpc>
                    <a:spcPct val="150000"/>
                  </a:lnSpc>
                  <a:buAutoNum type="alphaLcPeriod"/>
                </a:pPr>
                <a:r>
                  <a:rPr lang="en-US" sz="4400" b="1" dirty="0" err="1" smtClean="0">
                    <a:latin typeface="Tahoma" pitchFamily="34" charset="0"/>
                    <a:ea typeface="Tahoma" pitchFamily="34" charset="0"/>
                    <a:cs typeface="Tahoma" pitchFamily="34" charset="0"/>
                  </a:rPr>
                  <a:t>Tìm</a:t>
                </a:r>
                <a:r>
                  <a:rPr lang="en-US" sz="4400" b="1" dirty="0" smtClean="0">
                    <a:latin typeface="Tahoma" pitchFamily="34" charset="0"/>
                    <a:ea typeface="Tahoma" pitchFamily="34" charset="0"/>
                    <a:cs typeface="Tahoma" pitchFamily="34" charset="0"/>
                  </a:rPr>
                  <a:t> </a:t>
                </a:r>
                <a:r>
                  <a:rPr lang="en-US" sz="4400" b="1" dirty="0" err="1" smtClean="0">
                    <a:latin typeface="Tahoma" pitchFamily="34" charset="0"/>
                    <a:ea typeface="Tahoma" pitchFamily="34" charset="0"/>
                    <a:cs typeface="Tahoma" pitchFamily="34" charset="0"/>
                  </a:rPr>
                  <a:t>miền</a:t>
                </a:r>
                <a:r>
                  <a:rPr lang="en-US" sz="4400" b="1" dirty="0" smtClean="0">
                    <a:latin typeface="Tahoma" pitchFamily="34" charset="0"/>
                    <a:ea typeface="Tahoma" pitchFamily="34" charset="0"/>
                    <a:cs typeface="Tahoma" pitchFamily="34" charset="0"/>
                  </a:rPr>
                  <a:t> </a:t>
                </a:r>
                <a:r>
                  <a:rPr lang="en-US" sz="4400" b="1" dirty="0" err="1" smtClean="0">
                    <a:latin typeface="Tahoma" pitchFamily="34" charset="0"/>
                    <a:ea typeface="Tahoma" pitchFamily="34" charset="0"/>
                    <a:cs typeface="Tahoma" pitchFamily="34" charset="0"/>
                  </a:rPr>
                  <a:t>nghiệm</a:t>
                </a:r>
                <a:r>
                  <a:rPr lang="en-US" sz="4400" b="1" dirty="0" smtClean="0">
                    <a:latin typeface="Tahoma" pitchFamily="34" charset="0"/>
                    <a:ea typeface="Tahoma" pitchFamily="34" charset="0"/>
                    <a:cs typeface="Tahoma" pitchFamily="34" charset="0"/>
                  </a:rPr>
                  <a:t> </a:t>
                </a:r>
                <a:r>
                  <a:rPr lang="en-US" sz="4400" b="1" dirty="0" err="1" smtClean="0">
                    <a:latin typeface="Tahoma" pitchFamily="34" charset="0"/>
                    <a:ea typeface="Tahoma" pitchFamily="34" charset="0"/>
                    <a:cs typeface="Tahoma" pitchFamily="34" charset="0"/>
                  </a:rPr>
                  <a:t>của</a:t>
                </a:r>
                <a:r>
                  <a:rPr lang="en-US" sz="4400" b="1" dirty="0" smtClean="0">
                    <a:latin typeface="Tahoma" pitchFamily="34" charset="0"/>
                    <a:ea typeface="Tahoma" pitchFamily="34" charset="0"/>
                    <a:cs typeface="Tahoma" pitchFamily="34" charset="0"/>
                  </a:rPr>
                  <a:t> </a:t>
                </a:r>
                <a:r>
                  <a:rPr lang="en-US" sz="4400" b="1" dirty="0" err="1" smtClean="0">
                    <a:latin typeface="Tahoma" pitchFamily="34" charset="0"/>
                    <a:ea typeface="Tahoma" pitchFamily="34" charset="0"/>
                    <a:cs typeface="Tahoma" pitchFamily="34" charset="0"/>
                  </a:rPr>
                  <a:t>bpt</a:t>
                </a:r>
                <a:endParaRPr lang="en-US" sz="4400" b="1" dirty="0">
                  <a:latin typeface="Tahoma" pitchFamily="34" charset="0"/>
                  <a:ea typeface="Tahoma" pitchFamily="34" charset="0"/>
                  <a:cs typeface="Tahoma" pitchFamily="34" charset="0"/>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1430681" y="3126144"/>
                <a:ext cx="21354021" cy="5301003"/>
              </a:xfrm>
              <a:prstGeom prst="rect">
                <a:avLst/>
              </a:prstGeom>
              <a:blipFill>
                <a:blip r:embed="rId2"/>
                <a:stretch>
                  <a:fillRect l="-1170" b="-207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0" name="TextBox 39"/>
              <p:cNvSpPr txBox="1"/>
              <p:nvPr/>
            </p:nvSpPr>
            <p:spPr>
              <a:xfrm>
                <a:off x="917746" y="10105064"/>
                <a:ext cx="21756639" cy="1446550"/>
              </a:xfrm>
              <a:prstGeom prst="rect">
                <a:avLst/>
              </a:prstGeom>
              <a:noFill/>
            </p:spPr>
            <p:txBody>
              <a:bodyPr wrap="square" rtlCol="0">
                <a:spAutoFit/>
              </a:bodyPr>
              <a:lstStyle/>
              <a:p>
                <a:r>
                  <a:rPr lang="en-US" sz="4400" b="1" dirty="0" smtClean="0">
                    <a:latin typeface="Tahoma" pitchFamily="34" charset="0"/>
                    <a:ea typeface="Tahoma" pitchFamily="34" charset="0"/>
                    <a:cs typeface="Tahoma" pitchFamily="34" charset="0"/>
                  </a:rPr>
                  <a:t>B1: </a:t>
                </a:r>
                <a:r>
                  <a:rPr lang="en-US" sz="4400" b="1" dirty="0" err="1" smtClean="0">
                    <a:latin typeface="Tahoma" pitchFamily="34" charset="0"/>
                    <a:ea typeface="Tahoma" pitchFamily="34" charset="0"/>
                    <a:cs typeface="Tahoma" pitchFamily="34" charset="0"/>
                  </a:rPr>
                  <a:t>Trong</a:t>
                </a:r>
                <a:r>
                  <a:rPr lang="en-US" sz="4400" b="1" dirty="0" smtClean="0">
                    <a:latin typeface="Tahoma" pitchFamily="34" charset="0"/>
                    <a:ea typeface="Tahoma" pitchFamily="34" charset="0"/>
                    <a:cs typeface="Tahoma" pitchFamily="34" charset="0"/>
                  </a:rPr>
                  <a:t> </a:t>
                </a:r>
                <a:r>
                  <a:rPr lang="en-US" sz="4400" b="1" dirty="0" err="1" smtClean="0">
                    <a:latin typeface="Tahoma" pitchFamily="34" charset="0"/>
                    <a:ea typeface="Tahoma" pitchFamily="34" charset="0"/>
                    <a:cs typeface="Tahoma" pitchFamily="34" charset="0"/>
                  </a:rPr>
                  <a:t>cùng</a:t>
                </a:r>
                <a:r>
                  <a:rPr lang="en-US" sz="4400" b="1" dirty="0" smtClean="0">
                    <a:latin typeface="Tahoma" pitchFamily="34" charset="0"/>
                    <a:ea typeface="Tahoma" pitchFamily="34" charset="0"/>
                    <a:cs typeface="Tahoma" pitchFamily="34" charset="0"/>
                  </a:rPr>
                  <a:t> </a:t>
                </a:r>
                <a:r>
                  <a:rPr lang="en-US" sz="4400" b="1" dirty="0" err="1" smtClean="0">
                    <a:latin typeface="Tahoma" pitchFamily="34" charset="0"/>
                    <a:ea typeface="Tahoma" pitchFamily="34" charset="0"/>
                    <a:cs typeface="Tahoma" pitchFamily="34" charset="0"/>
                  </a:rPr>
                  <a:t>mp</a:t>
                </a:r>
                <a:r>
                  <a:rPr lang="en-US" sz="4400" b="1" dirty="0" smtClean="0">
                    <a:latin typeface="Tahoma" pitchFamily="34" charset="0"/>
                    <a:ea typeface="Tahoma" pitchFamily="34" charset="0"/>
                    <a:cs typeface="Tahoma" pitchFamily="34" charset="0"/>
                  </a:rPr>
                  <a:t> Oxy, </a:t>
                </a:r>
                <a:r>
                  <a:rPr lang="en-US" sz="4400" b="1" dirty="0" err="1" smtClean="0">
                    <a:latin typeface="Tahoma" pitchFamily="34" charset="0"/>
                    <a:ea typeface="Tahoma" pitchFamily="34" charset="0"/>
                    <a:cs typeface="Tahoma" pitchFamily="34" charset="0"/>
                  </a:rPr>
                  <a:t>vẽ</a:t>
                </a:r>
                <a:r>
                  <a:rPr lang="en-US" sz="4400" b="1" dirty="0" smtClean="0">
                    <a:latin typeface="Tahoma" pitchFamily="34" charset="0"/>
                    <a:ea typeface="Tahoma" pitchFamily="34" charset="0"/>
                    <a:cs typeface="Tahoma" pitchFamily="34" charset="0"/>
                  </a:rPr>
                  <a:t> 3 </a:t>
                </a:r>
                <a:r>
                  <a:rPr lang="en-US" sz="4400" b="1" dirty="0" err="1" smtClean="0">
                    <a:latin typeface="Tahoma" pitchFamily="34" charset="0"/>
                    <a:ea typeface="Tahoma" pitchFamily="34" charset="0"/>
                    <a:cs typeface="Tahoma" pitchFamily="34" charset="0"/>
                  </a:rPr>
                  <a:t>đường</a:t>
                </a:r>
                <a:r>
                  <a:rPr lang="en-US" sz="4400" b="1" dirty="0" smtClean="0">
                    <a:latin typeface="Tahoma" pitchFamily="34" charset="0"/>
                    <a:ea typeface="Tahoma" pitchFamily="34" charset="0"/>
                    <a:cs typeface="Tahoma" pitchFamily="34" charset="0"/>
                  </a:rPr>
                  <a:t> </a:t>
                </a:r>
                <a:r>
                  <a:rPr lang="en-US" sz="4400" b="1" dirty="0" err="1" smtClean="0">
                    <a:latin typeface="Tahoma" pitchFamily="34" charset="0"/>
                    <a:ea typeface="Tahoma" pitchFamily="34" charset="0"/>
                    <a:cs typeface="Tahoma" pitchFamily="34" charset="0"/>
                  </a:rPr>
                  <a:t>thẳng</a:t>
                </a:r>
                <a:r>
                  <a:rPr lang="en-US" sz="4400" b="1" dirty="0" smtClean="0">
                    <a:latin typeface="Tahoma" pitchFamily="34" charset="0"/>
                    <a:ea typeface="Tahoma" pitchFamily="34" charset="0"/>
                    <a:cs typeface="Tahoma" pitchFamily="34" charset="0"/>
                  </a:rPr>
                  <a:t> </a:t>
                </a:r>
                <a14:m>
                  <m:oMath xmlns:m="http://schemas.openxmlformats.org/officeDocument/2006/math">
                    <m:sSub>
                      <m:sSubPr>
                        <m:ctrlPr>
                          <a:rPr lang="en-US" sz="4400" b="1" i="1" smtClean="0">
                            <a:latin typeface="Cambria Math" panose="02040503050406030204" pitchFamily="18" charset="0"/>
                            <a:ea typeface="Tahoma" pitchFamily="34" charset="0"/>
                            <a:cs typeface="Tahoma" pitchFamily="34" charset="0"/>
                          </a:rPr>
                        </m:ctrlPr>
                      </m:sSubPr>
                      <m:e>
                        <m:r>
                          <a:rPr lang="en-US" sz="4400" b="1" i="1" smtClean="0">
                            <a:latin typeface="Cambria Math" panose="02040503050406030204" pitchFamily="18" charset="0"/>
                            <a:ea typeface="Tahoma" pitchFamily="34" charset="0"/>
                            <a:cs typeface="Tahoma" pitchFamily="34" charset="0"/>
                          </a:rPr>
                          <m:t>𝒅</m:t>
                        </m:r>
                      </m:e>
                      <m:sub>
                        <m:r>
                          <a:rPr lang="en-US" sz="4400" b="1" i="1" smtClean="0">
                            <a:latin typeface="Cambria Math" panose="02040503050406030204" pitchFamily="18" charset="0"/>
                            <a:ea typeface="Tahoma" pitchFamily="34" charset="0"/>
                            <a:cs typeface="Tahoma" pitchFamily="34" charset="0"/>
                          </a:rPr>
                          <m:t>𝟏</m:t>
                        </m:r>
                      </m:sub>
                    </m:sSub>
                    <m:r>
                      <a:rPr lang="en-US" sz="4400" b="1" i="1" smtClean="0">
                        <a:latin typeface="Cambria Math" panose="02040503050406030204" pitchFamily="18" charset="0"/>
                        <a:ea typeface="Tahoma" pitchFamily="34" charset="0"/>
                        <a:cs typeface="Tahoma" pitchFamily="34" charset="0"/>
                      </a:rPr>
                      <m:t>:</m:t>
                    </m:r>
                    <m:r>
                      <a:rPr lang="en-US" sz="4400" b="1" i="1" smtClean="0">
                        <a:latin typeface="Cambria Math" panose="02040503050406030204" pitchFamily="18" charset="0"/>
                        <a:ea typeface="Tahoma" pitchFamily="34" charset="0"/>
                        <a:cs typeface="Tahoma" pitchFamily="34" charset="0"/>
                      </a:rPr>
                      <m:t>𝒙</m:t>
                    </m:r>
                    <m:r>
                      <a:rPr lang="en-US" sz="4400" b="1" i="1" smtClean="0">
                        <a:latin typeface="Cambria Math" panose="02040503050406030204" pitchFamily="18" charset="0"/>
                        <a:ea typeface="Tahoma" pitchFamily="34" charset="0"/>
                        <a:cs typeface="Tahoma" pitchFamily="34" charset="0"/>
                      </a:rPr>
                      <m:t>−</m:t>
                    </m:r>
                    <m:r>
                      <a:rPr lang="en-US" sz="4400" b="1" i="1" smtClean="0">
                        <a:latin typeface="Cambria Math" panose="02040503050406030204" pitchFamily="18" charset="0"/>
                        <a:ea typeface="Tahoma" pitchFamily="34" charset="0"/>
                        <a:cs typeface="Tahoma" pitchFamily="34" charset="0"/>
                      </a:rPr>
                      <m:t>𝟐</m:t>
                    </m:r>
                    <m:r>
                      <a:rPr lang="en-US" sz="4400" b="1" i="1" smtClean="0">
                        <a:latin typeface="Cambria Math" panose="02040503050406030204" pitchFamily="18" charset="0"/>
                        <a:ea typeface="Tahoma" pitchFamily="34" charset="0"/>
                        <a:cs typeface="Tahoma" pitchFamily="34" charset="0"/>
                      </a:rPr>
                      <m:t>𝒚</m:t>
                    </m:r>
                    <m:r>
                      <a:rPr lang="en-US" sz="4400" b="1" i="1" smtClean="0">
                        <a:latin typeface="Cambria Math" panose="02040503050406030204" pitchFamily="18" charset="0"/>
                        <a:ea typeface="Tahoma" pitchFamily="34" charset="0"/>
                        <a:cs typeface="Tahoma" pitchFamily="34" charset="0"/>
                      </a:rPr>
                      <m:t>=−</m:t>
                    </m:r>
                    <m:r>
                      <a:rPr lang="en-US" sz="4400" b="1" i="1" smtClean="0">
                        <a:latin typeface="Cambria Math" panose="02040503050406030204" pitchFamily="18" charset="0"/>
                        <a:ea typeface="Tahoma" pitchFamily="34" charset="0"/>
                        <a:cs typeface="Tahoma" pitchFamily="34" charset="0"/>
                      </a:rPr>
                      <m:t>𝟐</m:t>
                    </m:r>
                    <m:r>
                      <a:rPr lang="en-US" sz="4400" b="1" i="1" smtClean="0">
                        <a:latin typeface="Cambria Math" panose="02040503050406030204" pitchFamily="18" charset="0"/>
                        <a:ea typeface="Tahoma" pitchFamily="34" charset="0"/>
                        <a:cs typeface="Tahoma" pitchFamily="34" charset="0"/>
                      </a:rPr>
                      <m:t>;</m:t>
                    </m:r>
                    <m:sSub>
                      <m:sSubPr>
                        <m:ctrlPr>
                          <a:rPr lang="en-US" sz="4400" b="1" i="1" smtClean="0">
                            <a:latin typeface="Cambria Math" panose="02040503050406030204" pitchFamily="18" charset="0"/>
                            <a:ea typeface="Tahoma" pitchFamily="34" charset="0"/>
                            <a:cs typeface="Tahoma" pitchFamily="34" charset="0"/>
                          </a:rPr>
                        </m:ctrlPr>
                      </m:sSubPr>
                      <m:e>
                        <m:r>
                          <a:rPr lang="en-US" sz="4400" b="1" i="1" smtClean="0">
                            <a:latin typeface="Cambria Math" panose="02040503050406030204" pitchFamily="18" charset="0"/>
                            <a:ea typeface="Tahoma" pitchFamily="34" charset="0"/>
                            <a:cs typeface="Tahoma" pitchFamily="34" charset="0"/>
                          </a:rPr>
                          <m:t>  </m:t>
                        </m:r>
                        <m:r>
                          <a:rPr lang="en-US" sz="4400" b="1" i="1" smtClean="0">
                            <a:latin typeface="Cambria Math" panose="02040503050406030204" pitchFamily="18" charset="0"/>
                            <a:ea typeface="Tahoma" pitchFamily="34" charset="0"/>
                            <a:cs typeface="Tahoma" pitchFamily="34" charset="0"/>
                          </a:rPr>
                          <m:t>𝒅</m:t>
                        </m:r>
                      </m:e>
                      <m:sub>
                        <m:r>
                          <a:rPr lang="en-US" sz="4400" b="1" i="1" smtClean="0">
                            <a:latin typeface="Cambria Math" panose="02040503050406030204" pitchFamily="18" charset="0"/>
                            <a:ea typeface="Tahoma" pitchFamily="34" charset="0"/>
                            <a:cs typeface="Tahoma" pitchFamily="34" charset="0"/>
                          </a:rPr>
                          <m:t>𝟐</m:t>
                        </m:r>
                      </m:sub>
                    </m:sSub>
                    <m:r>
                      <a:rPr lang="en-US" sz="4400" b="1" i="1" smtClean="0">
                        <a:latin typeface="Cambria Math" panose="02040503050406030204" pitchFamily="18" charset="0"/>
                        <a:ea typeface="Tahoma" pitchFamily="34" charset="0"/>
                        <a:cs typeface="Tahoma" pitchFamily="34" charset="0"/>
                      </a:rPr>
                      <m:t>:</m:t>
                    </m:r>
                    <m:r>
                      <a:rPr lang="en-US" sz="4400" b="1" i="1" smtClean="0">
                        <a:latin typeface="Cambria Math" panose="02040503050406030204" pitchFamily="18" charset="0"/>
                        <a:ea typeface="Tahoma" pitchFamily="34" charset="0"/>
                        <a:cs typeface="Tahoma" pitchFamily="34" charset="0"/>
                      </a:rPr>
                      <m:t>𝟕</m:t>
                    </m:r>
                    <m:r>
                      <a:rPr lang="en-US" sz="4400" b="1" i="1" smtClean="0">
                        <a:latin typeface="Cambria Math" panose="02040503050406030204" pitchFamily="18" charset="0"/>
                        <a:ea typeface="Tahoma" pitchFamily="34" charset="0"/>
                        <a:cs typeface="Tahoma" pitchFamily="34" charset="0"/>
                      </a:rPr>
                      <m:t>𝒙</m:t>
                    </m:r>
                    <m:r>
                      <a:rPr lang="en-US" sz="4400" b="1" i="1" smtClean="0">
                        <a:latin typeface="Cambria Math" panose="02040503050406030204" pitchFamily="18" charset="0"/>
                        <a:ea typeface="Tahoma" pitchFamily="34" charset="0"/>
                        <a:cs typeface="Tahoma" pitchFamily="34" charset="0"/>
                      </a:rPr>
                      <m:t>−</m:t>
                    </m:r>
                    <m:r>
                      <a:rPr lang="en-US" sz="4400" b="1" i="1" smtClean="0">
                        <a:latin typeface="Cambria Math" panose="02040503050406030204" pitchFamily="18" charset="0"/>
                        <a:ea typeface="Tahoma" pitchFamily="34" charset="0"/>
                        <a:cs typeface="Tahoma" pitchFamily="34" charset="0"/>
                      </a:rPr>
                      <m:t>𝟒</m:t>
                    </m:r>
                    <m:r>
                      <a:rPr lang="en-US" sz="4400" b="1" i="1" smtClean="0">
                        <a:latin typeface="Cambria Math" panose="02040503050406030204" pitchFamily="18" charset="0"/>
                        <a:ea typeface="Tahoma" pitchFamily="34" charset="0"/>
                        <a:cs typeface="Tahoma" pitchFamily="34" charset="0"/>
                      </a:rPr>
                      <m:t>𝒚</m:t>
                    </m:r>
                    <m:r>
                      <a:rPr lang="en-US" sz="4400" b="1" i="1" smtClean="0">
                        <a:latin typeface="Cambria Math" panose="02040503050406030204" pitchFamily="18" charset="0"/>
                        <a:ea typeface="Tahoma" pitchFamily="34" charset="0"/>
                        <a:cs typeface="Tahoma" pitchFamily="34" charset="0"/>
                      </a:rPr>
                      <m:t>=</m:t>
                    </m:r>
                    <m:r>
                      <a:rPr lang="en-US" sz="4400" b="1" i="1" smtClean="0">
                        <a:latin typeface="Cambria Math" panose="02040503050406030204" pitchFamily="18" charset="0"/>
                        <a:ea typeface="Tahoma" pitchFamily="34" charset="0"/>
                        <a:cs typeface="Tahoma" pitchFamily="34" charset="0"/>
                      </a:rPr>
                      <m:t>𝟏𝟔</m:t>
                    </m:r>
                    <m:r>
                      <a:rPr lang="en-US" sz="4400" b="1" i="1" smtClean="0">
                        <a:latin typeface="Cambria Math" panose="02040503050406030204" pitchFamily="18" charset="0"/>
                        <a:ea typeface="Tahoma" pitchFamily="34" charset="0"/>
                        <a:cs typeface="Tahoma" pitchFamily="34" charset="0"/>
                      </a:rPr>
                      <m:t>; </m:t>
                    </m:r>
                  </m:oMath>
                </a14:m>
                <a:endParaRPr lang="en-US" sz="4400" b="1" dirty="0" smtClean="0">
                  <a:latin typeface="Tahoma" pitchFamily="34" charset="0"/>
                  <a:ea typeface="Tahoma" pitchFamily="34" charset="0"/>
                  <a:cs typeface="Tahoma" pitchFamily="34" charset="0"/>
                </a:endParaRPr>
              </a:p>
              <a:p>
                <a:r>
                  <a:rPr lang="en-US" sz="4400" b="1" dirty="0" smtClean="0">
                    <a:ea typeface="Tahoma" pitchFamily="34" charset="0"/>
                    <a:cs typeface="Tahoma" pitchFamily="34" charset="0"/>
                  </a:rPr>
                  <a:t>                                                                                              </a:t>
                </a:r>
                <a14:m>
                  <m:oMath xmlns:m="http://schemas.openxmlformats.org/officeDocument/2006/math">
                    <m:sSub>
                      <m:sSubPr>
                        <m:ctrlPr>
                          <a:rPr lang="en-US" sz="4400" b="1" i="1" smtClean="0">
                            <a:latin typeface="Cambria Math" panose="02040503050406030204" pitchFamily="18" charset="0"/>
                            <a:ea typeface="Tahoma" pitchFamily="34" charset="0"/>
                            <a:cs typeface="Tahoma" pitchFamily="34" charset="0"/>
                          </a:rPr>
                        </m:ctrlPr>
                      </m:sSubPr>
                      <m:e>
                        <m:r>
                          <a:rPr lang="en-US" sz="4400" b="1" i="1" smtClean="0">
                            <a:latin typeface="Cambria Math" panose="02040503050406030204" pitchFamily="18" charset="0"/>
                            <a:ea typeface="Tahoma" pitchFamily="34" charset="0"/>
                            <a:cs typeface="Tahoma" pitchFamily="34" charset="0"/>
                          </a:rPr>
                          <m:t>𝒅</m:t>
                        </m:r>
                      </m:e>
                      <m:sub>
                        <m:r>
                          <a:rPr lang="en-US" sz="4400" b="1" i="1" smtClean="0">
                            <a:latin typeface="Cambria Math" panose="02040503050406030204" pitchFamily="18" charset="0"/>
                            <a:ea typeface="Tahoma" pitchFamily="34" charset="0"/>
                            <a:cs typeface="Tahoma" pitchFamily="34" charset="0"/>
                          </a:rPr>
                          <m:t>𝟑</m:t>
                        </m:r>
                      </m:sub>
                    </m:sSub>
                    <m:r>
                      <a:rPr lang="en-US" sz="4400" b="1" i="1" smtClean="0">
                        <a:latin typeface="Cambria Math" panose="02040503050406030204" pitchFamily="18" charset="0"/>
                        <a:ea typeface="Tahoma" pitchFamily="34" charset="0"/>
                        <a:cs typeface="Tahoma" pitchFamily="34" charset="0"/>
                      </a:rPr>
                      <m:t>:</m:t>
                    </m:r>
                    <m:r>
                      <a:rPr lang="en-US" sz="4400" b="1" i="1" smtClean="0">
                        <a:latin typeface="Cambria Math" panose="02040503050406030204" pitchFamily="18" charset="0"/>
                        <a:ea typeface="Tahoma" pitchFamily="34" charset="0"/>
                        <a:cs typeface="Tahoma" pitchFamily="34" charset="0"/>
                      </a:rPr>
                      <m:t>𝟐</m:t>
                    </m:r>
                    <m:r>
                      <a:rPr lang="en-US" sz="4400" b="1" i="1" smtClean="0">
                        <a:latin typeface="Cambria Math" panose="02040503050406030204" pitchFamily="18" charset="0"/>
                        <a:ea typeface="Tahoma" pitchFamily="34" charset="0"/>
                        <a:cs typeface="Tahoma" pitchFamily="34" charset="0"/>
                      </a:rPr>
                      <m:t>𝒙</m:t>
                    </m:r>
                    <m:r>
                      <a:rPr lang="en-US" sz="4400" b="1" i="1" smtClean="0">
                        <a:latin typeface="Cambria Math" panose="02040503050406030204" pitchFamily="18" charset="0"/>
                        <a:ea typeface="Tahoma" pitchFamily="34" charset="0"/>
                        <a:cs typeface="Tahoma" pitchFamily="34" charset="0"/>
                      </a:rPr>
                      <m:t>+</m:t>
                    </m:r>
                    <m:r>
                      <a:rPr lang="en-US" sz="4400" b="1" i="1" smtClean="0">
                        <a:latin typeface="Cambria Math" panose="02040503050406030204" pitchFamily="18" charset="0"/>
                        <a:ea typeface="Tahoma" pitchFamily="34" charset="0"/>
                        <a:cs typeface="Tahoma" pitchFamily="34" charset="0"/>
                      </a:rPr>
                      <m:t>𝟒</m:t>
                    </m:r>
                    <m:r>
                      <a:rPr lang="en-US" sz="4400" b="1" i="1" smtClean="0">
                        <a:latin typeface="Cambria Math" panose="02040503050406030204" pitchFamily="18" charset="0"/>
                        <a:ea typeface="Tahoma" pitchFamily="34" charset="0"/>
                        <a:cs typeface="Tahoma" pitchFamily="34" charset="0"/>
                      </a:rPr>
                      <m:t>=−</m:t>
                    </m:r>
                    <m:r>
                      <a:rPr lang="en-US" sz="4400" b="1" i="1" smtClean="0">
                        <a:latin typeface="Cambria Math" panose="02040503050406030204" pitchFamily="18" charset="0"/>
                        <a:ea typeface="Tahoma" pitchFamily="34" charset="0"/>
                        <a:cs typeface="Tahoma" pitchFamily="34" charset="0"/>
                      </a:rPr>
                      <m:t>𝟒</m:t>
                    </m:r>
                  </m:oMath>
                </a14:m>
                <a:endParaRPr lang="en-US" sz="4400" b="1" dirty="0">
                  <a:latin typeface="Tahoma" pitchFamily="34" charset="0"/>
                  <a:ea typeface="Tahoma" pitchFamily="34" charset="0"/>
                  <a:cs typeface="Tahoma" pitchFamily="34" charset="0"/>
                </a:endParaRPr>
              </a:p>
            </p:txBody>
          </p:sp>
        </mc:Choice>
        <mc:Fallback xmlns="">
          <p:sp>
            <p:nvSpPr>
              <p:cNvPr id="40" name="TextBox 39"/>
              <p:cNvSpPr txBox="1">
                <a:spLocks noRot="1" noChangeAspect="1" noMove="1" noResize="1" noEditPoints="1" noAdjustHandles="1" noChangeArrowheads="1" noChangeShapeType="1" noTextEdit="1"/>
              </p:cNvSpPr>
              <p:nvPr/>
            </p:nvSpPr>
            <p:spPr>
              <a:xfrm>
                <a:off x="917746" y="10105064"/>
                <a:ext cx="21756639" cy="1446550"/>
              </a:xfrm>
              <a:prstGeom prst="rect">
                <a:avLst/>
              </a:prstGeom>
              <a:blipFill>
                <a:blip r:embed="rId3"/>
                <a:stretch>
                  <a:fillRect l="-1149" t="-9283"/>
                </a:stretch>
              </a:blipFill>
            </p:spPr>
            <p:txBody>
              <a:bodyPr/>
              <a:lstStyle/>
              <a:p>
                <a:r>
                  <a:rPr lang="en-US">
                    <a:noFill/>
                  </a:rPr>
                  <a:t> </a:t>
                </a:r>
              </a:p>
            </p:txBody>
          </p:sp>
        </mc:Fallback>
      </mc:AlternateContent>
      <p:pic>
        <p:nvPicPr>
          <p:cNvPr id="73" name="Picture 3"/>
          <p:cNvPicPr>
            <a:picLocks noChangeAspect="1" noChangeArrowheads="1"/>
          </p:cNvPicPr>
          <p:nvPr/>
        </p:nvPicPr>
        <p:blipFill>
          <a:blip r:embed="rId4" cstate="print">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a:off x="584237" y="8846374"/>
            <a:ext cx="2846387" cy="1103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67555737"/>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barn(inVertical)">
                                      <p:cBhvr>
                                        <p:cTn id="12" dur="500"/>
                                        <p:tgtEl>
                                          <p:spTgt spid="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9">
                                            <p:txEl>
                                              <p:pRg st="1" end="1"/>
                                            </p:txEl>
                                          </p:spTgt>
                                        </p:tgtEl>
                                        <p:attrNameLst>
                                          <p:attrName>style.visibility</p:attrName>
                                        </p:attrNameLst>
                                      </p:cBhvr>
                                      <p:to>
                                        <p:strVal val="visible"/>
                                      </p:to>
                                    </p:set>
                                    <p:animEffect transition="in" filter="barn(inVertical)">
                                      <p:cBhvr>
                                        <p:cTn id="17" dur="500"/>
                                        <p:tgtEl>
                                          <p:spTgt spid="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9">
                                            <p:txEl>
                                              <p:pRg st="2" end="2"/>
                                            </p:txEl>
                                          </p:spTgt>
                                        </p:tgtEl>
                                        <p:attrNameLst>
                                          <p:attrName>style.visibility</p:attrName>
                                        </p:attrNameLst>
                                      </p:cBhvr>
                                      <p:to>
                                        <p:strVal val="visible"/>
                                      </p:to>
                                    </p:set>
                                    <p:animEffect transition="in" filter="barn(inVertical)">
                                      <p:cBhvr>
                                        <p:cTn id="22" dur="500"/>
                                        <p:tgtEl>
                                          <p:spTgt spid="9">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barn(inVertical)">
                                      <p:cBhvr>
                                        <p:cTn id="27" dur="500"/>
                                        <p:tgtEl>
                                          <p:spTgt spid="73"/>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circle(in)">
                                      <p:cBhvr>
                                        <p:cTn id="32" dur="20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barn(inVertical)">
                                      <p:cBhvr>
                                        <p:cTn id="3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4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799097" y="2149771"/>
            <a:ext cx="22402469" cy="4221332"/>
            <a:chOff x="1400772" y="4424631"/>
            <a:chExt cx="22001223" cy="4627073"/>
          </a:xfrm>
        </p:grpSpPr>
        <p:sp>
          <p:nvSpPr>
            <p:cNvPr id="36" name="Rounded Rectangle 35"/>
            <p:cNvSpPr/>
            <p:nvPr/>
          </p:nvSpPr>
          <p:spPr>
            <a:xfrm>
              <a:off x="1533269" y="4671092"/>
              <a:ext cx="21868726" cy="4380612"/>
            </a:xfrm>
            <a:prstGeom prst="roundRect">
              <a:avLst>
                <a:gd name="adj" fmla="val 4110"/>
              </a:avLst>
            </a:prstGeom>
            <a:ln/>
          </p:spPr>
          <p:style>
            <a:lnRef idx="1">
              <a:schemeClr val="accent4"/>
            </a:lnRef>
            <a:fillRef idx="2">
              <a:schemeClr val="accent4"/>
            </a:fillRef>
            <a:effectRef idx="1">
              <a:schemeClr val="accent4"/>
            </a:effectRef>
            <a:fontRef idx="minor">
              <a:schemeClr val="dk1"/>
            </a:fontRef>
          </p:style>
          <p:txBody>
            <a:bodyPr lIns="36000" tIns="18000" rIns="36000" bIns="18000" rtlCol="0" anchor="ctr"/>
            <a:lstStyle/>
            <a:p>
              <a:pPr algn="ctr"/>
              <a:endParaRPr lang="en-US" sz="4600" dirty="0">
                <a:latin typeface="Tahoma" pitchFamily="34" charset="0"/>
                <a:ea typeface="Tahoma" pitchFamily="34" charset="0"/>
                <a:cs typeface="Tahoma" pitchFamily="34" charset="0"/>
              </a:endParaRPr>
            </a:p>
          </p:txBody>
        </p:sp>
        <p:grpSp>
          <p:nvGrpSpPr>
            <p:cNvPr id="22" name="Group 7"/>
            <p:cNvGrpSpPr/>
            <p:nvPr/>
          </p:nvGrpSpPr>
          <p:grpSpPr>
            <a:xfrm>
              <a:off x="1400772" y="4424631"/>
              <a:ext cx="358351" cy="508490"/>
              <a:chOff x="217543" y="8657358"/>
              <a:chExt cx="401638" cy="569914"/>
            </a:xfrm>
          </p:grpSpPr>
          <p:sp>
            <p:nvSpPr>
              <p:cNvPr id="24" name="Freeform 45"/>
              <p:cNvSpPr>
                <a:spLocks/>
              </p:cNvSpPr>
              <p:nvPr/>
            </p:nvSpPr>
            <p:spPr bwMode="auto">
              <a:xfrm>
                <a:off x="255643" y="9062171"/>
                <a:ext cx="363538" cy="88900"/>
              </a:xfrm>
              <a:custGeom>
                <a:avLst/>
                <a:gdLst>
                  <a:gd name="T0" fmla="*/ 6 w 97"/>
                  <a:gd name="T1" fmla="*/ 24 h 24"/>
                  <a:gd name="T2" fmla="*/ 0 w 97"/>
                  <a:gd name="T3" fmla="*/ 18 h 24"/>
                  <a:gd name="T4" fmla="*/ 0 w 97"/>
                  <a:gd name="T5" fmla="*/ 6 h 24"/>
                  <a:gd name="T6" fmla="*/ 6 w 97"/>
                  <a:gd name="T7" fmla="*/ 0 h 24"/>
                  <a:gd name="T8" fmla="*/ 91 w 97"/>
                  <a:gd name="T9" fmla="*/ 0 h 24"/>
                  <a:gd name="T10" fmla="*/ 97 w 97"/>
                  <a:gd name="T11" fmla="*/ 6 h 24"/>
                  <a:gd name="T12" fmla="*/ 97 w 97"/>
                  <a:gd name="T13" fmla="*/ 18 h 24"/>
                  <a:gd name="T14" fmla="*/ 91 w 97"/>
                  <a:gd name="T15" fmla="*/ 24 h 24"/>
                  <a:gd name="T16" fmla="*/ 6 w 97"/>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24">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26" name="Freeform 47"/>
              <p:cNvSpPr>
                <a:spLocks/>
              </p:cNvSpPr>
              <p:nvPr/>
            </p:nvSpPr>
            <p:spPr bwMode="auto">
              <a:xfrm>
                <a:off x="255643" y="9136784"/>
                <a:ext cx="363538" cy="90488"/>
              </a:xfrm>
              <a:custGeom>
                <a:avLst/>
                <a:gdLst>
                  <a:gd name="T0" fmla="*/ 6 w 97"/>
                  <a:gd name="T1" fmla="*/ 24 h 24"/>
                  <a:gd name="T2" fmla="*/ 0 w 97"/>
                  <a:gd name="T3" fmla="*/ 18 h 24"/>
                  <a:gd name="T4" fmla="*/ 0 w 97"/>
                  <a:gd name="T5" fmla="*/ 6 h 24"/>
                  <a:gd name="T6" fmla="*/ 6 w 97"/>
                  <a:gd name="T7" fmla="*/ 0 h 24"/>
                  <a:gd name="T8" fmla="*/ 91 w 97"/>
                  <a:gd name="T9" fmla="*/ 0 h 24"/>
                  <a:gd name="T10" fmla="*/ 97 w 97"/>
                  <a:gd name="T11" fmla="*/ 6 h 24"/>
                  <a:gd name="T12" fmla="*/ 97 w 97"/>
                  <a:gd name="T13" fmla="*/ 18 h 24"/>
                  <a:gd name="T14" fmla="*/ 91 w 97"/>
                  <a:gd name="T15" fmla="*/ 24 h 24"/>
                  <a:gd name="T16" fmla="*/ 6 w 97"/>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24">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28" name="Freeform 49"/>
              <p:cNvSpPr>
                <a:spLocks/>
              </p:cNvSpPr>
              <p:nvPr/>
            </p:nvSpPr>
            <p:spPr bwMode="auto">
              <a:xfrm>
                <a:off x="217543" y="8657358"/>
                <a:ext cx="263525" cy="254000"/>
              </a:xfrm>
              <a:custGeom>
                <a:avLst/>
                <a:gdLst>
                  <a:gd name="T0" fmla="*/ 50 w 70"/>
                  <a:gd name="T1" fmla="*/ 68 h 68"/>
                  <a:gd name="T2" fmla="*/ 45 w 70"/>
                  <a:gd name="T3" fmla="*/ 67 h 68"/>
                  <a:gd name="T4" fmla="*/ 2 w 70"/>
                  <a:gd name="T5" fmla="*/ 23 h 68"/>
                  <a:gd name="T6" fmla="*/ 2 w 70"/>
                  <a:gd name="T7" fmla="*/ 15 h 68"/>
                  <a:gd name="T8" fmla="*/ 14 w 70"/>
                  <a:gd name="T9" fmla="*/ 3 h 68"/>
                  <a:gd name="T10" fmla="*/ 22 w 70"/>
                  <a:gd name="T11" fmla="*/ 0 h 68"/>
                  <a:gd name="T12" fmla="*/ 31 w 70"/>
                  <a:gd name="T13" fmla="*/ 3 h 68"/>
                  <a:gd name="T14" fmla="*/ 65 w 70"/>
                  <a:gd name="T15" fmla="*/ 38 h 68"/>
                  <a:gd name="T16" fmla="*/ 65 w 70"/>
                  <a:gd name="T17" fmla="*/ 55 h 68"/>
                  <a:gd name="T18" fmla="*/ 54 w 70"/>
                  <a:gd name="T19" fmla="*/ 67 h 68"/>
                  <a:gd name="T20" fmla="*/ 50 w 70"/>
                  <a:gd name="T21" fmla="*/ 6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0" h="68">
                    <a:moveTo>
                      <a:pt x="50" y="68"/>
                    </a:moveTo>
                    <a:cubicBezTo>
                      <a:pt x="48" y="68"/>
                      <a:pt x="47" y="68"/>
                      <a:pt x="45" y="67"/>
                    </a:cubicBezTo>
                    <a:cubicBezTo>
                      <a:pt x="2" y="23"/>
                      <a:pt x="2" y="23"/>
                      <a:pt x="2" y="23"/>
                    </a:cubicBezTo>
                    <a:cubicBezTo>
                      <a:pt x="0" y="21"/>
                      <a:pt x="0" y="17"/>
                      <a:pt x="2" y="15"/>
                    </a:cubicBezTo>
                    <a:cubicBezTo>
                      <a:pt x="14" y="3"/>
                      <a:pt x="14" y="3"/>
                      <a:pt x="14" y="3"/>
                    </a:cubicBezTo>
                    <a:cubicBezTo>
                      <a:pt x="16" y="1"/>
                      <a:pt x="19" y="0"/>
                      <a:pt x="22" y="0"/>
                    </a:cubicBezTo>
                    <a:cubicBezTo>
                      <a:pt x="26" y="0"/>
                      <a:pt x="29" y="1"/>
                      <a:pt x="31" y="3"/>
                    </a:cubicBezTo>
                    <a:cubicBezTo>
                      <a:pt x="65" y="38"/>
                      <a:pt x="65" y="38"/>
                      <a:pt x="65" y="38"/>
                    </a:cubicBezTo>
                    <a:cubicBezTo>
                      <a:pt x="70" y="42"/>
                      <a:pt x="70" y="50"/>
                      <a:pt x="65" y="55"/>
                    </a:cubicBezTo>
                    <a:cubicBezTo>
                      <a:pt x="54" y="67"/>
                      <a:pt x="54" y="67"/>
                      <a:pt x="54" y="67"/>
                    </a:cubicBezTo>
                    <a:cubicBezTo>
                      <a:pt x="53" y="68"/>
                      <a:pt x="51" y="68"/>
                      <a:pt x="50" y="6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32" name="Rectangle 53"/>
              <p:cNvSpPr>
                <a:spLocks noChangeArrowheads="1"/>
              </p:cNvSpPr>
              <p:nvPr/>
            </p:nvSpPr>
            <p:spPr bwMode="auto">
              <a:xfrm>
                <a:off x="277868" y="9084396"/>
                <a:ext cx="319088" cy="444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33" name="Rectangle 54"/>
              <p:cNvSpPr>
                <a:spLocks noChangeArrowheads="1"/>
              </p:cNvSpPr>
              <p:nvPr/>
            </p:nvSpPr>
            <p:spPr bwMode="auto">
              <a:xfrm>
                <a:off x="277868" y="9159009"/>
                <a:ext cx="319088" cy="444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grpSp>
      </p:grpSp>
      <mc:AlternateContent xmlns:mc="http://schemas.openxmlformats.org/markup-compatibility/2006" xmlns:a14="http://schemas.microsoft.com/office/drawing/2010/main">
        <mc:Choice Requires="a14">
          <p:sp>
            <p:nvSpPr>
              <p:cNvPr id="4" name="Text Box 19"/>
              <p:cNvSpPr txBox="1">
                <a:spLocks noChangeArrowheads="1"/>
              </p:cNvSpPr>
              <p:nvPr/>
            </p:nvSpPr>
            <p:spPr bwMode="auto">
              <a:xfrm>
                <a:off x="1402943" y="2685019"/>
                <a:ext cx="21782058" cy="313932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lnSpc>
                    <a:spcPct val="150000"/>
                  </a:lnSpc>
                </a:pPr>
                <a:r>
                  <a:rPr lang="en-US" sz="4400" b="1" dirty="0" smtClean="0">
                    <a:latin typeface="Tahoma" pitchFamily="34" charset="0"/>
                    <a:ea typeface="Tahoma" pitchFamily="34" charset="0"/>
                    <a:cs typeface="Tahoma" pitchFamily="34" charset="0"/>
                  </a:rPr>
                  <a:t>Do </a:t>
                </a:r>
                <a14:m>
                  <m:oMath xmlns:m="http://schemas.openxmlformats.org/officeDocument/2006/math">
                    <m:r>
                      <a:rPr lang="en-US" sz="4400" b="1" i="1" smtClean="0">
                        <a:latin typeface="Cambria Math" panose="02040503050406030204" pitchFamily="18" charset="0"/>
                        <a:ea typeface="Tahoma" pitchFamily="34" charset="0"/>
                        <a:cs typeface="Tahoma" pitchFamily="34" charset="0"/>
                      </a:rPr>
                      <m:t>𝑶</m:t>
                    </m:r>
                    <m:d>
                      <m:dPr>
                        <m:ctrlPr>
                          <a:rPr lang="en-US" sz="4400" b="1" i="1" smtClean="0">
                            <a:latin typeface="Cambria Math" panose="02040503050406030204" pitchFamily="18" charset="0"/>
                            <a:ea typeface="Tahoma" pitchFamily="34" charset="0"/>
                            <a:cs typeface="Tahoma" pitchFamily="34" charset="0"/>
                          </a:rPr>
                        </m:ctrlPr>
                      </m:dPr>
                      <m:e>
                        <m:r>
                          <a:rPr lang="en-US" sz="4400" b="1" i="1" smtClean="0">
                            <a:latin typeface="Cambria Math" panose="02040503050406030204" pitchFamily="18" charset="0"/>
                            <a:ea typeface="Tahoma" pitchFamily="34" charset="0"/>
                            <a:cs typeface="Tahoma" pitchFamily="34" charset="0"/>
                          </a:rPr>
                          <m:t>𝟎</m:t>
                        </m:r>
                        <m:r>
                          <a:rPr lang="en-US" sz="4400" b="1" i="1" smtClean="0">
                            <a:latin typeface="Cambria Math" panose="02040503050406030204" pitchFamily="18" charset="0"/>
                            <a:ea typeface="Tahoma" pitchFamily="34" charset="0"/>
                            <a:cs typeface="Tahoma" pitchFamily="34" charset="0"/>
                          </a:rPr>
                          <m:t>;</m:t>
                        </m:r>
                        <m:r>
                          <a:rPr lang="en-US" sz="4400" b="1" i="1" smtClean="0">
                            <a:latin typeface="Cambria Math" panose="02040503050406030204" pitchFamily="18" charset="0"/>
                            <a:ea typeface="Tahoma" pitchFamily="34" charset="0"/>
                            <a:cs typeface="Tahoma" pitchFamily="34" charset="0"/>
                          </a:rPr>
                          <m:t>𝟎</m:t>
                        </m:r>
                      </m:e>
                    </m:d>
                  </m:oMath>
                </a14:m>
                <a:r>
                  <a:rPr lang="en-US" sz="4400" b="1" dirty="0" smtClean="0">
                    <a:latin typeface="Tahoma" pitchFamily="34" charset="0"/>
                    <a:ea typeface="Tahoma" pitchFamily="34" charset="0"/>
                    <a:cs typeface="Tahoma" pitchFamily="34" charset="0"/>
                  </a:rPr>
                  <a:t> </a:t>
                </a:r>
                <a:r>
                  <a:rPr lang="en-US" sz="4400" b="1" dirty="0" err="1" smtClean="0">
                    <a:latin typeface="Tahoma" pitchFamily="34" charset="0"/>
                    <a:ea typeface="Tahoma" pitchFamily="34" charset="0"/>
                    <a:cs typeface="Tahoma" pitchFamily="34" charset="0"/>
                  </a:rPr>
                  <a:t>thỏa</a:t>
                </a:r>
                <a:r>
                  <a:rPr lang="en-US" sz="4400" b="1" dirty="0" smtClean="0">
                    <a:latin typeface="Tahoma" pitchFamily="34" charset="0"/>
                    <a:ea typeface="Tahoma" pitchFamily="34" charset="0"/>
                    <a:cs typeface="Tahoma" pitchFamily="34" charset="0"/>
                  </a:rPr>
                  <a:t> </a:t>
                </a:r>
                <a:r>
                  <a:rPr lang="en-US" sz="4400" b="1" dirty="0" err="1" smtClean="0">
                    <a:latin typeface="Tahoma" pitchFamily="34" charset="0"/>
                    <a:ea typeface="Tahoma" pitchFamily="34" charset="0"/>
                    <a:cs typeface="Tahoma" pitchFamily="34" charset="0"/>
                  </a:rPr>
                  <a:t>mãn</a:t>
                </a:r>
                <a:r>
                  <a:rPr lang="en-US" sz="4400" b="1" dirty="0" smtClean="0">
                    <a:latin typeface="Tahoma" pitchFamily="34" charset="0"/>
                    <a:ea typeface="Tahoma" pitchFamily="34" charset="0"/>
                    <a:cs typeface="Tahoma" pitchFamily="34" charset="0"/>
                  </a:rPr>
                  <a:t> </a:t>
                </a:r>
                <a:r>
                  <a:rPr lang="en-US" sz="4400" b="1" dirty="0" err="1" smtClean="0">
                    <a:latin typeface="Tahoma" pitchFamily="34" charset="0"/>
                    <a:ea typeface="Tahoma" pitchFamily="34" charset="0"/>
                    <a:cs typeface="Tahoma" pitchFamily="34" charset="0"/>
                  </a:rPr>
                  <a:t>các</a:t>
                </a:r>
                <a:r>
                  <a:rPr lang="en-US" sz="4400" b="1" dirty="0" smtClean="0">
                    <a:latin typeface="Tahoma" pitchFamily="34" charset="0"/>
                    <a:ea typeface="Tahoma" pitchFamily="34" charset="0"/>
                    <a:cs typeface="Tahoma" pitchFamily="34" charset="0"/>
                  </a:rPr>
                  <a:t> BPT </a:t>
                </a:r>
                <a:r>
                  <a:rPr lang="en-US" sz="4400" b="1" dirty="0" err="1" smtClean="0">
                    <a:latin typeface="Tahoma" pitchFamily="34" charset="0"/>
                    <a:ea typeface="Tahoma" pitchFamily="34" charset="0"/>
                    <a:cs typeface="Tahoma" pitchFamily="34" charset="0"/>
                  </a:rPr>
                  <a:t>trong</a:t>
                </a:r>
                <a:r>
                  <a:rPr lang="en-US" sz="4400" b="1" dirty="0" smtClean="0">
                    <a:latin typeface="Tahoma" pitchFamily="34" charset="0"/>
                    <a:ea typeface="Tahoma" pitchFamily="34" charset="0"/>
                    <a:cs typeface="Tahoma" pitchFamily="34" charset="0"/>
                  </a:rPr>
                  <a:t> </a:t>
                </a:r>
                <a:r>
                  <a:rPr lang="en-US" sz="4400" b="1" dirty="0" err="1" smtClean="0">
                    <a:latin typeface="Tahoma" pitchFamily="34" charset="0"/>
                    <a:ea typeface="Tahoma" pitchFamily="34" charset="0"/>
                    <a:cs typeface="Tahoma" pitchFamily="34" charset="0"/>
                  </a:rPr>
                  <a:t>hệ</a:t>
                </a:r>
                <a:r>
                  <a:rPr lang="en-US" sz="4400" b="1" dirty="0" smtClean="0">
                    <a:latin typeface="Tahoma" pitchFamily="34" charset="0"/>
                    <a:ea typeface="Tahoma" pitchFamily="34" charset="0"/>
                    <a:cs typeface="Tahoma" pitchFamily="34" charset="0"/>
                  </a:rPr>
                  <a:t> </a:t>
                </a:r>
                <a:r>
                  <a:rPr lang="en-US" sz="4400" b="1" dirty="0" err="1" smtClean="0">
                    <a:latin typeface="Tahoma" pitchFamily="34" charset="0"/>
                    <a:ea typeface="Tahoma" pitchFamily="34" charset="0"/>
                    <a:cs typeface="Tahoma" pitchFamily="34" charset="0"/>
                  </a:rPr>
                  <a:t>nên</a:t>
                </a:r>
                <a:r>
                  <a:rPr lang="en-US" sz="4400" b="1" dirty="0" smtClean="0">
                    <a:latin typeface="Tahoma" pitchFamily="34" charset="0"/>
                    <a:ea typeface="Tahoma" pitchFamily="34" charset="0"/>
                    <a:cs typeface="Tahoma" pitchFamily="34" charset="0"/>
                  </a:rPr>
                  <a:t> </a:t>
                </a:r>
                <a:r>
                  <a:rPr lang="en-US" sz="4400" b="1" dirty="0" err="1" smtClean="0">
                    <a:latin typeface="Tahoma" pitchFamily="34" charset="0"/>
                    <a:ea typeface="Tahoma" pitchFamily="34" charset="0"/>
                    <a:cs typeface="Tahoma" pitchFamily="34" charset="0"/>
                  </a:rPr>
                  <a:t>miền</a:t>
                </a:r>
                <a:r>
                  <a:rPr lang="en-US" sz="4400" b="1" dirty="0" smtClean="0">
                    <a:latin typeface="Tahoma" pitchFamily="34" charset="0"/>
                    <a:ea typeface="Tahoma" pitchFamily="34" charset="0"/>
                    <a:cs typeface="Tahoma" pitchFamily="34" charset="0"/>
                  </a:rPr>
                  <a:t> </a:t>
                </a:r>
                <a:r>
                  <a:rPr lang="en-US" sz="4400" b="1" dirty="0" err="1" smtClean="0">
                    <a:latin typeface="Tahoma" pitchFamily="34" charset="0"/>
                    <a:ea typeface="Tahoma" pitchFamily="34" charset="0"/>
                    <a:cs typeface="Tahoma" pitchFamily="34" charset="0"/>
                  </a:rPr>
                  <a:t>nghiệm</a:t>
                </a:r>
                <a:r>
                  <a:rPr lang="en-US" sz="4400" b="1" dirty="0" smtClean="0">
                    <a:latin typeface="Tahoma" pitchFamily="34" charset="0"/>
                    <a:ea typeface="Tahoma" pitchFamily="34" charset="0"/>
                    <a:cs typeface="Tahoma" pitchFamily="34" charset="0"/>
                  </a:rPr>
                  <a:t> </a:t>
                </a:r>
                <a:r>
                  <a:rPr lang="en-US" sz="4400" b="1" dirty="0" err="1" smtClean="0">
                    <a:latin typeface="Tahoma" pitchFamily="34" charset="0"/>
                    <a:ea typeface="Tahoma" pitchFamily="34" charset="0"/>
                    <a:cs typeface="Tahoma" pitchFamily="34" charset="0"/>
                  </a:rPr>
                  <a:t>của</a:t>
                </a:r>
                <a:r>
                  <a:rPr lang="en-US" sz="4400" b="1" dirty="0" smtClean="0">
                    <a:latin typeface="Tahoma" pitchFamily="34" charset="0"/>
                    <a:ea typeface="Tahoma" pitchFamily="34" charset="0"/>
                    <a:cs typeface="Tahoma" pitchFamily="34" charset="0"/>
                  </a:rPr>
                  <a:t> </a:t>
                </a:r>
                <a:r>
                  <a:rPr lang="en-US" sz="4400" b="1" dirty="0" err="1" smtClean="0">
                    <a:latin typeface="Tahoma" pitchFamily="34" charset="0"/>
                    <a:ea typeface="Tahoma" pitchFamily="34" charset="0"/>
                    <a:cs typeface="Tahoma" pitchFamily="34" charset="0"/>
                  </a:rPr>
                  <a:t>từng</a:t>
                </a:r>
                <a:r>
                  <a:rPr lang="en-US" sz="4400" b="1" dirty="0" smtClean="0">
                    <a:latin typeface="Tahoma" pitchFamily="34" charset="0"/>
                    <a:ea typeface="Tahoma" pitchFamily="34" charset="0"/>
                    <a:cs typeface="Tahoma" pitchFamily="34" charset="0"/>
                  </a:rPr>
                  <a:t> BPT </a:t>
                </a:r>
                <a:r>
                  <a:rPr lang="en-US" sz="4400" b="1" dirty="0" err="1" smtClean="0">
                    <a:latin typeface="Tahoma" pitchFamily="34" charset="0"/>
                    <a:ea typeface="Tahoma" pitchFamily="34" charset="0"/>
                    <a:cs typeface="Tahoma" pitchFamily="34" charset="0"/>
                  </a:rPr>
                  <a:t>trong</a:t>
                </a:r>
                <a:r>
                  <a:rPr lang="en-US" sz="4400" b="1" dirty="0" smtClean="0">
                    <a:latin typeface="Tahoma" pitchFamily="34" charset="0"/>
                    <a:ea typeface="Tahoma" pitchFamily="34" charset="0"/>
                    <a:cs typeface="Tahoma" pitchFamily="34" charset="0"/>
                  </a:rPr>
                  <a:t> </a:t>
                </a:r>
                <a:r>
                  <a:rPr lang="en-US" sz="4400" b="1" dirty="0" err="1" smtClean="0">
                    <a:latin typeface="Tahoma" pitchFamily="34" charset="0"/>
                    <a:ea typeface="Tahoma" pitchFamily="34" charset="0"/>
                    <a:cs typeface="Tahoma" pitchFamily="34" charset="0"/>
                  </a:rPr>
                  <a:t>hệ</a:t>
                </a:r>
                <a:r>
                  <a:rPr lang="en-US" sz="4400" b="1" dirty="0" smtClean="0">
                    <a:latin typeface="Tahoma" pitchFamily="34" charset="0"/>
                    <a:ea typeface="Tahoma" pitchFamily="34" charset="0"/>
                    <a:cs typeface="Tahoma" pitchFamily="34" charset="0"/>
                  </a:rPr>
                  <a:t> </a:t>
                </a:r>
                <a:r>
                  <a:rPr lang="en-US" sz="4400" b="1" dirty="0" err="1" smtClean="0">
                    <a:latin typeface="Tahoma" pitchFamily="34" charset="0"/>
                    <a:ea typeface="Tahoma" pitchFamily="34" charset="0"/>
                    <a:cs typeface="Tahoma" pitchFamily="34" charset="0"/>
                  </a:rPr>
                  <a:t>lần</a:t>
                </a:r>
                <a:r>
                  <a:rPr lang="en-US" sz="4400" b="1" dirty="0" smtClean="0">
                    <a:latin typeface="Tahoma" pitchFamily="34" charset="0"/>
                    <a:ea typeface="Tahoma" pitchFamily="34" charset="0"/>
                    <a:cs typeface="Tahoma" pitchFamily="34" charset="0"/>
                  </a:rPr>
                  <a:t> </a:t>
                </a:r>
                <a:r>
                  <a:rPr lang="en-US" sz="4400" b="1" dirty="0" err="1" smtClean="0">
                    <a:latin typeface="Tahoma" pitchFamily="34" charset="0"/>
                    <a:ea typeface="Tahoma" pitchFamily="34" charset="0"/>
                    <a:cs typeface="Tahoma" pitchFamily="34" charset="0"/>
                  </a:rPr>
                  <a:t>lượt</a:t>
                </a:r>
                <a:r>
                  <a:rPr lang="en-US" sz="4400" b="1" dirty="0" smtClean="0">
                    <a:latin typeface="Tahoma" pitchFamily="34" charset="0"/>
                    <a:ea typeface="Tahoma" pitchFamily="34" charset="0"/>
                    <a:cs typeface="Tahoma" pitchFamily="34" charset="0"/>
                  </a:rPr>
                  <a:t> </a:t>
                </a:r>
                <a:r>
                  <a:rPr lang="en-US" sz="4400" b="1" dirty="0" err="1" smtClean="0">
                    <a:latin typeface="Tahoma" pitchFamily="34" charset="0"/>
                    <a:ea typeface="Tahoma" pitchFamily="34" charset="0"/>
                    <a:cs typeface="Tahoma" pitchFamily="34" charset="0"/>
                  </a:rPr>
                  <a:t>là</a:t>
                </a:r>
                <a:r>
                  <a:rPr lang="en-US" sz="4400" b="1" dirty="0" smtClean="0">
                    <a:latin typeface="Tahoma" pitchFamily="34" charset="0"/>
                    <a:ea typeface="Tahoma" pitchFamily="34" charset="0"/>
                    <a:cs typeface="Tahoma" pitchFamily="34" charset="0"/>
                  </a:rPr>
                  <a:t> </a:t>
                </a:r>
                <a:r>
                  <a:rPr lang="en-US" sz="4400" b="1" dirty="0" err="1" smtClean="0">
                    <a:latin typeface="Tahoma" pitchFamily="34" charset="0"/>
                    <a:ea typeface="Tahoma" pitchFamily="34" charset="0"/>
                    <a:cs typeface="Tahoma" pitchFamily="34" charset="0"/>
                  </a:rPr>
                  <a:t>những</a:t>
                </a:r>
                <a:r>
                  <a:rPr lang="en-US" sz="4400" b="1" dirty="0" smtClean="0">
                    <a:latin typeface="Tahoma" pitchFamily="34" charset="0"/>
                    <a:ea typeface="Tahoma" pitchFamily="34" charset="0"/>
                    <a:cs typeface="Tahoma" pitchFamily="34" charset="0"/>
                  </a:rPr>
                  <a:t> </a:t>
                </a:r>
                <a:r>
                  <a:rPr lang="en-US" sz="4400" b="1" dirty="0" err="1" smtClean="0">
                    <a:latin typeface="Tahoma" pitchFamily="34" charset="0"/>
                    <a:ea typeface="Tahoma" pitchFamily="34" charset="0"/>
                    <a:cs typeface="Tahoma" pitchFamily="34" charset="0"/>
                  </a:rPr>
                  <a:t>nửa</a:t>
                </a:r>
                <a:r>
                  <a:rPr lang="en-US" sz="4400" b="1" dirty="0" smtClean="0">
                    <a:latin typeface="Tahoma" pitchFamily="34" charset="0"/>
                    <a:ea typeface="Tahoma" pitchFamily="34" charset="0"/>
                    <a:cs typeface="Tahoma" pitchFamily="34" charset="0"/>
                  </a:rPr>
                  <a:t> </a:t>
                </a:r>
                <a:r>
                  <a:rPr lang="en-US" sz="4400" b="1" dirty="0" err="1" smtClean="0">
                    <a:latin typeface="Tahoma" pitchFamily="34" charset="0"/>
                    <a:ea typeface="Tahoma" pitchFamily="34" charset="0"/>
                    <a:cs typeface="Tahoma" pitchFamily="34" charset="0"/>
                  </a:rPr>
                  <a:t>mặt</a:t>
                </a:r>
                <a:r>
                  <a:rPr lang="en-US" sz="4400" b="1" dirty="0" smtClean="0">
                    <a:latin typeface="Tahoma" pitchFamily="34" charset="0"/>
                    <a:ea typeface="Tahoma" pitchFamily="34" charset="0"/>
                    <a:cs typeface="Tahoma" pitchFamily="34" charset="0"/>
                  </a:rPr>
                  <a:t> </a:t>
                </a:r>
                <a:r>
                  <a:rPr lang="en-US" sz="4400" b="1" dirty="0" err="1" smtClean="0">
                    <a:latin typeface="Tahoma" pitchFamily="34" charset="0"/>
                    <a:ea typeface="Tahoma" pitchFamily="34" charset="0"/>
                    <a:cs typeface="Tahoma" pitchFamily="34" charset="0"/>
                  </a:rPr>
                  <a:t>phẳng</a:t>
                </a:r>
                <a:r>
                  <a:rPr lang="en-US" sz="4400" b="1" dirty="0" smtClean="0">
                    <a:latin typeface="Tahoma" pitchFamily="34" charset="0"/>
                    <a:ea typeface="Tahoma" pitchFamily="34" charset="0"/>
                    <a:cs typeface="Tahoma" pitchFamily="34" charset="0"/>
                  </a:rPr>
                  <a:t> </a:t>
                </a:r>
                <a:r>
                  <a:rPr lang="en-US" sz="4400" b="1" dirty="0" err="1" smtClean="0">
                    <a:latin typeface="Tahoma" pitchFamily="34" charset="0"/>
                    <a:ea typeface="Tahoma" pitchFamily="34" charset="0"/>
                    <a:cs typeface="Tahoma" pitchFamily="34" charset="0"/>
                  </a:rPr>
                  <a:t>không</a:t>
                </a:r>
                <a:r>
                  <a:rPr lang="en-US" sz="4400" b="1" dirty="0" smtClean="0">
                    <a:latin typeface="Tahoma" pitchFamily="34" charset="0"/>
                    <a:ea typeface="Tahoma" pitchFamily="34" charset="0"/>
                    <a:cs typeface="Tahoma" pitchFamily="34" charset="0"/>
                  </a:rPr>
                  <a:t> </a:t>
                </a:r>
                <a:r>
                  <a:rPr lang="en-US" sz="4400" b="1" dirty="0" err="1" smtClean="0">
                    <a:latin typeface="Tahoma" pitchFamily="34" charset="0"/>
                    <a:ea typeface="Tahoma" pitchFamily="34" charset="0"/>
                    <a:cs typeface="Tahoma" pitchFamily="34" charset="0"/>
                  </a:rPr>
                  <a:t>bị</a:t>
                </a:r>
                <a:r>
                  <a:rPr lang="en-US" sz="4400" b="1" dirty="0" smtClean="0">
                    <a:latin typeface="Tahoma" pitchFamily="34" charset="0"/>
                    <a:ea typeface="Tahoma" pitchFamily="34" charset="0"/>
                    <a:cs typeface="Tahoma" pitchFamily="34" charset="0"/>
                  </a:rPr>
                  <a:t> </a:t>
                </a:r>
                <a:r>
                  <a:rPr lang="en-US" sz="4400" b="1" dirty="0" err="1" smtClean="0">
                    <a:latin typeface="Tahoma" pitchFamily="34" charset="0"/>
                    <a:ea typeface="Tahoma" pitchFamily="34" charset="0"/>
                    <a:cs typeface="Tahoma" pitchFamily="34" charset="0"/>
                  </a:rPr>
                  <a:t>gạch</a:t>
                </a:r>
                <a:r>
                  <a:rPr lang="en-US" sz="4400" b="1" dirty="0" smtClean="0">
                    <a:latin typeface="Tahoma" pitchFamily="34" charset="0"/>
                    <a:ea typeface="Tahoma" pitchFamily="34" charset="0"/>
                    <a:cs typeface="Tahoma" pitchFamily="34" charset="0"/>
                  </a:rPr>
                  <a:t> </a:t>
                </a:r>
                <a:r>
                  <a:rPr lang="en-US" sz="4400" b="1" dirty="0" err="1" smtClean="0">
                    <a:latin typeface="Tahoma" pitchFamily="34" charset="0"/>
                    <a:ea typeface="Tahoma" pitchFamily="34" charset="0"/>
                    <a:cs typeface="Tahoma" pitchFamily="34" charset="0"/>
                  </a:rPr>
                  <a:t>chứa</a:t>
                </a:r>
                <a:r>
                  <a:rPr lang="en-US" sz="4400" b="1" dirty="0" smtClean="0">
                    <a:latin typeface="Tahoma" pitchFamily="34" charset="0"/>
                    <a:ea typeface="Tahoma" pitchFamily="34" charset="0"/>
                    <a:cs typeface="Tahoma" pitchFamily="34" charset="0"/>
                  </a:rPr>
                  <a:t> </a:t>
                </a:r>
                <a:r>
                  <a:rPr lang="en-US" sz="4400" b="1" dirty="0" err="1" smtClean="0">
                    <a:latin typeface="Tahoma" pitchFamily="34" charset="0"/>
                    <a:ea typeface="Tahoma" pitchFamily="34" charset="0"/>
                    <a:cs typeface="Tahoma" pitchFamily="34" charset="0"/>
                  </a:rPr>
                  <a:t>điểm</a:t>
                </a:r>
                <a:r>
                  <a:rPr lang="en-US" sz="4400" b="1" dirty="0" smtClean="0">
                    <a:latin typeface="Tahoma" pitchFamily="34" charset="0"/>
                    <a:ea typeface="Tahoma" pitchFamily="34" charset="0"/>
                    <a:cs typeface="Tahoma" pitchFamily="34" charset="0"/>
                  </a:rPr>
                  <a:t> </a:t>
                </a:r>
                <a14:m>
                  <m:oMath xmlns:m="http://schemas.openxmlformats.org/officeDocument/2006/math">
                    <m:r>
                      <a:rPr lang="en-US" sz="4400" b="1" i="1" smtClean="0">
                        <a:latin typeface="Cambria Math" panose="02040503050406030204" pitchFamily="18" charset="0"/>
                        <a:ea typeface="Tahoma" pitchFamily="34" charset="0"/>
                        <a:cs typeface="Tahoma" pitchFamily="34" charset="0"/>
                      </a:rPr>
                      <m:t>𝑶</m:t>
                    </m:r>
                    <m:d>
                      <m:dPr>
                        <m:ctrlPr>
                          <a:rPr lang="en-US" sz="4400" b="1" i="1" smtClean="0">
                            <a:latin typeface="Cambria Math" panose="02040503050406030204" pitchFamily="18" charset="0"/>
                            <a:ea typeface="Tahoma" pitchFamily="34" charset="0"/>
                            <a:cs typeface="Tahoma" pitchFamily="34" charset="0"/>
                          </a:rPr>
                        </m:ctrlPr>
                      </m:dPr>
                      <m:e>
                        <m:r>
                          <a:rPr lang="en-US" sz="4400" b="1" i="1" smtClean="0">
                            <a:latin typeface="Cambria Math" panose="02040503050406030204" pitchFamily="18" charset="0"/>
                            <a:ea typeface="Tahoma" pitchFamily="34" charset="0"/>
                            <a:cs typeface="Tahoma" pitchFamily="34" charset="0"/>
                          </a:rPr>
                          <m:t>𝟎</m:t>
                        </m:r>
                        <m:r>
                          <a:rPr lang="en-US" sz="4400" b="1" i="1" smtClean="0">
                            <a:latin typeface="Cambria Math" panose="02040503050406030204" pitchFamily="18" charset="0"/>
                            <a:ea typeface="Tahoma" pitchFamily="34" charset="0"/>
                            <a:cs typeface="Tahoma" pitchFamily="34" charset="0"/>
                          </a:rPr>
                          <m:t>;</m:t>
                        </m:r>
                        <m:r>
                          <a:rPr lang="en-US" sz="4400" b="1" i="1" smtClean="0">
                            <a:latin typeface="Cambria Math" panose="02040503050406030204" pitchFamily="18" charset="0"/>
                            <a:ea typeface="Tahoma" pitchFamily="34" charset="0"/>
                            <a:cs typeface="Tahoma" pitchFamily="34" charset="0"/>
                          </a:rPr>
                          <m:t>𝟎</m:t>
                        </m:r>
                      </m:e>
                    </m:d>
                  </m:oMath>
                </a14:m>
                <a:r>
                  <a:rPr lang="en-US" sz="4400" b="1" dirty="0" smtClean="0">
                    <a:latin typeface="Tahoma" pitchFamily="34" charset="0"/>
                    <a:ea typeface="Tahoma" pitchFamily="34" charset="0"/>
                    <a:cs typeface="Tahoma" pitchFamily="34" charset="0"/>
                  </a:rPr>
                  <a:t>(</a:t>
                </a:r>
                <a:r>
                  <a:rPr lang="en-US" sz="4400" b="1" dirty="0" err="1" smtClean="0">
                    <a:latin typeface="Tahoma" pitchFamily="34" charset="0"/>
                    <a:ea typeface="Tahoma" pitchFamily="34" charset="0"/>
                    <a:cs typeface="Tahoma" pitchFamily="34" charset="0"/>
                  </a:rPr>
                  <a:t>kể</a:t>
                </a:r>
                <a:r>
                  <a:rPr lang="en-US" sz="4400" b="1" dirty="0" smtClean="0">
                    <a:latin typeface="Tahoma" pitchFamily="34" charset="0"/>
                    <a:ea typeface="Tahoma" pitchFamily="34" charset="0"/>
                    <a:cs typeface="Tahoma" pitchFamily="34" charset="0"/>
                  </a:rPr>
                  <a:t> </a:t>
                </a:r>
                <a:r>
                  <a:rPr lang="en-US" sz="4400" b="1" dirty="0" err="1" smtClean="0">
                    <a:latin typeface="Tahoma" pitchFamily="34" charset="0"/>
                    <a:ea typeface="Tahoma" pitchFamily="34" charset="0"/>
                    <a:cs typeface="Tahoma" pitchFamily="34" charset="0"/>
                  </a:rPr>
                  <a:t>cả</a:t>
                </a:r>
                <a:r>
                  <a:rPr lang="en-US" sz="4400" b="1" dirty="0" smtClean="0">
                    <a:latin typeface="Tahoma" pitchFamily="34" charset="0"/>
                    <a:ea typeface="Tahoma" pitchFamily="34" charset="0"/>
                    <a:cs typeface="Tahoma" pitchFamily="34" charset="0"/>
                  </a:rPr>
                  <a:t> </a:t>
                </a:r>
                <a:r>
                  <a:rPr lang="en-US" sz="4400" b="1" dirty="0" err="1" smtClean="0">
                    <a:latin typeface="Tahoma" pitchFamily="34" charset="0"/>
                    <a:ea typeface="Tahoma" pitchFamily="34" charset="0"/>
                    <a:cs typeface="Tahoma" pitchFamily="34" charset="0"/>
                  </a:rPr>
                  <a:t>đường</a:t>
                </a:r>
                <a:r>
                  <a:rPr lang="en-US" sz="4400" b="1" dirty="0" smtClean="0">
                    <a:latin typeface="Tahoma" pitchFamily="34" charset="0"/>
                    <a:ea typeface="Tahoma" pitchFamily="34" charset="0"/>
                    <a:cs typeface="Tahoma" pitchFamily="34" charset="0"/>
                  </a:rPr>
                  <a:t> </a:t>
                </a:r>
                <a:r>
                  <a:rPr lang="en-US" sz="4400" b="1" dirty="0" err="1" smtClean="0">
                    <a:latin typeface="Tahoma" pitchFamily="34" charset="0"/>
                    <a:ea typeface="Tahoma" pitchFamily="34" charset="0"/>
                    <a:cs typeface="Tahoma" pitchFamily="34" charset="0"/>
                  </a:rPr>
                  <a:t>thẳng</a:t>
                </a:r>
                <a:r>
                  <a:rPr lang="en-US" sz="4400" b="1" dirty="0" smtClean="0">
                    <a:latin typeface="Tahoma" pitchFamily="34" charset="0"/>
                    <a:ea typeface="Tahoma" pitchFamily="34" charset="0"/>
                    <a:cs typeface="Tahoma" pitchFamily="34" charset="0"/>
                  </a:rPr>
                  <a:t> </a:t>
                </a:r>
                <a:r>
                  <a:rPr lang="en-US" sz="4400" b="1" dirty="0" err="1" smtClean="0">
                    <a:latin typeface="Tahoma" pitchFamily="34" charset="0"/>
                    <a:ea typeface="Tahoma" pitchFamily="34" charset="0"/>
                    <a:cs typeface="Tahoma" pitchFamily="34" charset="0"/>
                  </a:rPr>
                  <a:t>tương</a:t>
                </a:r>
                <a:r>
                  <a:rPr lang="en-US" sz="4400" b="1" dirty="0" smtClean="0">
                    <a:latin typeface="Tahoma" pitchFamily="34" charset="0"/>
                    <a:ea typeface="Tahoma" pitchFamily="34" charset="0"/>
                    <a:cs typeface="Tahoma" pitchFamily="34" charset="0"/>
                  </a:rPr>
                  <a:t> </a:t>
                </a:r>
                <a:r>
                  <a:rPr lang="en-US" sz="4400" b="1" dirty="0" err="1" smtClean="0">
                    <a:latin typeface="Tahoma" pitchFamily="34" charset="0"/>
                    <a:ea typeface="Tahoma" pitchFamily="34" charset="0"/>
                    <a:cs typeface="Tahoma" pitchFamily="34" charset="0"/>
                  </a:rPr>
                  <a:t>ứng</a:t>
                </a:r>
                <a:r>
                  <a:rPr lang="en-US" sz="4400" b="1" dirty="0" smtClean="0">
                    <a:latin typeface="Tahoma" pitchFamily="34" charset="0"/>
                    <a:ea typeface="Tahoma" pitchFamily="34" charset="0"/>
                    <a:cs typeface="Tahoma" pitchFamily="34" charset="0"/>
                  </a:rPr>
                  <a:t>)</a:t>
                </a:r>
              </a:p>
            </p:txBody>
          </p:sp>
        </mc:Choice>
        <mc:Fallback xmlns="">
          <p:sp>
            <p:nvSpPr>
              <p:cNvPr id="4" name="Text Box 19"/>
              <p:cNvSpPr txBox="1">
                <a:spLocks noRot="1" noChangeAspect="1" noMove="1" noResize="1" noEditPoints="1" noAdjustHandles="1" noChangeArrowheads="1" noChangeShapeType="1" noTextEdit="1"/>
              </p:cNvSpPr>
              <p:nvPr/>
            </p:nvSpPr>
            <p:spPr bwMode="auto">
              <a:xfrm>
                <a:off x="1402943" y="2685019"/>
                <a:ext cx="21782058" cy="3139321"/>
              </a:xfrm>
              <a:prstGeom prst="rect">
                <a:avLst/>
              </a:prstGeom>
              <a:blipFill>
                <a:blip r:embed="rId2"/>
                <a:stretch>
                  <a:fillRect l="-1120" b="-4078"/>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pic>
        <p:nvPicPr>
          <p:cNvPr id="3" name="Picture 2"/>
          <p:cNvPicPr>
            <a:picLocks noChangeAspect="1"/>
          </p:cNvPicPr>
          <p:nvPr/>
        </p:nvPicPr>
        <p:blipFill rotWithShape="1">
          <a:blip r:embed="rId3"/>
          <a:srcRect b="11076"/>
          <a:stretch/>
        </p:blipFill>
        <p:spPr>
          <a:xfrm>
            <a:off x="14564671" y="5105400"/>
            <a:ext cx="8636895" cy="8111387"/>
          </a:xfrm>
          <a:prstGeom prst="rect">
            <a:avLst/>
          </a:prstGeom>
        </p:spPr>
      </p:pic>
      <p:sp>
        <p:nvSpPr>
          <p:cNvPr id="74" name="Rounded Rectangle 73"/>
          <p:cNvSpPr/>
          <p:nvPr/>
        </p:nvSpPr>
        <p:spPr>
          <a:xfrm>
            <a:off x="950983" y="7762546"/>
            <a:ext cx="13374618" cy="3515054"/>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75" name="TextBox 74"/>
              <p:cNvSpPr txBox="1"/>
              <p:nvPr/>
            </p:nvSpPr>
            <p:spPr>
              <a:xfrm>
                <a:off x="1165473" y="8008915"/>
                <a:ext cx="13617328" cy="3816429"/>
              </a:xfrm>
              <a:prstGeom prst="rect">
                <a:avLst/>
              </a:prstGeom>
              <a:noFill/>
            </p:spPr>
            <p:txBody>
              <a:bodyPr wrap="square" rtlCol="0">
                <a:spAutoFit/>
              </a:bodyPr>
              <a:lstStyle/>
              <a:p>
                <a:pPr>
                  <a:lnSpc>
                    <a:spcPct val="150000"/>
                  </a:lnSpc>
                </a:pPr>
                <a:r>
                  <a:rPr lang="en-US" sz="4400" b="1" dirty="0" smtClean="0">
                    <a:latin typeface="Tahoma" pitchFamily="34" charset="0"/>
                    <a:ea typeface="Tahoma" pitchFamily="34" charset="0"/>
                    <a:cs typeface="Tahoma" pitchFamily="34" charset="0"/>
                  </a:rPr>
                  <a:t>B2: </a:t>
                </a:r>
                <a:r>
                  <a:rPr lang="en-US" sz="4400" b="1" dirty="0" err="1" smtClean="0">
                    <a:latin typeface="Tahoma" pitchFamily="34" charset="0"/>
                    <a:ea typeface="Tahoma" pitchFamily="34" charset="0"/>
                    <a:cs typeface="Tahoma" pitchFamily="34" charset="0"/>
                  </a:rPr>
                  <a:t>Phần</a:t>
                </a:r>
                <a:r>
                  <a:rPr lang="en-US" sz="4400" b="1" dirty="0" smtClean="0">
                    <a:latin typeface="Tahoma" pitchFamily="34" charset="0"/>
                    <a:ea typeface="Tahoma" pitchFamily="34" charset="0"/>
                    <a:cs typeface="Tahoma" pitchFamily="34" charset="0"/>
                  </a:rPr>
                  <a:t> </a:t>
                </a:r>
                <a:r>
                  <a:rPr lang="en-US" sz="4400" b="1" dirty="0" err="1" smtClean="0">
                    <a:solidFill>
                      <a:srgbClr val="FF0000"/>
                    </a:solidFill>
                    <a:latin typeface="Tahoma" pitchFamily="34" charset="0"/>
                    <a:ea typeface="Tahoma" pitchFamily="34" charset="0"/>
                    <a:cs typeface="Tahoma" pitchFamily="34" charset="0"/>
                  </a:rPr>
                  <a:t>không</a:t>
                </a:r>
                <a:r>
                  <a:rPr lang="en-US" sz="4400" b="1" dirty="0" smtClean="0">
                    <a:solidFill>
                      <a:srgbClr val="FF0000"/>
                    </a:solidFill>
                    <a:latin typeface="Tahoma" pitchFamily="34" charset="0"/>
                    <a:ea typeface="Tahoma" pitchFamily="34" charset="0"/>
                    <a:cs typeface="Tahoma" pitchFamily="34" charset="0"/>
                  </a:rPr>
                  <a:t> </a:t>
                </a:r>
                <a:r>
                  <a:rPr lang="en-US" sz="4400" b="1" dirty="0" err="1" smtClean="0">
                    <a:solidFill>
                      <a:srgbClr val="FF0000"/>
                    </a:solidFill>
                    <a:latin typeface="Tahoma" pitchFamily="34" charset="0"/>
                    <a:ea typeface="Tahoma" pitchFamily="34" charset="0"/>
                    <a:cs typeface="Tahoma" pitchFamily="34" charset="0"/>
                  </a:rPr>
                  <a:t>bị</a:t>
                </a:r>
                <a:r>
                  <a:rPr lang="en-US" sz="4400" b="1" dirty="0" smtClean="0">
                    <a:solidFill>
                      <a:srgbClr val="FF0000"/>
                    </a:solidFill>
                    <a:latin typeface="Tahoma" pitchFamily="34" charset="0"/>
                    <a:ea typeface="Tahoma" pitchFamily="34" charset="0"/>
                    <a:cs typeface="Tahoma" pitchFamily="34" charset="0"/>
                  </a:rPr>
                  <a:t> </a:t>
                </a:r>
                <a:r>
                  <a:rPr lang="en-US" sz="4400" b="1" dirty="0" err="1" smtClean="0">
                    <a:solidFill>
                      <a:srgbClr val="FF0000"/>
                    </a:solidFill>
                    <a:latin typeface="Tahoma" pitchFamily="34" charset="0"/>
                    <a:ea typeface="Tahoma" pitchFamily="34" charset="0"/>
                    <a:cs typeface="Tahoma" pitchFamily="34" charset="0"/>
                  </a:rPr>
                  <a:t>gạch</a:t>
                </a:r>
                <a:r>
                  <a:rPr lang="en-US" sz="4400" b="1" dirty="0" smtClean="0">
                    <a:solidFill>
                      <a:srgbClr val="FF0000"/>
                    </a:solidFill>
                    <a:latin typeface="Tahoma" pitchFamily="34" charset="0"/>
                    <a:ea typeface="Tahoma" pitchFamily="34" charset="0"/>
                    <a:cs typeface="Tahoma" pitchFamily="34" charset="0"/>
                  </a:rPr>
                  <a:t> </a:t>
                </a:r>
                <a:r>
                  <a:rPr lang="en-US" sz="4400" b="1" dirty="0" err="1" smtClean="0">
                    <a:latin typeface="Tahoma" pitchFamily="34" charset="0"/>
                    <a:ea typeface="Tahoma" pitchFamily="34" charset="0"/>
                    <a:cs typeface="Tahoma" pitchFamily="34" charset="0"/>
                  </a:rPr>
                  <a:t>là</a:t>
                </a:r>
                <a:r>
                  <a:rPr lang="en-US" sz="4400" b="1" dirty="0" smtClean="0">
                    <a:latin typeface="Tahoma" pitchFamily="34" charset="0"/>
                    <a:ea typeface="Tahoma" pitchFamily="34" charset="0"/>
                    <a:cs typeface="Tahoma" pitchFamily="34" charset="0"/>
                  </a:rPr>
                  <a:t> </a:t>
                </a:r>
                <a:r>
                  <a:rPr lang="en-US" sz="4400" b="1" dirty="0" err="1" smtClean="0">
                    <a:latin typeface="Tahoma" pitchFamily="34" charset="0"/>
                    <a:ea typeface="Tahoma" pitchFamily="34" charset="0"/>
                    <a:cs typeface="Tahoma" pitchFamily="34" charset="0"/>
                  </a:rPr>
                  <a:t>miền</a:t>
                </a:r>
                <a:r>
                  <a:rPr lang="en-US" sz="4400" b="1" dirty="0" smtClean="0">
                    <a:latin typeface="Tahoma" pitchFamily="34" charset="0"/>
                    <a:ea typeface="Tahoma" pitchFamily="34" charset="0"/>
                    <a:cs typeface="Tahoma" pitchFamily="34" charset="0"/>
                  </a:rPr>
                  <a:t> </a:t>
                </a:r>
                <a:r>
                  <a:rPr lang="en-US" sz="4400" b="1" dirty="0" err="1" smtClean="0">
                    <a:latin typeface="Tahoma" pitchFamily="34" charset="0"/>
                    <a:ea typeface="Tahoma" pitchFamily="34" charset="0"/>
                    <a:cs typeface="Tahoma" pitchFamily="34" charset="0"/>
                  </a:rPr>
                  <a:t>nghiệm</a:t>
                </a:r>
                <a:r>
                  <a:rPr lang="en-US" sz="4400" b="1" dirty="0" smtClean="0">
                    <a:latin typeface="Tahoma" pitchFamily="34" charset="0"/>
                    <a:ea typeface="Tahoma" pitchFamily="34" charset="0"/>
                    <a:cs typeface="Tahoma" pitchFamily="34" charset="0"/>
                  </a:rPr>
                  <a:t> </a:t>
                </a:r>
              </a:p>
              <a:p>
                <a:pPr>
                  <a:lnSpc>
                    <a:spcPct val="150000"/>
                  </a:lnSpc>
                </a:pPr>
                <a:r>
                  <a:rPr lang="en-US" sz="4400" b="1" dirty="0" err="1" smtClean="0">
                    <a:latin typeface="Tahoma" pitchFamily="34" charset="0"/>
                    <a:ea typeface="Tahoma" pitchFamily="34" charset="0"/>
                    <a:cs typeface="Tahoma" pitchFamily="34" charset="0"/>
                  </a:rPr>
                  <a:t>của</a:t>
                </a:r>
                <a:r>
                  <a:rPr lang="en-US" sz="4400" b="1" dirty="0" smtClean="0">
                    <a:latin typeface="Tahoma" pitchFamily="34" charset="0"/>
                    <a:ea typeface="Tahoma" pitchFamily="34" charset="0"/>
                    <a:cs typeface="Tahoma" pitchFamily="34" charset="0"/>
                  </a:rPr>
                  <a:t> </a:t>
                </a:r>
                <a:r>
                  <a:rPr lang="en-US" sz="4400" b="1" dirty="0" err="1" smtClean="0">
                    <a:latin typeface="Tahoma" pitchFamily="34" charset="0"/>
                    <a:ea typeface="Tahoma" pitchFamily="34" charset="0"/>
                    <a:cs typeface="Tahoma" pitchFamily="34" charset="0"/>
                  </a:rPr>
                  <a:t>hệ</a:t>
                </a:r>
                <a:r>
                  <a:rPr lang="en-US" sz="4400" b="1" dirty="0" smtClean="0">
                    <a:latin typeface="Tahoma" pitchFamily="34" charset="0"/>
                    <a:ea typeface="Tahoma" pitchFamily="34" charset="0"/>
                    <a:cs typeface="Tahoma" pitchFamily="34" charset="0"/>
                  </a:rPr>
                  <a:t> BPT </a:t>
                </a:r>
                <a:r>
                  <a:rPr lang="en-US" sz="4400" b="1" dirty="0" err="1" smtClean="0">
                    <a:latin typeface="Tahoma" pitchFamily="34" charset="0"/>
                    <a:ea typeface="Tahoma" pitchFamily="34" charset="0"/>
                    <a:cs typeface="Tahoma" pitchFamily="34" charset="0"/>
                  </a:rPr>
                  <a:t>là</a:t>
                </a:r>
                <a:r>
                  <a:rPr lang="en-US" sz="4400" b="1" dirty="0" smtClean="0">
                    <a:latin typeface="Tahoma" pitchFamily="34" charset="0"/>
                    <a:ea typeface="Tahoma" pitchFamily="34" charset="0"/>
                    <a:cs typeface="Tahoma" pitchFamily="34" charset="0"/>
                  </a:rPr>
                  <a:t> tam </a:t>
                </a:r>
                <a:r>
                  <a:rPr lang="en-US" sz="4400" b="1" dirty="0" err="1" smtClean="0">
                    <a:latin typeface="Tahoma" pitchFamily="34" charset="0"/>
                    <a:ea typeface="Tahoma" pitchFamily="34" charset="0"/>
                    <a:cs typeface="Tahoma" pitchFamily="34" charset="0"/>
                  </a:rPr>
                  <a:t>giác</a:t>
                </a:r>
                <a:r>
                  <a:rPr lang="en-US" sz="4400" b="1" dirty="0" smtClean="0">
                    <a:latin typeface="Tahoma" pitchFamily="34" charset="0"/>
                    <a:ea typeface="Tahoma" pitchFamily="34" charset="0"/>
                    <a:cs typeface="Tahoma" pitchFamily="34" charset="0"/>
                  </a:rPr>
                  <a:t>  ABC </a:t>
                </a:r>
                <a:r>
                  <a:rPr lang="en-US" sz="4400" b="1" dirty="0" err="1" smtClean="0">
                    <a:latin typeface="Tahoma" pitchFamily="34" charset="0"/>
                    <a:ea typeface="Tahoma" pitchFamily="34" charset="0"/>
                    <a:cs typeface="Tahoma" pitchFamily="34" charset="0"/>
                  </a:rPr>
                  <a:t>kể</a:t>
                </a:r>
                <a:r>
                  <a:rPr lang="en-US" sz="4400" b="1" dirty="0" smtClean="0">
                    <a:latin typeface="Tahoma" pitchFamily="34" charset="0"/>
                    <a:ea typeface="Tahoma" pitchFamily="34" charset="0"/>
                    <a:cs typeface="Tahoma" pitchFamily="34" charset="0"/>
                  </a:rPr>
                  <a:t> </a:t>
                </a:r>
                <a:r>
                  <a:rPr lang="en-US" sz="4400" b="1" dirty="0" err="1" smtClean="0">
                    <a:latin typeface="Tahoma" pitchFamily="34" charset="0"/>
                    <a:ea typeface="Tahoma" pitchFamily="34" charset="0"/>
                    <a:cs typeface="Tahoma" pitchFamily="34" charset="0"/>
                  </a:rPr>
                  <a:t>cả</a:t>
                </a:r>
                <a:r>
                  <a:rPr lang="en-US" sz="4400" b="1" dirty="0" smtClean="0">
                    <a:latin typeface="Tahoma" pitchFamily="34" charset="0"/>
                    <a:ea typeface="Tahoma" pitchFamily="34" charset="0"/>
                    <a:cs typeface="Tahoma" pitchFamily="34" charset="0"/>
                  </a:rPr>
                  <a:t> </a:t>
                </a:r>
                <a:r>
                  <a:rPr lang="en-US" sz="4400" b="1" dirty="0" err="1" smtClean="0">
                    <a:latin typeface="Tahoma" pitchFamily="34" charset="0"/>
                    <a:ea typeface="Tahoma" pitchFamily="34" charset="0"/>
                    <a:cs typeface="Tahoma" pitchFamily="34" charset="0"/>
                  </a:rPr>
                  <a:t>miền</a:t>
                </a:r>
                <a:r>
                  <a:rPr lang="en-US" sz="4400" b="1" dirty="0" smtClean="0">
                    <a:latin typeface="Tahoma" pitchFamily="34" charset="0"/>
                    <a:ea typeface="Tahoma" pitchFamily="34" charset="0"/>
                    <a:cs typeface="Tahoma" pitchFamily="34" charset="0"/>
                  </a:rPr>
                  <a:t> </a:t>
                </a:r>
                <a:r>
                  <a:rPr lang="en-US" sz="4400" b="1" dirty="0" err="1" smtClean="0">
                    <a:latin typeface="Tahoma" pitchFamily="34" charset="0"/>
                    <a:ea typeface="Tahoma" pitchFamily="34" charset="0"/>
                    <a:cs typeface="Tahoma" pitchFamily="34" charset="0"/>
                  </a:rPr>
                  <a:t>trong</a:t>
                </a:r>
                <a:r>
                  <a:rPr lang="en-US" sz="4400" b="1" dirty="0" smtClean="0">
                    <a:latin typeface="Tahoma" pitchFamily="34" charset="0"/>
                    <a:ea typeface="Tahoma" pitchFamily="34" charset="0"/>
                    <a:cs typeface="Tahoma" pitchFamily="34" charset="0"/>
                  </a:rPr>
                  <a:t> </a:t>
                </a:r>
                <a14:m>
                  <m:oMath xmlns:m="http://schemas.openxmlformats.org/officeDocument/2006/math">
                    <m:r>
                      <a:rPr lang="en-US" sz="4400" b="1" i="1" smtClean="0">
                        <a:latin typeface="Cambria Math" panose="02040503050406030204" pitchFamily="18" charset="0"/>
                        <a:ea typeface="Tahoma" pitchFamily="34" charset="0"/>
                        <a:cs typeface="Tahoma" pitchFamily="34" charset="0"/>
                      </a:rPr>
                      <m:t>𝑨</m:t>
                    </m:r>
                    <m:d>
                      <m:dPr>
                        <m:ctrlPr>
                          <a:rPr lang="en-US" sz="4400" b="1" i="1" smtClean="0">
                            <a:latin typeface="Cambria Math" panose="02040503050406030204" pitchFamily="18" charset="0"/>
                            <a:ea typeface="Tahoma" pitchFamily="34" charset="0"/>
                            <a:cs typeface="Tahoma" pitchFamily="34" charset="0"/>
                          </a:rPr>
                        </m:ctrlPr>
                      </m:dPr>
                      <m:e>
                        <m:r>
                          <a:rPr lang="en-US" sz="4400" b="1" i="1" smtClean="0">
                            <a:latin typeface="Cambria Math" panose="02040503050406030204" pitchFamily="18" charset="0"/>
                            <a:ea typeface="Tahoma" pitchFamily="34" charset="0"/>
                            <a:cs typeface="Tahoma" pitchFamily="34" charset="0"/>
                          </a:rPr>
                          <m:t>𝟒</m:t>
                        </m:r>
                        <m:r>
                          <a:rPr lang="en-US" sz="4400" b="1" i="1" smtClean="0">
                            <a:latin typeface="Cambria Math" panose="02040503050406030204" pitchFamily="18" charset="0"/>
                            <a:ea typeface="Tahoma" pitchFamily="34" charset="0"/>
                            <a:cs typeface="Tahoma" pitchFamily="34" charset="0"/>
                          </a:rPr>
                          <m:t>;</m:t>
                        </m:r>
                        <m:r>
                          <a:rPr lang="en-US" sz="4400" b="1" i="1" smtClean="0">
                            <a:latin typeface="Cambria Math" panose="02040503050406030204" pitchFamily="18" charset="0"/>
                            <a:ea typeface="Tahoma" pitchFamily="34" charset="0"/>
                            <a:cs typeface="Tahoma" pitchFamily="34" charset="0"/>
                          </a:rPr>
                          <m:t>𝟑</m:t>
                        </m:r>
                      </m:e>
                    </m:d>
                    <m:r>
                      <a:rPr lang="en-US" sz="4400" b="1" i="1" smtClean="0">
                        <a:latin typeface="Cambria Math" panose="02040503050406030204" pitchFamily="18" charset="0"/>
                        <a:ea typeface="Tahoma" pitchFamily="34" charset="0"/>
                        <a:cs typeface="Tahoma" pitchFamily="34" charset="0"/>
                      </a:rPr>
                      <m:t>;</m:t>
                    </m:r>
                    <m:r>
                      <a:rPr lang="en-US" sz="4400" b="1" i="1" smtClean="0">
                        <a:latin typeface="Cambria Math" panose="02040503050406030204" pitchFamily="18" charset="0"/>
                        <a:ea typeface="Tahoma" pitchFamily="34" charset="0"/>
                        <a:cs typeface="Tahoma" pitchFamily="34" charset="0"/>
                      </a:rPr>
                      <m:t>𝑩</m:t>
                    </m:r>
                    <m:d>
                      <m:dPr>
                        <m:ctrlPr>
                          <a:rPr lang="en-US" sz="4400" b="1" i="1" smtClean="0">
                            <a:latin typeface="Cambria Math" panose="02040503050406030204" pitchFamily="18" charset="0"/>
                            <a:ea typeface="Tahoma" pitchFamily="34" charset="0"/>
                            <a:cs typeface="Tahoma" pitchFamily="34" charset="0"/>
                          </a:rPr>
                        </m:ctrlPr>
                      </m:dPr>
                      <m:e>
                        <m:r>
                          <a:rPr lang="en-US" sz="4400" b="1" i="1" smtClean="0">
                            <a:latin typeface="Cambria Math" panose="02040503050406030204" pitchFamily="18" charset="0"/>
                            <a:ea typeface="Tahoma" pitchFamily="34" charset="0"/>
                            <a:cs typeface="Tahoma" pitchFamily="34" charset="0"/>
                          </a:rPr>
                          <m:t>𝟎</m:t>
                        </m:r>
                        <m:r>
                          <a:rPr lang="en-US" sz="4400" b="1" i="1" smtClean="0">
                            <a:latin typeface="Cambria Math" panose="02040503050406030204" pitchFamily="18" charset="0"/>
                            <a:ea typeface="Tahoma" pitchFamily="34" charset="0"/>
                            <a:cs typeface="Tahoma" pitchFamily="34" charset="0"/>
                          </a:rPr>
                          <m:t>;−</m:t>
                        </m:r>
                        <m:r>
                          <a:rPr lang="en-US" sz="4400" b="1" i="1" smtClean="0">
                            <a:latin typeface="Cambria Math" panose="02040503050406030204" pitchFamily="18" charset="0"/>
                            <a:ea typeface="Tahoma" pitchFamily="34" charset="0"/>
                            <a:cs typeface="Tahoma" pitchFamily="34" charset="0"/>
                          </a:rPr>
                          <m:t>𝟒</m:t>
                        </m:r>
                      </m:e>
                    </m:d>
                    <m:r>
                      <a:rPr lang="en-US" sz="4400" b="1" i="1" smtClean="0">
                        <a:latin typeface="Cambria Math" panose="02040503050406030204" pitchFamily="18" charset="0"/>
                        <a:ea typeface="Tahoma" pitchFamily="34" charset="0"/>
                        <a:cs typeface="Tahoma" pitchFamily="34" charset="0"/>
                      </a:rPr>
                      <m:t>;</m:t>
                    </m:r>
                    <m:r>
                      <a:rPr lang="en-US" sz="4400" b="1" i="1" smtClean="0">
                        <a:latin typeface="Cambria Math" panose="02040503050406030204" pitchFamily="18" charset="0"/>
                        <a:ea typeface="Tahoma" pitchFamily="34" charset="0"/>
                        <a:cs typeface="Tahoma" pitchFamily="34" charset="0"/>
                      </a:rPr>
                      <m:t>𝑪</m:t>
                    </m:r>
                    <m:d>
                      <m:dPr>
                        <m:ctrlPr>
                          <a:rPr lang="en-US" sz="4400" b="1" i="1" smtClean="0">
                            <a:latin typeface="Cambria Math" panose="02040503050406030204" pitchFamily="18" charset="0"/>
                            <a:ea typeface="Tahoma" pitchFamily="34" charset="0"/>
                            <a:cs typeface="Tahoma" pitchFamily="34" charset="0"/>
                          </a:rPr>
                        </m:ctrlPr>
                      </m:dPr>
                      <m:e>
                        <m:r>
                          <a:rPr lang="en-US" sz="4400" b="1" i="1" smtClean="0">
                            <a:latin typeface="Cambria Math" panose="02040503050406030204" pitchFamily="18" charset="0"/>
                            <a:ea typeface="Tahoma" pitchFamily="34" charset="0"/>
                            <a:cs typeface="Tahoma" pitchFamily="34" charset="0"/>
                          </a:rPr>
                          <m:t>−</m:t>
                        </m:r>
                        <m:r>
                          <a:rPr lang="en-US" sz="4400" b="1" i="1" smtClean="0">
                            <a:latin typeface="Cambria Math" panose="02040503050406030204" pitchFamily="18" charset="0"/>
                            <a:ea typeface="Tahoma" pitchFamily="34" charset="0"/>
                            <a:cs typeface="Tahoma" pitchFamily="34" charset="0"/>
                          </a:rPr>
                          <m:t>𝟐</m:t>
                        </m:r>
                        <m:r>
                          <a:rPr lang="en-US" sz="4400" b="1" i="1" smtClean="0">
                            <a:latin typeface="Cambria Math" panose="02040503050406030204" pitchFamily="18" charset="0"/>
                            <a:ea typeface="Tahoma" pitchFamily="34" charset="0"/>
                            <a:cs typeface="Tahoma" pitchFamily="34" charset="0"/>
                          </a:rPr>
                          <m:t>;</m:t>
                        </m:r>
                        <m:r>
                          <a:rPr lang="en-US" sz="4400" b="1" i="1" smtClean="0">
                            <a:latin typeface="Cambria Math" panose="02040503050406030204" pitchFamily="18" charset="0"/>
                            <a:ea typeface="Tahoma" pitchFamily="34" charset="0"/>
                            <a:cs typeface="Tahoma" pitchFamily="34" charset="0"/>
                          </a:rPr>
                          <m:t>𝟎</m:t>
                        </m:r>
                      </m:e>
                    </m:d>
                    <m:r>
                      <a:rPr lang="en-US" sz="4400" b="1" i="1" smtClean="0">
                        <a:latin typeface="Cambria Math" panose="02040503050406030204" pitchFamily="18" charset="0"/>
                        <a:ea typeface="Tahoma" pitchFamily="34" charset="0"/>
                        <a:cs typeface="Tahoma" pitchFamily="34" charset="0"/>
                      </a:rPr>
                      <m:t>.</m:t>
                    </m:r>
                  </m:oMath>
                </a14:m>
                <a:r>
                  <a:rPr lang="en-US" sz="4400" b="1" dirty="0" smtClean="0">
                    <a:latin typeface="Tahoma" pitchFamily="34" charset="0"/>
                    <a:ea typeface="Tahoma" pitchFamily="34" charset="0"/>
                    <a:cs typeface="Tahoma" pitchFamily="34" charset="0"/>
                  </a:rPr>
                  <a:t> </a:t>
                </a:r>
              </a:p>
              <a:p>
                <a:r>
                  <a:rPr lang="en-US" sz="4400" b="1" dirty="0" smtClean="0">
                    <a:ea typeface="Tahoma" pitchFamily="34" charset="0"/>
                    <a:cs typeface="Tahoma" pitchFamily="34" charset="0"/>
                  </a:rPr>
                  <a:t>                                                                                              </a:t>
                </a:r>
                <a:endParaRPr lang="en-US" sz="4400" b="1" dirty="0">
                  <a:latin typeface="Tahoma" pitchFamily="34" charset="0"/>
                  <a:ea typeface="Tahoma" pitchFamily="34" charset="0"/>
                  <a:cs typeface="Tahoma" pitchFamily="34" charset="0"/>
                </a:endParaRPr>
              </a:p>
            </p:txBody>
          </p:sp>
        </mc:Choice>
        <mc:Fallback xmlns="">
          <p:sp>
            <p:nvSpPr>
              <p:cNvPr id="75" name="TextBox 74"/>
              <p:cNvSpPr txBox="1">
                <a:spLocks noRot="1" noChangeAspect="1" noMove="1" noResize="1" noEditPoints="1" noAdjustHandles="1" noChangeArrowheads="1" noChangeShapeType="1" noTextEdit="1"/>
              </p:cNvSpPr>
              <p:nvPr/>
            </p:nvSpPr>
            <p:spPr>
              <a:xfrm>
                <a:off x="1165473" y="8008915"/>
                <a:ext cx="13617328" cy="3816429"/>
              </a:xfrm>
              <a:prstGeom prst="rect">
                <a:avLst/>
              </a:prstGeom>
              <a:blipFill>
                <a:blip r:embed="rId4"/>
                <a:stretch>
                  <a:fillRect l="-1791"/>
                </a:stretch>
              </a:blipFill>
            </p:spPr>
            <p:txBody>
              <a:bodyPr/>
              <a:lstStyle/>
              <a:p>
                <a:r>
                  <a:rPr lang="en-US">
                    <a:noFill/>
                  </a:rPr>
                  <a:t> </a:t>
                </a:r>
              </a:p>
            </p:txBody>
          </p:sp>
        </mc:Fallback>
      </mc:AlternateContent>
    </p:spTree>
    <p:extLst>
      <p:ext uri="{BB962C8B-B14F-4D97-AF65-F5344CB8AC3E}">
        <p14:creationId xmlns:p14="http://schemas.microsoft.com/office/powerpoint/2010/main" val="565747713"/>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4"/>
                                        </p:tgtEl>
                                        <p:attrNameLst>
                                          <p:attrName>style.visibility</p:attrName>
                                        </p:attrNameLst>
                                      </p:cBhvr>
                                      <p:to>
                                        <p:strVal val="visible"/>
                                      </p:to>
                                    </p:set>
                                    <p:animEffect transition="in" filter="barn(inVertical)">
                                      <p:cBhvr>
                                        <p:cTn id="17" dur="500"/>
                                        <p:tgtEl>
                                          <p:spTgt spid="7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75"/>
                                        </p:tgtEl>
                                        <p:attrNameLst>
                                          <p:attrName>style.visibility</p:attrName>
                                        </p:attrNameLst>
                                      </p:cBhvr>
                                      <p:to>
                                        <p:strVal val="visible"/>
                                      </p:to>
                                    </p:set>
                                    <p:animEffect transition="in" filter="barn(inVertical)">
                                      <p:cBhvr>
                                        <p:cTn id="22" dur="500"/>
                                        <p:tgtEl>
                                          <p:spTgt spid="75"/>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circle(in)">
                                      <p:cBhvr>
                                        <p:cTn id="2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4" grpId="0" animBg="1"/>
      <p:bldP spid="7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2" name="Group 81"/>
          <p:cNvGrpSpPr/>
          <p:nvPr/>
        </p:nvGrpSpPr>
        <p:grpSpPr>
          <a:xfrm>
            <a:off x="6926" y="3400427"/>
            <a:ext cx="24148473" cy="8258173"/>
            <a:chOff x="1076414" y="4334859"/>
            <a:chExt cx="22178685" cy="3118111"/>
          </a:xfrm>
          <a:solidFill>
            <a:schemeClr val="accent2">
              <a:lumMod val="20000"/>
              <a:lumOff val="80000"/>
            </a:schemeClr>
          </a:solidFill>
        </p:grpSpPr>
        <p:grpSp>
          <p:nvGrpSpPr>
            <p:cNvPr id="83" name="Group 5"/>
            <p:cNvGrpSpPr/>
            <p:nvPr/>
          </p:nvGrpSpPr>
          <p:grpSpPr>
            <a:xfrm>
              <a:off x="1533269" y="4671091"/>
              <a:ext cx="21721830" cy="2781879"/>
              <a:chOff x="637542" y="1083939"/>
              <a:chExt cx="8553828" cy="1095238"/>
            </a:xfrm>
            <a:grpFill/>
          </p:grpSpPr>
          <p:sp>
            <p:nvSpPr>
              <p:cNvPr id="100" name="Rounded Rectangle 99"/>
              <p:cNvSpPr/>
              <p:nvPr/>
            </p:nvSpPr>
            <p:spPr>
              <a:xfrm>
                <a:off x="637542" y="1083939"/>
                <a:ext cx="8553828" cy="1095238"/>
              </a:xfrm>
              <a:prstGeom prst="roundRect">
                <a:avLst>
                  <a:gd name="adj" fmla="val 4110"/>
                </a:avLst>
              </a:prstGeom>
              <a:grpFill/>
              <a:ln w="28575">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lstStyle/>
              <a:p>
                <a:pPr algn="ctr"/>
                <a:endParaRPr lang="en-US" sz="4600">
                  <a:latin typeface="Tahoma" pitchFamily="34" charset="0"/>
                  <a:ea typeface="Tahoma" pitchFamily="34" charset="0"/>
                  <a:cs typeface="Tahoma" pitchFamily="34" charset="0"/>
                </a:endParaRPr>
              </a:p>
            </p:txBody>
          </p:sp>
          <p:sp>
            <p:nvSpPr>
              <p:cNvPr id="101" name="TextBox 100"/>
              <p:cNvSpPr txBox="1"/>
              <p:nvPr/>
            </p:nvSpPr>
            <p:spPr>
              <a:xfrm>
                <a:off x="1007731" y="1742814"/>
                <a:ext cx="7867095" cy="242977"/>
              </a:xfrm>
              <a:prstGeom prst="rect">
                <a:avLst/>
              </a:prstGeom>
              <a:grpFill/>
            </p:spPr>
            <p:txBody>
              <a:bodyPr wrap="square" rtlCol="0">
                <a:spAutoFit/>
              </a:bodyPr>
              <a:lstStyle/>
              <a:p>
                <a:pPr algn="just">
                  <a:lnSpc>
                    <a:spcPts val="4000"/>
                  </a:lnSpc>
                </a:pPr>
                <a:endParaRPr lang="en-US" sz="4600" dirty="0">
                  <a:latin typeface="Tahoma" pitchFamily="34" charset="0"/>
                  <a:ea typeface="Tahoma" pitchFamily="34" charset="0"/>
                  <a:cs typeface="Tahoma" pitchFamily="34" charset="0"/>
                </a:endParaRPr>
              </a:p>
            </p:txBody>
          </p:sp>
        </p:grpSp>
        <p:grpSp>
          <p:nvGrpSpPr>
            <p:cNvPr id="84" name="Group 65"/>
            <p:cNvGrpSpPr/>
            <p:nvPr/>
          </p:nvGrpSpPr>
          <p:grpSpPr>
            <a:xfrm>
              <a:off x="1076414" y="4334859"/>
              <a:ext cx="4277741" cy="640760"/>
              <a:chOff x="166396" y="8712046"/>
              <a:chExt cx="4277741" cy="640760"/>
            </a:xfrm>
            <a:grpFill/>
          </p:grpSpPr>
          <p:sp>
            <p:nvSpPr>
              <p:cNvPr id="85" name="Freeform 20"/>
              <p:cNvSpPr>
                <a:spLocks/>
              </p:cNvSpPr>
              <p:nvPr/>
            </p:nvSpPr>
            <p:spPr bwMode="auto">
              <a:xfrm>
                <a:off x="524747" y="8736427"/>
                <a:ext cx="3919390" cy="533986"/>
              </a:xfrm>
              <a:prstGeom prst="roundRect">
                <a:avLst/>
              </a:prstGeom>
              <a:grp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grpSp>
            <p:nvGrpSpPr>
              <p:cNvPr id="86" name="Group 7"/>
              <p:cNvGrpSpPr/>
              <p:nvPr/>
            </p:nvGrpSpPr>
            <p:grpSpPr>
              <a:xfrm>
                <a:off x="166396" y="8780577"/>
                <a:ext cx="702538" cy="572229"/>
                <a:chOff x="-145995" y="8633545"/>
                <a:chExt cx="787401" cy="641352"/>
              </a:xfrm>
              <a:grpFill/>
            </p:grpSpPr>
            <p:sp>
              <p:nvSpPr>
                <p:cNvPr id="88" name="Freeform 45"/>
                <p:cNvSpPr>
                  <a:spLocks/>
                </p:cNvSpPr>
                <p:nvPr/>
              </p:nvSpPr>
              <p:spPr bwMode="auto">
                <a:xfrm>
                  <a:off x="255643" y="9062171"/>
                  <a:ext cx="363538" cy="88900"/>
                </a:xfrm>
                <a:custGeom>
                  <a:avLst/>
                  <a:gdLst>
                    <a:gd name="T0" fmla="*/ 6 w 97"/>
                    <a:gd name="T1" fmla="*/ 24 h 24"/>
                    <a:gd name="T2" fmla="*/ 0 w 97"/>
                    <a:gd name="T3" fmla="*/ 18 h 24"/>
                    <a:gd name="T4" fmla="*/ 0 w 97"/>
                    <a:gd name="T5" fmla="*/ 6 h 24"/>
                    <a:gd name="T6" fmla="*/ 6 w 97"/>
                    <a:gd name="T7" fmla="*/ 0 h 24"/>
                    <a:gd name="T8" fmla="*/ 91 w 97"/>
                    <a:gd name="T9" fmla="*/ 0 h 24"/>
                    <a:gd name="T10" fmla="*/ 97 w 97"/>
                    <a:gd name="T11" fmla="*/ 6 h 24"/>
                    <a:gd name="T12" fmla="*/ 97 w 97"/>
                    <a:gd name="T13" fmla="*/ 18 h 24"/>
                    <a:gd name="T14" fmla="*/ 91 w 97"/>
                    <a:gd name="T15" fmla="*/ 24 h 24"/>
                    <a:gd name="T16" fmla="*/ 6 w 97"/>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24">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89" name="Freeform 46"/>
                <p:cNvSpPr>
                  <a:spLocks noEditPoints="1"/>
                </p:cNvSpPr>
                <p:nvPr/>
              </p:nvSpPr>
              <p:spPr bwMode="auto">
                <a:xfrm>
                  <a:off x="233418" y="9039946"/>
                  <a:ext cx="407988" cy="134938"/>
                </a:xfrm>
                <a:custGeom>
                  <a:avLst/>
                  <a:gdLst>
                    <a:gd name="T0" fmla="*/ 97 w 109"/>
                    <a:gd name="T1" fmla="*/ 12 h 36"/>
                    <a:gd name="T2" fmla="*/ 97 w 109"/>
                    <a:gd name="T3" fmla="*/ 24 h 36"/>
                    <a:gd name="T4" fmla="*/ 12 w 109"/>
                    <a:gd name="T5" fmla="*/ 24 h 36"/>
                    <a:gd name="T6" fmla="*/ 12 w 109"/>
                    <a:gd name="T7" fmla="*/ 12 h 36"/>
                    <a:gd name="T8" fmla="*/ 97 w 109"/>
                    <a:gd name="T9" fmla="*/ 12 h 36"/>
                    <a:gd name="T10" fmla="*/ 97 w 109"/>
                    <a:gd name="T11" fmla="*/ 0 h 36"/>
                    <a:gd name="T12" fmla="*/ 12 w 109"/>
                    <a:gd name="T13" fmla="*/ 0 h 36"/>
                    <a:gd name="T14" fmla="*/ 0 w 109"/>
                    <a:gd name="T15" fmla="*/ 12 h 36"/>
                    <a:gd name="T16" fmla="*/ 0 w 109"/>
                    <a:gd name="T17" fmla="*/ 24 h 36"/>
                    <a:gd name="T18" fmla="*/ 12 w 109"/>
                    <a:gd name="T19" fmla="*/ 36 h 36"/>
                    <a:gd name="T20" fmla="*/ 97 w 109"/>
                    <a:gd name="T21" fmla="*/ 36 h 36"/>
                    <a:gd name="T22" fmla="*/ 109 w 109"/>
                    <a:gd name="T23" fmla="*/ 24 h 36"/>
                    <a:gd name="T24" fmla="*/ 109 w 109"/>
                    <a:gd name="T25" fmla="*/ 12 h 36"/>
                    <a:gd name="T26" fmla="*/ 97 w 109"/>
                    <a:gd name="T2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36">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0"/>
                        <a:pt x="5" y="36"/>
                        <a:pt x="12" y="36"/>
                      </a:cubicBezTo>
                      <a:cubicBezTo>
                        <a:pt x="97" y="36"/>
                        <a:pt x="97" y="36"/>
                        <a:pt x="97" y="36"/>
                      </a:cubicBezTo>
                      <a:cubicBezTo>
                        <a:pt x="104" y="36"/>
                        <a:pt x="109" y="30"/>
                        <a:pt x="109" y="24"/>
                      </a:cubicBezTo>
                      <a:cubicBezTo>
                        <a:pt x="109" y="12"/>
                        <a:pt x="109" y="12"/>
                        <a:pt x="109" y="12"/>
                      </a:cubicBezTo>
                      <a:cubicBezTo>
                        <a:pt x="109" y="6"/>
                        <a:pt x="104" y="0"/>
                        <a:pt x="9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90" name="Freeform 47"/>
                <p:cNvSpPr>
                  <a:spLocks/>
                </p:cNvSpPr>
                <p:nvPr/>
              </p:nvSpPr>
              <p:spPr bwMode="auto">
                <a:xfrm>
                  <a:off x="255643" y="9136784"/>
                  <a:ext cx="363538" cy="90488"/>
                </a:xfrm>
                <a:custGeom>
                  <a:avLst/>
                  <a:gdLst>
                    <a:gd name="T0" fmla="*/ 6 w 97"/>
                    <a:gd name="T1" fmla="*/ 24 h 24"/>
                    <a:gd name="T2" fmla="*/ 0 w 97"/>
                    <a:gd name="T3" fmla="*/ 18 h 24"/>
                    <a:gd name="T4" fmla="*/ 0 w 97"/>
                    <a:gd name="T5" fmla="*/ 6 h 24"/>
                    <a:gd name="T6" fmla="*/ 6 w 97"/>
                    <a:gd name="T7" fmla="*/ 0 h 24"/>
                    <a:gd name="T8" fmla="*/ 91 w 97"/>
                    <a:gd name="T9" fmla="*/ 0 h 24"/>
                    <a:gd name="T10" fmla="*/ 97 w 97"/>
                    <a:gd name="T11" fmla="*/ 6 h 24"/>
                    <a:gd name="T12" fmla="*/ 97 w 97"/>
                    <a:gd name="T13" fmla="*/ 18 h 24"/>
                    <a:gd name="T14" fmla="*/ 91 w 97"/>
                    <a:gd name="T15" fmla="*/ 24 h 24"/>
                    <a:gd name="T16" fmla="*/ 6 w 97"/>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24">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91" name="Freeform 48"/>
                <p:cNvSpPr>
                  <a:spLocks noEditPoints="1"/>
                </p:cNvSpPr>
                <p:nvPr/>
              </p:nvSpPr>
              <p:spPr bwMode="auto">
                <a:xfrm>
                  <a:off x="233418" y="9114559"/>
                  <a:ext cx="407988" cy="134938"/>
                </a:xfrm>
                <a:custGeom>
                  <a:avLst/>
                  <a:gdLst>
                    <a:gd name="T0" fmla="*/ 97 w 109"/>
                    <a:gd name="T1" fmla="*/ 12 h 36"/>
                    <a:gd name="T2" fmla="*/ 97 w 109"/>
                    <a:gd name="T3" fmla="*/ 24 h 36"/>
                    <a:gd name="T4" fmla="*/ 12 w 109"/>
                    <a:gd name="T5" fmla="*/ 24 h 36"/>
                    <a:gd name="T6" fmla="*/ 12 w 109"/>
                    <a:gd name="T7" fmla="*/ 12 h 36"/>
                    <a:gd name="T8" fmla="*/ 97 w 109"/>
                    <a:gd name="T9" fmla="*/ 12 h 36"/>
                    <a:gd name="T10" fmla="*/ 97 w 109"/>
                    <a:gd name="T11" fmla="*/ 0 h 36"/>
                    <a:gd name="T12" fmla="*/ 12 w 109"/>
                    <a:gd name="T13" fmla="*/ 0 h 36"/>
                    <a:gd name="T14" fmla="*/ 0 w 109"/>
                    <a:gd name="T15" fmla="*/ 12 h 36"/>
                    <a:gd name="T16" fmla="*/ 0 w 109"/>
                    <a:gd name="T17" fmla="*/ 24 h 36"/>
                    <a:gd name="T18" fmla="*/ 12 w 109"/>
                    <a:gd name="T19" fmla="*/ 36 h 36"/>
                    <a:gd name="T20" fmla="*/ 97 w 109"/>
                    <a:gd name="T21" fmla="*/ 36 h 36"/>
                    <a:gd name="T22" fmla="*/ 109 w 109"/>
                    <a:gd name="T23" fmla="*/ 24 h 36"/>
                    <a:gd name="T24" fmla="*/ 109 w 109"/>
                    <a:gd name="T25" fmla="*/ 12 h 36"/>
                    <a:gd name="T26" fmla="*/ 97 w 109"/>
                    <a:gd name="T2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36">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1"/>
                        <a:pt x="5" y="36"/>
                        <a:pt x="12" y="36"/>
                      </a:cubicBezTo>
                      <a:cubicBezTo>
                        <a:pt x="97" y="36"/>
                        <a:pt x="97" y="36"/>
                        <a:pt x="97" y="36"/>
                      </a:cubicBezTo>
                      <a:cubicBezTo>
                        <a:pt x="104" y="36"/>
                        <a:pt x="109" y="31"/>
                        <a:pt x="109" y="24"/>
                      </a:cubicBezTo>
                      <a:cubicBezTo>
                        <a:pt x="109" y="12"/>
                        <a:pt x="109" y="12"/>
                        <a:pt x="109" y="12"/>
                      </a:cubicBezTo>
                      <a:cubicBezTo>
                        <a:pt x="109" y="6"/>
                        <a:pt x="104" y="0"/>
                        <a:pt x="9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92" name="Freeform 49"/>
                <p:cNvSpPr>
                  <a:spLocks/>
                </p:cNvSpPr>
                <p:nvPr/>
              </p:nvSpPr>
              <p:spPr bwMode="auto">
                <a:xfrm>
                  <a:off x="217543" y="8657358"/>
                  <a:ext cx="263525" cy="254000"/>
                </a:xfrm>
                <a:custGeom>
                  <a:avLst/>
                  <a:gdLst>
                    <a:gd name="T0" fmla="*/ 50 w 70"/>
                    <a:gd name="T1" fmla="*/ 68 h 68"/>
                    <a:gd name="T2" fmla="*/ 45 w 70"/>
                    <a:gd name="T3" fmla="*/ 67 h 68"/>
                    <a:gd name="T4" fmla="*/ 2 w 70"/>
                    <a:gd name="T5" fmla="*/ 23 h 68"/>
                    <a:gd name="T6" fmla="*/ 2 w 70"/>
                    <a:gd name="T7" fmla="*/ 15 h 68"/>
                    <a:gd name="T8" fmla="*/ 14 w 70"/>
                    <a:gd name="T9" fmla="*/ 3 h 68"/>
                    <a:gd name="T10" fmla="*/ 22 w 70"/>
                    <a:gd name="T11" fmla="*/ 0 h 68"/>
                    <a:gd name="T12" fmla="*/ 31 w 70"/>
                    <a:gd name="T13" fmla="*/ 3 h 68"/>
                    <a:gd name="T14" fmla="*/ 65 w 70"/>
                    <a:gd name="T15" fmla="*/ 38 h 68"/>
                    <a:gd name="T16" fmla="*/ 65 w 70"/>
                    <a:gd name="T17" fmla="*/ 55 h 68"/>
                    <a:gd name="T18" fmla="*/ 54 w 70"/>
                    <a:gd name="T19" fmla="*/ 67 h 68"/>
                    <a:gd name="T20" fmla="*/ 50 w 70"/>
                    <a:gd name="T21" fmla="*/ 6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0" h="68">
                      <a:moveTo>
                        <a:pt x="50" y="68"/>
                      </a:moveTo>
                      <a:cubicBezTo>
                        <a:pt x="48" y="68"/>
                        <a:pt x="47" y="68"/>
                        <a:pt x="45" y="67"/>
                      </a:cubicBezTo>
                      <a:cubicBezTo>
                        <a:pt x="2" y="23"/>
                        <a:pt x="2" y="23"/>
                        <a:pt x="2" y="23"/>
                      </a:cubicBezTo>
                      <a:cubicBezTo>
                        <a:pt x="0" y="21"/>
                        <a:pt x="0" y="17"/>
                        <a:pt x="2" y="15"/>
                      </a:cubicBezTo>
                      <a:cubicBezTo>
                        <a:pt x="14" y="3"/>
                        <a:pt x="14" y="3"/>
                        <a:pt x="14" y="3"/>
                      </a:cubicBezTo>
                      <a:cubicBezTo>
                        <a:pt x="16" y="1"/>
                        <a:pt x="19" y="0"/>
                        <a:pt x="22" y="0"/>
                      </a:cubicBezTo>
                      <a:cubicBezTo>
                        <a:pt x="26" y="0"/>
                        <a:pt x="29" y="1"/>
                        <a:pt x="31" y="3"/>
                      </a:cubicBezTo>
                      <a:cubicBezTo>
                        <a:pt x="65" y="38"/>
                        <a:pt x="65" y="38"/>
                        <a:pt x="65" y="38"/>
                      </a:cubicBezTo>
                      <a:cubicBezTo>
                        <a:pt x="70" y="42"/>
                        <a:pt x="70" y="50"/>
                        <a:pt x="65" y="55"/>
                      </a:cubicBezTo>
                      <a:cubicBezTo>
                        <a:pt x="54" y="67"/>
                        <a:pt x="54" y="67"/>
                        <a:pt x="54" y="67"/>
                      </a:cubicBezTo>
                      <a:cubicBezTo>
                        <a:pt x="53" y="68"/>
                        <a:pt x="51" y="68"/>
                        <a:pt x="50" y="6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93" name="Freeform 50"/>
                <p:cNvSpPr>
                  <a:spLocks noEditPoints="1"/>
                </p:cNvSpPr>
                <p:nvPr/>
              </p:nvSpPr>
              <p:spPr bwMode="auto">
                <a:xfrm>
                  <a:off x="192143" y="8633545"/>
                  <a:ext cx="314325" cy="300038"/>
                </a:xfrm>
                <a:custGeom>
                  <a:avLst/>
                  <a:gdLst>
                    <a:gd name="T0" fmla="*/ 29 w 84"/>
                    <a:gd name="T1" fmla="*/ 12 h 80"/>
                    <a:gd name="T2" fmla="*/ 34 w 84"/>
                    <a:gd name="T3" fmla="*/ 13 h 80"/>
                    <a:gd name="T4" fmla="*/ 68 w 84"/>
                    <a:gd name="T5" fmla="*/ 48 h 80"/>
                    <a:gd name="T6" fmla="*/ 68 w 84"/>
                    <a:gd name="T7" fmla="*/ 57 h 80"/>
                    <a:gd name="T8" fmla="*/ 57 w 84"/>
                    <a:gd name="T9" fmla="*/ 68 h 80"/>
                    <a:gd name="T10" fmla="*/ 13 w 84"/>
                    <a:gd name="T11" fmla="*/ 25 h 80"/>
                    <a:gd name="T12" fmla="*/ 25 w 84"/>
                    <a:gd name="T13" fmla="*/ 13 h 80"/>
                    <a:gd name="T14" fmla="*/ 29 w 84"/>
                    <a:gd name="T15" fmla="*/ 12 h 80"/>
                    <a:gd name="T16" fmla="*/ 29 w 84"/>
                    <a:gd name="T17" fmla="*/ 0 h 80"/>
                    <a:gd name="T18" fmla="*/ 16 w 84"/>
                    <a:gd name="T19" fmla="*/ 5 h 80"/>
                    <a:gd name="T20" fmla="*/ 5 w 84"/>
                    <a:gd name="T21" fmla="*/ 16 h 80"/>
                    <a:gd name="T22" fmla="*/ 5 w 84"/>
                    <a:gd name="T23" fmla="*/ 33 h 80"/>
                    <a:gd name="T24" fmla="*/ 48 w 84"/>
                    <a:gd name="T25" fmla="*/ 77 h 80"/>
                    <a:gd name="T26" fmla="*/ 57 w 84"/>
                    <a:gd name="T27" fmla="*/ 80 h 80"/>
                    <a:gd name="T28" fmla="*/ 57 w 84"/>
                    <a:gd name="T29" fmla="*/ 80 h 80"/>
                    <a:gd name="T30" fmla="*/ 65 w 84"/>
                    <a:gd name="T31" fmla="*/ 77 h 80"/>
                    <a:gd name="T32" fmla="*/ 77 w 84"/>
                    <a:gd name="T33" fmla="*/ 65 h 80"/>
                    <a:gd name="T34" fmla="*/ 77 w 84"/>
                    <a:gd name="T35" fmla="*/ 39 h 80"/>
                    <a:gd name="T36" fmla="*/ 42 w 84"/>
                    <a:gd name="T37" fmla="*/ 5 h 80"/>
                    <a:gd name="T38" fmla="*/ 29 w 84"/>
                    <a:gd name="T39"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4" h="80">
                      <a:moveTo>
                        <a:pt x="29" y="12"/>
                      </a:moveTo>
                      <a:cubicBezTo>
                        <a:pt x="31" y="12"/>
                        <a:pt x="33" y="12"/>
                        <a:pt x="34" y="13"/>
                      </a:cubicBezTo>
                      <a:cubicBezTo>
                        <a:pt x="34" y="13"/>
                        <a:pt x="34" y="13"/>
                        <a:pt x="68" y="48"/>
                      </a:cubicBezTo>
                      <a:cubicBezTo>
                        <a:pt x="71" y="50"/>
                        <a:pt x="71" y="54"/>
                        <a:pt x="68" y="57"/>
                      </a:cubicBezTo>
                      <a:cubicBezTo>
                        <a:pt x="68" y="57"/>
                        <a:pt x="68" y="57"/>
                        <a:pt x="57" y="68"/>
                      </a:cubicBezTo>
                      <a:cubicBezTo>
                        <a:pt x="57" y="68"/>
                        <a:pt x="57" y="68"/>
                        <a:pt x="13" y="25"/>
                      </a:cubicBezTo>
                      <a:cubicBezTo>
                        <a:pt x="13" y="25"/>
                        <a:pt x="13" y="25"/>
                        <a:pt x="25" y="13"/>
                      </a:cubicBezTo>
                      <a:cubicBezTo>
                        <a:pt x="26" y="12"/>
                        <a:pt x="28" y="12"/>
                        <a:pt x="29" y="12"/>
                      </a:cubicBezTo>
                      <a:moveTo>
                        <a:pt x="29" y="0"/>
                      </a:moveTo>
                      <a:cubicBezTo>
                        <a:pt x="24" y="0"/>
                        <a:pt x="20" y="2"/>
                        <a:pt x="16" y="5"/>
                      </a:cubicBezTo>
                      <a:cubicBezTo>
                        <a:pt x="5" y="16"/>
                        <a:pt x="5" y="16"/>
                        <a:pt x="5" y="16"/>
                      </a:cubicBezTo>
                      <a:cubicBezTo>
                        <a:pt x="0" y="21"/>
                        <a:pt x="0" y="29"/>
                        <a:pt x="5" y="33"/>
                      </a:cubicBezTo>
                      <a:cubicBezTo>
                        <a:pt x="48" y="77"/>
                        <a:pt x="48" y="77"/>
                        <a:pt x="48" y="77"/>
                      </a:cubicBezTo>
                      <a:cubicBezTo>
                        <a:pt x="50" y="79"/>
                        <a:pt x="53" y="80"/>
                        <a:pt x="57" y="80"/>
                      </a:cubicBezTo>
                      <a:cubicBezTo>
                        <a:pt x="57" y="80"/>
                        <a:pt x="57" y="80"/>
                        <a:pt x="57" y="80"/>
                      </a:cubicBezTo>
                      <a:cubicBezTo>
                        <a:pt x="60" y="80"/>
                        <a:pt x="63" y="79"/>
                        <a:pt x="65" y="77"/>
                      </a:cubicBezTo>
                      <a:cubicBezTo>
                        <a:pt x="77" y="65"/>
                        <a:pt x="77" y="65"/>
                        <a:pt x="77" y="65"/>
                      </a:cubicBezTo>
                      <a:cubicBezTo>
                        <a:pt x="84" y="58"/>
                        <a:pt x="84" y="47"/>
                        <a:pt x="77" y="39"/>
                      </a:cubicBezTo>
                      <a:cubicBezTo>
                        <a:pt x="42" y="5"/>
                        <a:pt x="42" y="5"/>
                        <a:pt x="42" y="5"/>
                      </a:cubicBezTo>
                      <a:cubicBezTo>
                        <a:pt x="39" y="2"/>
                        <a:pt x="34" y="0"/>
                        <a:pt x="2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94" name="Freeform 51"/>
                <p:cNvSpPr>
                  <a:spLocks noEditPoints="1"/>
                </p:cNvSpPr>
                <p:nvPr/>
              </p:nvSpPr>
              <p:spPr bwMode="auto">
                <a:xfrm>
                  <a:off x="-123770" y="8724033"/>
                  <a:ext cx="742950" cy="528639"/>
                </a:xfrm>
                <a:custGeom>
                  <a:avLst/>
                  <a:gdLst>
                    <a:gd name="T0" fmla="*/ 12 w 198"/>
                    <a:gd name="T1" fmla="*/ 141 h 141"/>
                    <a:gd name="T2" fmla="*/ 8 w 198"/>
                    <a:gd name="T3" fmla="*/ 140 h 141"/>
                    <a:gd name="T4" fmla="*/ 3 w 198"/>
                    <a:gd name="T5" fmla="*/ 134 h 141"/>
                    <a:gd name="T6" fmla="*/ 1 w 198"/>
                    <a:gd name="T7" fmla="*/ 128 h 141"/>
                    <a:gd name="T8" fmla="*/ 14 w 198"/>
                    <a:gd name="T9" fmla="*/ 77 h 141"/>
                    <a:gd name="T10" fmla="*/ 15 w 198"/>
                    <a:gd name="T11" fmla="*/ 75 h 141"/>
                    <a:gd name="T12" fmla="*/ 88 w 198"/>
                    <a:gd name="T13" fmla="*/ 1 h 141"/>
                    <a:gd name="T14" fmla="*/ 92 w 198"/>
                    <a:gd name="T15" fmla="*/ 0 h 141"/>
                    <a:gd name="T16" fmla="*/ 92 w 198"/>
                    <a:gd name="T17" fmla="*/ 0 h 141"/>
                    <a:gd name="T18" fmla="*/ 97 w 198"/>
                    <a:gd name="T19" fmla="*/ 1 h 141"/>
                    <a:gd name="T20" fmla="*/ 103 w 198"/>
                    <a:gd name="T21" fmla="*/ 8 h 141"/>
                    <a:gd name="T22" fmla="*/ 105 w 198"/>
                    <a:gd name="T23" fmla="*/ 12 h 141"/>
                    <a:gd name="T24" fmla="*/ 109 w 198"/>
                    <a:gd name="T25" fmla="*/ 13 h 141"/>
                    <a:gd name="T26" fmla="*/ 116 w 198"/>
                    <a:gd name="T27" fmla="*/ 21 h 141"/>
                    <a:gd name="T28" fmla="*/ 117 w 198"/>
                    <a:gd name="T29" fmla="*/ 24 h 141"/>
                    <a:gd name="T30" fmla="*/ 121 w 198"/>
                    <a:gd name="T31" fmla="*/ 26 h 141"/>
                    <a:gd name="T32" fmla="*/ 128 w 198"/>
                    <a:gd name="T33" fmla="*/ 33 h 141"/>
                    <a:gd name="T34" fmla="*/ 130 w 198"/>
                    <a:gd name="T35" fmla="*/ 37 h 141"/>
                    <a:gd name="T36" fmla="*/ 133 w 198"/>
                    <a:gd name="T37" fmla="*/ 38 h 141"/>
                    <a:gd name="T38" fmla="*/ 140 w 198"/>
                    <a:gd name="T39" fmla="*/ 45 h 141"/>
                    <a:gd name="T40" fmla="*/ 142 w 198"/>
                    <a:gd name="T41" fmla="*/ 49 h 141"/>
                    <a:gd name="T42" fmla="*/ 140 w 198"/>
                    <a:gd name="T43" fmla="*/ 53 h 141"/>
                    <a:gd name="T44" fmla="*/ 124 w 198"/>
                    <a:gd name="T45" fmla="*/ 70 h 141"/>
                    <a:gd name="T46" fmla="*/ 192 w 198"/>
                    <a:gd name="T47" fmla="*/ 70 h 141"/>
                    <a:gd name="T48" fmla="*/ 198 w 198"/>
                    <a:gd name="T49" fmla="*/ 76 h 141"/>
                    <a:gd name="T50" fmla="*/ 198 w 198"/>
                    <a:gd name="T51" fmla="*/ 87 h 141"/>
                    <a:gd name="T52" fmla="*/ 192 w 198"/>
                    <a:gd name="T53" fmla="*/ 93 h 141"/>
                    <a:gd name="T54" fmla="*/ 107 w 198"/>
                    <a:gd name="T55" fmla="*/ 93 h 141"/>
                    <a:gd name="T56" fmla="*/ 103 w 198"/>
                    <a:gd name="T57" fmla="*/ 91 h 141"/>
                    <a:gd name="T58" fmla="*/ 67 w 198"/>
                    <a:gd name="T59" fmla="*/ 127 h 141"/>
                    <a:gd name="T60" fmla="*/ 64 w 198"/>
                    <a:gd name="T61" fmla="*/ 128 h 141"/>
                    <a:gd name="T62" fmla="*/ 14 w 198"/>
                    <a:gd name="T63" fmla="*/ 141 h 141"/>
                    <a:gd name="T64" fmla="*/ 12 w 198"/>
                    <a:gd name="T65" fmla="*/ 141 h 141"/>
                    <a:gd name="T66" fmla="*/ 23 w 198"/>
                    <a:gd name="T67" fmla="*/ 119 h 141"/>
                    <a:gd name="T68" fmla="*/ 45 w 198"/>
                    <a:gd name="T69" fmla="*/ 113 h 141"/>
                    <a:gd name="T70" fmla="*/ 29 w 198"/>
                    <a:gd name="T71" fmla="*/ 97 h 141"/>
                    <a:gd name="T72" fmla="*/ 23 w 198"/>
                    <a:gd name="T73" fmla="*/ 11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8" h="141">
                      <a:moveTo>
                        <a:pt x="12" y="141"/>
                      </a:moveTo>
                      <a:cubicBezTo>
                        <a:pt x="11" y="141"/>
                        <a:pt x="9" y="141"/>
                        <a:pt x="8" y="140"/>
                      </a:cubicBezTo>
                      <a:cubicBezTo>
                        <a:pt x="3" y="134"/>
                        <a:pt x="3" y="134"/>
                        <a:pt x="3" y="134"/>
                      </a:cubicBezTo>
                      <a:cubicBezTo>
                        <a:pt x="1" y="133"/>
                        <a:pt x="0" y="131"/>
                        <a:pt x="1" y="128"/>
                      </a:cubicBezTo>
                      <a:cubicBezTo>
                        <a:pt x="14" y="77"/>
                        <a:pt x="14" y="77"/>
                        <a:pt x="14" y="77"/>
                      </a:cubicBezTo>
                      <a:cubicBezTo>
                        <a:pt x="14" y="76"/>
                        <a:pt x="15" y="75"/>
                        <a:pt x="15" y="75"/>
                      </a:cubicBezTo>
                      <a:cubicBezTo>
                        <a:pt x="88" y="1"/>
                        <a:pt x="88" y="1"/>
                        <a:pt x="88" y="1"/>
                      </a:cubicBezTo>
                      <a:cubicBezTo>
                        <a:pt x="89" y="0"/>
                        <a:pt x="91" y="0"/>
                        <a:pt x="92" y="0"/>
                      </a:cubicBezTo>
                      <a:cubicBezTo>
                        <a:pt x="92" y="0"/>
                        <a:pt x="92" y="0"/>
                        <a:pt x="92" y="0"/>
                      </a:cubicBezTo>
                      <a:cubicBezTo>
                        <a:pt x="94" y="0"/>
                        <a:pt x="96" y="0"/>
                        <a:pt x="97" y="1"/>
                      </a:cubicBezTo>
                      <a:cubicBezTo>
                        <a:pt x="103" y="8"/>
                        <a:pt x="103" y="8"/>
                        <a:pt x="103" y="8"/>
                      </a:cubicBezTo>
                      <a:cubicBezTo>
                        <a:pt x="104" y="9"/>
                        <a:pt x="105" y="10"/>
                        <a:pt x="105" y="12"/>
                      </a:cubicBezTo>
                      <a:cubicBezTo>
                        <a:pt x="106" y="12"/>
                        <a:pt x="108" y="12"/>
                        <a:pt x="109" y="13"/>
                      </a:cubicBezTo>
                      <a:cubicBezTo>
                        <a:pt x="116" y="21"/>
                        <a:pt x="116" y="21"/>
                        <a:pt x="116" y="21"/>
                      </a:cubicBezTo>
                      <a:cubicBezTo>
                        <a:pt x="117" y="22"/>
                        <a:pt x="117" y="23"/>
                        <a:pt x="117" y="24"/>
                      </a:cubicBezTo>
                      <a:cubicBezTo>
                        <a:pt x="119" y="24"/>
                        <a:pt x="120" y="25"/>
                        <a:pt x="121" y="26"/>
                      </a:cubicBezTo>
                      <a:cubicBezTo>
                        <a:pt x="128" y="33"/>
                        <a:pt x="128" y="33"/>
                        <a:pt x="128" y="33"/>
                      </a:cubicBezTo>
                      <a:cubicBezTo>
                        <a:pt x="129" y="34"/>
                        <a:pt x="130" y="35"/>
                        <a:pt x="130" y="37"/>
                      </a:cubicBezTo>
                      <a:cubicBezTo>
                        <a:pt x="131" y="37"/>
                        <a:pt x="132" y="37"/>
                        <a:pt x="133" y="38"/>
                      </a:cubicBezTo>
                      <a:cubicBezTo>
                        <a:pt x="140" y="45"/>
                        <a:pt x="140" y="45"/>
                        <a:pt x="140" y="45"/>
                      </a:cubicBezTo>
                      <a:cubicBezTo>
                        <a:pt x="141" y="46"/>
                        <a:pt x="142" y="47"/>
                        <a:pt x="142" y="49"/>
                      </a:cubicBezTo>
                      <a:cubicBezTo>
                        <a:pt x="142" y="51"/>
                        <a:pt x="141" y="52"/>
                        <a:pt x="140" y="53"/>
                      </a:cubicBezTo>
                      <a:cubicBezTo>
                        <a:pt x="124" y="70"/>
                        <a:pt x="124" y="70"/>
                        <a:pt x="124" y="70"/>
                      </a:cubicBezTo>
                      <a:cubicBezTo>
                        <a:pt x="192" y="70"/>
                        <a:pt x="192" y="70"/>
                        <a:pt x="192" y="70"/>
                      </a:cubicBezTo>
                      <a:cubicBezTo>
                        <a:pt x="196" y="70"/>
                        <a:pt x="198" y="72"/>
                        <a:pt x="198" y="76"/>
                      </a:cubicBezTo>
                      <a:cubicBezTo>
                        <a:pt x="198" y="87"/>
                        <a:pt x="198" y="87"/>
                        <a:pt x="198" y="87"/>
                      </a:cubicBezTo>
                      <a:cubicBezTo>
                        <a:pt x="198" y="91"/>
                        <a:pt x="196" y="93"/>
                        <a:pt x="192" y="93"/>
                      </a:cubicBezTo>
                      <a:cubicBezTo>
                        <a:pt x="107" y="93"/>
                        <a:pt x="107" y="93"/>
                        <a:pt x="107" y="93"/>
                      </a:cubicBezTo>
                      <a:cubicBezTo>
                        <a:pt x="105" y="93"/>
                        <a:pt x="104" y="92"/>
                        <a:pt x="103" y="91"/>
                      </a:cubicBezTo>
                      <a:cubicBezTo>
                        <a:pt x="67" y="127"/>
                        <a:pt x="67" y="127"/>
                        <a:pt x="67" y="127"/>
                      </a:cubicBezTo>
                      <a:cubicBezTo>
                        <a:pt x="66" y="127"/>
                        <a:pt x="65" y="128"/>
                        <a:pt x="64" y="128"/>
                      </a:cubicBezTo>
                      <a:cubicBezTo>
                        <a:pt x="14" y="141"/>
                        <a:pt x="14" y="141"/>
                        <a:pt x="14" y="141"/>
                      </a:cubicBezTo>
                      <a:cubicBezTo>
                        <a:pt x="13" y="141"/>
                        <a:pt x="13" y="141"/>
                        <a:pt x="12" y="141"/>
                      </a:cubicBezTo>
                      <a:close/>
                      <a:moveTo>
                        <a:pt x="23" y="119"/>
                      </a:moveTo>
                      <a:cubicBezTo>
                        <a:pt x="45" y="113"/>
                        <a:pt x="45" y="113"/>
                        <a:pt x="45" y="113"/>
                      </a:cubicBezTo>
                      <a:cubicBezTo>
                        <a:pt x="29" y="97"/>
                        <a:pt x="29" y="97"/>
                        <a:pt x="29" y="97"/>
                      </a:cubicBezTo>
                      <a:lnTo>
                        <a:pt x="23"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95" name="Freeform 52"/>
                <p:cNvSpPr>
                  <a:spLocks noEditPoints="1"/>
                </p:cNvSpPr>
                <p:nvPr/>
              </p:nvSpPr>
              <p:spPr bwMode="auto">
                <a:xfrm>
                  <a:off x="-145995" y="8701808"/>
                  <a:ext cx="787400" cy="573089"/>
                </a:xfrm>
                <a:custGeom>
                  <a:avLst/>
                  <a:gdLst>
                    <a:gd name="T0" fmla="*/ 98 w 210"/>
                    <a:gd name="T1" fmla="*/ 12 h 153"/>
                    <a:gd name="T2" fmla="*/ 105 w 210"/>
                    <a:gd name="T3" fmla="*/ 18 h 153"/>
                    <a:gd name="T4" fmla="*/ 37 w 210"/>
                    <a:gd name="T5" fmla="*/ 86 h 153"/>
                    <a:gd name="T6" fmla="*/ 43 w 210"/>
                    <a:gd name="T7" fmla="*/ 92 h 153"/>
                    <a:gd name="T8" fmla="*/ 110 w 210"/>
                    <a:gd name="T9" fmla="*/ 24 h 153"/>
                    <a:gd name="T10" fmla="*/ 118 w 210"/>
                    <a:gd name="T11" fmla="*/ 31 h 153"/>
                    <a:gd name="T12" fmla="*/ 50 w 210"/>
                    <a:gd name="T13" fmla="*/ 99 h 153"/>
                    <a:gd name="T14" fmla="*/ 55 w 210"/>
                    <a:gd name="T15" fmla="*/ 104 h 153"/>
                    <a:gd name="T16" fmla="*/ 123 w 210"/>
                    <a:gd name="T17" fmla="*/ 36 h 153"/>
                    <a:gd name="T18" fmla="*/ 130 w 210"/>
                    <a:gd name="T19" fmla="*/ 43 h 153"/>
                    <a:gd name="T20" fmla="*/ 62 w 210"/>
                    <a:gd name="T21" fmla="*/ 111 h 153"/>
                    <a:gd name="T22" fmla="*/ 68 w 210"/>
                    <a:gd name="T23" fmla="*/ 116 h 153"/>
                    <a:gd name="T24" fmla="*/ 135 w 210"/>
                    <a:gd name="T25" fmla="*/ 49 h 153"/>
                    <a:gd name="T26" fmla="*/ 142 w 210"/>
                    <a:gd name="T27" fmla="*/ 55 h 153"/>
                    <a:gd name="T28" fmla="*/ 115 w 210"/>
                    <a:gd name="T29" fmla="*/ 82 h 153"/>
                    <a:gd name="T30" fmla="*/ 198 w 210"/>
                    <a:gd name="T31" fmla="*/ 82 h 153"/>
                    <a:gd name="T32" fmla="*/ 198 w 210"/>
                    <a:gd name="T33" fmla="*/ 93 h 153"/>
                    <a:gd name="T34" fmla="*/ 113 w 210"/>
                    <a:gd name="T35" fmla="*/ 93 h 153"/>
                    <a:gd name="T36" fmla="*/ 113 w 210"/>
                    <a:gd name="T37" fmla="*/ 84 h 153"/>
                    <a:gd name="T38" fmla="*/ 69 w 210"/>
                    <a:gd name="T39" fmla="*/ 128 h 153"/>
                    <a:gd name="T40" fmla="*/ 18 w 210"/>
                    <a:gd name="T41" fmla="*/ 141 h 153"/>
                    <a:gd name="T42" fmla="*/ 13 w 210"/>
                    <a:gd name="T43" fmla="*/ 136 h 153"/>
                    <a:gd name="T44" fmla="*/ 26 w 210"/>
                    <a:gd name="T45" fmla="*/ 85 h 153"/>
                    <a:gd name="T46" fmla="*/ 98 w 210"/>
                    <a:gd name="T47" fmla="*/ 12 h 153"/>
                    <a:gd name="T48" fmla="*/ 21 w 210"/>
                    <a:gd name="T49" fmla="*/ 133 h 153"/>
                    <a:gd name="T50" fmla="*/ 62 w 210"/>
                    <a:gd name="T51" fmla="*/ 122 h 153"/>
                    <a:gd name="T52" fmla="*/ 32 w 210"/>
                    <a:gd name="T53" fmla="*/ 91 h 153"/>
                    <a:gd name="T54" fmla="*/ 21 w 210"/>
                    <a:gd name="T55" fmla="*/ 133 h 153"/>
                    <a:gd name="T56" fmla="*/ 98 w 210"/>
                    <a:gd name="T57" fmla="*/ 0 h 153"/>
                    <a:gd name="T58" fmla="*/ 98 w 210"/>
                    <a:gd name="T59" fmla="*/ 0 h 153"/>
                    <a:gd name="T60" fmla="*/ 90 w 210"/>
                    <a:gd name="T61" fmla="*/ 3 h 153"/>
                    <a:gd name="T62" fmla="*/ 17 w 210"/>
                    <a:gd name="T63" fmla="*/ 76 h 153"/>
                    <a:gd name="T64" fmla="*/ 14 w 210"/>
                    <a:gd name="T65" fmla="*/ 82 h 153"/>
                    <a:gd name="T66" fmla="*/ 1 w 210"/>
                    <a:gd name="T67" fmla="*/ 133 h 153"/>
                    <a:gd name="T68" fmla="*/ 4 w 210"/>
                    <a:gd name="T69" fmla="*/ 145 h 153"/>
                    <a:gd name="T70" fmla="*/ 10 w 210"/>
                    <a:gd name="T71" fmla="*/ 150 h 153"/>
                    <a:gd name="T72" fmla="*/ 18 w 210"/>
                    <a:gd name="T73" fmla="*/ 153 h 153"/>
                    <a:gd name="T74" fmla="*/ 21 w 210"/>
                    <a:gd name="T75" fmla="*/ 153 h 153"/>
                    <a:gd name="T76" fmla="*/ 72 w 210"/>
                    <a:gd name="T77" fmla="*/ 140 h 153"/>
                    <a:gd name="T78" fmla="*/ 77 w 210"/>
                    <a:gd name="T79" fmla="*/ 137 h 153"/>
                    <a:gd name="T80" fmla="*/ 109 w 210"/>
                    <a:gd name="T81" fmla="*/ 105 h 153"/>
                    <a:gd name="T82" fmla="*/ 113 w 210"/>
                    <a:gd name="T83" fmla="*/ 105 h 153"/>
                    <a:gd name="T84" fmla="*/ 198 w 210"/>
                    <a:gd name="T85" fmla="*/ 105 h 153"/>
                    <a:gd name="T86" fmla="*/ 210 w 210"/>
                    <a:gd name="T87" fmla="*/ 93 h 153"/>
                    <a:gd name="T88" fmla="*/ 210 w 210"/>
                    <a:gd name="T89" fmla="*/ 82 h 153"/>
                    <a:gd name="T90" fmla="*/ 198 w 210"/>
                    <a:gd name="T91" fmla="*/ 70 h 153"/>
                    <a:gd name="T92" fmla="*/ 144 w 210"/>
                    <a:gd name="T93" fmla="*/ 70 h 153"/>
                    <a:gd name="T94" fmla="*/ 150 w 210"/>
                    <a:gd name="T95" fmla="*/ 64 h 153"/>
                    <a:gd name="T96" fmla="*/ 154 w 210"/>
                    <a:gd name="T97" fmla="*/ 55 h 153"/>
                    <a:gd name="T98" fmla="*/ 150 w 210"/>
                    <a:gd name="T99" fmla="*/ 47 h 153"/>
                    <a:gd name="T100" fmla="*/ 144 w 210"/>
                    <a:gd name="T101" fmla="*/ 40 h 153"/>
                    <a:gd name="T102" fmla="*/ 140 w 210"/>
                    <a:gd name="T103" fmla="*/ 38 h 153"/>
                    <a:gd name="T104" fmla="*/ 138 w 210"/>
                    <a:gd name="T105" fmla="*/ 35 h 153"/>
                    <a:gd name="T106" fmla="*/ 131 w 210"/>
                    <a:gd name="T107" fmla="*/ 28 h 153"/>
                    <a:gd name="T108" fmla="*/ 128 w 210"/>
                    <a:gd name="T109" fmla="*/ 25 h 153"/>
                    <a:gd name="T110" fmla="*/ 126 w 210"/>
                    <a:gd name="T111" fmla="*/ 22 h 153"/>
                    <a:gd name="T112" fmla="*/ 119 w 210"/>
                    <a:gd name="T113" fmla="*/ 15 h 153"/>
                    <a:gd name="T114" fmla="*/ 116 w 210"/>
                    <a:gd name="T115" fmla="*/ 13 h 153"/>
                    <a:gd name="T116" fmla="*/ 113 w 210"/>
                    <a:gd name="T117" fmla="*/ 10 h 153"/>
                    <a:gd name="T118" fmla="*/ 107 w 210"/>
                    <a:gd name="T119" fmla="*/ 3 h 153"/>
                    <a:gd name="T120" fmla="*/ 98 w 210"/>
                    <a:gd name="T121" fmla="*/ 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10" h="153">
                      <a:moveTo>
                        <a:pt x="98" y="12"/>
                      </a:moveTo>
                      <a:cubicBezTo>
                        <a:pt x="105" y="18"/>
                        <a:pt x="105" y="18"/>
                        <a:pt x="105" y="18"/>
                      </a:cubicBezTo>
                      <a:cubicBezTo>
                        <a:pt x="37" y="86"/>
                        <a:pt x="37" y="86"/>
                        <a:pt x="37" y="86"/>
                      </a:cubicBezTo>
                      <a:cubicBezTo>
                        <a:pt x="43" y="92"/>
                        <a:pt x="43" y="92"/>
                        <a:pt x="43" y="92"/>
                      </a:cubicBezTo>
                      <a:cubicBezTo>
                        <a:pt x="110" y="24"/>
                        <a:pt x="110" y="24"/>
                        <a:pt x="110" y="24"/>
                      </a:cubicBezTo>
                      <a:cubicBezTo>
                        <a:pt x="118" y="31"/>
                        <a:pt x="118" y="31"/>
                        <a:pt x="118" y="31"/>
                      </a:cubicBezTo>
                      <a:cubicBezTo>
                        <a:pt x="50" y="99"/>
                        <a:pt x="50" y="99"/>
                        <a:pt x="50" y="99"/>
                      </a:cubicBezTo>
                      <a:cubicBezTo>
                        <a:pt x="55" y="104"/>
                        <a:pt x="55" y="104"/>
                        <a:pt x="55" y="104"/>
                      </a:cubicBezTo>
                      <a:cubicBezTo>
                        <a:pt x="123" y="36"/>
                        <a:pt x="123" y="36"/>
                        <a:pt x="123" y="36"/>
                      </a:cubicBezTo>
                      <a:cubicBezTo>
                        <a:pt x="130" y="43"/>
                        <a:pt x="130" y="43"/>
                        <a:pt x="130" y="43"/>
                      </a:cubicBezTo>
                      <a:cubicBezTo>
                        <a:pt x="62" y="111"/>
                        <a:pt x="62" y="111"/>
                        <a:pt x="62" y="111"/>
                      </a:cubicBezTo>
                      <a:cubicBezTo>
                        <a:pt x="68" y="116"/>
                        <a:pt x="68" y="116"/>
                        <a:pt x="68" y="116"/>
                      </a:cubicBezTo>
                      <a:cubicBezTo>
                        <a:pt x="135" y="49"/>
                        <a:pt x="135" y="49"/>
                        <a:pt x="135" y="49"/>
                      </a:cubicBezTo>
                      <a:cubicBezTo>
                        <a:pt x="142" y="55"/>
                        <a:pt x="142" y="55"/>
                        <a:pt x="142" y="55"/>
                      </a:cubicBezTo>
                      <a:cubicBezTo>
                        <a:pt x="115" y="82"/>
                        <a:pt x="115" y="82"/>
                        <a:pt x="115" y="82"/>
                      </a:cubicBezTo>
                      <a:cubicBezTo>
                        <a:pt x="198" y="82"/>
                        <a:pt x="198" y="82"/>
                        <a:pt x="198" y="82"/>
                      </a:cubicBezTo>
                      <a:cubicBezTo>
                        <a:pt x="198" y="93"/>
                        <a:pt x="198" y="93"/>
                        <a:pt x="198" y="93"/>
                      </a:cubicBezTo>
                      <a:cubicBezTo>
                        <a:pt x="113" y="93"/>
                        <a:pt x="113" y="93"/>
                        <a:pt x="113" y="93"/>
                      </a:cubicBezTo>
                      <a:cubicBezTo>
                        <a:pt x="113" y="84"/>
                        <a:pt x="113" y="84"/>
                        <a:pt x="113" y="84"/>
                      </a:cubicBezTo>
                      <a:cubicBezTo>
                        <a:pt x="69" y="128"/>
                        <a:pt x="69" y="128"/>
                        <a:pt x="69" y="128"/>
                      </a:cubicBezTo>
                      <a:cubicBezTo>
                        <a:pt x="18" y="141"/>
                        <a:pt x="18" y="141"/>
                        <a:pt x="18" y="141"/>
                      </a:cubicBezTo>
                      <a:cubicBezTo>
                        <a:pt x="13" y="136"/>
                        <a:pt x="13" y="136"/>
                        <a:pt x="13" y="136"/>
                      </a:cubicBezTo>
                      <a:cubicBezTo>
                        <a:pt x="26" y="85"/>
                        <a:pt x="26" y="85"/>
                        <a:pt x="26" y="85"/>
                      </a:cubicBezTo>
                      <a:cubicBezTo>
                        <a:pt x="98" y="12"/>
                        <a:pt x="98" y="12"/>
                        <a:pt x="98" y="12"/>
                      </a:cubicBezTo>
                      <a:moveTo>
                        <a:pt x="21" y="133"/>
                      </a:moveTo>
                      <a:cubicBezTo>
                        <a:pt x="62" y="122"/>
                        <a:pt x="62" y="122"/>
                        <a:pt x="62" y="122"/>
                      </a:cubicBezTo>
                      <a:cubicBezTo>
                        <a:pt x="32" y="91"/>
                        <a:pt x="32" y="91"/>
                        <a:pt x="32" y="91"/>
                      </a:cubicBezTo>
                      <a:cubicBezTo>
                        <a:pt x="21" y="133"/>
                        <a:pt x="21" y="133"/>
                        <a:pt x="21" y="133"/>
                      </a:cubicBezTo>
                      <a:moveTo>
                        <a:pt x="98" y="0"/>
                      </a:moveTo>
                      <a:cubicBezTo>
                        <a:pt x="98" y="0"/>
                        <a:pt x="98" y="0"/>
                        <a:pt x="98" y="0"/>
                      </a:cubicBezTo>
                      <a:cubicBezTo>
                        <a:pt x="95" y="0"/>
                        <a:pt x="92" y="1"/>
                        <a:pt x="90" y="3"/>
                      </a:cubicBezTo>
                      <a:cubicBezTo>
                        <a:pt x="17" y="76"/>
                        <a:pt x="17" y="76"/>
                        <a:pt x="17" y="76"/>
                      </a:cubicBezTo>
                      <a:cubicBezTo>
                        <a:pt x="16" y="78"/>
                        <a:pt x="15" y="80"/>
                        <a:pt x="14" y="82"/>
                      </a:cubicBezTo>
                      <a:cubicBezTo>
                        <a:pt x="1" y="133"/>
                        <a:pt x="1" y="133"/>
                        <a:pt x="1" y="133"/>
                      </a:cubicBezTo>
                      <a:cubicBezTo>
                        <a:pt x="0" y="137"/>
                        <a:pt x="1" y="142"/>
                        <a:pt x="4" y="145"/>
                      </a:cubicBezTo>
                      <a:cubicBezTo>
                        <a:pt x="10" y="150"/>
                        <a:pt x="10" y="150"/>
                        <a:pt x="10" y="150"/>
                      </a:cubicBezTo>
                      <a:cubicBezTo>
                        <a:pt x="12" y="152"/>
                        <a:pt x="15" y="153"/>
                        <a:pt x="18" y="153"/>
                      </a:cubicBezTo>
                      <a:cubicBezTo>
                        <a:pt x="19" y="153"/>
                        <a:pt x="20" y="153"/>
                        <a:pt x="21" y="153"/>
                      </a:cubicBezTo>
                      <a:cubicBezTo>
                        <a:pt x="72" y="140"/>
                        <a:pt x="72" y="140"/>
                        <a:pt x="72" y="140"/>
                      </a:cubicBezTo>
                      <a:cubicBezTo>
                        <a:pt x="74" y="140"/>
                        <a:pt x="76" y="138"/>
                        <a:pt x="77" y="137"/>
                      </a:cubicBezTo>
                      <a:cubicBezTo>
                        <a:pt x="109" y="105"/>
                        <a:pt x="109" y="105"/>
                        <a:pt x="109" y="105"/>
                      </a:cubicBezTo>
                      <a:cubicBezTo>
                        <a:pt x="111" y="105"/>
                        <a:pt x="112" y="105"/>
                        <a:pt x="113" y="105"/>
                      </a:cubicBezTo>
                      <a:cubicBezTo>
                        <a:pt x="198" y="105"/>
                        <a:pt x="198" y="105"/>
                        <a:pt x="198" y="105"/>
                      </a:cubicBezTo>
                      <a:cubicBezTo>
                        <a:pt x="205" y="105"/>
                        <a:pt x="210" y="100"/>
                        <a:pt x="210" y="93"/>
                      </a:cubicBezTo>
                      <a:cubicBezTo>
                        <a:pt x="210" y="82"/>
                        <a:pt x="210" y="82"/>
                        <a:pt x="210" y="82"/>
                      </a:cubicBezTo>
                      <a:cubicBezTo>
                        <a:pt x="210" y="75"/>
                        <a:pt x="205" y="70"/>
                        <a:pt x="198" y="70"/>
                      </a:cubicBezTo>
                      <a:cubicBezTo>
                        <a:pt x="144" y="70"/>
                        <a:pt x="144" y="70"/>
                        <a:pt x="144" y="70"/>
                      </a:cubicBezTo>
                      <a:cubicBezTo>
                        <a:pt x="150" y="64"/>
                        <a:pt x="150" y="64"/>
                        <a:pt x="150" y="64"/>
                      </a:cubicBezTo>
                      <a:cubicBezTo>
                        <a:pt x="153" y="61"/>
                        <a:pt x="154" y="58"/>
                        <a:pt x="154" y="55"/>
                      </a:cubicBezTo>
                      <a:cubicBezTo>
                        <a:pt x="154" y="52"/>
                        <a:pt x="152" y="49"/>
                        <a:pt x="150" y="47"/>
                      </a:cubicBezTo>
                      <a:cubicBezTo>
                        <a:pt x="144" y="40"/>
                        <a:pt x="144" y="40"/>
                        <a:pt x="144" y="40"/>
                      </a:cubicBezTo>
                      <a:cubicBezTo>
                        <a:pt x="143" y="39"/>
                        <a:pt x="142" y="39"/>
                        <a:pt x="140" y="38"/>
                      </a:cubicBezTo>
                      <a:cubicBezTo>
                        <a:pt x="140" y="37"/>
                        <a:pt x="139" y="36"/>
                        <a:pt x="138" y="35"/>
                      </a:cubicBezTo>
                      <a:cubicBezTo>
                        <a:pt x="131" y="28"/>
                        <a:pt x="131" y="28"/>
                        <a:pt x="131" y="28"/>
                      </a:cubicBezTo>
                      <a:cubicBezTo>
                        <a:pt x="131" y="27"/>
                        <a:pt x="129" y="26"/>
                        <a:pt x="128" y="25"/>
                      </a:cubicBezTo>
                      <a:cubicBezTo>
                        <a:pt x="128" y="24"/>
                        <a:pt x="127" y="23"/>
                        <a:pt x="126" y="22"/>
                      </a:cubicBezTo>
                      <a:cubicBezTo>
                        <a:pt x="119" y="15"/>
                        <a:pt x="119" y="15"/>
                        <a:pt x="119" y="15"/>
                      </a:cubicBezTo>
                      <a:cubicBezTo>
                        <a:pt x="118" y="14"/>
                        <a:pt x="117" y="13"/>
                        <a:pt x="116" y="13"/>
                      </a:cubicBezTo>
                      <a:cubicBezTo>
                        <a:pt x="115" y="12"/>
                        <a:pt x="114" y="10"/>
                        <a:pt x="113" y="10"/>
                      </a:cubicBezTo>
                      <a:cubicBezTo>
                        <a:pt x="107" y="3"/>
                        <a:pt x="107" y="3"/>
                        <a:pt x="107" y="3"/>
                      </a:cubicBezTo>
                      <a:cubicBezTo>
                        <a:pt x="105" y="1"/>
                        <a:pt x="102" y="0"/>
                        <a:pt x="9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96" name="Rectangle 53"/>
                <p:cNvSpPr>
                  <a:spLocks noChangeArrowheads="1"/>
                </p:cNvSpPr>
                <p:nvPr/>
              </p:nvSpPr>
              <p:spPr bwMode="auto">
                <a:xfrm>
                  <a:off x="277868" y="9084396"/>
                  <a:ext cx="319088" cy="444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97" name="Rectangle 54"/>
                <p:cNvSpPr>
                  <a:spLocks noChangeArrowheads="1"/>
                </p:cNvSpPr>
                <p:nvPr/>
              </p:nvSpPr>
              <p:spPr bwMode="auto">
                <a:xfrm>
                  <a:off x="277868" y="9159009"/>
                  <a:ext cx="319088" cy="444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98" name="Freeform 55"/>
                <p:cNvSpPr>
                  <a:spLocks/>
                </p:cNvSpPr>
                <p:nvPr/>
              </p:nvSpPr>
              <p:spPr bwMode="auto">
                <a:xfrm>
                  <a:off x="239768" y="8674820"/>
                  <a:ext cx="217488" cy="214313"/>
                </a:xfrm>
                <a:custGeom>
                  <a:avLst/>
                  <a:gdLst>
                    <a:gd name="T0" fmla="*/ 55 w 58"/>
                    <a:gd name="T1" fmla="*/ 46 h 57"/>
                    <a:gd name="T2" fmla="*/ 55 w 58"/>
                    <a:gd name="T3" fmla="*/ 37 h 57"/>
                    <a:gd name="T4" fmla="*/ 21 w 58"/>
                    <a:gd name="T5" fmla="*/ 2 h 57"/>
                    <a:gd name="T6" fmla="*/ 12 w 58"/>
                    <a:gd name="T7" fmla="*/ 2 h 57"/>
                    <a:gd name="T8" fmla="*/ 0 w 58"/>
                    <a:gd name="T9" fmla="*/ 14 h 57"/>
                    <a:gd name="T10" fmla="*/ 44 w 58"/>
                    <a:gd name="T11" fmla="*/ 57 h 57"/>
                    <a:gd name="T12" fmla="*/ 55 w 58"/>
                    <a:gd name="T13" fmla="*/ 46 h 57"/>
                  </a:gdLst>
                  <a:ahLst/>
                  <a:cxnLst>
                    <a:cxn ang="0">
                      <a:pos x="T0" y="T1"/>
                    </a:cxn>
                    <a:cxn ang="0">
                      <a:pos x="T2" y="T3"/>
                    </a:cxn>
                    <a:cxn ang="0">
                      <a:pos x="T4" y="T5"/>
                    </a:cxn>
                    <a:cxn ang="0">
                      <a:pos x="T6" y="T7"/>
                    </a:cxn>
                    <a:cxn ang="0">
                      <a:pos x="T8" y="T9"/>
                    </a:cxn>
                    <a:cxn ang="0">
                      <a:pos x="T10" y="T11"/>
                    </a:cxn>
                    <a:cxn ang="0">
                      <a:pos x="T12" y="T13"/>
                    </a:cxn>
                  </a:cxnLst>
                  <a:rect l="0" t="0" r="r" b="b"/>
                  <a:pathLst>
                    <a:path w="58" h="57">
                      <a:moveTo>
                        <a:pt x="55" y="46"/>
                      </a:moveTo>
                      <a:cubicBezTo>
                        <a:pt x="58" y="43"/>
                        <a:pt x="58" y="39"/>
                        <a:pt x="55" y="37"/>
                      </a:cubicBezTo>
                      <a:cubicBezTo>
                        <a:pt x="21" y="2"/>
                        <a:pt x="21" y="2"/>
                        <a:pt x="21" y="2"/>
                      </a:cubicBezTo>
                      <a:cubicBezTo>
                        <a:pt x="18" y="0"/>
                        <a:pt x="14" y="0"/>
                        <a:pt x="12" y="2"/>
                      </a:cubicBezTo>
                      <a:cubicBezTo>
                        <a:pt x="0" y="14"/>
                        <a:pt x="0" y="14"/>
                        <a:pt x="0" y="14"/>
                      </a:cubicBezTo>
                      <a:cubicBezTo>
                        <a:pt x="44" y="57"/>
                        <a:pt x="44" y="57"/>
                        <a:pt x="44" y="57"/>
                      </a:cubicBezTo>
                      <a:cubicBezTo>
                        <a:pt x="55" y="46"/>
                        <a:pt x="55" y="46"/>
                        <a:pt x="55" y="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99" name="Freeform 56"/>
                <p:cNvSpPr>
                  <a:spLocks noEditPoints="1"/>
                </p:cNvSpPr>
                <p:nvPr/>
              </p:nvSpPr>
              <p:spPr bwMode="auto">
                <a:xfrm>
                  <a:off x="-96782" y="8746258"/>
                  <a:ext cx="693738" cy="484189"/>
                </a:xfrm>
                <a:custGeom>
                  <a:avLst/>
                  <a:gdLst>
                    <a:gd name="T0" fmla="*/ 241 w 437"/>
                    <a:gd name="T1" fmla="*/ 166 h 305"/>
                    <a:gd name="T2" fmla="*/ 305 w 437"/>
                    <a:gd name="T3" fmla="*/ 102 h 305"/>
                    <a:gd name="T4" fmla="*/ 288 w 437"/>
                    <a:gd name="T5" fmla="*/ 88 h 305"/>
                    <a:gd name="T6" fmla="*/ 130 w 437"/>
                    <a:gd name="T7" fmla="*/ 246 h 305"/>
                    <a:gd name="T8" fmla="*/ 116 w 437"/>
                    <a:gd name="T9" fmla="*/ 234 h 305"/>
                    <a:gd name="T10" fmla="*/ 276 w 437"/>
                    <a:gd name="T11" fmla="*/ 74 h 305"/>
                    <a:gd name="T12" fmla="*/ 260 w 437"/>
                    <a:gd name="T13" fmla="*/ 57 h 305"/>
                    <a:gd name="T14" fmla="*/ 99 w 437"/>
                    <a:gd name="T15" fmla="*/ 218 h 305"/>
                    <a:gd name="T16" fmla="*/ 87 w 437"/>
                    <a:gd name="T17" fmla="*/ 206 h 305"/>
                    <a:gd name="T18" fmla="*/ 248 w 437"/>
                    <a:gd name="T19" fmla="*/ 45 h 305"/>
                    <a:gd name="T20" fmla="*/ 229 w 437"/>
                    <a:gd name="T21" fmla="*/ 29 h 305"/>
                    <a:gd name="T22" fmla="*/ 71 w 437"/>
                    <a:gd name="T23" fmla="*/ 189 h 305"/>
                    <a:gd name="T24" fmla="*/ 56 w 437"/>
                    <a:gd name="T25" fmla="*/ 175 h 305"/>
                    <a:gd name="T26" fmla="*/ 217 w 437"/>
                    <a:gd name="T27" fmla="*/ 14 h 305"/>
                    <a:gd name="T28" fmla="*/ 201 w 437"/>
                    <a:gd name="T29" fmla="*/ 0 h 305"/>
                    <a:gd name="T30" fmla="*/ 30 w 437"/>
                    <a:gd name="T31" fmla="*/ 173 h 305"/>
                    <a:gd name="T32" fmla="*/ 0 w 437"/>
                    <a:gd name="T33" fmla="*/ 293 h 305"/>
                    <a:gd name="T34" fmla="*/ 12 w 437"/>
                    <a:gd name="T35" fmla="*/ 305 h 305"/>
                    <a:gd name="T36" fmla="*/ 132 w 437"/>
                    <a:gd name="T37" fmla="*/ 274 h 305"/>
                    <a:gd name="T38" fmla="*/ 236 w 437"/>
                    <a:gd name="T39" fmla="*/ 170 h 305"/>
                    <a:gd name="T40" fmla="*/ 236 w 437"/>
                    <a:gd name="T41" fmla="*/ 192 h 305"/>
                    <a:gd name="T42" fmla="*/ 437 w 437"/>
                    <a:gd name="T43" fmla="*/ 192 h 305"/>
                    <a:gd name="T44" fmla="*/ 437 w 437"/>
                    <a:gd name="T45" fmla="*/ 166 h 305"/>
                    <a:gd name="T46" fmla="*/ 241 w 437"/>
                    <a:gd name="T47" fmla="*/ 166 h 305"/>
                    <a:gd name="T48" fmla="*/ 19 w 437"/>
                    <a:gd name="T49" fmla="*/ 286 h 305"/>
                    <a:gd name="T50" fmla="*/ 45 w 437"/>
                    <a:gd name="T51" fmla="*/ 187 h 305"/>
                    <a:gd name="T52" fmla="*/ 116 w 437"/>
                    <a:gd name="T53" fmla="*/ 260 h 305"/>
                    <a:gd name="T54" fmla="*/ 19 w 437"/>
                    <a:gd name="T55" fmla="*/ 286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37" h="305">
                      <a:moveTo>
                        <a:pt x="241" y="166"/>
                      </a:moveTo>
                      <a:lnTo>
                        <a:pt x="305" y="102"/>
                      </a:lnTo>
                      <a:lnTo>
                        <a:pt x="288" y="88"/>
                      </a:lnTo>
                      <a:lnTo>
                        <a:pt x="130" y="246"/>
                      </a:lnTo>
                      <a:lnTo>
                        <a:pt x="116" y="234"/>
                      </a:lnTo>
                      <a:lnTo>
                        <a:pt x="276" y="74"/>
                      </a:lnTo>
                      <a:lnTo>
                        <a:pt x="260" y="57"/>
                      </a:lnTo>
                      <a:lnTo>
                        <a:pt x="99" y="218"/>
                      </a:lnTo>
                      <a:lnTo>
                        <a:pt x="87" y="206"/>
                      </a:lnTo>
                      <a:lnTo>
                        <a:pt x="248" y="45"/>
                      </a:lnTo>
                      <a:lnTo>
                        <a:pt x="229" y="29"/>
                      </a:lnTo>
                      <a:lnTo>
                        <a:pt x="71" y="189"/>
                      </a:lnTo>
                      <a:lnTo>
                        <a:pt x="56" y="175"/>
                      </a:lnTo>
                      <a:lnTo>
                        <a:pt x="217" y="14"/>
                      </a:lnTo>
                      <a:lnTo>
                        <a:pt x="201" y="0"/>
                      </a:lnTo>
                      <a:lnTo>
                        <a:pt x="30" y="173"/>
                      </a:lnTo>
                      <a:lnTo>
                        <a:pt x="0" y="293"/>
                      </a:lnTo>
                      <a:lnTo>
                        <a:pt x="12" y="305"/>
                      </a:lnTo>
                      <a:lnTo>
                        <a:pt x="132" y="274"/>
                      </a:lnTo>
                      <a:lnTo>
                        <a:pt x="236" y="170"/>
                      </a:lnTo>
                      <a:lnTo>
                        <a:pt x="236" y="192"/>
                      </a:lnTo>
                      <a:lnTo>
                        <a:pt x="437" y="192"/>
                      </a:lnTo>
                      <a:lnTo>
                        <a:pt x="437" y="166"/>
                      </a:lnTo>
                      <a:lnTo>
                        <a:pt x="241" y="166"/>
                      </a:lnTo>
                      <a:close/>
                      <a:moveTo>
                        <a:pt x="19" y="286"/>
                      </a:moveTo>
                      <a:lnTo>
                        <a:pt x="45" y="187"/>
                      </a:lnTo>
                      <a:lnTo>
                        <a:pt x="116" y="260"/>
                      </a:lnTo>
                      <a:lnTo>
                        <a:pt x="19" y="2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grpSp>
          <p:sp>
            <p:nvSpPr>
              <p:cNvPr id="87" name="TextBox 86"/>
              <p:cNvSpPr txBox="1"/>
              <p:nvPr/>
            </p:nvSpPr>
            <p:spPr>
              <a:xfrm>
                <a:off x="932118" y="8712046"/>
                <a:ext cx="2475281" cy="372540"/>
              </a:xfrm>
              <a:prstGeom prst="rect">
                <a:avLst/>
              </a:prstGeom>
              <a:grpFill/>
            </p:spPr>
            <p:txBody>
              <a:bodyPr wrap="square" rtlCol="0">
                <a:spAutoFit/>
              </a:bodyPr>
              <a:lstStyle/>
              <a:p>
                <a:r>
                  <a:rPr lang="en-US" sz="4600" b="1" dirty="0" err="1">
                    <a:solidFill>
                      <a:schemeClr val="accent2">
                        <a:lumMod val="75000"/>
                      </a:schemeClr>
                    </a:solidFill>
                    <a:latin typeface="Tahoma" pitchFamily="34" charset="0"/>
                    <a:ea typeface="Tahoma" pitchFamily="34" charset="0"/>
                    <a:cs typeface="Tahoma" pitchFamily="34" charset="0"/>
                  </a:rPr>
                  <a:t>Ghi</a:t>
                </a:r>
                <a:r>
                  <a:rPr lang="en-US" sz="4600" b="1" dirty="0">
                    <a:solidFill>
                      <a:schemeClr val="accent2">
                        <a:lumMod val="75000"/>
                      </a:schemeClr>
                    </a:solidFill>
                    <a:latin typeface="Tahoma" pitchFamily="34" charset="0"/>
                    <a:ea typeface="Tahoma" pitchFamily="34" charset="0"/>
                    <a:cs typeface="Tahoma" pitchFamily="34" charset="0"/>
                  </a:rPr>
                  <a:t> </a:t>
                </a:r>
                <a:r>
                  <a:rPr lang="en-US" sz="4600" b="1" dirty="0" err="1">
                    <a:solidFill>
                      <a:schemeClr val="accent2">
                        <a:lumMod val="75000"/>
                      </a:schemeClr>
                    </a:solidFill>
                    <a:latin typeface="Tahoma" pitchFamily="34" charset="0"/>
                    <a:ea typeface="Tahoma" pitchFamily="34" charset="0"/>
                    <a:cs typeface="Tahoma" pitchFamily="34" charset="0"/>
                  </a:rPr>
                  <a:t>nhớ</a:t>
                </a:r>
                <a:endParaRPr lang="en-US" sz="4600" b="1" dirty="0">
                  <a:solidFill>
                    <a:schemeClr val="accent2">
                      <a:lumMod val="75000"/>
                    </a:schemeClr>
                  </a:solidFill>
                  <a:latin typeface="Tahoma" pitchFamily="34" charset="0"/>
                  <a:ea typeface="Tahoma" pitchFamily="34" charset="0"/>
                  <a:cs typeface="Tahoma" pitchFamily="34" charset="0"/>
                </a:endParaRPr>
              </a:p>
            </p:txBody>
          </p:sp>
        </p:grpSp>
      </p:grpSp>
      <p:sp>
        <p:nvSpPr>
          <p:cNvPr id="102" name="TextBox 101"/>
          <p:cNvSpPr txBox="1"/>
          <p:nvPr/>
        </p:nvSpPr>
        <p:spPr>
          <a:xfrm>
            <a:off x="1730710" y="4385965"/>
            <a:ext cx="22066340" cy="6132192"/>
          </a:xfrm>
          <a:prstGeom prst="rect">
            <a:avLst/>
          </a:prstGeom>
          <a:noFill/>
        </p:spPr>
        <p:txBody>
          <a:bodyPr wrap="square" rtlCol="0">
            <a:spAutoFit/>
          </a:bodyPr>
          <a:lstStyle/>
          <a:p>
            <a:pPr algn="just">
              <a:lnSpc>
                <a:spcPct val="200000"/>
              </a:lnSpc>
            </a:pPr>
            <a:r>
              <a:rPr lang="en-US" sz="5400" b="1" dirty="0">
                <a:latin typeface="Times New Roman" panose="02020603050405020304" pitchFamily="18" charset="0"/>
                <a:ea typeface="Tahoma" pitchFamily="34" charset="0"/>
                <a:cs typeface="Times New Roman" panose="02020603050405020304" pitchFamily="18" charset="0"/>
              </a:rPr>
              <a:t> </a:t>
            </a:r>
            <a:r>
              <a:rPr lang="en-US" sz="5000" b="1" dirty="0" err="1" smtClean="0">
                <a:latin typeface="Arial" panose="020B0604020202020204" pitchFamily="34" charset="0"/>
                <a:ea typeface="Tahoma" pitchFamily="34" charset="0"/>
                <a:cs typeface="Arial" panose="020B0604020202020204" pitchFamily="34" charset="0"/>
              </a:rPr>
              <a:t>Để</a:t>
            </a:r>
            <a:r>
              <a:rPr lang="en-US" sz="5000" b="1" dirty="0" smtClean="0">
                <a:latin typeface="Arial" panose="020B0604020202020204" pitchFamily="34" charset="0"/>
                <a:ea typeface="Tahoma" pitchFamily="34" charset="0"/>
                <a:cs typeface="Arial" panose="020B0604020202020204" pitchFamily="34" charset="0"/>
              </a:rPr>
              <a:t> </a:t>
            </a:r>
            <a:r>
              <a:rPr lang="en-US" sz="5000" b="1" dirty="0" err="1" smtClean="0">
                <a:latin typeface="Arial" panose="020B0604020202020204" pitchFamily="34" charset="0"/>
                <a:ea typeface="Tahoma" pitchFamily="34" charset="0"/>
                <a:cs typeface="Arial" panose="020B0604020202020204" pitchFamily="34" charset="0"/>
              </a:rPr>
              <a:t>biểu</a:t>
            </a:r>
            <a:r>
              <a:rPr lang="en-US" sz="5000" b="1" dirty="0" smtClean="0">
                <a:latin typeface="Arial" panose="020B0604020202020204" pitchFamily="34" charset="0"/>
                <a:ea typeface="Tahoma" pitchFamily="34" charset="0"/>
                <a:cs typeface="Arial" panose="020B0604020202020204" pitchFamily="34" charset="0"/>
              </a:rPr>
              <a:t> </a:t>
            </a:r>
            <a:r>
              <a:rPr lang="en-US" sz="5000" b="1" dirty="0" err="1" smtClean="0">
                <a:latin typeface="Arial" panose="020B0604020202020204" pitchFamily="34" charset="0"/>
                <a:ea typeface="Tahoma" pitchFamily="34" charset="0"/>
                <a:cs typeface="Arial" panose="020B0604020202020204" pitchFamily="34" charset="0"/>
              </a:rPr>
              <a:t>diễn</a:t>
            </a:r>
            <a:r>
              <a:rPr lang="en-US" sz="5000" b="1" dirty="0" smtClean="0">
                <a:latin typeface="Arial" panose="020B0604020202020204" pitchFamily="34" charset="0"/>
                <a:ea typeface="Tahoma" pitchFamily="34" charset="0"/>
                <a:cs typeface="Arial" panose="020B0604020202020204" pitchFamily="34" charset="0"/>
              </a:rPr>
              <a:t> </a:t>
            </a:r>
            <a:r>
              <a:rPr lang="en-US" sz="5000" b="1" dirty="0" err="1" smtClean="0">
                <a:latin typeface="Arial" panose="020B0604020202020204" pitchFamily="34" charset="0"/>
                <a:ea typeface="Tahoma" pitchFamily="34" charset="0"/>
                <a:cs typeface="Arial" panose="020B0604020202020204" pitchFamily="34" charset="0"/>
              </a:rPr>
              <a:t>miền</a:t>
            </a:r>
            <a:r>
              <a:rPr lang="en-US" sz="5000" b="1" dirty="0" smtClean="0">
                <a:latin typeface="Arial" panose="020B0604020202020204" pitchFamily="34" charset="0"/>
                <a:ea typeface="Tahoma" pitchFamily="34" charset="0"/>
                <a:cs typeface="Arial" panose="020B0604020202020204" pitchFamily="34" charset="0"/>
              </a:rPr>
              <a:t> </a:t>
            </a:r>
            <a:r>
              <a:rPr lang="en-US" sz="5000" b="1" dirty="0" err="1" smtClean="0">
                <a:latin typeface="Arial" panose="020B0604020202020204" pitchFamily="34" charset="0"/>
                <a:ea typeface="Tahoma" pitchFamily="34" charset="0"/>
                <a:cs typeface="Arial" panose="020B0604020202020204" pitchFamily="34" charset="0"/>
              </a:rPr>
              <a:t>nghiệm</a:t>
            </a:r>
            <a:r>
              <a:rPr lang="en-US" sz="5000" b="1" dirty="0" smtClean="0">
                <a:latin typeface="Arial" panose="020B0604020202020204" pitchFamily="34" charset="0"/>
                <a:ea typeface="Tahoma" pitchFamily="34" charset="0"/>
                <a:cs typeface="Arial" panose="020B0604020202020204" pitchFamily="34" charset="0"/>
              </a:rPr>
              <a:t> </a:t>
            </a:r>
            <a:r>
              <a:rPr lang="en-US" sz="5000" b="1" dirty="0" err="1" smtClean="0">
                <a:latin typeface="Arial" panose="020B0604020202020204" pitchFamily="34" charset="0"/>
                <a:ea typeface="Tahoma" pitchFamily="34" charset="0"/>
                <a:cs typeface="Arial" panose="020B0604020202020204" pitchFamily="34" charset="0"/>
              </a:rPr>
              <a:t>của</a:t>
            </a:r>
            <a:r>
              <a:rPr lang="en-US" sz="5000" b="1" dirty="0" smtClean="0">
                <a:latin typeface="Arial" panose="020B0604020202020204" pitchFamily="34" charset="0"/>
                <a:ea typeface="Tahoma" pitchFamily="34" charset="0"/>
                <a:cs typeface="Arial" panose="020B0604020202020204" pitchFamily="34" charset="0"/>
              </a:rPr>
              <a:t> </a:t>
            </a:r>
            <a:r>
              <a:rPr lang="en-US" sz="5000" b="1" dirty="0" err="1" smtClean="0">
                <a:latin typeface="Arial" panose="020B0604020202020204" pitchFamily="34" charset="0"/>
                <a:ea typeface="Tahoma" pitchFamily="34" charset="0"/>
                <a:cs typeface="Arial" panose="020B0604020202020204" pitchFamily="34" charset="0"/>
              </a:rPr>
              <a:t>hệ</a:t>
            </a:r>
            <a:r>
              <a:rPr lang="en-US" sz="5000" b="1" dirty="0" smtClean="0">
                <a:latin typeface="Arial" panose="020B0604020202020204" pitchFamily="34" charset="0"/>
                <a:ea typeface="Tahoma" pitchFamily="34" charset="0"/>
                <a:cs typeface="Arial" panose="020B0604020202020204" pitchFamily="34" charset="0"/>
              </a:rPr>
              <a:t> BPT </a:t>
            </a:r>
            <a:r>
              <a:rPr lang="en-US" sz="5000" b="1" dirty="0" err="1" smtClean="0">
                <a:latin typeface="Arial" panose="020B0604020202020204" pitchFamily="34" charset="0"/>
                <a:ea typeface="Tahoma" pitchFamily="34" charset="0"/>
                <a:cs typeface="Arial" panose="020B0604020202020204" pitchFamily="34" charset="0"/>
              </a:rPr>
              <a:t>bậc</a:t>
            </a:r>
            <a:r>
              <a:rPr lang="en-US" sz="5000" b="1" dirty="0" smtClean="0">
                <a:latin typeface="Arial" panose="020B0604020202020204" pitchFamily="34" charset="0"/>
                <a:ea typeface="Tahoma" pitchFamily="34" charset="0"/>
                <a:cs typeface="Arial" panose="020B0604020202020204" pitchFamily="34" charset="0"/>
              </a:rPr>
              <a:t> </a:t>
            </a:r>
            <a:r>
              <a:rPr lang="en-US" sz="5000" b="1" dirty="0" err="1" smtClean="0">
                <a:latin typeface="Arial" panose="020B0604020202020204" pitchFamily="34" charset="0"/>
                <a:ea typeface="Tahoma" pitchFamily="34" charset="0"/>
                <a:cs typeface="Arial" panose="020B0604020202020204" pitchFamily="34" charset="0"/>
              </a:rPr>
              <a:t>nhất</a:t>
            </a:r>
            <a:r>
              <a:rPr lang="en-US" sz="5000" b="1" dirty="0" smtClean="0">
                <a:latin typeface="Arial" panose="020B0604020202020204" pitchFamily="34" charset="0"/>
                <a:ea typeface="Tahoma" pitchFamily="34" charset="0"/>
                <a:cs typeface="Arial" panose="020B0604020202020204" pitchFamily="34" charset="0"/>
              </a:rPr>
              <a:t> </a:t>
            </a:r>
            <a:r>
              <a:rPr lang="en-US" sz="5000" b="1" dirty="0" err="1" smtClean="0">
                <a:latin typeface="Arial" panose="020B0604020202020204" pitchFamily="34" charset="0"/>
                <a:ea typeface="Tahoma" pitchFamily="34" charset="0"/>
                <a:cs typeface="Arial" panose="020B0604020202020204" pitchFamily="34" charset="0"/>
              </a:rPr>
              <a:t>hai</a:t>
            </a:r>
            <a:r>
              <a:rPr lang="en-US" sz="5000" b="1" dirty="0" smtClean="0">
                <a:latin typeface="Arial" panose="020B0604020202020204" pitchFamily="34" charset="0"/>
                <a:ea typeface="Tahoma" pitchFamily="34" charset="0"/>
                <a:cs typeface="Arial" panose="020B0604020202020204" pitchFamily="34" charset="0"/>
              </a:rPr>
              <a:t> </a:t>
            </a:r>
            <a:r>
              <a:rPr lang="en-US" sz="5000" b="1" dirty="0" err="1" smtClean="0">
                <a:latin typeface="Arial" panose="020B0604020202020204" pitchFamily="34" charset="0"/>
                <a:ea typeface="Tahoma" pitchFamily="34" charset="0"/>
                <a:cs typeface="Arial" panose="020B0604020202020204" pitchFamily="34" charset="0"/>
              </a:rPr>
              <a:t>ẩn</a:t>
            </a:r>
            <a:r>
              <a:rPr lang="en-US" sz="5000" b="1" dirty="0" smtClean="0">
                <a:latin typeface="Arial" panose="020B0604020202020204" pitchFamily="34" charset="0"/>
                <a:ea typeface="Tahoma" pitchFamily="34" charset="0"/>
                <a:cs typeface="Arial" panose="020B0604020202020204" pitchFamily="34" charset="0"/>
              </a:rPr>
              <a:t>, ta </a:t>
            </a:r>
            <a:r>
              <a:rPr lang="en-US" sz="5000" b="1" dirty="0" err="1" smtClean="0">
                <a:latin typeface="Arial" panose="020B0604020202020204" pitchFamily="34" charset="0"/>
                <a:ea typeface="Tahoma" pitchFamily="34" charset="0"/>
                <a:cs typeface="Arial" panose="020B0604020202020204" pitchFamily="34" charset="0"/>
              </a:rPr>
              <a:t>làm</a:t>
            </a:r>
            <a:r>
              <a:rPr lang="en-US" sz="5000" b="1" dirty="0" smtClean="0">
                <a:latin typeface="Arial" panose="020B0604020202020204" pitchFamily="34" charset="0"/>
                <a:ea typeface="Tahoma" pitchFamily="34" charset="0"/>
                <a:cs typeface="Arial" panose="020B0604020202020204" pitchFamily="34" charset="0"/>
              </a:rPr>
              <a:t> </a:t>
            </a:r>
            <a:r>
              <a:rPr lang="en-US" sz="5000" b="1" dirty="0" err="1" smtClean="0">
                <a:latin typeface="Arial" panose="020B0604020202020204" pitchFamily="34" charset="0"/>
                <a:ea typeface="Tahoma" pitchFamily="34" charset="0"/>
                <a:cs typeface="Arial" panose="020B0604020202020204" pitchFamily="34" charset="0"/>
              </a:rPr>
              <a:t>như</a:t>
            </a:r>
            <a:r>
              <a:rPr lang="en-US" sz="5000" b="1" dirty="0" smtClean="0">
                <a:latin typeface="Arial" panose="020B0604020202020204" pitchFamily="34" charset="0"/>
                <a:ea typeface="Tahoma" pitchFamily="34" charset="0"/>
                <a:cs typeface="Arial" panose="020B0604020202020204" pitchFamily="34" charset="0"/>
              </a:rPr>
              <a:t> </a:t>
            </a:r>
            <a:r>
              <a:rPr lang="en-US" sz="5000" b="1" dirty="0" err="1" smtClean="0">
                <a:latin typeface="Arial" panose="020B0604020202020204" pitchFamily="34" charset="0"/>
                <a:ea typeface="Tahoma" pitchFamily="34" charset="0"/>
                <a:cs typeface="Arial" panose="020B0604020202020204" pitchFamily="34" charset="0"/>
              </a:rPr>
              <a:t>sau</a:t>
            </a:r>
            <a:r>
              <a:rPr lang="en-US" sz="5000" b="1" dirty="0" smtClean="0">
                <a:latin typeface="Arial" panose="020B0604020202020204" pitchFamily="34" charset="0"/>
                <a:ea typeface="Tahoma" pitchFamily="34" charset="0"/>
                <a:cs typeface="Arial" panose="020B0604020202020204" pitchFamily="34" charset="0"/>
              </a:rPr>
              <a:t>:</a:t>
            </a:r>
          </a:p>
          <a:p>
            <a:pPr algn="just">
              <a:lnSpc>
                <a:spcPct val="200000"/>
              </a:lnSpc>
              <a:buFont typeface="Arial" charset="0"/>
              <a:buChar char="•"/>
            </a:pPr>
            <a:r>
              <a:rPr lang="en-US" sz="5000" b="1" dirty="0" err="1" smtClean="0">
                <a:latin typeface="Arial" panose="020B0604020202020204" pitchFamily="34" charset="0"/>
                <a:ea typeface="Tahoma" pitchFamily="34" charset="0"/>
                <a:cs typeface="Arial" panose="020B0604020202020204" pitchFamily="34" charset="0"/>
              </a:rPr>
              <a:t>Trong</a:t>
            </a:r>
            <a:r>
              <a:rPr lang="en-US" sz="5000" b="1" dirty="0" smtClean="0">
                <a:latin typeface="Arial" panose="020B0604020202020204" pitchFamily="34" charset="0"/>
                <a:ea typeface="Tahoma" pitchFamily="34" charset="0"/>
                <a:cs typeface="Arial" panose="020B0604020202020204" pitchFamily="34" charset="0"/>
              </a:rPr>
              <a:t> </a:t>
            </a:r>
            <a:r>
              <a:rPr lang="en-US" sz="5000" b="1" dirty="0" err="1" smtClean="0">
                <a:latin typeface="Arial" panose="020B0604020202020204" pitchFamily="34" charset="0"/>
                <a:ea typeface="Tahoma" pitchFamily="34" charset="0"/>
                <a:cs typeface="Arial" panose="020B0604020202020204" pitchFamily="34" charset="0"/>
              </a:rPr>
              <a:t>cùng</a:t>
            </a:r>
            <a:r>
              <a:rPr lang="en-US" sz="5000" b="1" dirty="0" smtClean="0">
                <a:latin typeface="Arial" panose="020B0604020202020204" pitchFamily="34" charset="0"/>
                <a:ea typeface="Tahoma" pitchFamily="34" charset="0"/>
                <a:cs typeface="Arial" panose="020B0604020202020204" pitchFamily="34" charset="0"/>
              </a:rPr>
              <a:t> </a:t>
            </a:r>
            <a:r>
              <a:rPr lang="en-US" sz="5000" b="1" dirty="0" err="1" smtClean="0">
                <a:latin typeface="Arial" panose="020B0604020202020204" pitchFamily="34" charset="0"/>
                <a:ea typeface="Tahoma" pitchFamily="34" charset="0"/>
                <a:cs typeface="Arial" panose="020B0604020202020204" pitchFamily="34" charset="0"/>
              </a:rPr>
              <a:t>một</a:t>
            </a:r>
            <a:r>
              <a:rPr lang="en-US" sz="5000" b="1" dirty="0" smtClean="0">
                <a:latin typeface="Arial" panose="020B0604020202020204" pitchFamily="34" charset="0"/>
                <a:ea typeface="Tahoma" pitchFamily="34" charset="0"/>
                <a:cs typeface="Arial" panose="020B0604020202020204" pitchFamily="34" charset="0"/>
              </a:rPr>
              <a:t> </a:t>
            </a:r>
            <a:r>
              <a:rPr lang="en-US" sz="5000" b="1" dirty="0" err="1" smtClean="0">
                <a:latin typeface="Arial" panose="020B0604020202020204" pitchFamily="34" charset="0"/>
                <a:ea typeface="Tahoma" pitchFamily="34" charset="0"/>
                <a:cs typeface="Arial" panose="020B0604020202020204" pitchFamily="34" charset="0"/>
              </a:rPr>
              <a:t>mặt</a:t>
            </a:r>
            <a:r>
              <a:rPr lang="en-US" sz="5000" b="1" dirty="0" smtClean="0">
                <a:latin typeface="Arial" panose="020B0604020202020204" pitchFamily="34" charset="0"/>
                <a:ea typeface="Tahoma" pitchFamily="34" charset="0"/>
                <a:cs typeface="Arial" panose="020B0604020202020204" pitchFamily="34" charset="0"/>
              </a:rPr>
              <a:t> </a:t>
            </a:r>
            <a:r>
              <a:rPr lang="en-US" sz="5000" b="1" dirty="0" err="1" smtClean="0">
                <a:latin typeface="Arial" panose="020B0604020202020204" pitchFamily="34" charset="0"/>
                <a:ea typeface="Tahoma" pitchFamily="34" charset="0"/>
                <a:cs typeface="Arial" panose="020B0604020202020204" pitchFamily="34" charset="0"/>
              </a:rPr>
              <a:t>phẳng</a:t>
            </a:r>
            <a:r>
              <a:rPr lang="en-US" sz="5000" b="1" dirty="0" smtClean="0">
                <a:latin typeface="Arial" panose="020B0604020202020204" pitchFamily="34" charset="0"/>
                <a:ea typeface="Tahoma" pitchFamily="34" charset="0"/>
                <a:cs typeface="Arial" panose="020B0604020202020204" pitchFamily="34" charset="0"/>
              </a:rPr>
              <a:t> </a:t>
            </a:r>
            <a:r>
              <a:rPr lang="en-US" sz="5000" b="1" dirty="0" err="1" smtClean="0">
                <a:latin typeface="Arial" panose="020B0604020202020204" pitchFamily="34" charset="0"/>
                <a:ea typeface="Tahoma" pitchFamily="34" charset="0"/>
                <a:cs typeface="Arial" panose="020B0604020202020204" pitchFamily="34" charset="0"/>
              </a:rPr>
              <a:t>tọa</a:t>
            </a:r>
            <a:r>
              <a:rPr lang="en-US" sz="5000" b="1" dirty="0" smtClean="0">
                <a:latin typeface="Arial" panose="020B0604020202020204" pitchFamily="34" charset="0"/>
                <a:ea typeface="Tahoma" pitchFamily="34" charset="0"/>
                <a:cs typeface="Arial" panose="020B0604020202020204" pitchFamily="34" charset="0"/>
              </a:rPr>
              <a:t> </a:t>
            </a:r>
            <a:r>
              <a:rPr lang="en-US" sz="5000" b="1" dirty="0" err="1" smtClean="0">
                <a:latin typeface="Arial" panose="020B0604020202020204" pitchFamily="34" charset="0"/>
                <a:ea typeface="Tahoma" pitchFamily="34" charset="0"/>
                <a:cs typeface="Arial" panose="020B0604020202020204" pitchFamily="34" charset="0"/>
              </a:rPr>
              <a:t>độ</a:t>
            </a:r>
            <a:r>
              <a:rPr lang="en-US" sz="5000" b="1" dirty="0" smtClean="0">
                <a:latin typeface="Arial" panose="020B0604020202020204" pitchFamily="34" charset="0"/>
                <a:ea typeface="Tahoma" pitchFamily="34" charset="0"/>
                <a:cs typeface="Arial" panose="020B0604020202020204" pitchFamily="34" charset="0"/>
              </a:rPr>
              <a:t>, </a:t>
            </a:r>
            <a:r>
              <a:rPr lang="en-US" sz="5000" b="1" dirty="0" err="1" smtClean="0">
                <a:latin typeface="Arial" panose="020B0604020202020204" pitchFamily="34" charset="0"/>
                <a:ea typeface="Tahoma" pitchFamily="34" charset="0"/>
                <a:cs typeface="Arial" panose="020B0604020202020204" pitchFamily="34" charset="0"/>
              </a:rPr>
              <a:t>biểu</a:t>
            </a:r>
            <a:r>
              <a:rPr lang="en-US" sz="5000" b="1" dirty="0" smtClean="0">
                <a:latin typeface="Arial" panose="020B0604020202020204" pitchFamily="34" charset="0"/>
                <a:ea typeface="Tahoma" pitchFamily="34" charset="0"/>
                <a:cs typeface="Arial" panose="020B0604020202020204" pitchFamily="34" charset="0"/>
              </a:rPr>
              <a:t> </a:t>
            </a:r>
            <a:r>
              <a:rPr lang="en-US" sz="5000" b="1" dirty="0" err="1" smtClean="0">
                <a:latin typeface="Arial" panose="020B0604020202020204" pitchFamily="34" charset="0"/>
                <a:ea typeface="Tahoma" pitchFamily="34" charset="0"/>
                <a:cs typeface="Arial" panose="020B0604020202020204" pitchFamily="34" charset="0"/>
              </a:rPr>
              <a:t>diễn</a:t>
            </a:r>
            <a:r>
              <a:rPr lang="en-US" sz="5000" b="1" dirty="0" smtClean="0">
                <a:latin typeface="Arial" panose="020B0604020202020204" pitchFamily="34" charset="0"/>
                <a:ea typeface="Tahoma" pitchFamily="34" charset="0"/>
                <a:cs typeface="Arial" panose="020B0604020202020204" pitchFamily="34" charset="0"/>
              </a:rPr>
              <a:t> </a:t>
            </a:r>
            <a:r>
              <a:rPr lang="en-US" sz="5000" b="1" dirty="0" err="1" smtClean="0">
                <a:latin typeface="Arial" panose="020B0604020202020204" pitchFamily="34" charset="0"/>
                <a:ea typeface="Tahoma" pitchFamily="34" charset="0"/>
                <a:cs typeface="Arial" panose="020B0604020202020204" pitchFamily="34" charset="0"/>
              </a:rPr>
              <a:t>miền</a:t>
            </a:r>
            <a:r>
              <a:rPr lang="en-US" sz="5000" b="1" dirty="0" smtClean="0">
                <a:latin typeface="Arial" panose="020B0604020202020204" pitchFamily="34" charset="0"/>
                <a:ea typeface="Tahoma" pitchFamily="34" charset="0"/>
                <a:cs typeface="Arial" panose="020B0604020202020204" pitchFamily="34" charset="0"/>
              </a:rPr>
              <a:t> </a:t>
            </a:r>
            <a:r>
              <a:rPr lang="en-US" sz="5000" b="1" dirty="0" err="1" smtClean="0">
                <a:latin typeface="Arial" panose="020B0604020202020204" pitchFamily="34" charset="0"/>
                <a:ea typeface="Tahoma" pitchFamily="34" charset="0"/>
                <a:cs typeface="Arial" panose="020B0604020202020204" pitchFamily="34" charset="0"/>
              </a:rPr>
              <a:t>nghiệm</a:t>
            </a:r>
            <a:r>
              <a:rPr lang="en-US" sz="5000" b="1" dirty="0" smtClean="0">
                <a:latin typeface="Arial" panose="020B0604020202020204" pitchFamily="34" charset="0"/>
                <a:ea typeface="Tahoma" pitchFamily="34" charset="0"/>
                <a:cs typeface="Arial" panose="020B0604020202020204" pitchFamily="34" charset="0"/>
              </a:rPr>
              <a:t> </a:t>
            </a:r>
            <a:r>
              <a:rPr lang="en-US" sz="5000" b="1" dirty="0" err="1" smtClean="0">
                <a:latin typeface="Arial" panose="020B0604020202020204" pitchFamily="34" charset="0"/>
                <a:ea typeface="Tahoma" pitchFamily="34" charset="0"/>
                <a:cs typeface="Arial" panose="020B0604020202020204" pitchFamily="34" charset="0"/>
              </a:rPr>
              <a:t>của</a:t>
            </a:r>
            <a:r>
              <a:rPr lang="en-US" sz="5000" b="1" dirty="0" smtClean="0">
                <a:latin typeface="Arial" panose="020B0604020202020204" pitchFamily="34" charset="0"/>
                <a:ea typeface="Tahoma" pitchFamily="34" charset="0"/>
                <a:cs typeface="Arial" panose="020B0604020202020204" pitchFamily="34" charset="0"/>
              </a:rPr>
              <a:t> </a:t>
            </a:r>
            <a:r>
              <a:rPr lang="en-US" sz="5000" b="1" dirty="0" err="1" smtClean="0">
                <a:latin typeface="Arial" panose="020B0604020202020204" pitchFamily="34" charset="0"/>
                <a:ea typeface="Tahoma" pitchFamily="34" charset="0"/>
                <a:cs typeface="Arial" panose="020B0604020202020204" pitchFamily="34" charset="0"/>
              </a:rPr>
              <a:t>mỗi</a:t>
            </a:r>
            <a:r>
              <a:rPr lang="en-US" sz="5000" b="1" dirty="0" smtClean="0">
                <a:latin typeface="Arial" panose="020B0604020202020204" pitchFamily="34" charset="0"/>
                <a:ea typeface="Tahoma" pitchFamily="34" charset="0"/>
                <a:cs typeface="Arial" panose="020B0604020202020204" pitchFamily="34" charset="0"/>
              </a:rPr>
              <a:t> BPT </a:t>
            </a:r>
            <a:r>
              <a:rPr lang="en-US" sz="5000" b="1" dirty="0" err="1" smtClean="0">
                <a:latin typeface="Arial" panose="020B0604020202020204" pitchFamily="34" charset="0"/>
                <a:ea typeface="Tahoma" pitchFamily="34" charset="0"/>
                <a:cs typeface="Arial" panose="020B0604020202020204" pitchFamily="34" charset="0"/>
              </a:rPr>
              <a:t>trong</a:t>
            </a:r>
            <a:r>
              <a:rPr lang="en-US" sz="5000" b="1" dirty="0" smtClean="0">
                <a:latin typeface="Arial" panose="020B0604020202020204" pitchFamily="34" charset="0"/>
                <a:ea typeface="Tahoma" pitchFamily="34" charset="0"/>
                <a:cs typeface="Arial" panose="020B0604020202020204" pitchFamily="34" charset="0"/>
              </a:rPr>
              <a:t> </a:t>
            </a:r>
            <a:r>
              <a:rPr lang="en-US" sz="5000" b="1" dirty="0" err="1" smtClean="0">
                <a:latin typeface="Arial" panose="020B0604020202020204" pitchFamily="34" charset="0"/>
                <a:ea typeface="Tahoma" pitchFamily="34" charset="0"/>
                <a:cs typeface="Arial" panose="020B0604020202020204" pitchFamily="34" charset="0"/>
              </a:rPr>
              <a:t>hệ</a:t>
            </a:r>
            <a:r>
              <a:rPr lang="en-US" sz="5000" b="1" dirty="0" smtClean="0">
                <a:latin typeface="Arial" panose="020B0604020202020204" pitchFamily="34" charset="0"/>
                <a:ea typeface="Tahoma" pitchFamily="34" charset="0"/>
                <a:cs typeface="Arial" panose="020B0604020202020204" pitchFamily="34" charset="0"/>
              </a:rPr>
              <a:t> </a:t>
            </a:r>
            <a:r>
              <a:rPr lang="en-US" sz="5000" b="1" dirty="0" err="1" smtClean="0">
                <a:latin typeface="Arial" panose="020B0604020202020204" pitchFamily="34" charset="0"/>
                <a:ea typeface="Tahoma" pitchFamily="34" charset="0"/>
                <a:cs typeface="Arial" panose="020B0604020202020204" pitchFamily="34" charset="0"/>
              </a:rPr>
              <a:t>bằng</a:t>
            </a:r>
            <a:r>
              <a:rPr lang="en-US" sz="5000" b="1" dirty="0" smtClean="0">
                <a:latin typeface="Arial" panose="020B0604020202020204" pitchFamily="34" charset="0"/>
                <a:ea typeface="Tahoma" pitchFamily="34" charset="0"/>
                <a:cs typeface="Arial" panose="020B0604020202020204" pitchFamily="34" charset="0"/>
              </a:rPr>
              <a:t> </a:t>
            </a:r>
            <a:r>
              <a:rPr lang="en-US" sz="5000" b="1" dirty="0" err="1" smtClean="0">
                <a:latin typeface="Arial" panose="020B0604020202020204" pitchFamily="34" charset="0"/>
                <a:ea typeface="Tahoma" pitchFamily="34" charset="0"/>
                <a:cs typeface="Arial" panose="020B0604020202020204" pitchFamily="34" charset="0"/>
              </a:rPr>
              <a:t>cách</a:t>
            </a:r>
            <a:r>
              <a:rPr lang="en-US" sz="5000" b="1" dirty="0" smtClean="0">
                <a:latin typeface="Arial" panose="020B0604020202020204" pitchFamily="34" charset="0"/>
                <a:ea typeface="Tahoma" pitchFamily="34" charset="0"/>
                <a:cs typeface="Arial" panose="020B0604020202020204" pitchFamily="34" charset="0"/>
              </a:rPr>
              <a:t> </a:t>
            </a:r>
            <a:r>
              <a:rPr lang="en-US" sz="5000" b="1" dirty="0" err="1" smtClean="0">
                <a:latin typeface="Arial" panose="020B0604020202020204" pitchFamily="34" charset="0"/>
                <a:ea typeface="Tahoma" pitchFamily="34" charset="0"/>
                <a:cs typeface="Arial" panose="020B0604020202020204" pitchFamily="34" charset="0"/>
              </a:rPr>
              <a:t>gạch</a:t>
            </a:r>
            <a:r>
              <a:rPr lang="en-US" sz="5000" b="1" dirty="0" smtClean="0">
                <a:latin typeface="Arial" panose="020B0604020202020204" pitchFamily="34" charset="0"/>
                <a:ea typeface="Tahoma" pitchFamily="34" charset="0"/>
                <a:cs typeface="Arial" panose="020B0604020202020204" pitchFamily="34" charset="0"/>
              </a:rPr>
              <a:t> </a:t>
            </a:r>
            <a:r>
              <a:rPr lang="en-US" sz="5000" b="1" dirty="0" err="1" smtClean="0">
                <a:latin typeface="Arial" panose="020B0604020202020204" pitchFamily="34" charset="0"/>
                <a:ea typeface="Tahoma" pitchFamily="34" charset="0"/>
                <a:cs typeface="Arial" panose="020B0604020202020204" pitchFamily="34" charset="0"/>
              </a:rPr>
              <a:t>bỏ</a:t>
            </a:r>
            <a:r>
              <a:rPr lang="en-US" sz="5000" b="1" dirty="0" smtClean="0">
                <a:latin typeface="Arial" panose="020B0604020202020204" pitchFamily="34" charset="0"/>
                <a:ea typeface="Tahoma" pitchFamily="34" charset="0"/>
                <a:cs typeface="Arial" panose="020B0604020202020204" pitchFamily="34" charset="0"/>
              </a:rPr>
              <a:t> </a:t>
            </a:r>
            <a:r>
              <a:rPr lang="en-US" sz="5000" b="1" dirty="0" err="1" smtClean="0">
                <a:latin typeface="Arial" panose="020B0604020202020204" pitchFamily="34" charset="0"/>
                <a:ea typeface="Tahoma" pitchFamily="34" charset="0"/>
                <a:cs typeface="Arial" panose="020B0604020202020204" pitchFamily="34" charset="0"/>
              </a:rPr>
              <a:t>phần</a:t>
            </a:r>
            <a:r>
              <a:rPr lang="en-US" sz="5000" b="1" dirty="0" smtClean="0">
                <a:latin typeface="Arial" panose="020B0604020202020204" pitchFamily="34" charset="0"/>
                <a:ea typeface="Tahoma" pitchFamily="34" charset="0"/>
                <a:cs typeface="Arial" panose="020B0604020202020204" pitchFamily="34" charset="0"/>
              </a:rPr>
              <a:t> </a:t>
            </a:r>
            <a:r>
              <a:rPr lang="en-US" sz="5000" b="1" dirty="0" err="1" smtClean="0">
                <a:latin typeface="Arial" panose="020B0604020202020204" pitchFamily="34" charset="0"/>
                <a:ea typeface="Tahoma" pitchFamily="34" charset="0"/>
                <a:cs typeface="Arial" panose="020B0604020202020204" pitchFamily="34" charset="0"/>
              </a:rPr>
              <a:t>không</a:t>
            </a:r>
            <a:r>
              <a:rPr lang="en-US" sz="5000" b="1" dirty="0" smtClean="0">
                <a:latin typeface="Arial" panose="020B0604020202020204" pitchFamily="34" charset="0"/>
                <a:ea typeface="Tahoma" pitchFamily="34" charset="0"/>
                <a:cs typeface="Arial" panose="020B0604020202020204" pitchFamily="34" charset="0"/>
              </a:rPr>
              <a:t> </a:t>
            </a:r>
            <a:r>
              <a:rPr lang="en-US" sz="5000" b="1" dirty="0" err="1" smtClean="0">
                <a:latin typeface="Arial" panose="020B0604020202020204" pitchFamily="34" charset="0"/>
                <a:ea typeface="Tahoma" pitchFamily="34" charset="0"/>
                <a:cs typeface="Arial" panose="020B0604020202020204" pitchFamily="34" charset="0"/>
              </a:rPr>
              <a:t>thuộc</a:t>
            </a:r>
            <a:r>
              <a:rPr lang="en-US" sz="5000" b="1" dirty="0" smtClean="0">
                <a:latin typeface="Arial" panose="020B0604020202020204" pitchFamily="34" charset="0"/>
                <a:ea typeface="Tahoma" pitchFamily="34" charset="0"/>
                <a:cs typeface="Arial" panose="020B0604020202020204" pitchFamily="34" charset="0"/>
              </a:rPr>
              <a:t> </a:t>
            </a:r>
            <a:r>
              <a:rPr lang="en-US" sz="5000" b="1" dirty="0" err="1" smtClean="0">
                <a:latin typeface="Arial" panose="020B0604020202020204" pitchFamily="34" charset="0"/>
                <a:ea typeface="Tahoma" pitchFamily="34" charset="0"/>
                <a:cs typeface="Arial" panose="020B0604020202020204" pitchFamily="34" charset="0"/>
              </a:rPr>
              <a:t>miền</a:t>
            </a:r>
            <a:r>
              <a:rPr lang="en-US" sz="5000" b="1" dirty="0" smtClean="0">
                <a:latin typeface="Arial" panose="020B0604020202020204" pitchFamily="34" charset="0"/>
                <a:ea typeface="Tahoma" pitchFamily="34" charset="0"/>
                <a:cs typeface="Arial" panose="020B0604020202020204" pitchFamily="34" charset="0"/>
              </a:rPr>
              <a:t> </a:t>
            </a:r>
            <a:r>
              <a:rPr lang="en-US" sz="5000" b="1" dirty="0" err="1" smtClean="0">
                <a:latin typeface="Arial" panose="020B0604020202020204" pitchFamily="34" charset="0"/>
                <a:ea typeface="Tahoma" pitchFamily="34" charset="0"/>
                <a:cs typeface="Arial" panose="020B0604020202020204" pitchFamily="34" charset="0"/>
              </a:rPr>
              <a:t>nghiệm</a:t>
            </a:r>
            <a:r>
              <a:rPr lang="en-US" sz="5000" b="1" dirty="0" smtClean="0">
                <a:latin typeface="Arial" panose="020B0604020202020204" pitchFamily="34" charset="0"/>
                <a:ea typeface="Tahoma" pitchFamily="34" charset="0"/>
                <a:cs typeface="Arial" panose="020B0604020202020204" pitchFamily="34" charset="0"/>
              </a:rPr>
              <a:t> </a:t>
            </a:r>
            <a:r>
              <a:rPr lang="en-US" sz="5000" b="1" dirty="0" err="1" smtClean="0">
                <a:latin typeface="Arial" panose="020B0604020202020204" pitchFamily="34" charset="0"/>
                <a:ea typeface="Tahoma" pitchFamily="34" charset="0"/>
                <a:cs typeface="Arial" panose="020B0604020202020204" pitchFamily="34" charset="0"/>
              </a:rPr>
              <a:t>của</a:t>
            </a:r>
            <a:r>
              <a:rPr lang="en-US" sz="5000" b="1" dirty="0" smtClean="0">
                <a:latin typeface="Arial" panose="020B0604020202020204" pitchFamily="34" charset="0"/>
                <a:ea typeface="Tahoma" pitchFamily="34" charset="0"/>
                <a:cs typeface="Arial" panose="020B0604020202020204" pitchFamily="34" charset="0"/>
              </a:rPr>
              <a:t> </a:t>
            </a:r>
            <a:r>
              <a:rPr lang="en-US" sz="5000" b="1" dirty="0" err="1" smtClean="0">
                <a:latin typeface="Arial" panose="020B0604020202020204" pitchFamily="34" charset="0"/>
                <a:ea typeface="Tahoma" pitchFamily="34" charset="0"/>
                <a:cs typeface="Arial" panose="020B0604020202020204" pitchFamily="34" charset="0"/>
              </a:rPr>
              <a:t>nó</a:t>
            </a:r>
            <a:r>
              <a:rPr lang="en-US" sz="5000" b="1" dirty="0" smtClean="0">
                <a:latin typeface="Arial" panose="020B0604020202020204" pitchFamily="34" charset="0"/>
                <a:ea typeface="Tahoma" pitchFamily="34" charset="0"/>
                <a:cs typeface="Arial" panose="020B0604020202020204" pitchFamily="34" charset="0"/>
              </a:rPr>
              <a:t>.</a:t>
            </a:r>
          </a:p>
          <a:p>
            <a:pPr algn="just">
              <a:lnSpc>
                <a:spcPct val="200000"/>
              </a:lnSpc>
              <a:buFont typeface="Arial" charset="0"/>
              <a:buChar char="•"/>
            </a:pPr>
            <a:r>
              <a:rPr lang="en-US" sz="5000" b="1" dirty="0" err="1" smtClean="0">
                <a:latin typeface="Arial" panose="020B0604020202020204" pitchFamily="34" charset="0"/>
                <a:ea typeface="Tahoma" pitchFamily="34" charset="0"/>
                <a:cs typeface="Arial" panose="020B0604020202020204" pitchFamily="34" charset="0"/>
              </a:rPr>
              <a:t>Phần</a:t>
            </a:r>
            <a:r>
              <a:rPr lang="en-US" sz="5000" b="1" dirty="0" smtClean="0">
                <a:latin typeface="Arial" panose="020B0604020202020204" pitchFamily="34" charset="0"/>
                <a:ea typeface="Tahoma" pitchFamily="34" charset="0"/>
                <a:cs typeface="Arial" panose="020B0604020202020204" pitchFamily="34" charset="0"/>
              </a:rPr>
              <a:t> </a:t>
            </a:r>
            <a:r>
              <a:rPr lang="en-US" sz="5000" b="1" dirty="0" err="1" smtClean="0">
                <a:latin typeface="Arial" panose="020B0604020202020204" pitchFamily="34" charset="0"/>
                <a:ea typeface="Tahoma" pitchFamily="34" charset="0"/>
                <a:cs typeface="Arial" panose="020B0604020202020204" pitchFamily="34" charset="0"/>
              </a:rPr>
              <a:t>không</a:t>
            </a:r>
            <a:r>
              <a:rPr lang="en-US" sz="5000" b="1" dirty="0" smtClean="0">
                <a:latin typeface="Arial" panose="020B0604020202020204" pitchFamily="34" charset="0"/>
                <a:ea typeface="Tahoma" pitchFamily="34" charset="0"/>
                <a:cs typeface="Arial" panose="020B0604020202020204" pitchFamily="34" charset="0"/>
              </a:rPr>
              <a:t> </a:t>
            </a:r>
            <a:r>
              <a:rPr lang="en-US" sz="5000" b="1" dirty="0" err="1" smtClean="0">
                <a:latin typeface="Arial" panose="020B0604020202020204" pitchFamily="34" charset="0"/>
                <a:ea typeface="Tahoma" pitchFamily="34" charset="0"/>
                <a:cs typeface="Arial" panose="020B0604020202020204" pitchFamily="34" charset="0"/>
              </a:rPr>
              <a:t>bị</a:t>
            </a:r>
            <a:r>
              <a:rPr lang="en-US" sz="5000" b="1" dirty="0" smtClean="0">
                <a:latin typeface="Arial" panose="020B0604020202020204" pitchFamily="34" charset="0"/>
                <a:ea typeface="Tahoma" pitchFamily="34" charset="0"/>
                <a:cs typeface="Arial" panose="020B0604020202020204" pitchFamily="34" charset="0"/>
              </a:rPr>
              <a:t> </a:t>
            </a:r>
            <a:r>
              <a:rPr lang="en-US" sz="5000" b="1" dirty="0" err="1" smtClean="0">
                <a:latin typeface="Arial" panose="020B0604020202020204" pitchFamily="34" charset="0"/>
                <a:ea typeface="Tahoma" pitchFamily="34" charset="0"/>
                <a:cs typeface="Arial" panose="020B0604020202020204" pitchFamily="34" charset="0"/>
              </a:rPr>
              <a:t>gạch</a:t>
            </a:r>
            <a:r>
              <a:rPr lang="en-US" sz="5000" b="1" dirty="0" smtClean="0">
                <a:latin typeface="Arial" panose="020B0604020202020204" pitchFamily="34" charset="0"/>
                <a:ea typeface="Tahoma" pitchFamily="34" charset="0"/>
                <a:cs typeface="Arial" panose="020B0604020202020204" pitchFamily="34" charset="0"/>
              </a:rPr>
              <a:t> </a:t>
            </a:r>
            <a:r>
              <a:rPr lang="en-US" sz="5000" b="1" dirty="0" err="1" smtClean="0">
                <a:latin typeface="Arial" panose="020B0604020202020204" pitchFamily="34" charset="0"/>
                <a:ea typeface="Tahoma" pitchFamily="34" charset="0"/>
                <a:cs typeface="Arial" panose="020B0604020202020204" pitchFamily="34" charset="0"/>
              </a:rPr>
              <a:t>là</a:t>
            </a:r>
            <a:r>
              <a:rPr lang="en-US" sz="5000" b="1" dirty="0" smtClean="0">
                <a:latin typeface="Arial" panose="020B0604020202020204" pitchFamily="34" charset="0"/>
                <a:ea typeface="Tahoma" pitchFamily="34" charset="0"/>
                <a:cs typeface="Arial" panose="020B0604020202020204" pitchFamily="34" charset="0"/>
              </a:rPr>
              <a:t> </a:t>
            </a:r>
            <a:r>
              <a:rPr lang="en-US" sz="5000" b="1" dirty="0" err="1" smtClean="0">
                <a:latin typeface="Arial" panose="020B0604020202020204" pitchFamily="34" charset="0"/>
                <a:ea typeface="Tahoma" pitchFamily="34" charset="0"/>
                <a:cs typeface="Arial" panose="020B0604020202020204" pitchFamily="34" charset="0"/>
              </a:rPr>
              <a:t>miền</a:t>
            </a:r>
            <a:r>
              <a:rPr lang="en-US" sz="5000" b="1" dirty="0" smtClean="0">
                <a:latin typeface="Arial" panose="020B0604020202020204" pitchFamily="34" charset="0"/>
                <a:ea typeface="Tahoma" pitchFamily="34" charset="0"/>
                <a:cs typeface="Arial" panose="020B0604020202020204" pitchFamily="34" charset="0"/>
              </a:rPr>
              <a:t> </a:t>
            </a:r>
            <a:r>
              <a:rPr lang="en-US" sz="5000" b="1" dirty="0" err="1" smtClean="0">
                <a:latin typeface="Arial" panose="020B0604020202020204" pitchFamily="34" charset="0"/>
                <a:ea typeface="Tahoma" pitchFamily="34" charset="0"/>
                <a:cs typeface="Arial" panose="020B0604020202020204" pitchFamily="34" charset="0"/>
              </a:rPr>
              <a:t>nghiệm</a:t>
            </a:r>
            <a:r>
              <a:rPr lang="en-US" sz="5000" b="1" dirty="0" smtClean="0">
                <a:latin typeface="Arial" panose="020B0604020202020204" pitchFamily="34" charset="0"/>
                <a:ea typeface="Tahoma" pitchFamily="34" charset="0"/>
                <a:cs typeface="Arial" panose="020B0604020202020204" pitchFamily="34" charset="0"/>
              </a:rPr>
              <a:t> </a:t>
            </a:r>
            <a:r>
              <a:rPr lang="en-US" sz="5000" b="1" dirty="0" err="1" smtClean="0">
                <a:latin typeface="Arial" panose="020B0604020202020204" pitchFamily="34" charset="0"/>
                <a:ea typeface="Tahoma" pitchFamily="34" charset="0"/>
                <a:cs typeface="Arial" panose="020B0604020202020204" pitchFamily="34" charset="0"/>
              </a:rPr>
              <a:t>cần</a:t>
            </a:r>
            <a:r>
              <a:rPr lang="en-US" sz="5000" b="1" dirty="0" smtClean="0">
                <a:latin typeface="Arial" panose="020B0604020202020204" pitchFamily="34" charset="0"/>
                <a:ea typeface="Tahoma" pitchFamily="34" charset="0"/>
                <a:cs typeface="Arial" panose="020B0604020202020204" pitchFamily="34" charset="0"/>
              </a:rPr>
              <a:t> </a:t>
            </a:r>
            <a:r>
              <a:rPr lang="en-US" sz="5000" b="1" dirty="0" err="1" smtClean="0">
                <a:latin typeface="Arial" panose="020B0604020202020204" pitchFamily="34" charset="0"/>
                <a:ea typeface="Tahoma" pitchFamily="34" charset="0"/>
                <a:cs typeface="Arial" panose="020B0604020202020204" pitchFamily="34" charset="0"/>
              </a:rPr>
              <a:t>tìm</a:t>
            </a:r>
            <a:endParaRPr lang="en-US" sz="5000" b="1" dirty="0">
              <a:latin typeface="Arial" panose="020B0604020202020204" pitchFamily="34" charset="0"/>
              <a:ea typeface="Tahoma" pitchFamily="34" charset="0"/>
              <a:cs typeface="Arial" panose="020B0604020202020204" pitchFamily="34" charset="0"/>
            </a:endParaRPr>
          </a:p>
        </p:txBody>
      </p:sp>
    </p:spTree>
    <p:extLst>
      <p:ext uri="{BB962C8B-B14F-4D97-AF65-F5344CB8AC3E}">
        <p14:creationId xmlns:p14="http://schemas.microsoft.com/office/powerpoint/2010/main" val="1465922752"/>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barn(inVertical)">
                                      <p:cBhvr>
                                        <p:cTn id="7" dur="500"/>
                                        <p:tgtEl>
                                          <p:spTgt spid="8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02">
                                            <p:txEl>
                                              <p:pRg st="0" end="0"/>
                                            </p:txEl>
                                          </p:spTgt>
                                        </p:tgtEl>
                                        <p:attrNameLst>
                                          <p:attrName>style.visibility</p:attrName>
                                        </p:attrNameLst>
                                      </p:cBhvr>
                                      <p:to>
                                        <p:strVal val="visible"/>
                                      </p:to>
                                    </p:set>
                                    <p:animEffect transition="in" filter="barn(inVertical)">
                                      <p:cBhvr>
                                        <p:cTn id="12" dur="500"/>
                                        <p:tgtEl>
                                          <p:spTgt spid="10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02">
                                            <p:txEl>
                                              <p:pRg st="1" end="1"/>
                                            </p:txEl>
                                          </p:spTgt>
                                        </p:tgtEl>
                                        <p:attrNameLst>
                                          <p:attrName>style.visibility</p:attrName>
                                        </p:attrNameLst>
                                      </p:cBhvr>
                                      <p:to>
                                        <p:strVal val="visible"/>
                                      </p:to>
                                    </p:set>
                                    <p:animEffect transition="in" filter="barn(inVertical)">
                                      <p:cBhvr>
                                        <p:cTn id="17" dur="500"/>
                                        <p:tgtEl>
                                          <p:spTgt spid="10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02">
                                            <p:txEl>
                                              <p:pRg st="2" end="2"/>
                                            </p:txEl>
                                          </p:spTgt>
                                        </p:tgtEl>
                                        <p:attrNameLst>
                                          <p:attrName>style.visibility</p:attrName>
                                        </p:attrNameLst>
                                      </p:cBhvr>
                                      <p:to>
                                        <p:strVal val="visible"/>
                                      </p:to>
                                    </p:set>
                                    <p:animEffect transition="in" filter="barn(inVertical)">
                                      <p:cBhvr>
                                        <p:cTn id="22" dur="500"/>
                                        <p:tgtEl>
                                          <p:spTgt spid="10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8.0&quot;&gt;&lt;object type=&quot;1&quot; unique_id=&quot;10001&quot;&gt;&lt;object type=&quot;2&quot; unique_id=&quot;10002&quot;&gt;&lt;object type=&quot;3&quot; unique_id=&quot;10003&quot;&gt;&lt;property id=&quot;20148&quot; value=&quot;5&quot;/&gt;&lt;property id=&quot;20300&quot; value=&quot;Slide 1&quot;/&gt;&lt;property id=&quot;20307&quot; value=&quot;257&quot;/&gt;&lt;/object&gt;&lt;object type=&quot;3&quot; unique_id=&quot;10004&quot;&gt;&lt;property id=&quot;20148&quot; value=&quot;5&quot;/&gt;&lt;property id=&quot;20300&quot; value=&quot;Slide 2&quot;/&gt;&lt;property id=&quot;20307&quot; value=&quot;258&quot;/&gt;&lt;/object&gt;&lt;object type=&quot;3&quot; unique_id=&quot;10005&quot;&gt;&lt;property id=&quot;20148&quot; value=&quot;5&quot;/&gt;&lt;property id=&quot;20300&quot; value=&quot;Slide 3&quot;/&gt;&lt;property id=&quot;20307&quot; value=&quot;259&quot;/&gt;&lt;/object&gt;&lt;object type=&quot;3&quot; unique_id=&quot;10006&quot;&gt;&lt;property id=&quot;20148&quot; value=&quot;5&quot;/&gt;&lt;property id=&quot;20300&quot; value=&quot;Slide 4&quot;/&gt;&lt;property id=&quot;20307&quot; value=&quot;260&quot;/&gt;&lt;/object&gt;&lt;object type=&quot;3&quot; unique_id=&quot;10007&quot;&gt;&lt;property id=&quot;20148&quot; value=&quot;5&quot;/&gt;&lt;property id=&quot;20300&quot; value=&quot;Slide 5&quot;/&gt;&lt;property id=&quot;20307&quot; value=&quot;262&quot;/&gt;&lt;/object&gt;&lt;object type=&quot;3&quot; unique_id=&quot;10008&quot;&gt;&lt;property id=&quot;20148&quot; value=&quot;5&quot;/&gt;&lt;property id=&quot;20300&quot; value=&quot;Slide 6&quot;/&gt;&lt;property id=&quot;20307&quot; value=&quot;263&quot;/&gt;&lt;/object&gt;&lt;object type=&quot;3&quot; unique_id=&quot;10009&quot;&gt;&lt;property id=&quot;20148&quot; value=&quot;5&quot;/&gt;&lt;property id=&quot;20300&quot; value=&quot;Slide 7&quot;/&gt;&lt;property id=&quot;20307&quot; value=&quot;264&quot;/&gt;&lt;/object&gt;&lt;object type=&quot;3&quot; unique_id=&quot;10010&quot;&gt;&lt;property id=&quot;20148&quot; value=&quot;5&quot;/&gt;&lt;property id=&quot;20300&quot; value=&quot;Slide 8&quot;/&gt;&lt;property id=&quot;20307&quot; value=&quot;265&quot;/&gt;&lt;/object&gt;&lt;object type=&quot;3&quot; unique_id=&quot;10011&quot;&gt;&lt;property id=&quot;20148&quot; value=&quot;5&quot;/&gt;&lt;property id=&quot;20300&quot; value=&quot;Slide 9&quot;/&gt;&lt;property id=&quot;20307&quot; value=&quot;266&quot;/&gt;&lt;/object&gt;&lt;object type=&quot;3&quot; unique_id=&quot;10012&quot;&gt;&lt;property id=&quot;20148&quot; value=&quot;5&quot;/&gt;&lt;property id=&quot;20300&quot; value=&quot;Slide 10&quot;/&gt;&lt;property id=&quot;20307&quot; value=&quot;267&quot;/&gt;&lt;/object&gt;&lt;object type=&quot;3&quot; unique_id=&quot;10013&quot;&gt;&lt;property id=&quot;20148&quot; value=&quot;5&quot;/&gt;&lt;property id=&quot;20300&quot; value=&quot;Slide 11&quot;/&gt;&lt;property id=&quot;20307&quot; value=&quot;269&quot;/&gt;&lt;/object&gt;&lt;object type=&quot;3&quot; unique_id=&quot;10014&quot;&gt;&lt;property id=&quot;20148&quot; value=&quot;5&quot;/&gt;&lt;property id=&quot;20300&quot; value=&quot;Slide 12&quot;/&gt;&lt;property id=&quot;20307&quot; value=&quot;270&quot;/&gt;&lt;/object&gt;&lt;object type=&quot;3&quot; unique_id=&quot;10015&quot;&gt;&lt;property id=&quot;20148&quot; value=&quot;5&quot;/&gt;&lt;property id=&quot;20300&quot; value=&quot;Slide 13&quot;/&gt;&lt;property id=&quot;20307&quot; value=&quot;274&quot;/&gt;&lt;/object&gt;&lt;object type=&quot;3&quot; unique_id=&quot;10016&quot;&gt;&lt;property id=&quot;20148&quot; value=&quot;5&quot;/&gt;&lt;property id=&quot;20300&quot; value=&quot;Slide 14&quot;/&gt;&lt;property id=&quot;20307&quot; value=&quot;275&quot;/&gt;&lt;/object&gt;&lt;object type=&quot;3&quot; unique_id=&quot;10017&quot;&gt;&lt;property id=&quot;20148&quot; value=&quot;5&quot;/&gt;&lt;property id=&quot;20300&quot; value=&quot;Slide 15&quot;/&gt;&lt;property id=&quot;20307&quot; value=&quot;276&quot;/&gt;&lt;/object&gt;&lt;object type=&quot;3&quot; unique_id=&quot;10018&quot;&gt;&lt;property id=&quot;20148&quot; value=&quot;5&quot;/&gt;&lt;property id=&quot;20300&quot; value=&quot;Slide 16&quot;/&gt;&lt;property id=&quot;20307&quot; value=&quot;277&quot;/&gt;&lt;/object&gt;&lt;object type=&quot;3&quot; unique_id=&quot;10019&quot;&gt;&lt;property id=&quot;20148&quot; value=&quot;5&quot;/&gt;&lt;property id=&quot;20300&quot; value=&quot;Slide 17&quot;/&gt;&lt;property id=&quot;20307&quot; value=&quot;271&quot;/&gt;&lt;/object&gt;&lt;object type=&quot;3&quot; unique_id=&quot;10020&quot;&gt;&lt;property id=&quot;20148&quot; value=&quot;5&quot;/&gt;&lt;property id=&quot;20300&quot; value=&quot;Slide 18&quot;/&gt;&lt;property id=&quot;20307&quot; value=&quot;278&quot;/&gt;&lt;/object&gt;&lt;object type=&quot;3&quot; unique_id=&quot;10021&quot;&gt;&lt;property id=&quot;20148&quot; value=&quot;5&quot;/&gt;&lt;property id=&quot;20300&quot; value=&quot;Slide 19&quot;/&gt;&lt;property id=&quot;20307&quot; value=&quot;279&quot;/&gt;&lt;/object&gt;&lt;object type=&quot;3&quot; unique_id=&quot;10022&quot;&gt;&lt;property id=&quot;20148&quot; value=&quot;5&quot;/&gt;&lt;property id=&quot;20300&quot; value=&quot;Slide 20&quot;/&gt;&lt;property id=&quot;20307&quot; value=&quot;272&quot;/&gt;&lt;/object&gt;&lt;object type=&quot;3&quot; unique_id=&quot;10023&quot;&gt;&lt;property id=&quot;20148&quot; value=&quot;5&quot;/&gt;&lt;property id=&quot;20300&quot; value=&quot;Slide 21&quot;/&gt;&lt;property id=&quot;20307&quot; value=&quot;273&quot;/&gt;&lt;/object&gt;&lt;object type=&quot;3&quot; unique_id=&quot;10024&quot;&gt;&lt;property id=&quot;20148&quot; value=&quot;5&quot;/&gt;&lt;property id=&quot;20300&quot; value=&quot;Slide 22&quot;/&gt;&lt;property id=&quot;20307&quot; value=&quot;268&quot;/&gt;&lt;/object&gt;&lt;object type=&quot;3&quot; unique_id=&quot;10025&quot;&gt;&lt;property id=&quot;20148&quot; value=&quot;5&quot;/&gt;&lt;property id=&quot;20300&quot; value=&quot;Slide 23&quot;/&gt;&lt;property id=&quot;20307&quot; value=&quot;280&quot;/&gt;&lt;/object&gt;&lt;object type=&quot;3&quot; unique_id=&quot;10026&quot;&gt;&lt;property id=&quot;20148&quot; value=&quot;5&quot;/&gt;&lt;property id=&quot;20300&quot; value=&quot;Slide 24&quot;/&gt;&lt;property id=&quot;20307&quot; value=&quot;281&quot;/&gt;&lt;/object&gt;&lt;object type=&quot;3&quot; unique_id=&quot;10027&quot;&gt;&lt;property id=&quot;20148&quot; value=&quot;5&quot;/&gt;&lt;property id=&quot;20300&quot; value=&quot;Slide 25&quot;/&gt;&lt;property id=&quot;20307&quot; value=&quot;282&quot;/&gt;&lt;/object&gt;&lt;/object&gt;&lt;object type=&quot;8&quot; unique_id=&quot;10056&quot;&gt;&lt;/object&gt;&lt;/object&gt;&lt;/database&gt;"/>
  <p:tag name="SECTOMILLISECCONVERTED" val="1"/>
  <p:tag name="INKNOELEADERBOARD" val="-113740625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TM03457444[[fn=Basis]]</Template>
  <TotalTime>4203</TotalTime>
  <Words>1320</Words>
  <PresentationFormat>Custom</PresentationFormat>
  <Paragraphs>203</Paragraphs>
  <Slides>31</Slides>
  <Notes>6</Notes>
  <HiddenSlides>0</HiddenSlides>
  <MMClips>0</MMClips>
  <ScaleCrop>false</ScaleCrop>
  <HeadingPairs>
    <vt:vector size="8" baseType="variant">
      <vt:variant>
        <vt:lpstr>Fonts Used</vt:lpstr>
      </vt:variant>
      <vt:variant>
        <vt:i4>10</vt:i4>
      </vt:variant>
      <vt:variant>
        <vt:lpstr>Theme</vt:lpstr>
      </vt:variant>
      <vt:variant>
        <vt:i4>2</vt:i4>
      </vt:variant>
      <vt:variant>
        <vt:lpstr>Embedded OLE Servers</vt:lpstr>
      </vt:variant>
      <vt:variant>
        <vt:i4>2</vt:i4>
      </vt:variant>
      <vt:variant>
        <vt:lpstr>Slide Titles</vt:lpstr>
      </vt:variant>
      <vt:variant>
        <vt:i4>31</vt:i4>
      </vt:variant>
    </vt:vector>
  </HeadingPairs>
  <TitlesOfParts>
    <vt:vector size="45" baseType="lpstr">
      <vt:lpstr>MS Mincho</vt:lpstr>
      <vt:lpstr>Arial</vt:lpstr>
      <vt:lpstr>Britannic Bold</vt:lpstr>
      <vt:lpstr>Calibri</vt:lpstr>
      <vt:lpstr>Calibri Light</vt:lpstr>
      <vt:lpstr>Cambria Math</vt:lpstr>
      <vt:lpstr>Symbol</vt:lpstr>
      <vt:lpstr>Tahoma</vt:lpstr>
      <vt:lpstr>Times New Roman</vt:lpstr>
      <vt:lpstr>Yu Gothic UI Semilight</vt:lpstr>
      <vt:lpstr>Office Theme</vt:lpstr>
      <vt:lpstr>1_Office Theme</vt:lpstr>
      <vt:lpstr>Equation</vt:lpstr>
      <vt:lpstr>Bitmap Image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Theo giả thiết ta có:</vt:lpstr>
      <vt:lpstr>PowerPoint Presentation</vt:lpstr>
      <vt:lpstr>PowerPoint Presentation</vt:lpstr>
      <vt:lpstr>Bài 1: Biểu diễn miền nghiệm của hệ bất phương trình tương ứng: </vt:lpstr>
      <vt:lpstr>Bài 2: Miền không bị gạch trong các hình vẽ sau biểu diễn miền nghiệm của hệ bất phương trình nào trong các đáp án sau: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2013-08-31T11:42:51Z</dcterms:created>
  <dcterms:modified xsi:type="dcterms:W3CDTF">2022-08-08T12:57:04Z</dcterms:modified>
</cp:coreProperties>
</file>