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Calibri Light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85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3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4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4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780D-92CB-4501-824B-8B6006AC62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18E5-A4D1-4CF4-8C91-658602C4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6" y="3525571"/>
            <a:ext cx="401574" cy="45720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1+1=?</a:t>
            </a:r>
            <a:endParaRPr lang="vi-VN" sz="360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9" y="5605803"/>
            <a:ext cx="401574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73" y="3560972"/>
            <a:ext cx="401574" cy="4572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15+1=?</a:t>
            </a:r>
            <a:endParaRPr lang="vi-VN" sz="360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65" y="5619087"/>
            <a:ext cx="401574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94" y="3034896"/>
            <a:ext cx="401574" cy="4572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123+1=?</a:t>
            </a:r>
            <a:endParaRPr lang="vi-VN" sz="360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94" y="5416542"/>
            <a:ext cx="401574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70" y="3068371"/>
            <a:ext cx="401574" cy="4572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5+1=?</a:t>
            </a:r>
            <a:endParaRPr lang="vi-VN" sz="360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70" y="5756044"/>
            <a:ext cx="401574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62" y="3667739"/>
            <a:ext cx="401574" cy="457200"/>
          </a:xfrm>
          <a:prstGeom prst="rect">
            <a:avLst/>
          </a:prstGeom>
        </p:spPr>
      </p:pic>
      <p:sp>
        <p:nvSpPr>
          <p:cNvPr id="21" name="Cloud 20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178+1=?</a:t>
            </a:r>
            <a:endParaRPr lang="vi-VN" sz="360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37" y="5627231"/>
            <a:ext cx="401574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56" y="3594623"/>
            <a:ext cx="407323" cy="457200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45+1=?</a:t>
            </a:r>
            <a:endParaRPr lang="vi-VN" sz="3600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03" y="5738895"/>
            <a:ext cx="407325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82" y="3506634"/>
            <a:ext cx="407323" cy="457200"/>
          </a:xfrm>
          <a:prstGeom prst="rect">
            <a:avLst/>
          </a:prstGeom>
        </p:spPr>
      </p:pic>
      <p:sp>
        <p:nvSpPr>
          <p:cNvPr id="27" name="Cloud 26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67+1=?</a:t>
            </a:r>
            <a:endParaRPr lang="vi-VN" sz="3600">
              <a:solidFill>
                <a:srgbClr val="0070C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83" y="5513743"/>
            <a:ext cx="407325" cy="457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88" y="3739655"/>
            <a:ext cx="407323" cy="457200"/>
          </a:xfrm>
          <a:prstGeom prst="rect">
            <a:avLst/>
          </a:prstGeom>
        </p:spPr>
      </p:pic>
      <p:sp>
        <p:nvSpPr>
          <p:cNvPr id="30" name="Cloud 29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112+1=?</a:t>
            </a:r>
            <a:endParaRPr lang="vi-VN" sz="3600">
              <a:solidFill>
                <a:srgbClr val="0070C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63" y="5087482"/>
            <a:ext cx="407325" cy="457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85" y="3428588"/>
            <a:ext cx="407323" cy="457200"/>
          </a:xfrm>
          <a:prstGeom prst="rect">
            <a:avLst/>
          </a:prstGeom>
        </p:spPr>
      </p:pic>
      <p:sp>
        <p:nvSpPr>
          <p:cNvPr id="33" name="Cloud 32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14+1=?</a:t>
            </a:r>
            <a:endParaRPr lang="vi-VN" sz="3600">
              <a:solidFill>
                <a:srgbClr val="0070C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02" y="5918753"/>
            <a:ext cx="407325" cy="457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11" y="3025239"/>
            <a:ext cx="407323" cy="457200"/>
          </a:xfrm>
          <a:prstGeom prst="rect">
            <a:avLst/>
          </a:prstGeom>
        </p:spPr>
      </p:pic>
      <p:sp>
        <p:nvSpPr>
          <p:cNvPr id="36" name="Cloud 35"/>
          <p:cNvSpPr/>
          <p:nvPr/>
        </p:nvSpPr>
        <p:spPr>
          <a:xfrm>
            <a:off x="2245671" y="194556"/>
            <a:ext cx="4659909" cy="203092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1+1=?</a:t>
            </a:r>
            <a:endParaRPr lang="vi-VN" sz="3600">
              <a:solidFill>
                <a:srgbClr val="0070C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60" y="5811889"/>
            <a:ext cx="407325" cy="457200"/>
          </a:xfrm>
          <a:prstGeom prst="rect">
            <a:avLst/>
          </a:prstGeom>
        </p:spPr>
      </p:pic>
      <p:sp>
        <p:nvSpPr>
          <p:cNvPr id="38" name="Sun 37"/>
          <p:cNvSpPr/>
          <p:nvPr/>
        </p:nvSpPr>
        <p:spPr>
          <a:xfrm>
            <a:off x="7366313" y="0"/>
            <a:ext cx="1442530" cy="1442530"/>
          </a:xfrm>
          <a:prstGeom prst="sun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/>
          <p:cNvSpPr/>
          <p:nvPr/>
        </p:nvSpPr>
        <p:spPr>
          <a:xfrm>
            <a:off x="7751277" y="384964"/>
            <a:ext cx="672602" cy="67260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/>
          <p:cNvSpPr txBox="1"/>
          <p:nvPr/>
        </p:nvSpPr>
        <p:spPr>
          <a:xfrm>
            <a:off x="7674900" y="580255"/>
            <a:ext cx="845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1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99" y="4232698"/>
            <a:ext cx="495300" cy="5429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86" y="4546202"/>
            <a:ext cx="322650" cy="35367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7" y="4443958"/>
            <a:ext cx="510952" cy="560082"/>
          </a:xfrm>
          <a:prstGeom prst="rect">
            <a:avLst/>
          </a:prstGeom>
        </p:spPr>
      </p:pic>
      <p:pic>
        <p:nvPicPr>
          <p:cNvPr id="54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75212" y="5262720"/>
            <a:ext cx="609600" cy="609600"/>
          </a:xfrm>
          <a:prstGeom prst="rect">
            <a:avLst/>
          </a:prstGeom>
        </p:spPr>
      </p:pic>
      <p:sp>
        <p:nvSpPr>
          <p:cNvPr id="39" name="Cloud 38"/>
          <p:cNvSpPr/>
          <p:nvPr/>
        </p:nvSpPr>
        <p:spPr>
          <a:xfrm>
            <a:off x="7315200" y="915101"/>
            <a:ext cx="1649288" cy="96327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65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56268 -0.05856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29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1458 L 0.47257 0.03125 " pathEditMode="relative" rAng="0" ptsTypes="AA">
                                      <p:cBhvr>
                                        <p:cTn id="10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8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6504 L 0.39184 0.10625 " pathEditMode="relative" rAng="0" ptsTypes="AA">
                                      <p:cBhvr>
                                        <p:cTn id="15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206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41476 -0.02246 " pathEditMode="relative" rAng="0" ptsTypes="AA">
                                      <p:cBhvr>
                                        <p:cTn id="20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-1968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44115 -0.01459 " pathEditMode="relative" rAng="0" ptsTypes="AA">
                                      <p:cBhvr>
                                        <p:cTn id="24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74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949 L -0.49237 0.05 " pathEditMode="relative" rAng="0" ptsTypes="AA">
                                      <p:cBhvr>
                                        <p:cTn id="29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4" y="2963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46545 0.08796 " pathEditMode="relative" rAng="0" ptsTypes="AA">
                                      <p:cBhvr>
                                        <p:cTn id="347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4398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9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00"/>
                            </p:stCondLst>
                            <p:childTnLst>
                              <p:par>
                                <p:cTn id="38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0.075 L -0.25903 0.18125 " pathEditMode="relative" rAng="0" ptsTypes="AA">
                                      <p:cBhvr>
                                        <p:cTn id="396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5301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8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500"/>
                            </p:stCondLst>
                            <p:childTnLst>
                              <p:par>
                                <p:cTn id="4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94 L -0.41909 -0.10649 " pathEditMode="relative" rAng="0" ptsTypes="AA">
                                      <p:cBhvr>
                                        <p:cTn id="44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5139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7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000"/>
                            </p:stCondLst>
                            <p:childTnLst>
                              <p:par>
                                <p:cTn id="4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00"/>
                            </p:stCondLst>
                            <p:childTnLst>
                              <p:par>
                                <p:cTn id="4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1563 0.00648 " pathEditMode="relative" rAng="0" ptsTypes="AA">
                                      <p:cBhvr>
                                        <p:cTn id="494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324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6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00"/>
                            </p:stCondLst>
                            <p:childTnLst>
                              <p:par>
                                <p:cTn id="50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5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4" dur="141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5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6" grpId="0" animBg="1"/>
      <p:bldP spid="36" grpId="1" animBg="1"/>
      <p:bldP spid="36" grpId="2" animBg="1"/>
      <p:bldP spid="38" grpId="0" animBg="1"/>
      <p:bldP spid="40" grpId="0" animBg="1"/>
      <p:bldP spid="41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03913"/>
          </a:xfrm>
        </p:spPr>
        <p:txBody>
          <a:bodyPr>
            <a:normAutofit/>
          </a:bodyPr>
          <a:lstStyle/>
          <a:p>
            <a:r>
              <a:rPr lang="en-US"/>
              <a:t>Trong 10 đám mây có 10 câu hỏi cứ việc tách ra điền nội dung vào sau đó đặt lại vị trí như ban đầu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47</Words>
  <PresentationFormat>On-screen Show (4:3)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Calibri</vt:lpstr>
      <vt:lpstr>Calibri Light</vt:lpstr>
      <vt:lpstr>Office Theme</vt:lpstr>
      <vt:lpstr>PowerPoint Presentation</vt:lpstr>
      <vt:lpstr>Trong 10 đám mây có 10 câu hỏi cứ việc tách ra điền nội dung vào sau đó đặt lại vị trí như ban đầu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2018-03-04T07:39:06Z</dcterms:created>
  <dcterms:modified xsi:type="dcterms:W3CDTF">2020-10-21T13:51:01Z</dcterms:modified>
</cp:coreProperties>
</file>