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25" r:id="rId1"/>
  </p:sldMasterIdLst>
  <p:notesMasterIdLst>
    <p:notesMasterId r:id="rId24"/>
  </p:notesMasterIdLst>
  <p:sldIdLst>
    <p:sldId id="338" r:id="rId2"/>
    <p:sldId id="339" r:id="rId3"/>
    <p:sldId id="318" r:id="rId4"/>
    <p:sldId id="259" r:id="rId5"/>
    <p:sldId id="315" r:id="rId6"/>
    <p:sldId id="341" r:id="rId7"/>
    <p:sldId id="342" r:id="rId8"/>
    <p:sldId id="343" r:id="rId9"/>
    <p:sldId id="345" r:id="rId10"/>
    <p:sldId id="963" r:id="rId11"/>
    <p:sldId id="964" r:id="rId12"/>
    <p:sldId id="965" r:id="rId13"/>
    <p:sldId id="323" r:id="rId14"/>
    <p:sldId id="347" r:id="rId15"/>
    <p:sldId id="348" r:id="rId16"/>
    <p:sldId id="349" r:id="rId17"/>
    <p:sldId id="337" r:id="rId18"/>
    <p:sldId id="292" r:id="rId19"/>
    <p:sldId id="966" r:id="rId20"/>
    <p:sldId id="967" r:id="rId21"/>
    <p:sldId id="968" r:id="rId22"/>
    <p:sldId id="969" r:id="rId23"/>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15FD"/>
    <a:srgbClr val="0066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09" autoAdjust="0"/>
    <p:restoredTop sz="94660"/>
  </p:normalViewPr>
  <p:slideViewPr>
    <p:cSldViewPr>
      <p:cViewPr varScale="1">
        <p:scale>
          <a:sx n="62" d="100"/>
          <a:sy n="62" d="100"/>
        </p:scale>
        <p:origin x="480" y="4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80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EAA7C3-86C3-4CA3-9F02-598B358BEF5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vi-VN"/>
          </a:p>
        </p:txBody>
      </p:sp>
      <p:sp>
        <p:nvSpPr>
          <p:cNvPr id="3" name="Date Placeholder 2">
            <a:extLst>
              <a:ext uri="{FF2B5EF4-FFF2-40B4-BE49-F238E27FC236}">
                <a16:creationId xmlns:a16="http://schemas.microsoft.com/office/drawing/2014/main" id="{980C70E3-180F-45BD-9566-DE0CD4AC4A8B}"/>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79F7BB8-579D-4367-85CF-F2B69E42E6CD}" type="datetimeFigureOut">
              <a:rPr lang="vi-VN"/>
              <a:pPr>
                <a:defRPr/>
              </a:pPr>
              <a:t>30/12/2021</a:t>
            </a:fld>
            <a:endParaRPr lang="vi-VN"/>
          </a:p>
        </p:txBody>
      </p:sp>
      <p:sp>
        <p:nvSpPr>
          <p:cNvPr id="4" name="Slide Image Placeholder 3">
            <a:extLst>
              <a:ext uri="{FF2B5EF4-FFF2-40B4-BE49-F238E27FC236}">
                <a16:creationId xmlns:a16="http://schemas.microsoft.com/office/drawing/2014/main" id="{DF59320B-B05D-4ED0-A5D3-041A151B8CE9}"/>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a:extLst>
              <a:ext uri="{FF2B5EF4-FFF2-40B4-BE49-F238E27FC236}">
                <a16:creationId xmlns:a16="http://schemas.microsoft.com/office/drawing/2014/main" id="{7DEDD53E-4C57-4BF9-B969-6688F0670C0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vi-VN" noProof="0"/>
          </a:p>
        </p:txBody>
      </p:sp>
      <p:sp>
        <p:nvSpPr>
          <p:cNvPr id="6" name="Footer Placeholder 5">
            <a:extLst>
              <a:ext uri="{FF2B5EF4-FFF2-40B4-BE49-F238E27FC236}">
                <a16:creationId xmlns:a16="http://schemas.microsoft.com/office/drawing/2014/main" id="{0050979E-515F-4E73-B0D2-8CDEF41C05A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vi-VN"/>
          </a:p>
        </p:txBody>
      </p:sp>
      <p:sp>
        <p:nvSpPr>
          <p:cNvPr id="7" name="Slide Number Placeholder 6">
            <a:extLst>
              <a:ext uri="{FF2B5EF4-FFF2-40B4-BE49-F238E27FC236}">
                <a16:creationId xmlns:a16="http://schemas.microsoft.com/office/drawing/2014/main" id="{C7FBDBBA-0DA4-44EE-8DC8-41074DB9BCD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65535255-5103-4FAC-81E4-6A12A68E00E2}" type="slidenum">
              <a:rPr lang="vi-VN" altLang="en-US"/>
              <a:pPr/>
              <a:t>‹#›</a:t>
            </a:fld>
            <a:endParaRPr lang="vi-V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535255-5103-4FAC-81E4-6A12A68E00E2}" type="slidenum">
              <a:rPr lang="vi-VN" altLang="en-US" smtClean="0"/>
              <a:pPr/>
              <a:t>9</a:t>
            </a:fld>
            <a:endParaRPr lang="vi-VN" altLang="en-US"/>
          </a:p>
        </p:txBody>
      </p:sp>
    </p:spTree>
    <p:extLst>
      <p:ext uri="{BB962C8B-B14F-4D97-AF65-F5344CB8AC3E}">
        <p14:creationId xmlns:p14="http://schemas.microsoft.com/office/powerpoint/2010/main" val="453897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535255-5103-4FAC-81E4-6A12A68E00E2}" type="slidenum">
              <a:rPr lang="vi-VN" altLang="en-US" smtClean="0"/>
              <a:pPr/>
              <a:t>10</a:t>
            </a:fld>
            <a:endParaRPr lang="vi-VN" altLang="en-US"/>
          </a:p>
        </p:txBody>
      </p:sp>
    </p:spTree>
    <p:extLst>
      <p:ext uri="{BB962C8B-B14F-4D97-AF65-F5344CB8AC3E}">
        <p14:creationId xmlns:p14="http://schemas.microsoft.com/office/powerpoint/2010/main" val="2705465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535255-5103-4FAC-81E4-6A12A68E00E2}" type="slidenum">
              <a:rPr lang="vi-VN" altLang="en-US" smtClean="0"/>
              <a:pPr/>
              <a:t>11</a:t>
            </a:fld>
            <a:endParaRPr lang="vi-VN" altLang="en-US"/>
          </a:p>
        </p:txBody>
      </p:sp>
    </p:spTree>
    <p:extLst>
      <p:ext uri="{BB962C8B-B14F-4D97-AF65-F5344CB8AC3E}">
        <p14:creationId xmlns:p14="http://schemas.microsoft.com/office/powerpoint/2010/main" val="2477360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535255-5103-4FAC-81E4-6A12A68E00E2}" type="slidenum">
              <a:rPr lang="vi-VN" altLang="en-US" smtClean="0"/>
              <a:pPr/>
              <a:t>12</a:t>
            </a:fld>
            <a:endParaRPr lang="vi-VN" altLang="en-US"/>
          </a:p>
        </p:txBody>
      </p:sp>
    </p:spTree>
    <p:extLst>
      <p:ext uri="{BB962C8B-B14F-4D97-AF65-F5344CB8AC3E}">
        <p14:creationId xmlns:p14="http://schemas.microsoft.com/office/powerpoint/2010/main" val="302054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535255-5103-4FAC-81E4-6A12A68E00E2}" type="slidenum">
              <a:rPr lang="vi-VN" altLang="en-US" smtClean="0"/>
              <a:pPr/>
              <a:t>14</a:t>
            </a:fld>
            <a:endParaRPr lang="vi-VN" altLang="en-US"/>
          </a:p>
        </p:txBody>
      </p:sp>
    </p:spTree>
    <p:extLst>
      <p:ext uri="{BB962C8B-B14F-4D97-AF65-F5344CB8AC3E}">
        <p14:creationId xmlns:p14="http://schemas.microsoft.com/office/powerpoint/2010/main" val="3094393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535255-5103-4FAC-81E4-6A12A68E00E2}" type="slidenum">
              <a:rPr lang="vi-VN" altLang="en-US" smtClean="0"/>
              <a:pPr/>
              <a:t>15</a:t>
            </a:fld>
            <a:endParaRPr lang="vi-VN" altLang="en-US"/>
          </a:p>
        </p:txBody>
      </p:sp>
    </p:spTree>
    <p:extLst>
      <p:ext uri="{BB962C8B-B14F-4D97-AF65-F5344CB8AC3E}">
        <p14:creationId xmlns:p14="http://schemas.microsoft.com/office/powerpoint/2010/main" val="1103302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535255-5103-4FAC-81E4-6A12A68E00E2}" type="slidenum">
              <a:rPr lang="vi-VN" altLang="en-US" smtClean="0"/>
              <a:pPr/>
              <a:t>16</a:t>
            </a:fld>
            <a:endParaRPr lang="vi-VN" altLang="en-US"/>
          </a:p>
        </p:txBody>
      </p:sp>
    </p:spTree>
    <p:extLst>
      <p:ext uri="{BB962C8B-B14F-4D97-AF65-F5344CB8AC3E}">
        <p14:creationId xmlns:p14="http://schemas.microsoft.com/office/powerpoint/2010/main" val="3423584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69658-F27A-4FF9-9045-D2B13C7B7C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A33956-6F74-4F67-9330-AEFFD57803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060CE0-7E08-4619-BF5B-768C77944CAA}"/>
              </a:ext>
            </a:extLst>
          </p:cNvPr>
          <p:cNvSpPr>
            <a:spLocks noGrp="1"/>
          </p:cNvSpPr>
          <p:nvPr>
            <p:ph type="dt" sz="half" idx="10"/>
          </p:nvPr>
        </p:nvSpPr>
        <p:spPr/>
        <p:txBody>
          <a:bodyPr/>
          <a:lstStyle/>
          <a:p>
            <a:pPr>
              <a:defRPr/>
            </a:pPr>
            <a:fld id="{1156AC9B-2C45-4B0A-8F98-D920320C040B}" type="datetimeFigureOut">
              <a:rPr lang="vi-VN" smtClean="0"/>
              <a:pPr>
                <a:defRPr/>
              </a:pPr>
              <a:t>30/12/2021</a:t>
            </a:fld>
            <a:endParaRPr lang="vi-VN"/>
          </a:p>
        </p:txBody>
      </p:sp>
      <p:sp>
        <p:nvSpPr>
          <p:cNvPr id="5" name="Footer Placeholder 4">
            <a:extLst>
              <a:ext uri="{FF2B5EF4-FFF2-40B4-BE49-F238E27FC236}">
                <a16:creationId xmlns:a16="http://schemas.microsoft.com/office/drawing/2014/main" id="{74211EBA-0022-4AE3-AFD8-54B446A272AF}"/>
              </a:ext>
            </a:extLst>
          </p:cNvPr>
          <p:cNvSpPr>
            <a:spLocks noGrp="1"/>
          </p:cNvSpPr>
          <p:nvPr>
            <p:ph type="ftr" sz="quarter" idx="11"/>
          </p:nvPr>
        </p:nvSpPr>
        <p:spPr/>
        <p:txBody>
          <a:bodyPr/>
          <a:lstStyle/>
          <a:p>
            <a:pPr>
              <a:defRPr/>
            </a:pPr>
            <a:endParaRPr lang="vi-VN"/>
          </a:p>
        </p:txBody>
      </p:sp>
      <p:sp>
        <p:nvSpPr>
          <p:cNvPr id="6" name="Slide Number Placeholder 5">
            <a:extLst>
              <a:ext uri="{FF2B5EF4-FFF2-40B4-BE49-F238E27FC236}">
                <a16:creationId xmlns:a16="http://schemas.microsoft.com/office/drawing/2014/main" id="{FCBB13D3-AD44-4DC3-9B43-081AED3CC503}"/>
              </a:ext>
            </a:extLst>
          </p:cNvPr>
          <p:cNvSpPr>
            <a:spLocks noGrp="1"/>
          </p:cNvSpPr>
          <p:nvPr>
            <p:ph type="sldNum" sz="quarter" idx="12"/>
          </p:nvPr>
        </p:nvSpPr>
        <p:spPr/>
        <p:txBody>
          <a:bodyPr/>
          <a:lstStyle/>
          <a:p>
            <a:fld id="{A6304EA7-73B9-4E96-B94A-1DCDE6EF334C}" type="slidenum">
              <a:rPr lang="vi-VN" altLang="en-US" smtClean="0"/>
              <a:pPr/>
              <a:t>‹#›</a:t>
            </a:fld>
            <a:endParaRPr lang="vi-VN" altLang="en-US"/>
          </a:p>
        </p:txBody>
      </p:sp>
    </p:spTree>
    <p:extLst>
      <p:ext uri="{BB962C8B-B14F-4D97-AF65-F5344CB8AC3E}">
        <p14:creationId xmlns:p14="http://schemas.microsoft.com/office/powerpoint/2010/main" val="1285179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71CB0-366C-4FA3-90F6-078EF29619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EE8314-7846-4B85-ADA0-8E62D92312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FE13C7-6290-4E4F-9BFE-B9BA720E24A2}"/>
              </a:ext>
            </a:extLst>
          </p:cNvPr>
          <p:cNvSpPr>
            <a:spLocks noGrp="1"/>
          </p:cNvSpPr>
          <p:nvPr>
            <p:ph type="dt" sz="half" idx="10"/>
          </p:nvPr>
        </p:nvSpPr>
        <p:spPr/>
        <p:txBody>
          <a:bodyPr/>
          <a:lstStyle/>
          <a:p>
            <a:pPr>
              <a:defRPr/>
            </a:pPr>
            <a:fld id="{9CFDD914-1FB7-4D95-8BDD-8468E7760CAB}" type="datetimeFigureOut">
              <a:rPr lang="vi-VN" smtClean="0"/>
              <a:pPr>
                <a:defRPr/>
              </a:pPr>
              <a:t>30/12/2021</a:t>
            </a:fld>
            <a:endParaRPr lang="vi-VN"/>
          </a:p>
        </p:txBody>
      </p:sp>
      <p:sp>
        <p:nvSpPr>
          <p:cNvPr id="5" name="Footer Placeholder 4">
            <a:extLst>
              <a:ext uri="{FF2B5EF4-FFF2-40B4-BE49-F238E27FC236}">
                <a16:creationId xmlns:a16="http://schemas.microsoft.com/office/drawing/2014/main" id="{919B4272-B7B5-48A8-9251-FAB8636C0A87}"/>
              </a:ext>
            </a:extLst>
          </p:cNvPr>
          <p:cNvSpPr>
            <a:spLocks noGrp="1"/>
          </p:cNvSpPr>
          <p:nvPr>
            <p:ph type="ftr" sz="quarter" idx="11"/>
          </p:nvPr>
        </p:nvSpPr>
        <p:spPr/>
        <p:txBody>
          <a:bodyPr/>
          <a:lstStyle/>
          <a:p>
            <a:pPr>
              <a:defRPr/>
            </a:pPr>
            <a:endParaRPr lang="vi-VN"/>
          </a:p>
        </p:txBody>
      </p:sp>
      <p:sp>
        <p:nvSpPr>
          <p:cNvPr id="6" name="Slide Number Placeholder 5">
            <a:extLst>
              <a:ext uri="{FF2B5EF4-FFF2-40B4-BE49-F238E27FC236}">
                <a16:creationId xmlns:a16="http://schemas.microsoft.com/office/drawing/2014/main" id="{E34B90FB-5298-454A-B761-DD16E33B0147}"/>
              </a:ext>
            </a:extLst>
          </p:cNvPr>
          <p:cNvSpPr>
            <a:spLocks noGrp="1"/>
          </p:cNvSpPr>
          <p:nvPr>
            <p:ph type="sldNum" sz="quarter" idx="12"/>
          </p:nvPr>
        </p:nvSpPr>
        <p:spPr/>
        <p:txBody>
          <a:bodyPr/>
          <a:lstStyle/>
          <a:p>
            <a:fld id="{448AC1BF-F7E0-42A8-843B-FF710DFE9190}" type="slidenum">
              <a:rPr lang="vi-VN" altLang="en-US" smtClean="0"/>
              <a:pPr/>
              <a:t>‹#›</a:t>
            </a:fld>
            <a:endParaRPr lang="vi-VN" altLang="en-US"/>
          </a:p>
        </p:txBody>
      </p:sp>
    </p:spTree>
    <p:extLst>
      <p:ext uri="{BB962C8B-B14F-4D97-AF65-F5344CB8AC3E}">
        <p14:creationId xmlns:p14="http://schemas.microsoft.com/office/powerpoint/2010/main" val="2680550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7E67DC-C704-4D3F-8CB3-0481C3F741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4F4AAB-F6CB-481D-874D-71D61126BC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30C18D-BE14-444F-B934-1217EA206AD0}"/>
              </a:ext>
            </a:extLst>
          </p:cNvPr>
          <p:cNvSpPr>
            <a:spLocks noGrp="1"/>
          </p:cNvSpPr>
          <p:nvPr>
            <p:ph type="dt" sz="half" idx="10"/>
          </p:nvPr>
        </p:nvSpPr>
        <p:spPr/>
        <p:txBody>
          <a:bodyPr/>
          <a:lstStyle/>
          <a:p>
            <a:pPr>
              <a:defRPr/>
            </a:pPr>
            <a:fld id="{680B1BE5-5B80-4BFF-BEDD-E2DFB4DBD2E1}" type="datetimeFigureOut">
              <a:rPr lang="vi-VN" smtClean="0"/>
              <a:pPr>
                <a:defRPr/>
              </a:pPr>
              <a:t>30/12/2021</a:t>
            </a:fld>
            <a:endParaRPr lang="vi-VN"/>
          </a:p>
        </p:txBody>
      </p:sp>
      <p:sp>
        <p:nvSpPr>
          <p:cNvPr id="5" name="Footer Placeholder 4">
            <a:extLst>
              <a:ext uri="{FF2B5EF4-FFF2-40B4-BE49-F238E27FC236}">
                <a16:creationId xmlns:a16="http://schemas.microsoft.com/office/drawing/2014/main" id="{618DF54F-1DFC-4B29-971C-EB024D7F3F01}"/>
              </a:ext>
            </a:extLst>
          </p:cNvPr>
          <p:cNvSpPr>
            <a:spLocks noGrp="1"/>
          </p:cNvSpPr>
          <p:nvPr>
            <p:ph type="ftr" sz="quarter" idx="11"/>
          </p:nvPr>
        </p:nvSpPr>
        <p:spPr/>
        <p:txBody>
          <a:bodyPr/>
          <a:lstStyle/>
          <a:p>
            <a:pPr>
              <a:defRPr/>
            </a:pPr>
            <a:endParaRPr lang="vi-VN"/>
          </a:p>
        </p:txBody>
      </p:sp>
      <p:sp>
        <p:nvSpPr>
          <p:cNvPr id="6" name="Slide Number Placeholder 5">
            <a:extLst>
              <a:ext uri="{FF2B5EF4-FFF2-40B4-BE49-F238E27FC236}">
                <a16:creationId xmlns:a16="http://schemas.microsoft.com/office/drawing/2014/main" id="{C7000C7E-9563-417F-9B84-A3CD4443213D}"/>
              </a:ext>
            </a:extLst>
          </p:cNvPr>
          <p:cNvSpPr>
            <a:spLocks noGrp="1"/>
          </p:cNvSpPr>
          <p:nvPr>
            <p:ph type="sldNum" sz="quarter" idx="12"/>
          </p:nvPr>
        </p:nvSpPr>
        <p:spPr/>
        <p:txBody>
          <a:bodyPr/>
          <a:lstStyle/>
          <a:p>
            <a:fld id="{686FF67C-38D4-4DC7-91C6-761157B3044F}" type="slidenum">
              <a:rPr lang="vi-VN" altLang="en-US" smtClean="0"/>
              <a:pPr/>
              <a:t>‹#›</a:t>
            </a:fld>
            <a:endParaRPr lang="vi-VN" altLang="en-US"/>
          </a:p>
        </p:txBody>
      </p:sp>
    </p:spTree>
    <p:extLst>
      <p:ext uri="{BB962C8B-B14F-4D97-AF65-F5344CB8AC3E}">
        <p14:creationId xmlns:p14="http://schemas.microsoft.com/office/powerpoint/2010/main" val="214642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D1317-248D-4E61-ABFF-CA5923A34B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5A7FDA-C727-4039-A77B-C36C4FEBB1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931CCC-C01C-4711-8257-712B89FBBD1B}"/>
              </a:ext>
            </a:extLst>
          </p:cNvPr>
          <p:cNvSpPr>
            <a:spLocks noGrp="1"/>
          </p:cNvSpPr>
          <p:nvPr>
            <p:ph type="dt" sz="half" idx="10"/>
          </p:nvPr>
        </p:nvSpPr>
        <p:spPr/>
        <p:txBody>
          <a:bodyPr/>
          <a:lstStyle/>
          <a:p>
            <a:pPr>
              <a:defRPr/>
            </a:pPr>
            <a:fld id="{75CE364D-A306-4A1E-BDD9-3FFB497F3ED7}" type="datetimeFigureOut">
              <a:rPr lang="vi-VN" smtClean="0"/>
              <a:pPr>
                <a:defRPr/>
              </a:pPr>
              <a:t>30/12/2021</a:t>
            </a:fld>
            <a:endParaRPr lang="vi-VN"/>
          </a:p>
        </p:txBody>
      </p:sp>
      <p:sp>
        <p:nvSpPr>
          <p:cNvPr id="5" name="Footer Placeholder 4">
            <a:extLst>
              <a:ext uri="{FF2B5EF4-FFF2-40B4-BE49-F238E27FC236}">
                <a16:creationId xmlns:a16="http://schemas.microsoft.com/office/drawing/2014/main" id="{BAD66C01-599A-4A2A-B4FB-0E50E7E1EB42}"/>
              </a:ext>
            </a:extLst>
          </p:cNvPr>
          <p:cNvSpPr>
            <a:spLocks noGrp="1"/>
          </p:cNvSpPr>
          <p:nvPr>
            <p:ph type="ftr" sz="quarter" idx="11"/>
          </p:nvPr>
        </p:nvSpPr>
        <p:spPr/>
        <p:txBody>
          <a:bodyPr/>
          <a:lstStyle/>
          <a:p>
            <a:pPr>
              <a:defRPr/>
            </a:pPr>
            <a:endParaRPr lang="vi-VN"/>
          </a:p>
        </p:txBody>
      </p:sp>
      <p:sp>
        <p:nvSpPr>
          <p:cNvPr id="6" name="Slide Number Placeholder 5">
            <a:extLst>
              <a:ext uri="{FF2B5EF4-FFF2-40B4-BE49-F238E27FC236}">
                <a16:creationId xmlns:a16="http://schemas.microsoft.com/office/drawing/2014/main" id="{9C33E7CF-D4FC-44E4-995A-92DF128ECDFB}"/>
              </a:ext>
            </a:extLst>
          </p:cNvPr>
          <p:cNvSpPr>
            <a:spLocks noGrp="1"/>
          </p:cNvSpPr>
          <p:nvPr>
            <p:ph type="sldNum" sz="quarter" idx="12"/>
          </p:nvPr>
        </p:nvSpPr>
        <p:spPr/>
        <p:txBody>
          <a:bodyPr/>
          <a:lstStyle/>
          <a:p>
            <a:fld id="{BB1624E2-0FEA-48B7-8EE3-18F47884B411}" type="slidenum">
              <a:rPr lang="vi-VN" altLang="en-US" smtClean="0"/>
              <a:pPr/>
              <a:t>‹#›</a:t>
            </a:fld>
            <a:endParaRPr lang="vi-VN" altLang="en-US"/>
          </a:p>
        </p:txBody>
      </p:sp>
    </p:spTree>
    <p:extLst>
      <p:ext uri="{BB962C8B-B14F-4D97-AF65-F5344CB8AC3E}">
        <p14:creationId xmlns:p14="http://schemas.microsoft.com/office/powerpoint/2010/main" val="2568985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53A00-86F5-4236-B958-B9AF4BC107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61C98D-F3F8-4593-BE02-6D11768637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C46B89-1103-4EE1-9916-9EC666CE5E19}"/>
              </a:ext>
            </a:extLst>
          </p:cNvPr>
          <p:cNvSpPr>
            <a:spLocks noGrp="1"/>
          </p:cNvSpPr>
          <p:nvPr>
            <p:ph type="dt" sz="half" idx="10"/>
          </p:nvPr>
        </p:nvSpPr>
        <p:spPr/>
        <p:txBody>
          <a:bodyPr/>
          <a:lstStyle/>
          <a:p>
            <a:pPr>
              <a:defRPr/>
            </a:pPr>
            <a:fld id="{E8B8BEDF-CB30-4616-B044-74946524CE23}" type="datetimeFigureOut">
              <a:rPr lang="vi-VN" smtClean="0"/>
              <a:pPr>
                <a:defRPr/>
              </a:pPr>
              <a:t>30/12/2021</a:t>
            </a:fld>
            <a:endParaRPr lang="vi-VN"/>
          </a:p>
        </p:txBody>
      </p:sp>
      <p:sp>
        <p:nvSpPr>
          <p:cNvPr id="5" name="Footer Placeholder 4">
            <a:extLst>
              <a:ext uri="{FF2B5EF4-FFF2-40B4-BE49-F238E27FC236}">
                <a16:creationId xmlns:a16="http://schemas.microsoft.com/office/drawing/2014/main" id="{EB301DBA-38AF-4B3B-B74B-D475EBCF0C8F}"/>
              </a:ext>
            </a:extLst>
          </p:cNvPr>
          <p:cNvSpPr>
            <a:spLocks noGrp="1"/>
          </p:cNvSpPr>
          <p:nvPr>
            <p:ph type="ftr" sz="quarter" idx="11"/>
          </p:nvPr>
        </p:nvSpPr>
        <p:spPr/>
        <p:txBody>
          <a:bodyPr/>
          <a:lstStyle/>
          <a:p>
            <a:pPr>
              <a:defRPr/>
            </a:pPr>
            <a:endParaRPr lang="vi-VN"/>
          </a:p>
        </p:txBody>
      </p:sp>
      <p:sp>
        <p:nvSpPr>
          <p:cNvPr id="6" name="Slide Number Placeholder 5">
            <a:extLst>
              <a:ext uri="{FF2B5EF4-FFF2-40B4-BE49-F238E27FC236}">
                <a16:creationId xmlns:a16="http://schemas.microsoft.com/office/drawing/2014/main" id="{ED139B1E-1A17-4F7C-B183-9D6695D9BC50}"/>
              </a:ext>
            </a:extLst>
          </p:cNvPr>
          <p:cNvSpPr>
            <a:spLocks noGrp="1"/>
          </p:cNvSpPr>
          <p:nvPr>
            <p:ph type="sldNum" sz="quarter" idx="12"/>
          </p:nvPr>
        </p:nvSpPr>
        <p:spPr/>
        <p:txBody>
          <a:bodyPr/>
          <a:lstStyle/>
          <a:p>
            <a:fld id="{303A1832-4E9D-4532-8358-E90AD3A901B7}" type="slidenum">
              <a:rPr lang="vi-VN" altLang="en-US" smtClean="0"/>
              <a:pPr/>
              <a:t>‹#›</a:t>
            </a:fld>
            <a:endParaRPr lang="vi-VN" altLang="en-US"/>
          </a:p>
        </p:txBody>
      </p:sp>
    </p:spTree>
    <p:extLst>
      <p:ext uri="{BB962C8B-B14F-4D97-AF65-F5344CB8AC3E}">
        <p14:creationId xmlns:p14="http://schemas.microsoft.com/office/powerpoint/2010/main" val="2956881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E4B16-C5EA-4E32-9772-79C6732FFB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CCCB94-94B9-4CD5-B2EC-C7C019EC18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03DCE0-1384-4861-A684-83B12EDF2D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C1529F-3260-4303-84E7-5EFA0BD18DE1}"/>
              </a:ext>
            </a:extLst>
          </p:cNvPr>
          <p:cNvSpPr>
            <a:spLocks noGrp="1"/>
          </p:cNvSpPr>
          <p:nvPr>
            <p:ph type="dt" sz="half" idx="10"/>
          </p:nvPr>
        </p:nvSpPr>
        <p:spPr/>
        <p:txBody>
          <a:bodyPr/>
          <a:lstStyle/>
          <a:p>
            <a:pPr>
              <a:defRPr/>
            </a:pPr>
            <a:fld id="{4F226A94-43D7-4CDF-8410-B61190A1A5D8}" type="datetimeFigureOut">
              <a:rPr lang="vi-VN" smtClean="0"/>
              <a:pPr>
                <a:defRPr/>
              </a:pPr>
              <a:t>30/12/2021</a:t>
            </a:fld>
            <a:endParaRPr lang="vi-VN"/>
          </a:p>
        </p:txBody>
      </p:sp>
      <p:sp>
        <p:nvSpPr>
          <p:cNvPr id="6" name="Footer Placeholder 5">
            <a:extLst>
              <a:ext uri="{FF2B5EF4-FFF2-40B4-BE49-F238E27FC236}">
                <a16:creationId xmlns:a16="http://schemas.microsoft.com/office/drawing/2014/main" id="{BAED9B30-87A3-4C67-BCBD-5DB46FBFC874}"/>
              </a:ext>
            </a:extLst>
          </p:cNvPr>
          <p:cNvSpPr>
            <a:spLocks noGrp="1"/>
          </p:cNvSpPr>
          <p:nvPr>
            <p:ph type="ftr" sz="quarter" idx="11"/>
          </p:nvPr>
        </p:nvSpPr>
        <p:spPr/>
        <p:txBody>
          <a:bodyPr/>
          <a:lstStyle/>
          <a:p>
            <a:pPr>
              <a:defRPr/>
            </a:pPr>
            <a:endParaRPr lang="vi-VN"/>
          </a:p>
        </p:txBody>
      </p:sp>
      <p:sp>
        <p:nvSpPr>
          <p:cNvPr id="7" name="Slide Number Placeholder 6">
            <a:extLst>
              <a:ext uri="{FF2B5EF4-FFF2-40B4-BE49-F238E27FC236}">
                <a16:creationId xmlns:a16="http://schemas.microsoft.com/office/drawing/2014/main" id="{72982C37-2EC0-49D9-81A5-600F970225FE}"/>
              </a:ext>
            </a:extLst>
          </p:cNvPr>
          <p:cNvSpPr>
            <a:spLocks noGrp="1"/>
          </p:cNvSpPr>
          <p:nvPr>
            <p:ph type="sldNum" sz="quarter" idx="12"/>
          </p:nvPr>
        </p:nvSpPr>
        <p:spPr/>
        <p:txBody>
          <a:bodyPr/>
          <a:lstStyle/>
          <a:p>
            <a:fld id="{0BCDF19E-B51B-4510-957F-D4412F9F1FDE}" type="slidenum">
              <a:rPr lang="vi-VN" altLang="en-US" smtClean="0"/>
              <a:pPr/>
              <a:t>‹#›</a:t>
            </a:fld>
            <a:endParaRPr lang="vi-VN" altLang="en-US"/>
          </a:p>
        </p:txBody>
      </p:sp>
    </p:spTree>
    <p:extLst>
      <p:ext uri="{BB962C8B-B14F-4D97-AF65-F5344CB8AC3E}">
        <p14:creationId xmlns:p14="http://schemas.microsoft.com/office/powerpoint/2010/main" val="804971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3899B-BD7D-4DA8-AEB1-D1020B4CA7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A6C33A-DC19-4FD4-99A8-C35ED67AC5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658F1-C8A7-4DF8-AACA-503C7A2A25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E98903-6A89-4118-9E37-F7CD59FE7D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12AABE-D8BB-4ED4-8A93-C5ED432C17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E8AD46-BEAB-4DD6-9F2E-39B35D2EBA7A}"/>
              </a:ext>
            </a:extLst>
          </p:cNvPr>
          <p:cNvSpPr>
            <a:spLocks noGrp="1"/>
          </p:cNvSpPr>
          <p:nvPr>
            <p:ph type="dt" sz="half" idx="10"/>
          </p:nvPr>
        </p:nvSpPr>
        <p:spPr/>
        <p:txBody>
          <a:bodyPr/>
          <a:lstStyle/>
          <a:p>
            <a:pPr>
              <a:defRPr/>
            </a:pPr>
            <a:fld id="{23417C06-74E0-4EF8-8A43-C43BC3FC7C65}" type="datetimeFigureOut">
              <a:rPr lang="vi-VN" smtClean="0"/>
              <a:pPr>
                <a:defRPr/>
              </a:pPr>
              <a:t>30/12/2021</a:t>
            </a:fld>
            <a:endParaRPr lang="vi-VN"/>
          </a:p>
        </p:txBody>
      </p:sp>
      <p:sp>
        <p:nvSpPr>
          <p:cNvPr id="8" name="Footer Placeholder 7">
            <a:extLst>
              <a:ext uri="{FF2B5EF4-FFF2-40B4-BE49-F238E27FC236}">
                <a16:creationId xmlns:a16="http://schemas.microsoft.com/office/drawing/2014/main" id="{0A58C317-C833-41CE-8471-636047C991BF}"/>
              </a:ext>
            </a:extLst>
          </p:cNvPr>
          <p:cNvSpPr>
            <a:spLocks noGrp="1"/>
          </p:cNvSpPr>
          <p:nvPr>
            <p:ph type="ftr" sz="quarter" idx="11"/>
          </p:nvPr>
        </p:nvSpPr>
        <p:spPr/>
        <p:txBody>
          <a:bodyPr/>
          <a:lstStyle/>
          <a:p>
            <a:pPr>
              <a:defRPr/>
            </a:pPr>
            <a:endParaRPr lang="vi-VN"/>
          </a:p>
        </p:txBody>
      </p:sp>
      <p:sp>
        <p:nvSpPr>
          <p:cNvPr id="9" name="Slide Number Placeholder 8">
            <a:extLst>
              <a:ext uri="{FF2B5EF4-FFF2-40B4-BE49-F238E27FC236}">
                <a16:creationId xmlns:a16="http://schemas.microsoft.com/office/drawing/2014/main" id="{97816AE1-49CB-4579-BB7E-06CE5B655A71}"/>
              </a:ext>
            </a:extLst>
          </p:cNvPr>
          <p:cNvSpPr>
            <a:spLocks noGrp="1"/>
          </p:cNvSpPr>
          <p:nvPr>
            <p:ph type="sldNum" sz="quarter" idx="12"/>
          </p:nvPr>
        </p:nvSpPr>
        <p:spPr/>
        <p:txBody>
          <a:bodyPr/>
          <a:lstStyle/>
          <a:p>
            <a:fld id="{34F2F083-F3F6-4656-87F9-E860CD01DA14}" type="slidenum">
              <a:rPr lang="vi-VN" altLang="en-US" smtClean="0"/>
              <a:pPr/>
              <a:t>‹#›</a:t>
            </a:fld>
            <a:endParaRPr lang="vi-VN" altLang="en-US"/>
          </a:p>
        </p:txBody>
      </p:sp>
    </p:spTree>
    <p:extLst>
      <p:ext uri="{BB962C8B-B14F-4D97-AF65-F5344CB8AC3E}">
        <p14:creationId xmlns:p14="http://schemas.microsoft.com/office/powerpoint/2010/main" val="3733507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690AB-D367-440C-9700-FBE56947C8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60DE71-1667-4D96-BFC7-F4B11FDE090E}"/>
              </a:ext>
            </a:extLst>
          </p:cNvPr>
          <p:cNvSpPr>
            <a:spLocks noGrp="1"/>
          </p:cNvSpPr>
          <p:nvPr>
            <p:ph type="dt" sz="half" idx="10"/>
          </p:nvPr>
        </p:nvSpPr>
        <p:spPr/>
        <p:txBody>
          <a:bodyPr/>
          <a:lstStyle/>
          <a:p>
            <a:pPr>
              <a:defRPr/>
            </a:pPr>
            <a:fld id="{A4CA0B58-2C5D-47A1-9CF0-3A24F23AAC65}" type="datetimeFigureOut">
              <a:rPr lang="vi-VN" smtClean="0"/>
              <a:pPr>
                <a:defRPr/>
              </a:pPr>
              <a:t>30/12/2021</a:t>
            </a:fld>
            <a:endParaRPr lang="vi-VN"/>
          </a:p>
        </p:txBody>
      </p:sp>
      <p:sp>
        <p:nvSpPr>
          <p:cNvPr id="4" name="Footer Placeholder 3">
            <a:extLst>
              <a:ext uri="{FF2B5EF4-FFF2-40B4-BE49-F238E27FC236}">
                <a16:creationId xmlns:a16="http://schemas.microsoft.com/office/drawing/2014/main" id="{2F4BE051-5679-49F0-8D49-91F4519020AF}"/>
              </a:ext>
            </a:extLst>
          </p:cNvPr>
          <p:cNvSpPr>
            <a:spLocks noGrp="1"/>
          </p:cNvSpPr>
          <p:nvPr>
            <p:ph type="ftr" sz="quarter" idx="11"/>
          </p:nvPr>
        </p:nvSpPr>
        <p:spPr/>
        <p:txBody>
          <a:bodyPr/>
          <a:lstStyle/>
          <a:p>
            <a:pPr>
              <a:defRPr/>
            </a:pPr>
            <a:endParaRPr lang="vi-VN"/>
          </a:p>
        </p:txBody>
      </p:sp>
      <p:sp>
        <p:nvSpPr>
          <p:cNvPr id="5" name="Slide Number Placeholder 4">
            <a:extLst>
              <a:ext uri="{FF2B5EF4-FFF2-40B4-BE49-F238E27FC236}">
                <a16:creationId xmlns:a16="http://schemas.microsoft.com/office/drawing/2014/main" id="{A1F4DD1B-4462-4014-91F6-B82E60E9260A}"/>
              </a:ext>
            </a:extLst>
          </p:cNvPr>
          <p:cNvSpPr>
            <a:spLocks noGrp="1"/>
          </p:cNvSpPr>
          <p:nvPr>
            <p:ph type="sldNum" sz="quarter" idx="12"/>
          </p:nvPr>
        </p:nvSpPr>
        <p:spPr/>
        <p:txBody>
          <a:bodyPr/>
          <a:lstStyle/>
          <a:p>
            <a:fld id="{71272095-B978-4029-8BA2-770010425B6C}" type="slidenum">
              <a:rPr lang="vi-VN" altLang="en-US" smtClean="0"/>
              <a:pPr/>
              <a:t>‹#›</a:t>
            </a:fld>
            <a:endParaRPr lang="vi-VN" altLang="en-US"/>
          </a:p>
        </p:txBody>
      </p:sp>
    </p:spTree>
    <p:extLst>
      <p:ext uri="{BB962C8B-B14F-4D97-AF65-F5344CB8AC3E}">
        <p14:creationId xmlns:p14="http://schemas.microsoft.com/office/powerpoint/2010/main" val="3663935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34E150-0C7C-4832-A259-1B9274C8806B}"/>
              </a:ext>
            </a:extLst>
          </p:cNvPr>
          <p:cNvSpPr>
            <a:spLocks noGrp="1"/>
          </p:cNvSpPr>
          <p:nvPr>
            <p:ph type="dt" sz="half" idx="10"/>
          </p:nvPr>
        </p:nvSpPr>
        <p:spPr/>
        <p:txBody>
          <a:bodyPr/>
          <a:lstStyle/>
          <a:p>
            <a:pPr>
              <a:defRPr/>
            </a:pPr>
            <a:fld id="{415A1086-09B6-44E4-B23F-AE828413E9A2}" type="datetimeFigureOut">
              <a:rPr lang="vi-VN" smtClean="0"/>
              <a:pPr>
                <a:defRPr/>
              </a:pPr>
              <a:t>30/12/2021</a:t>
            </a:fld>
            <a:endParaRPr lang="vi-VN"/>
          </a:p>
        </p:txBody>
      </p:sp>
      <p:sp>
        <p:nvSpPr>
          <p:cNvPr id="3" name="Footer Placeholder 2">
            <a:extLst>
              <a:ext uri="{FF2B5EF4-FFF2-40B4-BE49-F238E27FC236}">
                <a16:creationId xmlns:a16="http://schemas.microsoft.com/office/drawing/2014/main" id="{B08AA779-42BA-4591-B6EF-2D32246B60E2}"/>
              </a:ext>
            </a:extLst>
          </p:cNvPr>
          <p:cNvSpPr>
            <a:spLocks noGrp="1"/>
          </p:cNvSpPr>
          <p:nvPr>
            <p:ph type="ftr" sz="quarter" idx="11"/>
          </p:nvPr>
        </p:nvSpPr>
        <p:spPr/>
        <p:txBody>
          <a:bodyPr/>
          <a:lstStyle/>
          <a:p>
            <a:pPr>
              <a:defRPr/>
            </a:pPr>
            <a:endParaRPr lang="vi-VN"/>
          </a:p>
        </p:txBody>
      </p:sp>
      <p:sp>
        <p:nvSpPr>
          <p:cNvPr id="4" name="Slide Number Placeholder 3">
            <a:extLst>
              <a:ext uri="{FF2B5EF4-FFF2-40B4-BE49-F238E27FC236}">
                <a16:creationId xmlns:a16="http://schemas.microsoft.com/office/drawing/2014/main" id="{EEBD7694-7F29-4266-8D0D-4A2E8A998117}"/>
              </a:ext>
            </a:extLst>
          </p:cNvPr>
          <p:cNvSpPr>
            <a:spLocks noGrp="1"/>
          </p:cNvSpPr>
          <p:nvPr>
            <p:ph type="sldNum" sz="quarter" idx="12"/>
          </p:nvPr>
        </p:nvSpPr>
        <p:spPr/>
        <p:txBody>
          <a:bodyPr/>
          <a:lstStyle/>
          <a:p>
            <a:fld id="{2E9530BE-B0E4-4D9D-9B60-98DF0FC469C0}" type="slidenum">
              <a:rPr lang="vi-VN" altLang="en-US" smtClean="0"/>
              <a:pPr/>
              <a:t>‹#›</a:t>
            </a:fld>
            <a:endParaRPr lang="vi-VN" altLang="en-US"/>
          </a:p>
        </p:txBody>
      </p:sp>
    </p:spTree>
    <p:extLst>
      <p:ext uri="{BB962C8B-B14F-4D97-AF65-F5344CB8AC3E}">
        <p14:creationId xmlns:p14="http://schemas.microsoft.com/office/powerpoint/2010/main" val="198955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E40E3-5B80-475A-9919-3FEBAA483E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790D28-0B70-4689-95EA-5D5A26EE6F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0B0B1D-A6A5-41A1-BB59-DD54B1CC5A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8E7BA6-39D3-4CC9-B81C-1A0ACEE34E84}"/>
              </a:ext>
            </a:extLst>
          </p:cNvPr>
          <p:cNvSpPr>
            <a:spLocks noGrp="1"/>
          </p:cNvSpPr>
          <p:nvPr>
            <p:ph type="dt" sz="half" idx="10"/>
          </p:nvPr>
        </p:nvSpPr>
        <p:spPr/>
        <p:txBody>
          <a:bodyPr/>
          <a:lstStyle/>
          <a:p>
            <a:pPr>
              <a:defRPr/>
            </a:pPr>
            <a:fld id="{01E27AC5-1289-4237-B5C4-DB07546ECED3}" type="datetimeFigureOut">
              <a:rPr lang="vi-VN" smtClean="0"/>
              <a:pPr>
                <a:defRPr/>
              </a:pPr>
              <a:t>30/12/2021</a:t>
            </a:fld>
            <a:endParaRPr lang="vi-VN"/>
          </a:p>
        </p:txBody>
      </p:sp>
      <p:sp>
        <p:nvSpPr>
          <p:cNvPr id="6" name="Footer Placeholder 5">
            <a:extLst>
              <a:ext uri="{FF2B5EF4-FFF2-40B4-BE49-F238E27FC236}">
                <a16:creationId xmlns:a16="http://schemas.microsoft.com/office/drawing/2014/main" id="{0553D630-6B47-43C2-95B9-70BF980E11D9}"/>
              </a:ext>
            </a:extLst>
          </p:cNvPr>
          <p:cNvSpPr>
            <a:spLocks noGrp="1"/>
          </p:cNvSpPr>
          <p:nvPr>
            <p:ph type="ftr" sz="quarter" idx="11"/>
          </p:nvPr>
        </p:nvSpPr>
        <p:spPr/>
        <p:txBody>
          <a:bodyPr/>
          <a:lstStyle/>
          <a:p>
            <a:pPr>
              <a:defRPr/>
            </a:pPr>
            <a:endParaRPr lang="vi-VN"/>
          </a:p>
        </p:txBody>
      </p:sp>
      <p:sp>
        <p:nvSpPr>
          <p:cNvPr id="7" name="Slide Number Placeholder 6">
            <a:extLst>
              <a:ext uri="{FF2B5EF4-FFF2-40B4-BE49-F238E27FC236}">
                <a16:creationId xmlns:a16="http://schemas.microsoft.com/office/drawing/2014/main" id="{5B70C0AF-14B5-45C6-82AC-C9C4C852D5F2}"/>
              </a:ext>
            </a:extLst>
          </p:cNvPr>
          <p:cNvSpPr>
            <a:spLocks noGrp="1"/>
          </p:cNvSpPr>
          <p:nvPr>
            <p:ph type="sldNum" sz="quarter" idx="12"/>
          </p:nvPr>
        </p:nvSpPr>
        <p:spPr/>
        <p:txBody>
          <a:bodyPr/>
          <a:lstStyle/>
          <a:p>
            <a:fld id="{F902C4A9-147C-4867-950E-6DA67811CCF3}" type="slidenum">
              <a:rPr lang="vi-VN" altLang="en-US" smtClean="0"/>
              <a:pPr/>
              <a:t>‹#›</a:t>
            </a:fld>
            <a:endParaRPr lang="vi-VN" altLang="en-US"/>
          </a:p>
        </p:txBody>
      </p:sp>
    </p:spTree>
    <p:extLst>
      <p:ext uri="{BB962C8B-B14F-4D97-AF65-F5344CB8AC3E}">
        <p14:creationId xmlns:p14="http://schemas.microsoft.com/office/powerpoint/2010/main" val="3049189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70431-E704-415E-8356-FAB5C285F9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671BFC-B642-47E7-ABCC-4FB638C0DC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5E889C-C91A-48B1-9925-70107F9B0C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87F301-C0E8-4AFA-980B-570A94364BB1}"/>
              </a:ext>
            </a:extLst>
          </p:cNvPr>
          <p:cNvSpPr>
            <a:spLocks noGrp="1"/>
          </p:cNvSpPr>
          <p:nvPr>
            <p:ph type="dt" sz="half" idx="10"/>
          </p:nvPr>
        </p:nvSpPr>
        <p:spPr/>
        <p:txBody>
          <a:bodyPr/>
          <a:lstStyle/>
          <a:p>
            <a:pPr>
              <a:defRPr/>
            </a:pPr>
            <a:fld id="{CDD62E9B-B28B-4A67-BC4A-B1C8F5EACA79}" type="datetimeFigureOut">
              <a:rPr lang="vi-VN" smtClean="0"/>
              <a:pPr>
                <a:defRPr/>
              </a:pPr>
              <a:t>30/12/2021</a:t>
            </a:fld>
            <a:endParaRPr lang="vi-VN"/>
          </a:p>
        </p:txBody>
      </p:sp>
      <p:sp>
        <p:nvSpPr>
          <p:cNvPr id="6" name="Footer Placeholder 5">
            <a:extLst>
              <a:ext uri="{FF2B5EF4-FFF2-40B4-BE49-F238E27FC236}">
                <a16:creationId xmlns:a16="http://schemas.microsoft.com/office/drawing/2014/main" id="{AF04355F-F45E-41C9-912F-D6BAD9066FFF}"/>
              </a:ext>
            </a:extLst>
          </p:cNvPr>
          <p:cNvSpPr>
            <a:spLocks noGrp="1"/>
          </p:cNvSpPr>
          <p:nvPr>
            <p:ph type="ftr" sz="quarter" idx="11"/>
          </p:nvPr>
        </p:nvSpPr>
        <p:spPr/>
        <p:txBody>
          <a:bodyPr/>
          <a:lstStyle/>
          <a:p>
            <a:pPr>
              <a:defRPr/>
            </a:pPr>
            <a:endParaRPr lang="vi-VN"/>
          </a:p>
        </p:txBody>
      </p:sp>
      <p:sp>
        <p:nvSpPr>
          <p:cNvPr id="7" name="Slide Number Placeholder 6">
            <a:extLst>
              <a:ext uri="{FF2B5EF4-FFF2-40B4-BE49-F238E27FC236}">
                <a16:creationId xmlns:a16="http://schemas.microsoft.com/office/drawing/2014/main" id="{CF9B53E5-5F09-45A2-82D5-7FFE51908682}"/>
              </a:ext>
            </a:extLst>
          </p:cNvPr>
          <p:cNvSpPr>
            <a:spLocks noGrp="1"/>
          </p:cNvSpPr>
          <p:nvPr>
            <p:ph type="sldNum" sz="quarter" idx="12"/>
          </p:nvPr>
        </p:nvSpPr>
        <p:spPr/>
        <p:txBody>
          <a:bodyPr/>
          <a:lstStyle/>
          <a:p>
            <a:fld id="{C0D63E22-7BD7-45F0-BBC6-CB4992F52617}" type="slidenum">
              <a:rPr lang="vi-VN" altLang="en-US" smtClean="0"/>
              <a:pPr/>
              <a:t>‹#›</a:t>
            </a:fld>
            <a:endParaRPr lang="vi-VN" altLang="en-US"/>
          </a:p>
        </p:txBody>
      </p:sp>
    </p:spTree>
    <p:extLst>
      <p:ext uri="{BB962C8B-B14F-4D97-AF65-F5344CB8AC3E}">
        <p14:creationId xmlns:p14="http://schemas.microsoft.com/office/powerpoint/2010/main" val="1092491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70EF19-A311-4603-86C6-D8C75797B3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571E50-9C3A-45DF-95B3-231FBD6557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A10B85-B279-4FCB-A970-86DBAB6855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A48C923-C7A3-4CE4-A941-F4E3675909CB}" type="datetimeFigureOut">
              <a:rPr lang="vi-VN" smtClean="0"/>
              <a:pPr>
                <a:defRPr/>
              </a:pPr>
              <a:t>30/12/2021</a:t>
            </a:fld>
            <a:endParaRPr lang="vi-VN"/>
          </a:p>
        </p:txBody>
      </p:sp>
      <p:sp>
        <p:nvSpPr>
          <p:cNvPr id="5" name="Footer Placeholder 4">
            <a:extLst>
              <a:ext uri="{FF2B5EF4-FFF2-40B4-BE49-F238E27FC236}">
                <a16:creationId xmlns:a16="http://schemas.microsoft.com/office/drawing/2014/main" id="{94505A75-38B3-4EFC-81F4-6979C3E1CC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vi-VN"/>
          </a:p>
        </p:txBody>
      </p:sp>
      <p:sp>
        <p:nvSpPr>
          <p:cNvPr id="6" name="Slide Number Placeholder 5">
            <a:extLst>
              <a:ext uri="{FF2B5EF4-FFF2-40B4-BE49-F238E27FC236}">
                <a16:creationId xmlns:a16="http://schemas.microsoft.com/office/drawing/2014/main" id="{1CA5E7DA-BAF9-4654-92A3-CF679102A7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A7B28B-4756-4890-9AB4-CEE94657CA84}" type="slidenum">
              <a:rPr lang="vi-VN" altLang="en-US" smtClean="0"/>
              <a:pPr/>
              <a:t>‹#›</a:t>
            </a:fld>
            <a:endParaRPr lang="vi-VN" altLang="en-US"/>
          </a:p>
        </p:txBody>
      </p:sp>
    </p:spTree>
    <p:extLst>
      <p:ext uri="{BB962C8B-B14F-4D97-AF65-F5344CB8AC3E}">
        <p14:creationId xmlns:p14="http://schemas.microsoft.com/office/powerpoint/2010/main" val="202961019"/>
      </p:ext>
    </p:extLst>
  </p:cSld>
  <p:clrMap bg1="lt1" tx1="dk1" bg2="lt2" tx2="dk2" accent1="accent1" accent2="accent2" accent3="accent3" accent4="accent4" accent5="accent5" accent6="accent6" hlink="hlink" folHlink="folHlink"/>
  <p:sldLayoutIdLst>
    <p:sldLayoutId id="2147484326" r:id="rId1"/>
    <p:sldLayoutId id="2147484327" r:id="rId2"/>
    <p:sldLayoutId id="2147484328" r:id="rId3"/>
    <p:sldLayoutId id="2147484329" r:id="rId4"/>
    <p:sldLayoutId id="2147484330" r:id="rId5"/>
    <p:sldLayoutId id="2147484331" r:id="rId6"/>
    <p:sldLayoutId id="2147484332" r:id="rId7"/>
    <p:sldLayoutId id="2147484333" r:id="rId8"/>
    <p:sldLayoutId id="2147484334" r:id="rId9"/>
    <p:sldLayoutId id="2147484335" r:id="rId10"/>
    <p:sldLayoutId id="21474843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4.jpeg"/><Relationship Id="rId7" Type="http://schemas.openxmlformats.org/officeDocument/2006/relationships/image" Target="../media/image25.pn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jp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0.png"/><Relationship Id="rId5" Type="http://schemas.openxmlformats.org/officeDocument/2006/relationships/oleObject" Target="../embeddings/oleObject2.bin"/><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jp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8.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2.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picture containing background pattern&#10;&#10;Description automatically generated">
            <a:extLst>
              <a:ext uri="{FF2B5EF4-FFF2-40B4-BE49-F238E27FC236}">
                <a16:creationId xmlns:a16="http://schemas.microsoft.com/office/drawing/2014/main" id="{F8613026-D96C-49E5-926E-ADC740771223}"/>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12905" b="12109"/>
          <a:stretch/>
        </p:blipFill>
        <p:spPr>
          <a:xfrm>
            <a:off x="20" y="0"/>
            <a:ext cx="12191980" cy="6856718"/>
          </a:xfrm>
          <a:prstGeom prst="rect">
            <a:avLst/>
          </a:prstGeom>
          <a:ln>
            <a:noFill/>
          </a:ln>
          <a:effectLst>
            <a:softEdge rad="112500"/>
          </a:effectLst>
        </p:spPr>
      </p:pic>
      <p:sp>
        <p:nvSpPr>
          <p:cNvPr id="6" name="Rectangle 8">
            <a:extLst>
              <a:ext uri="{FF2B5EF4-FFF2-40B4-BE49-F238E27FC236}">
                <a16:creationId xmlns:a16="http://schemas.microsoft.com/office/drawing/2014/main" id="{5D0744A1-D4DD-4C33-82FA-53CD5293594B}"/>
              </a:ext>
            </a:extLst>
          </p:cNvPr>
          <p:cNvSpPr>
            <a:spLocks noChangeArrowheads="1"/>
          </p:cNvSpPr>
          <p:nvPr/>
        </p:nvSpPr>
        <p:spPr bwMode="auto">
          <a:xfrm>
            <a:off x="15665" y="2769868"/>
            <a:ext cx="12176335" cy="1318263"/>
          </a:xfrm>
          <a:prstGeom prst="rect">
            <a:avLst/>
          </a:prstGeom>
          <a:solidFill>
            <a:schemeClr val="bg1">
              <a:alpha val="74000"/>
            </a:schemeClr>
          </a:solidFill>
          <a:ln>
            <a:noFill/>
          </a:ln>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 name="TextBox 10">
            <a:extLst>
              <a:ext uri="{FF2B5EF4-FFF2-40B4-BE49-F238E27FC236}">
                <a16:creationId xmlns:a16="http://schemas.microsoft.com/office/drawing/2014/main" id="{78FCBDD4-6412-4FF7-B189-277E6DE823DB}"/>
              </a:ext>
            </a:extLst>
          </p:cNvPr>
          <p:cNvSpPr>
            <a:spLocks noChangeArrowheads="1"/>
          </p:cNvSpPr>
          <p:nvPr>
            <p:custDataLst>
              <p:tags r:id="rId1"/>
            </p:custDataLst>
          </p:nvPr>
        </p:nvSpPr>
        <p:spPr bwMode="auto">
          <a:xfrm>
            <a:off x="-213261" y="2902160"/>
            <a:ext cx="12191979" cy="95345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5000" b="1">
                <a:solidFill>
                  <a:srgbClr val="002060"/>
                </a:solidFill>
                <a:ea typeface="ＭＳ Ｐゴシック" panose="020B0600070205080204" pitchFamily="50" charset="-128"/>
              </a:rPr>
              <a:t>Các loại quang phổ</a:t>
            </a:r>
            <a:endParaRPr lang="en-US" altLang="en-US" sz="5000" b="1">
              <a:solidFill>
                <a:srgbClr val="002060"/>
              </a:solidFill>
            </a:endParaRPr>
          </a:p>
        </p:txBody>
      </p:sp>
      <p:sp>
        <p:nvSpPr>
          <p:cNvPr id="8" name="TextBox 11">
            <a:extLst>
              <a:ext uri="{FF2B5EF4-FFF2-40B4-BE49-F238E27FC236}">
                <a16:creationId xmlns:a16="http://schemas.microsoft.com/office/drawing/2014/main" id="{38700717-4356-47E0-A484-A8E761560BD4}"/>
              </a:ext>
            </a:extLst>
          </p:cNvPr>
          <p:cNvSpPr>
            <a:spLocks noChangeArrowheads="1"/>
          </p:cNvSpPr>
          <p:nvPr>
            <p:custDataLst>
              <p:tags r:id="rId2"/>
            </p:custDataLst>
          </p:nvPr>
        </p:nvSpPr>
        <p:spPr bwMode="auto">
          <a:xfrm>
            <a:off x="767408" y="2765952"/>
            <a:ext cx="1875640" cy="612934"/>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3000" b="1" i="1">
                <a:latin typeface="Times New Roman" panose="02020603050405020304" pitchFamily="18" charset="0"/>
                <a:cs typeface="Times New Roman" panose="02020603050405020304" pitchFamily="18" charset="0"/>
              </a:rPr>
              <a:t>Bài 26</a:t>
            </a:r>
          </a:p>
        </p:txBody>
      </p:sp>
    </p:spTree>
    <p:extLst>
      <p:ext uri="{BB962C8B-B14F-4D97-AF65-F5344CB8AC3E}">
        <p14:creationId xmlns:p14="http://schemas.microsoft.com/office/powerpoint/2010/main" val="2155204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E0575D6-8653-46A7-BB0C-50E0600189E6}"/>
              </a:ext>
            </a:extLst>
          </p:cNvPr>
          <p:cNvGrpSpPr/>
          <p:nvPr/>
        </p:nvGrpSpPr>
        <p:grpSpPr>
          <a:xfrm>
            <a:off x="-18592" y="109979"/>
            <a:ext cx="11772295" cy="532396"/>
            <a:chOff x="84872" y="2293270"/>
            <a:chExt cx="11699354" cy="743185"/>
          </a:xfrm>
        </p:grpSpPr>
        <p:grpSp>
          <p:nvGrpSpPr>
            <p:cNvPr id="7" name="Group 70">
              <a:extLst>
                <a:ext uri="{FF2B5EF4-FFF2-40B4-BE49-F238E27FC236}">
                  <a16:creationId xmlns:a16="http://schemas.microsoft.com/office/drawing/2014/main" id="{2B05D466-42DA-42F6-A818-6E4F74B2EC7C}"/>
                </a:ext>
              </a:extLst>
            </p:cNvPr>
            <p:cNvGrpSpPr>
              <a:grpSpLocks/>
            </p:cNvGrpSpPr>
            <p:nvPr/>
          </p:nvGrpSpPr>
          <p:grpSpPr bwMode="auto">
            <a:xfrm>
              <a:off x="254804" y="2293270"/>
              <a:ext cx="6193022" cy="743185"/>
              <a:chOff x="548627" y="3428143"/>
              <a:chExt cx="3189117" cy="1431480"/>
            </a:xfrm>
          </p:grpSpPr>
          <p:pic>
            <p:nvPicPr>
              <p:cNvPr id="11" name="Picture 8" descr="empty-green-rectangle">
                <a:extLst>
                  <a:ext uri="{FF2B5EF4-FFF2-40B4-BE49-F238E27FC236}">
                    <a16:creationId xmlns:a16="http://schemas.microsoft.com/office/drawing/2014/main" id="{B94610CB-FE23-426E-986B-F2F259217E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548627" y="3428143"/>
                <a:ext cx="3189117"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green-top-faded">
                <a:extLst>
                  <a:ext uri="{FF2B5EF4-FFF2-40B4-BE49-F238E27FC236}">
                    <a16:creationId xmlns:a16="http://schemas.microsoft.com/office/drawing/2014/main" id="{82505BD1-950C-4957-8A4E-FAA3357384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949" y="3923854"/>
                <a:ext cx="1273933"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8">
              <a:extLst>
                <a:ext uri="{FF2B5EF4-FFF2-40B4-BE49-F238E27FC236}">
                  <a16:creationId xmlns:a16="http://schemas.microsoft.com/office/drawing/2014/main" id="{B1146A99-B1AC-4C7A-ABB4-4975AB9F6D7F}"/>
                </a:ext>
              </a:extLst>
            </p:cNvPr>
            <p:cNvSpPr txBox="1"/>
            <p:nvPr/>
          </p:nvSpPr>
          <p:spPr bwMode="auto">
            <a:xfrm>
              <a:off x="84872" y="2310890"/>
              <a:ext cx="1501326" cy="687413"/>
            </a:xfrm>
            <a:prstGeom prst="rect">
              <a:avLst/>
            </a:prstGeom>
            <a:noFill/>
          </p:spPr>
          <p:txBody>
            <a:bodyPr wrap="square">
              <a:spAutoFit/>
            </a:bodyPr>
            <a:lstStyle/>
            <a:p>
              <a:pPr algn="ctr">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0" name="Rectangle 1026060">
              <a:extLst>
                <a:ext uri="{FF2B5EF4-FFF2-40B4-BE49-F238E27FC236}">
                  <a16:creationId xmlns:a16="http://schemas.microsoft.com/office/drawing/2014/main" id="{EF722A9A-0337-4B0E-AFF4-6F994D0A304F}"/>
                </a:ext>
              </a:extLst>
            </p:cNvPr>
            <p:cNvSpPr>
              <a:spLocks noChangeArrowheads="1"/>
            </p:cNvSpPr>
            <p:nvPr/>
          </p:nvSpPr>
          <p:spPr bwMode="auto">
            <a:xfrm>
              <a:off x="1210795" y="2304839"/>
              <a:ext cx="10573431" cy="69170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altLang="en-US" sz="2500">
                  <a:cs typeface="Arial" panose="020B0604020202020204" pitchFamily="34" charset="0"/>
                </a:rPr>
                <a:t>Quang phổ phát xạ</a:t>
              </a:r>
              <a:endParaRPr lang="en-US" sz="2500" dirty="0">
                <a:cs typeface="Arial" panose="020B0604020202020204" pitchFamily="34" charset="0"/>
              </a:endParaRPr>
            </a:p>
          </p:txBody>
        </p:sp>
      </p:grpSp>
      <p:sp>
        <p:nvSpPr>
          <p:cNvPr id="13" name="TextBox 12">
            <a:extLst>
              <a:ext uri="{FF2B5EF4-FFF2-40B4-BE49-F238E27FC236}">
                <a16:creationId xmlns:a16="http://schemas.microsoft.com/office/drawing/2014/main" id="{30FC2E22-1A3A-42C7-8BC1-4BE6E4A8E13E}"/>
              </a:ext>
            </a:extLst>
          </p:cNvPr>
          <p:cNvSpPr txBox="1"/>
          <p:nvPr/>
        </p:nvSpPr>
        <p:spPr>
          <a:xfrm>
            <a:off x="152399" y="742964"/>
            <a:ext cx="6102350" cy="477054"/>
          </a:xfrm>
          <a:prstGeom prst="rect">
            <a:avLst/>
          </a:prstGeom>
          <a:noFill/>
        </p:spPr>
        <p:txBody>
          <a:bodyPr wrap="square">
            <a:spAutoFit/>
          </a:bodyPr>
          <a:lstStyle/>
          <a:p>
            <a:pPr eaLnBrk="1" hangingPunct="1">
              <a:buFontTx/>
              <a:buNone/>
            </a:pPr>
            <a:r>
              <a:rPr lang="en-US" altLang="en-US" sz="2500">
                <a:solidFill>
                  <a:schemeClr val="hlink"/>
                </a:solidFill>
                <a:latin typeface="Arial" panose="020B0604020202020204" pitchFamily="34" charset="0"/>
                <a:cs typeface="Arial" panose="020B0604020202020204" pitchFamily="34" charset="0"/>
              </a:rPr>
              <a:t>2. Quang phổ liên tục</a:t>
            </a:r>
          </a:p>
        </p:txBody>
      </p:sp>
      <p:grpSp>
        <p:nvGrpSpPr>
          <p:cNvPr id="20" name="Group 19">
            <a:extLst>
              <a:ext uri="{FF2B5EF4-FFF2-40B4-BE49-F238E27FC236}">
                <a16:creationId xmlns:a16="http://schemas.microsoft.com/office/drawing/2014/main" id="{2085EB6A-4F17-4465-A29D-1D273760D456}"/>
              </a:ext>
            </a:extLst>
          </p:cNvPr>
          <p:cNvGrpSpPr/>
          <p:nvPr/>
        </p:nvGrpSpPr>
        <p:grpSpPr>
          <a:xfrm>
            <a:off x="299356" y="1208494"/>
            <a:ext cx="11892644" cy="2560947"/>
            <a:chOff x="309589" y="1248596"/>
            <a:chExt cx="11969616" cy="6139606"/>
          </a:xfrm>
        </p:grpSpPr>
        <p:pic>
          <p:nvPicPr>
            <p:cNvPr id="21" name="Picture 5" descr="empty-blue-rectangle">
              <a:extLst>
                <a:ext uri="{FF2B5EF4-FFF2-40B4-BE49-F238E27FC236}">
                  <a16:creationId xmlns:a16="http://schemas.microsoft.com/office/drawing/2014/main" id="{BD41FD32-5CBC-4B37-964A-C85384BB16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589" y="1248596"/>
              <a:ext cx="11969616" cy="411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1026060">
              <a:extLst>
                <a:ext uri="{FF2B5EF4-FFF2-40B4-BE49-F238E27FC236}">
                  <a16:creationId xmlns:a16="http://schemas.microsoft.com/office/drawing/2014/main" id="{1D70FD39-23AC-42A9-8C67-C19B587D8857}"/>
                </a:ext>
              </a:extLst>
            </p:cNvPr>
            <p:cNvSpPr>
              <a:spLocks noChangeArrowheads="1"/>
            </p:cNvSpPr>
            <p:nvPr/>
          </p:nvSpPr>
          <p:spPr bwMode="auto">
            <a:xfrm>
              <a:off x="740451" y="1367243"/>
              <a:ext cx="11060840" cy="6020959"/>
            </a:xfrm>
            <a:prstGeom prst="rect">
              <a:avLst/>
            </a:prstGeom>
            <a:noFill/>
            <a:ln w="9525" algn="ctr">
              <a:noFill/>
              <a:miter lim="800000"/>
              <a:headEnd/>
              <a:tailEnd/>
            </a:ln>
          </p:spPr>
          <p:txBody>
            <a:bodyPr wrap="square" lIns="109728" tIns="54864" rIns="109728" bIns="54864">
              <a:spAutoFit/>
            </a:bodyPr>
            <a:lstStyle/>
            <a:p>
              <a:pPr marL="342900" indent="-342900" defTabSz="1095375">
                <a:buClr>
                  <a:schemeClr val="tx2"/>
                </a:buClr>
                <a:buSzPct val="95000"/>
                <a:buFont typeface="Wingdings" panose="05000000000000000000" pitchFamily="2" charset="2"/>
                <a:buChar char="v"/>
              </a:pPr>
              <a:r>
                <a:rPr lang="en-US" sz="2500">
                  <a:latin typeface="Arial" panose="020B0604020202020204" pitchFamily="34" charset="0"/>
                  <a:ea typeface="游明朝" panose="02020400000000000000" pitchFamily="18" charset="-128"/>
                  <a:cs typeface="Arial" panose="020B0604020202020204" pitchFamily="34" charset="0"/>
                </a:rPr>
                <a:t>Quang phổ liên tục do các chất rắn, chất lỏng và chất khí có áp suất lớn phát ra khi bị nung nóng</a:t>
              </a:r>
            </a:p>
            <a:p>
              <a:pPr marL="342900" indent="-342900" defTabSz="1095375">
                <a:buClr>
                  <a:schemeClr val="tx2"/>
                </a:buClr>
                <a:buSzPct val="95000"/>
                <a:buFont typeface="Wingdings" panose="05000000000000000000" pitchFamily="2" charset="2"/>
                <a:buChar char="v"/>
              </a:pPr>
              <a:r>
                <a:rPr lang="en-US" sz="2500">
                  <a:latin typeface="Arial" panose="020B0604020202020204" pitchFamily="34" charset="0"/>
                  <a:ea typeface="游明朝" panose="02020400000000000000" pitchFamily="18" charset="-128"/>
                  <a:cs typeface="Arial" panose="020B0604020202020204" pitchFamily="34" charset="0"/>
                </a:rPr>
                <a:t>Quang phổ liên tục của các chất khác nhau ở cùng một nhiệt độ thì giống nhau và chỉ phụ thuộc vào nhiệt độ của chúng</a:t>
              </a:r>
            </a:p>
            <a:p>
              <a:pPr marL="342900" indent="-342900" defTabSz="1095375">
                <a:buClr>
                  <a:schemeClr val="tx2"/>
                </a:buClr>
                <a:buSzPct val="95000"/>
                <a:buFont typeface="Wingdings" panose="05000000000000000000" pitchFamily="2" charset="2"/>
                <a:buChar char="v"/>
              </a:pPr>
              <a:endParaRPr lang="en-US" sz="2500">
                <a:latin typeface="Arial" panose="020B0604020202020204" pitchFamily="34" charset="0"/>
                <a:ea typeface="游明朝" panose="02020400000000000000" pitchFamily="18" charset="-128"/>
                <a:cs typeface="Arial" panose="020B0604020202020204" pitchFamily="34" charset="0"/>
              </a:endParaRPr>
            </a:p>
            <a:p>
              <a:pPr defTabSz="1095375">
                <a:buClr>
                  <a:schemeClr val="tx2"/>
                </a:buClr>
                <a:buSzPct val="95000"/>
              </a:pPr>
              <a:endParaRPr lang="en-US" sz="2500">
                <a:latin typeface="Arial" panose="020B0604020202020204" pitchFamily="34" charset="0"/>
                <a:cs typeface="Arial" panose="020B0604020202020204" pitchFamily="34" charset="0"/>
              </a:endParaRPr>
            </a:p>
          </p:txBody>
        </p:sp>
      </p:grpSp>
      <p:pic>
        <p:nvPicPr>
          <p:cNvPr id="3" name="Picture 2" descr="Chart, histogram&#10;&#10;Description automatically generated">
            <a:extLst>
              <a:ext uri="{FF2B5EF4-FFF2-40B4-BE49-F238E27FC236}">
                <a16:creationId xmlns:a16="http://schemas.microsoft.com/office/drawing/2014/main" id="{FFAE0F94-B3E8-430A-961E-394204CA3E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70585" y="3344118"/>
            <a:ext cx="6783862" cy="3539406"/>
          </a:xfrm>
          <a:prstGeom prst="rect">
            <a:avLst/>
          </a:prstGeom>
        </p:spPr>
      </p:pic>
      <p:sp>
        <p:nvSpPr>
          <p:cNvPr id="14" name="TextBox 13">
            <a:extLst>
              <a:ext uri="{FF2B5EF4-FFF2-40B4-BE49-F238E27FC236}">
                <a16:creationId xmlns:a16="http://schemas.microsoft.com/office/drawing/2014/main" id="{57D6B368-632B-4AB0-BFB7-C32CCDEF7393}"/>
              </a:ext>
            </a:extLst>
          </p:cNvPr>
          <p:cNvSpPr txBox="1"/>
          <p:nvPr/>
        </p:nvSpPr>
        <p:spPr>
          <a:xfrm>
            <a:off x="1728938" y="4344287"/>
            <a:ext cx="2232248" cy="1015663"/>
          </a:xfrm>
          <a:prstGeom prst="rect">
            <a:avLst/>
          </a:prstGeom>
          <a:noFill/>
        </p:spPr>
        <p:txBody>
          <a:bodyPr wrap="square">
            <a:spAutoFit/>
          </a:bodyPr>
          <a:lstStyle/>
          <a:p>
            <a:pPr algn="ctr" defTabSz="1095375">
              <a:buClr>
                <a:schemeClr val="tx2"/>
              </a:buClr>
              <a:buSzPct val="95000"/>
            </a:pPr>
            <a:r>
              <a:rPr lang="en-US" sz="2000" i="1">
                <a:latin typeface="Arial" panose="020B0604020202020204" pitchFamily="34" charset="0"/>
                <a:ea typeface="游明朝" panose="02020400000000000000" pitchFamily="18" charset="-128"/>
                <a:cs typeface="Arial" panose="020B0604020202020204" pitchFamily="34" charset="0"/>
              </a:rPr>
              <a:t>VD: Quang phổ liên tục của một số nguồn sáng</a:t>
            </a:r>
          </a:p>
        </p:txBody>
      </p:sp>
    </p:spTree>
    <p:extLst>
      <p:ext uri="{BB962C8B-B14F-4D97-AF65-F5344CB8AC3E}">
        <p14:creationId xmlns:p14="http://schemas.microsoft.com/office/powerpoint/2010/main" val="368639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E0575D6-8653-46A7-BB0C-50E0600189E6}"/>
              </a:ext>
            </a:extLst>
          </p:cNvPr>
          <p:cNvGrpSpPr/>
          <p:nvPr/>
        </p:nvGrpSpPr>
        <p:grpSpPr>
          <a:xfrm>
            <a:off x="-18592" y="109979"/>
            <a:ext cx="11772295" cy="532396"/>
            <a:chOff x="84872" y="2293270"/>
            <a:chExt cx="11699354" cy="743185"/>
          </a:xfrm>
        </p:grpSpPr>
        <p:grpSp>
          <p:nvGrpSpPr>
            <p:cNvPr id="7" name="Group 70">
              <a:extLst>
                <a:ext uri="{FF2B5EF4-FFF2-40B4-BE49-F238E27FC236}">
                  <a16:creationId xmlns:a16="http://schemas.microsoft.com/office/drawing/2014/main" id="{2B05D466-42DA-42F6-A818-6E4F74B2EC7C}"/>
                </a:ext>
              </a:extLst>
            </p:cNvPr>
            <p:cNvGrpSpPr>
              <a:grpSpLocks/>
            </p:cNvGrpSpPr>
            <p:nvPr/>
          </p:nvGrpSpPr>
          <p:grpSpPr bwMode="auto">
            <a:xfrm>
              <a:off x="254804" y="2293270"/>
              <a:ext cx="6193022" cy="743185"/>
              <a:chOff x="548627" y="3428143"/>
              <a:chExt cx="3189117" cy="1431480"/>
            </a:xfrm>
          </p:grpSpPr>
          <p:pic>
            <p:nvPicPr>
              <p:cNvPr id="11" name="Picture 8" descr="empty-green-rectangle">
                <a:extLst>
                  <a:ext uri="{FF2B5EF4-FFF2-40B4-BE49-F238E27FC236}">
                    <a16:creationId xmlns:a16="http://schemas.microsoft.com/office/drawing/2014/main" id="{B94610CB-FE23-426E-986B-F2F259217E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548627" y="3428143"/>
                <a:ext cx="3189117"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green-top-faded">
                <a:extLst>
                  <a:ext uri="{FF2B5EF4-FFF2-40B4-BE49-F238E27FC236}">
                    <a16:creationId xmlns:a16="http://schemas.microsoft.com/office/drawing/2014/main" id="{82505BD1-950C-4957-8A4E-FAA3357384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949" y="3923854"/>
                <a:ext cx="1273933"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8">
              <a:extLst>
                <a:ext uri="{FF2B5EF4-FFF2-40B4-BE49-F238E27FC236}">
                  <a16:creationId xmlns:a16="http://schemas.microsoft.com/office/drawing/2014/main" id="{B1146A99-B1AC-4C7A-ABB4-4975AB9F6D7F}"/>
                </a:ext>
              </a:extLst>
            </p:cNvPr>
            <p:cNvSpPr txBox="1"/>
            <p:nvPr/>
          </p:nvSpPr>
          <p:spPr bwMode="auto">
            <a:xfrm>
              <a:off x="84872" y="2310890"/>
              <a:ext cx="1501326" cy="687413"/>
            </a:xfrm>
            <a:prstGeom prst="rect">
              <a:avLst/>
            </a:prstGeom>
            <a:noFill/>
          </p:spPr>
          <p:txBody>
            <a:bodyPr wrap="square">
              <a:spAutoFit/>
            </a:bodyPr>
            <a:lstStyle/>
            <a:p>
              <a:pPr algn="ctr">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0" name="Rectangle 1026060">
              <a:extLst>
                <a:ext uri="{FF2B5EF4-FFF2-40B4-BE49-F238E27FC236}">
                  <a16:creationId xmlns:a16="http://schemas.microsoft.com/office/drawing/2014/main" id="{EF722A9A-0337-4B0E-AFF4-6F994D0A304F}"/>
                </a:ext>
              </a:extLst>
            </p:cNvPr>
            <p:cNvSpPr>
              <a:spLocks noChangeArrowheads="1"/>
            </p:cNvSpPr>
            <p:nvPr/>
          </p:nvSpPr>
          <p:spPr bwMode="auto">
            <a:xfrm>
              <a:off x="1210795" y="2304839"/>
              <a:ext cx="10573431" cy="69170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altLang="en-US" sz="2500">
                  <a:cs typeface="Arial" panose="020B0604020202020204" pitchFamily="34" charset="0"/>
                </a:rPr>
                <a:t>Quang phổ phát xạ</a:t>
              </a:r>
              <a:endParaRPr lang="en-US" sz="2500" dirty="0">
                <a:cs typeface="Arial" panose="020B0604020202020204" pitchFamily="34" charset="0"/>
              </a:endParaRPr>
            </a:p>
          </p:txBody>
        </p:sp>
      </p:grpSp>
      <p:sp>
        <p:nvSpPr>
          <p:cNvPr id="13" name="TextBox 12">
            <a:extLst>
              <a:ext uri="{FF2B5EF4-FFF2-40B4-BE49-F238E27FC236}">
                <a16:creationId xmlns:a16="http://schemas.microsoft.com/office/drawing/2014/main" id="{30FC2E22-1A3A-42C7-8BC1-4BE6E4A8E13E}"/>
              </a:ext>
            </a:extLst>
          </p:cNvPr>
          <p:cNvSpPr txBox="1"/>
          <p:nvPr/>
        </p:nvSpPr>
        <p:spPr>
          <a:xfrm>
            <a:off x="152399" y="742964"/>
            <a:ext cx="6102350" cy="477054"/>
          </a:xfrm>
          <a:prstGeom prst="rect">
            <a:avLst/>
          </a:prstGeom>
          <a:noFill/>
        </p:spPr>
        <p:txBody>
          <a:bodyPr wrap="square">
            <a:spAutoFit/>
          </a:bodyPr>
          <a:lstStyle/>
          <a:p>
            <a:pPr eaLnBrk="1" hangingPunct="1">
              <a:buFontTx/>
              <a:buNone/>
            </a:pPr>
            <a:r>
              <a:rPr lang="en-US" altLang="en-US" sz="2500">
                <a:solidFill>
                  <a:schemeClr val="hlink"/>
                </a:solidFill>
                <a:latin typeface="Arial" panose="020B0604020202020204" pitchFamily="34" charset="0"/>
                <a:cs typeface="Arial" panose="020B0604020202020204" pitchFamily="34" charset="0"/>
              </a:rPr>
              <a:t>3. Quang phổ vạch</a:t>
            </a:r>
          </a:p>
        </p:txBody>
      </p:sp>
      <p:grpSp>
        <p:nvGrpSpPr>
          <p:cNvPr id="20" name="Group 19">
            <a:extLst>
              <a:ext uri="{FF2B5EF4-FFF2-40B4-BE49-F238E27FC236}">
                <a16:creationId xmlns:a16="http://schemas.microsoft.com/office/drawing/2014/main" id="{2085EB6A-4F17-4465-A29D-1D273760D456}"/>
              </a:ext>
            </a:extLst>
          </p:cNvPr>
          <p:cNvGrpSpPr/>
          <p:nvPr/>
        </p:nvGrpSpPr>
        <p:grpSpPr>
          <a:xfrm>
            <a:off x="299356" y="1208494"/>
            <a:ext cx="11892644" cy="2132959"/>
            <a:chOff x="309589" y="1248596"/>
            <a:chExt cx="11969616" cy="5113549"/>
          </a:xfrm>
        </p:grpSpPr>
        <p:pic>
          <p:nvPicPr>
            <p:cNvPr id="21" name="Picture 5" descr="empty-blue-rectangle">
              <a:extLst>
                <a:ext uri="{FF2B5EF4-FFF2-40B4-BE49-F238E27FC236}">
                  <a16:creationId xmlns:a16="http://schemas.microsoft.com/office/drawing/2014/main" id="{BD41FD32-5CBC-4B37-964A-C85384BB16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589" y="1248596"/>
              <a:ext cx="11969616" cy="428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1026060">
              <a:extLst>
                <a:ext uri="{FF2B5EF4-FFF2-40B4-BE49-F238E27FC236}">
                  <a16:creationId xmlns:a16="http://schemas.microsoft.com/office/drawing/2014/main" id="{1D70FD39-23AC-42A9-8C67-C19B587D8857}"/>
                </a:ext>
              </a:extLst>
            </p:cNvPr>
            <p:cNvSpPr>
              <a:spLocks noChangeArrowheads="1"/>
            </p:cNvSpPr>
            <p:nvPr/>
          </p:nvSpPr>
          <p:spPr bwMode="auto">
            <a:xfrm>
              <a:off x="925340" y="1484874"/>
              <a:ext cx="10726439" cy="4877271"/>
            </a:xfrm>
            <a:prstGeom prst="rect">
              <a:avLst/>
            </a:prstGeom>
            <a:noFill/>
            <a:ln w="9525" algn="ctr">
              <a:noFill/>
              <a:miter lim="800000"/>
              <a:headEnd/>
              <a:tailEnd/>
            </a:ln>
          </p:spPr>
          <p:txBody>
            <a:bodyPr wrap="square" lIns="109728" tIns="54864" rIns="109728" bIns="54864">
              <a:spAutoFit/>
            </a:bodyPr>
            <a:lstStyle/>
            <a:p>
              <a:pPr defTabSz="1095375">
                <a:buClr>
                  <a:schemeClr val="tx2"/>
                </a:buClr>
                <a:buSzPct val="95000"/>
              </a:pPr>
              <a:r>
                <a:rPr lang="en-US" sz="2500" i="1">
                  <a:latin typeface="Arial" panose="020B0604020202020204" pitchFamily="34" charset="0"/>
                  <a:ea typeface="游明朝" panose="02020400000000000000" pitchFamily="18" charset="-128"/>
                  <a:cs typeface="Arial" panose="020B0604020202020204" pitchFamily="34" charset="0"/>
                </a:rPr>
                <a:t>Quang phổ vạch là hệ thống những vạch sáng riêng lẻ ngăn cách nhau bởi những khoảng tối</a:t>
              </a:r>
            </a:p>
            <a:p>
              <a:pPr defTabSz="1095375">
                <a:buClr>
                  <a:schemeClr val="tx2"/>
                </a:buClr>
                <a:buSzPct val="95000"/>
              </a:pPr>
              <a:r>
                <a:rPr lang="en-US" sz="2500" i="1">
                  <a:latin typeface="Arial" panose="020B0604020202020204" pitchFamily="34" charset="0"/>
                  <a:ea typeface="游明朝" panose="02020400000000000000" pitchFamily="18" charset="-128"/>
                  <a:cs typeface="Arial" panose="020B0604020202020204" pitchFamily="34" charset="0"/>
                </a:rPr>
                <a:t>Quang phổ vạch do chất khí ở áp suất thấp phát ra, khi bị kích thích bằng nhiệt, hay bằng điện</a:t>
              </a:r>
            </a:p>
            <a:p>
              <a:pPr defTabSz="1095375">
                <a:buClr>
                  <a:schemeClr val="tx2"/>
                </a:buClr>
                <a:buSzPct val="95000"/>
              </a:pPr>
              <a:endParaRPr lang="en-US" sz="2500">
                <a:latin typeface="Arial" panose="020B0604020202020204" pitchFamily="34" charset="0"/>
                <a:cs typeface="Arial" panose="020B0604020202020204" pitchFamily="34" charset="0"/>
              </a:endParaRPr>
            </a:p>
          </p:txBody>
        </p:sp>
      </p:grpSp>
      <p:pic>
        <p:nvPicPr>
          <p:cNvPr id="15" name="Picture 14">
            <a:extLst>
              <a:ext uri="{FF2B5EF4-FFF2-40B4-BE49-F238E27FC236}">
                <a16:creationId xmlns:a16="http://schemas.microsoft.com/office/drawing/2014/main" id="{655C8587-FC25-4E30-80E2-2B022FF84D56}"/>
              </a:ext>
            </a:extLst>
          </p:cNvPr>
          <p:cNvPicPr>
            <a:picLocks noChangeAspect="1"/>
          </p:cNvPicPr>
          <p:nvPr/>
        </p:nvPicPr>
        <p:blipFill rotWithShape="1">
          <a:blip r:embed="rId6">
            <a:extLst>
              <a:ext uri="{28A0092B-C50C-407E-A947-70E740481C1C}">
                <a14:useLocalDpi xmlns:a14="http://schemas.microsoft.com/office/drawing/2010/main" val="0"/>
              </a:ext>
            </a:extLst>
          </a:blip>
          <a:srcRect l="1586" t="48493" r="6793" b="27230"/>
          <a:stretch/>
        </p:blipFill>
        <p:spPr>
          <a:xfrm>
            <a:off x="2457398" y="5369124"/>
            <a:ext cx="9260236" cy="1288043"/>
          </a:xfrm>
          <a:prstGeom prst="rect">
            <a:avLst/>
          </a:prstGeom>
        </p:spPr>
      </p:pic>
      <p:sp>
        <p:nvSpPr>
          <p:cNvPr id="16" name="Text Box 10">
            <a:extLst>
              <a:ext uri="{FF2B5EF4-FFF2-40B4-BE49-F238E27FC236}">
                <a16:creationId xmlns:a16="http://schemas.microsoft.com/office/drawing/2014/main" id="{5A25FD77-ABD8-4D41-A7E4-98E7ADC983C1}"/>
              </a:ext>
            </a:extLst>
          </p:cNvPr>
          <p:cNvSpPr txBox="1">
            <a:spLocks noChangeArrowheads="1"/>
          </p:cNvSpPr>
          <p:nvPr/>
        </p:nvSpPr>
        <p:spPr bwMode="auto">
          <a:xfrm>
            <a:off x="495907" y="3216260"/>
            <a:ext cx="554461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sz="2600">
                <a:latin typeface="Arial" panose="020B0604020202020204" pitchFamily="34" charset="0"/>
                <a:cs typeface="Arial" panose="020B0604020202020204" pitchFamily="34" charset="0"/>
              </a:rPr>
              <a:t>VD: Quang phổ vạch</a:t>
            </a:r>
            <a:endParaRPr lang="en-US" sz="2600" dirty="0">
              <a:latin typeface="Arial" panose="020B0604020202020204" pitchFamily="34" charset="0"/>
              <a:cs typeface="Arial" panose="020B0604020202020204" pitchFamily="34" charset="0"/>
            </a:endParaRPr>
          </a:p>
        </p:txBody>
      </p:sp>
      <p:sp>
        <p:nvSpPr>
          <p:cNvPr id="17" name="Text Box 10">
            <a:extLst>
              <a:ext uri="{FF2B5EF4-FFF2-40B4-BE49-F238E27FC236}">
                <a16:creationId xmlns:a16="http://schemas.microsoft.com/office/drawing/2014/main" id="{23923979-17A2-41D5-9DC6-EB77518CA4F5}"/>
              </a:ext>
            </a:extLst>
          </p:cNvPr>
          <p:cNvSpPr txBox="1">
            <a:spLocks noChangeArrowheads="1"/>
          </p:cNvSpPr>
          <p:nvPr/>
        </p:nvSpPr>
        <p:spPr bwMode="auto">
          <a:xfrm>
            <a:off x="802593" y="4046470"/>
            <a:ext cx="192509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sz="2600">
                <a:latin typeface="Arial" panose="020B0604020202020204" pitchFamily="34" charset="0"/>
                <a:cs typeface="Arial" panose="020B0604020202020204" pitchFamily="34" charset="0"/>
              </a:rPr>
              <a:t>Hidro</a:t>
            </a:r>
            <a:endParaRPr lang="en-US" sz="2600" dirty="0">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A5452CA3-091D-40EB-AB76-08B2DD37E5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57398" y="3815540"/>
            <a:ext cx="6192688" cy="1368338"/>
          </a:xfrm>
          <a:prstGeom prst="rect">
            <a:avLst/>
          </a:prstGeom>
        </p:spPr>
      </p:pic>
      <p:sp>
        <p:nvSpPr>
          <p:cNvPr id="19" name="Text Box 10">
            <a:extLst>
              <a:ext uri="{FF2B5EF4-FFF2-40B4-BE49-F238E27FC236}">
                <a16:creationId xmlns:a16="http://schemas.microsoft.com/office/drawing/2014/main" id="{2EAA117C-AE33-4ACF-BCDE-83FC48A2916B}"/>
              </a:ext>
            </a:extLst>
          </p:cNvPr>
          <p:cNvSpPr txBox="1">
            <a:spLocks noChangeArrowheads="1"/>
          </p:cNvSpPr>
          <p:nvPr/>
        </p:nvSpPr>
        <p:spPr bwMode="auto">
          <a:xfrm>
            <a:off x="783699" y="5622593"/>
            <a:ext cx="192509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sz="2600">
                <a:latin typeface="Arial" panose="020B0604020202020204" pitchFamily="34" charset="0"/>
                <a:cs typeface="Arial" panose="020B0604020202020204" pitchFamily="34" charset="0"/>
              </a:rPr>
              <a:t>Oxygen</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055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E0575D6-8653-46A7-BB0C-50E0600189E6}"/>
              </a:ext>
            </a:extLst>
          </p:cNvPr>
          <p:cNvGrpSpPr/>
          <p:nvPr/>
        </p:nvGrpSpPr>
        <p:grpSpPr>
          <a:xfrm>
            <a:off x="-18592" y="109979"/>
            <a:ext cx="11772295" cy="532396"/>
            <a:chOff x="84872" y="2293270"/>
            <a:chExt cx="11699354" cy="743185"/>
          </a:xfrm>
        </p:grpSpPr>
        <p:grpSp>
          <p:nvGrpSpPr>
            <p:cNvPr id="7" name="Group 70">
              <a:extLst>
                <a:ext uri="{FF2B5EF4-FFF2-40B4-BE49-F238E27FC236}">
                  <a16:creationId xmlns:a16="http://schemas.microsoft.com/office/drawing/2014/main" id="{2B05D466-42DA-42F6-A818-6E4F74B2EC7C}"/>
                </a:ext>
              </a:extLst>
            </p:cNvPr>
            <p:cNvGrpSpPr>
              <a:grpSpLocks/>
            </p:cNvGrpSpPr>
            <p:nvPr/>
          </p:nvGrpSpPr>
          <p:grpSpPr bwMode="auto">
            <a:xfrm>
              <a:off x="254804" y="2293270"/>
              <a:ext cx="6193022" cy="743185"/>
              <a:chOff x="548627" y="3428143"/>
              <a:chExt cx="3189117" cy="1431480"/>
            </a:xfrm>
          </p:grpSpPr>
          <p:pic>
            <p:nvPicPr>
              <p:cNvPr id="11" name="Picture 8" descr="empty-green-rectangle">
                <a:extLst>
                  <a:ext uri="{FF2B5EF4-FFF2-40B4-BE49-F238E27FC236}">
                    <a16:creationId xmlns:a16="http://schemas.microsoft.com/office/drawing/2014/main" id="{B94610CB-FE23-426E-986B-F2F259217E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548627" y="3428143"/>
                <a:ext cx="3189117"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green-top-faded">
                <a:extLst>
                  <a:ext uri="{FF2B5EF4-FFF2-40B4-BE49-F238E27FC236}">
                    <a16:creationId xmlns:a16="http://schemas.microsoft.com/office/drawing/2014/main" id="{82505BD1-950C-4957-8A4E-FAA3357384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949" y="3923854"/>
                <a:ext cx="1273933"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8">
              <a:extLst>
                <a:ext uri="{FF2B5EF4-FFF2-40B4-BE49-F238E27FC236}">
                  <a16:creationId xmlns:a16="http://schemas.microsoft.com/office/drawing/2014/main" id="{B1146A99-B1AC-4C7A-ABB4-4975AB9F6D7F}"/>
                </a:ext>
              </a:extLst>
            </p:cNvPr>
            <p:cNvSpPr txBox="1"/>
            <p:nvPr/>
          </p:nvSpPr>
          <p:spPr bwMode="auto">
            <a:xfrm>
              <a:off x="84872" y="2310890"/>
              <a:ext cx="1501326" cy="687413"/>
            </a:xfrm>
            <a:prstGeom prst="rect">
              <a:avLst/>
            </a:prstGeom>
            <a:noFill/>
          </p:spPr>
          <p:txBody>
            <a:bodyPr wrap="square">
              <a:spAutoFit/>
            </a:bodyPr>
            <a:lstStyle/>
            <a:p>
              <a:pPr algn="ctr">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0" name="Rectangle 1026060">
              <a:extLst>
                <a:ext uri="{FF2B5EF4-FFF2-40B4-BE49-F238E27FC236}">
                  <a16:creationId xmlns:a16="http://schemas.microsoft.com/office/drawing/2014/main" id="{EF722A9A-0337-4B0E-AFF4-6F994D0A304F}"/>
                </a:ext>
              </a:extLst>
            </p:cNvPr>
            <p:cNvSpPr>
              <a:spLocks noChangeArrowheads="1"/>
            </p:cNvSpPr>
            <p:nvPr/>
          </p:nvSpPr>
          <p:spPr bwMode="auto">
            <a:xfrm>
              <a:off x="1210795" y="2304839"/>
              <a:ext cx="10573431" cy="69170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altLang="en-US" sz="2500">
                  <a:cs typeface="Arial" panose="020B0604020202020204" pitchFamily="34" charset="0"/>
                </a:rPr>
                <a:t>Quang phổ phát xạ</a:t>
              </a:r>
              <a:endParaRPr lang="en-US" sz="2500" dirty="0">
                <a:cs typeface="Arial" panose="020B0604020202020204" pitchFamily="34" charset="0"/>
              </a:endParaRPr>
            </a:p>
          </p:txBody>
        </p:sp>
      </p:grpSp>
      <p:sp>
        <p:nvSpPr>
          <p:cNvPr id="13" name="TextBox 12">
            <a:extLst>
              <a:ext uri="{FF2B5EF4-FFF2-40B4-BE49-F238E27FC236}">
                <a16:creationId xmlns:a16="http://schemas.microsoft.com/office/drawing/2014/main" id="{30FC2E22-1A3A-42C7-8BC1-4BE6E4A8E13E}"/>
              </a:ext>
            </a:extLst>
          </p:cNvPr>
          <p:cNvSpPr txBox="1"/>
          <p:nvPr/>
        </p:nvSpPr>
        <p:spPr>
          <a:xfrm>
            <a:off x="152399" y="742964"/>
            <a:ext cx="6102350" cy="477054"/>
          </a:xfrm>
          <a:prstGeom prst="rect">
            <a:avLst/>
          </a:prstGeom>
          <a:noFill/>
        </p:spPr>
        <p:txBody>
          <a:bodyPr wrap="square">
            <a:spAutoFit/>
          </a:bodyPr>
          <a:lstStyle/>
          <a:p>
            <a:pPr eaLnBrk="1" hangingPunct="1">
              <a:buFontTx/>
              <a:buNone/>
            </a:pPr>
            <a:r>
              <a:rPr lang="en-US" altLang="en-US" sz="2500">
                <a:solidFill>
                  <a:schemeClr val="hlink"/>
                </a:solidFill>
                <a:latin typeface="Arial" panose="020B0604020202020204" pitchFamily="34" charset="0"/>
                <a:cs typeface="Arial" panose="020B0604020202020204" pitchFamily="34" charset="0"/>
              </a:rPr>
              <a:t>3. Quang phổ vạch</a:t>
            </a:r>
          </a:p>
        </p:txBody>
      </p:sp>
      <p:grpSp>
        <p:nvGrpSpPr>
          <p:cNvPr id="20" name="Group 19">
            <a:extLst>
              <a:ext uri="{FF2B5EF4-FFF2-40B4-BE49-F238E27FC236}">
                <a16:creationId xmlns:a16="http://schemas.microsoft.com/office/drawing/2014/main" id="{2085EB6A-4F17-4465-A29D-1D273760D456}"/>
              </a:ext>
            </a:extLst>
          </p:cNvPr>
          <p:cNvGrpSpPr/>
          <p:nvPr/>
        </p:nvGrpSpPr>
        <p:grpSpPr>
          <a:xfrm>
            <a:off x="-168696" y="5550458"/>
            <a:ext cx="12529392" cy="1220135"/>
            <a:chOff x="309589" y="1248596"/>
            <a:chExt cx="11969616" cy="4115012"/>
          </a:xfrm>
        </p:grpSpPr>
        <p:pic>
          <p:nvPicPr>
            <p:cNvPr id="21" name="Picture 5" descr="empty-blue-rectangle">
              <a:extLst>
                <a:ext uri="{FF2B5EF4-FFF2-40B4-BE49-F238E27FC236}">
                  <a16:creationId xmlns:a16="http://schemas.microsoft.com/office/drawing/2014/main" id="{BD41FD32-5CBC-4B37-964A-C85384BB16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589" y="1248596"/>
              <a:ext cx="11969616" cy="411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1026060">
              <a:extLst>
                <a:ext uri="{FF2B5EF4-FFF2-40B4-BE49-F238E27FC236}">
                  <a16:creationId xmlns:a16="http://schemas.microsoft.com/office/drawing/2014/main" id="{1D70FD39-23AC-42A9-8C67-C19B587D8857}"/>
                </a:ext>
              </a:extLst>
            </p:cNvPr>
            <p:cNvSpPr>
              <a:spLocks noChangeArrowheads="1"/>
            </p:cNvSpPr>
            <p:nvPr/>
          </p:nvSpPr>
          <p:spPr bwMode="auto">
            <a:xfrm>
              <a:off x="877781" y="1765296"/>
              <a:ext cx="10727268" cy="3327822"/>
            </a:xfrm>
            <a:prstGeom prst="rect">
              <a:avLst/>
            </a:prstGeom>
            <a:noFill/>
            <a:ln w="9525" algn="ctr">
              <a:noFill/>
              <a:miter lim="800000"/>
              <a:headEnd/>
              <a:tailEnd/>
            </a:ln>
          </p:spPr>
          <p:txBody>
            <a:bodyPr wrap="square" lIns="109728" tIns="54864" rIns="109728" bIns="54864">
              <a:spAutoFit/>
            </a:bodyPr>
            <a:lstStyle/>
            <a:p>
              <a:pPr algn="ctr" defTabSz="1095375">
                <a:buClr>
                  <a:schemeClr val="tx2"/>
                </a:buClr>
                <a:buSzPct val="95000"/>
              </a:pPr>
              <a:r>
                <a:rPr lang="en-US" sz="2500" i="1">
                  <a:latin typeface="Arial" panose="020B0604020202020204" pitchFamily="34" charset="0"/>
                  <a:ea typeface="游明朝" panose="02020400000000000000" pitchFamily="18" charset="-128"/>
                  <a:cs typeface="Arial" panose="020B0604020202020204" pitchFamily="34" charset="0"/>
                </a:rPr>
                <a:t>Quang phổ vạch của các nguyên tố khác nhau thì rất khác nhau về số lượng các vạch, vị trí (hay bước sóng) và độ sáng tỉ đối giữa các vạch</a:t>
              </a:r>
            </a:p>
            <a:p>
              <a:pPr algn="ctr" defTabSz="1095375">
                <a:buClr>
                  <a:schemeClr val="tx2"/>
                </a:buClr>
                <a:buSzPct val="95000"/>
              </a:pPr>
              <a:endParaRPr lang="en-US" sz="2500">
                <a:latin typeface="Arial" panose="020B0604020202020204" pitchFamily="34" charset="0"/>
                <a:cs typeface="Arial" panose="020B0604020202020204" pitchFamily="34" charset="0"/>
              </a:endParaRPr>
            </a:p>
          </p:txBody>
        </p:sp>
      </p:grpSp>
      <p:pic>
        <p:nvPicPr>
          <p:cNvPr id="14" name="Picture 13">
            <a:extLst>
              <a:ext uri="{FF2B5EF4-FFF2-40B4-BE49-F238E27FC236}">
                <a16:creationId xmlns:a16="http://schemas.microsoft.com/office/drawing/2014/main" id="{198C39E1-14C9-4B37-AA63-02AEE3E7EB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63552" y="1287443"/>
            <a:ext cx="7782606" cy="4085358"/>
          </a:xfrm>
          <a:prstGeom prst="rect">
            <a:avLst/>
          </a:prstGeom>
        </p:spPr>
      </p:pic>
    </p:spTree>
    <p:extLst>
      <p:ext uri="{BB962C8B-B14F-4D97-AF65-F5344CB8AC3E}">
        <p14:creationId xmlns:p14="http://schemas.microsoft.com/office/powerpoint/2010/main" val="4011935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4">
            <a:extLst>
              <a:ext uri="{FF2B5EF4-FFF2-40B4-BE49-F238E27FC236}">
                <a16:creationId xmlns:a16="http://schemas.microsoft.com/office/drawing/2014/main" id="{1B51472C-7C01-4C2F-AD69-28658C9869A9}"/>
              </a:ext>
            </a:extLst>
          </p:cNvPr>
          <p:cNvSpPr txBox="1">
            <a:spLocks noChangeArrowheads="1"/>
          </p:cNvSpPr>
          <p:nvPr/>
        </p:nvSpPr>
        <p:spPr bwMode="auto">
          <a:xfrm>
            <a:off x="1905000" y="19812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cs typeface="Arial" panose="020B0604020202020204" pitchFamily="34" charset="0"/>
              </a:rPr>
              <a:t>Hi</a:t>
            </a:r>
            <a:r>
              <a:rPr lang="vi-VN" altLang="en-US" sz="1800">
                <a:cs typeface="Arial" panose="020B0604020202020204" pitchFamily="34" charset="0"/>
              </a:rPr>
              <a:t>đ</a:t>
            </a:r>
            <a:r>
              <a:rPr lang="en-US" altLang="en-US" sz="1800">
                <a:cs typeface="Arial" panose="020B0604020202020204" pitchFamily="34" charset="0"/>
              </a:rPr>
              <a:t>rô</a:t>
            </a:r>
          </a:p>
        </p:txBody>
      </p:sp>
      <p:sp>
        <p:nvSpPr>
          <p:cNvPr id="25603" name="TextBox 5">
            <a:extLst>
              <a:ext uri="{FF2B5EF4-FFF2-40B4-BE49-F238E27FC236}">
                <a16:creationId xmlns:a16="http://schemas.microsoft.com/office/drawing/2014/main" id="{89FF69BE-4CAB-449D-860E-AC851FCDE5C8}"/>
              </a:ext>
            </a:extLst>
          </p:cNvPr>
          <p:cNvSpPr txBox="1">
            <a:spLocks noChangeArrowheads="1"/>
          </p:cNvSpPr>
          <p:nvPr/>
        </p:nvSpPr>
        <p:spPr bwMode="auto">
          <a:xfrm>
            <a:off x="1905000" y="35814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cs typeface="Arial" panose="020B0604020202020204" pitchFamily="34" charset="0"/>
              </a:rPr>
              <a:t>Natri</a:t>
            </a:r>
          </a:p>
        </p:txBody>
      </p:sp>
      <p:pic>
        <p:nvPicPr>
          <p:cNvPr id="25604" name="Picture 6" descr="Sodium_emi.jpg">
            <a:extLst>
              <a:ext uri="{FF2B5EF4-FFF2-40B4-BE49-F238E27FC236}">
                <a16:creationId xmlns:a16="http://schemas.microsoft.com/office/drawing/2014/main" id="{A62E32F9-B658-49A7-A728-0DDBE123B3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962400"/>
            <a:ext cx="838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7" descr="hydrogen_emi.jpg">
            <a:extLst>
              <a:ext uri="{FF2B5EF4-FFF2-40B4-BE49-F238E27FC236}">
                <a16:creationId xmlns:a16="http://schemas.microsoft.com/office/drawing/2014/main" id="{E3479993-A745-40C1-83DA-AB5814A18D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362201"/>
            <a:ext cx="8382000"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8" descr="carbon_emi.jpg">
            <a:extLst>
              <a:ext uri="{FF2B5EF4-FFF2-40B4-BE49-F238E27FC236}">
                <a16:creationId xmlns:a16="http://schemas.microsoft.com/office/drawing/2014/main" id="{3B80D5F5-47D3-4575-9B09-AA46EE5D195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5638800"/>
            <a:ext cx="838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Box 9">
            <a:extLst>
              <a:ext uri="{FF2B5EF4-FFF2-40B4-BE49-F238E27FC236}">
                <a16:creationId xmlns:a16="http://schemas.microsoft.com/office/drawing/2014/main" id="{3AF83AA4-B1A4-446F-AD2C-D1AEC669DB7F}"/>
              </a:ext>
            </a:extLst>
          </p:cNvPr>
          <p:cNvSpPr txBox="1">
            <a:spLocks noChangeArrowheads="1"/>
          </p:cNvSpPr>
          <p:nvPr/>
        </p:nvSpPr>
        <p:spPr bwMode="auto">
          <a:xfrm>
            <a:off x="1905000" y="51816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cs typeface="Arial" panose="020B0604020202020204" pitchFamily="34" charset="0"/>
              </a:rPr>
              <a:t>Cacbon</a:t>
            </a:r>
          </a:p>
        </p:txBody>
      </p:sp>
      <p:grpSp>
        <p:nvGrpSpPr>
          <p:cNvPr id="10" name="Group 9">
            <a:extLst>
              <a:ext uri="{FF2B5EF4-FFF2-40B4-BE49-F238E27FC236}">
                <a16:creationId xmlns:a16="http://schemas.microsoft.com/office/drawing/2014/main" id="{781B5959-9F4A-4AC1-93BF-7FB0ABE5DDF9}"/>
              </a:ext>
            </a:extLst>
          </p:cNvPr>
          <p:cNvGrpSpPr/>
          <p:nvPr/>
        </p:nvGrpSpPr>
        <p:grpSpPr>
          <a:xfrm>
            <a:off x="-18592" y="109979"/>
            <a:ext cx="11772295" cy="532396"/>
            <a:chOff x="84872" y="2293270"/>
            <a:chExt cx="11699354" cy="743185"/>
          </a:xfrm>
        </p:grpSpPr>
        <p:grpSp>
          <p:nvGrpSpPr>
            <p:cNvPr id="11" name="Group 70">
              <a:extLst>
                <a:ext uri="{FF2B5EF4-FFF2-40B4-BE49-F238E27FC236}">
                  <a16:creationId xmlns:a16="http://schemas.microsoft.com/office/drawing/2014/main" id="{59D7EAF7-DBD5-4E92-A5B4-AF1612E38733}"/>
                </a:ext>
              </a:extLst>
            </p:cNvPr>
            <p:cNvGrpSpPr>
              <a:grpSpLocks/>
            </p:cNvGrpSpPr>
            <p:nvPr/>
          </p:nvGrpSpPr>
          <p:grpSpPr bwMode="auto">
            <a:xfrm>
              <a:off x="254804" y="2293270"/>
              <a:ext cx="6193022" cy="743185"/>
              <a:chOff x="548627" y="3428143"/>
              <a:chExt cx="3189117" cy="1431480"/>
            </a:xfrm>
          </p:grpSpPr>
          <p:pic>
            <p:nvPicPr>
              <p:cNvPr id="14" name="Picture 8" descr="empty-green-rectangle">
                <a:extLst>
                  <a:ext uri="{FF2B5EF4-FFF2-40B4-BE49-F238E27FC236}">
                    <a16:creationId xmlns:a16="http://schemas.microsoft.com/office/drawing/2014/main" id="{534DE7B0-6FD8-42FC-BA9A-4F3D10D2D0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548627" y="3428143"/>
                <a:ext cx="3189117"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 descr="green-top-faded">
                <a:extLst>
                  <a:ext uri="{FF2B5EF4-FFF2-40B4-BE49-F238E27FC236}">
                    <a16:creationId xmlns:a16="http://schemas.microsoft.com/office/drawing/2014/main" id="{64648A2E-DA93-4EDF-BAD2-C37BA12C0F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205949" y="3923854"/>
                <a:ext cx="1273933"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a:extLst>
                <a:ext uri="{FF2B5EF4-FFF2-40B4-BE49-F238E27FC236}">
                  <a16:creationId xmlns:a16="http://schemas.microsoft.com/office/drawing/2014/main" id="{B9BFF072-2A1D-41FF-98EA-2AC4118CB8EB}"/>
                </a:ext>
              </a:extLst>
            </p:cNvPr>
            <p:cNvSpPr txBox="1"/>
            <p:nvPr/>
          </p:nvSpPr>
          <p:spPr bwMode="auto">
            <a:xfrm>
              <a:off x="84872" y="2310890"/>
              <a:ext cx="1501326" cy="687413"/>
            </a:xfrm>
            <a:prstGeom prst="rect">
              <a:avLst/>
            </a:prstGeom>
            <a:noFill/>
          </p:spPr>
          <p:txBody>
            <a:bodyPr wrap="square">
              <a:spAutoFit/>
            </a:bodyPr>
            <a:lstStyle/>
            <a:p>
              <a:pPr algn="ctr">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3" name="Rectangle 1026060">
              <a:extLst>
                <a:ext uri="{FF2B5EF4-FFF2-40B4-BE49-F238E27FC236}">
                  <a16:creationId xmlns:a16="http://schemas.microsoft.com/office/drawing/2014/main" id="{177F4121-FEC0-4F39-8B63-D44B0EBEBEC0}"/>
                </a:ext>
              </a:extLst>
            </p:cNvPr>
            <p:cNvSpPr>
              <a:spLocks noChangeArrowheads="1"/>
            </p:cNvSpPr>
            <p:nvPr/>
          </p:nvSpPr>
          <p:spPr bwMode="auto">
            <a:xfrm>
              <a:off x="1210795" y="2304839"/>
              <a:ext cx="10573431" cy="69170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altLang="en-US" sz="2500">
                  <a:cs typeface="Arial" panose="020B0604020202020204" pitchFamily="34" charset="0"/>
                </a:rPr>
                <a:t>Quang phổ phát xạ</a:t>
              </a:r>
              <a:endParaRPr lang="en-US" sz="2500" dirty="0">
                <a:cs typeface="Arial" panose="020B0604020202020204" pitchFamily="34" charset="0"/>
              </a:endParaRPr>
            </a:p>
          </p:txBody>
        </p:sp>
      </p:grpSp>
      <p:sp>
        <p:nvSpPr>
          <p:cNvPr id="16" name="TextBox 15">
            <a:extLst>
              <a:ext uri="{FF2B5EF4-FFF2-40B4-BE49-F238E27FC236}">
                <a16:creationId xmlns:a16="http://schemas.microsoft.com/office/drawing/2014/main" id="{D7149CCF-D88B-41E6-9199-3FDE9BA9A7DB}"/>
              </a:ext>
            </a:extLst>
          </p:cNvPr>
          <p:cNvSpPr txBox="1"/>
          <p:nvPr/>
        </p:nvSpPr>
        <p:spPr>
          <a:xfrm>
            <a:off x="152399" y="742964"/>
            <a:ext cx="6102350" cy="477054"/>
          </a:xfrm>
          <a:prstGeom prst="rect">
            <a:avLst/>
          </a:prstGeom>
          <a:noFill/>
        </p:spPr>
        <p:txBody>
          <a:bodyPr wrap="square">
            <a:spAutoFit/>
          </a:bodyPr>
          <a:lstStyle/>
          <a:p>
            <a:pPr eaLnBrk="1" hangingPunct="1">
              <a:buFontTx/>
              <a:buNone/>
            </a:pPr>
            <a:r>
              <a:rPr lang="en-US" altLang="en-US" sz="2500">
                <a:solidFill>
                  <a:schemeClr val="hlink"/>
                </a:solidFill>
                <a:latin typeface="Arial" panose="020B0604020202020204" pitchFamily="34" charset="0"/>
                <a:cs typeface="Arial" panose="020B0604020202020204" pitchFamily="34" charset="0"/>
              </a:rPr>
              <a:t>3. Quang phổ vạch</a:t>
            </a:r>
          </a:p>
        </p:txBody>
      </p:sp>
      <p:grpSp>
        <p:nvGrpSpPr>
          <p:cNvPr id="17" name="Group 16">
            <a:extLst>
              <a:ext uri="{FF2B5EF4-FFF2-40B4-BE49-F238E27FC236}">
                <a16:creationId xmlns:a16="http://schemas.microsoft.com/office/drawing/2014/main" id="{0E3D34EC-6524-436D-8993-31C6A7A1F69D}"/>
              </a:ext>
            </a:extLst>
          </p:cNvPr>
          <p:cNvGrpSpPr/>
          <p:nvPr/>
        </p:nvGrpSpPr>
        <p:grpSpPr>
          <a:xfrm>
            <a:off x="186605" y="1211395"/>
            <a:ext cx="12136288" cy="715728"/>
            <a:chOff x="1580878" y="2519126"/>
            <a:chExt cx="11601304" cy="1104895"/>
          </a:xfrm>
        </p:grpSpPr>
        <p:pic>
          <p:nvPicPr>
            <p:cNvPr id="18" name="Picture 12" descr="empty-red-rectangle">
              <a:extLst>
                <a:ext uri="{FF2B5EF4-FFF2-40B4-BE49-F238E27FC236}">
                  <a16:creationId xmlns:a16="http://schemas.microsoft.com/office/drawing/2014/main" id="{4C07B0F2-C7DA-40E2-86CB-1913201E1F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0878" y="2519126"/>
              <a:ext cx="11601304" cy="110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9" name="Object 21">
                  <a:extLst>
                    <a:ext uri="{FF2B5EF4-FFF2-40B4-BE49-F238E27FC236}">
                      <a16:creationId xmlns:a16="http://schemas.microsoft.com/office/drawing/2014/main" id="{3B05A61A-ADBE-420B-AECC-77A078418CEC}"/>
                    </a:ext>
                  </a:extLst>
                </p:cNvPr>
                <p:cNvSpPr txBox="1"/>
                <p:nvPr/>
              </p:nvSpPr>
              <p:spPr bwMode="auto">
                <a:xfrm>
                  <a:off x="1856969" y="2646859"/>
                  <a:ext cx="11070839" cy="711201"/>
                </a:xfrm>
                <a:prstGeom prst="rect">
                  <a:avLst/>
                </a:prstGeom>
                <a:noFill/>
                <a:ln>
                  <a:noFill/>
                </a:ln>
                <a:effectLst/>
              </p:spPr>
              <p:txBody>
                <a:bodyPr>
                  <a:noAutofit/>
                </a:bodyPr>
                <a:lstStyle/>
                <a:p>
                  <a:pPr algn="ctr" defTabSz="1095375">
                    <a:buClr>
                      <a:schemeClr val="tx2"/>
                    </a:buClr>
                    <a:buSzPct val="95000"/>
                  </a:pPr>
                  <a14:m>
                    <m:oMathPara xmlns:m="http://schemas.openxmlformats.org/officeDocument/2006/math">
                      <m:oMathParaPr>
                        <m:jc m:val="centerGroup"/>
                      </m:oMathParaPr>
                      <m:oMath xmlns:m="http://schemas.openxmlformats.org/officeDocument/2006/math">
                        <m:r>
                          <m:rPr>
                            <m:nor/>
                          </m:rPr>
                          <a:rPr lang="en-US" sz="2500" i="1" smtClean="0">
                            <a:latin typeface="Arial" panose="020B0604020202020204" pitchFamily="34" charset="0"/>
                            <a:ea typeface="游明朝" panose="02020400000000000000" pitchFamily="18" charset="-128"/>
                            <a:cs typeface="Arial" panose="020B0604020202020204" pitchFamily="34" charset="0"/>
                          </a:rPr>
                          <m:t>M</m:t>
                        </m:r>
                        <m:r>
                          <m:rPr>
                            <m:nor/>
                          </m:rPr>
                          <a:rPr lang="en-US" sz="2500" i="1" smtClean="0">
                            <a:latin typeface="Arial" panose="020B0604020202020204" pitchFamily="34" charset="0"/>
                            <a:ea typeface="游明朝" panose="02020400000000000000" pitchFamily="18" charset="-128"/>
                            <a:cs typeface="Arial" panose="020B0604020202020204" pitchFamily="34" charset="0"/>
                          </a:rPr>
                          <m:t>ỗ</m:t>
                        </m:r>
                        <m:r>
                          <m:rPr>
                            <m:nor/>
                          </m:rPr>
                          <a:rPr lang="en-US" sz="2500" i="1" smtClean="0">
                            <a:latin typeface="Arial" panose="020B0604020202020204" pitchFamily="34" charset="0"/>
                            <a:ea typeface="游明朝" panose="02020400000000000000" pitchFamily="18" charset="-128"/>
                            <a:cs typeface="Arial" panose="020B0604020202020204" pitchFamily="34" charset="0"/>
                          </a:rPr>
                          <m:t>i</m:t>
                        </m:r>
                        <m:r>
                          <m:rPr>
                            <m:nor/>
                          </m:rPr>
                          <a:rPr lang="en-US" sz="2500" i="1" smtClean="0">
                            <a:latin typeface="Arial" panose="020B0604020202020204" pitchFamily="34" charset="0"/>
                            <a:ea typeface="游明朝" panose="02020400000000000000" pitchFamily="18" charset="-128"/>
                            <a:cs typeface="Arial" panose="020B0604020202020204" pitchFamily="34" charset="0"/>
                          </a:rPr>
                          <m:t> </m:t>
                        </m:r>
                        <m:r>
                          <m:rPr>
                            <m:nor/>
                          </m:rPr>
                          <a:rPr lang="en-US" sz="2500" i="1" smtClean="0">
                            <a:latin typeface="Arial" panose="020B0604020202020204" pitchFamily="34" charset="0"/>
                            <a:ea typeface="游明朝" panose="02020400000000000000" pitchFamily="18" charset="-128"/>
                            <a:cs typeface="Arial" panose="020B0604020202020204" pitchFamily="34" charset="0"/>
                          </a:rPr>
                          <m:t>nguy</m:t>
                        </m:r>
                        <m:r>
                          <m:rPr>
                            <m:nor/>
                          </m:rPr>
                          <a:rPr lang="en-US" sz="2500" i="1" smtClean="0">
                            <a:latin typeface="Arial" panose="020B0604020202020204" pitchFamily="34" charset="0"/>
                            <a:ea typeface="游明朝" panose="02020400000000000000" pitchFamily="18" charset="-128"/>
                            <a:cs typeface="Arial" panose="020B0604020202020204" pitchFamily="34" charset="0"/>
                          </a:rPr>
                          <m:t>ê</m:t>
                        </m:r>
                        <m:r>
                          <m:rPr>
                            <m:nor/>
                          </m:rPr>
                          <a:rPr lang="en-US" sz="2500" i="1" smtClean="0">
                            <a:latin typeface="Arial" panose="020B0604020202020204" pitchFamily="34" charset="0"/>
                            <a:ea typeface="游明朝" panose="02020400000000000000" pitchFamily="18" charset="-128"/>
                            <a:cs typeface="Arial" panose="020B0604020202020204" pitchFamily="34" charset="0"/>
                          </a:rPr>
                          <m:t>n</m:t>
                        </m:r>
                        <m:r>
                          <m:rPr>
                            <m:nor/>
                          </m:rPr>
                          <a:rPr lang="en-US" sz="2500" i="1" smtClean="0">
                            <a:latin typeface="Arial" panose="020B0604020202020204" pitchFamily="34" charset="0"/>
                            <a:ea typeface="游明朝" panose="02020400000000000000" pitchFamily="18" charset="-128"/>
                            <a:cs typeface="Arial" panose="020B0604020202020204" pitchFamily="34" charset="0"/>
                          </a:rPr>
                          <m:t> </m:t>
                        </m:r>
                        <m:r>
                          <m:rPr>
                            <m:nor/>
                          </m:rPr>
                          <a:rPr lang="en-US" sz="2500" i="1" smtClean="0">
                            <a:latin typeface="Arial" panose="020B0604020202020204" pitchFamily="34" charset="0"/>
                            <a:ea typeface="游明朝" panose="02020400000000000000" pitchFamily="18" charset="-128"/>
                            <a:cs typeface="Arial" panose="020B0604020202020204" pitchFamily="34" charset="0"/>
                          </a:rPr>
                          <m:t>t</m:t>
                        </m:r>
                        <m:r>
                          <m:rPr>
                            <m:nor/>
                          </m:rPr>
                          <a:rPr lang="en-US" sz="2500" i="1" smtClean="0">
                            <a:latin typeface="Arial" panose="020B0604020202020204" pitchFamily="34" charset="0"/>
                            <a:ea typeface="游明朝" panose="02020400000000000000" pitchFamily="18" charset="-128"/>
                            <a:cs typeface="Arial" panose="020B0604020202020204" pitchFamily="34" charset="0"/>
                          </a:rPr>
                          <m:t>ố </m:t>
                        </m:r>
                        <m:r>
                          <m:rPr>
                            <m:nor/>
                          </m:rPr>
                          <a:rPr lang="en-US" sz="2500" i="1" smtClean="0">
                            <a:latin typeface="Arial" panose="020B0604020202020204" pitchFamily="34" charset="0"/>
                            <a:ea typeface="游明朝" panose="02020400000000000000" pitchFamily="18" charset="-128"/>
                            <a:cs typeface="Arial" panose="020B0604020202020204" pitchFamily="34" charset="0"/>
                          </a:rPr>
                          <m:t>h</m:t>
                        </m:r>
                        <m:r>
                          <m:rPr>
                            <m:nor/>
                          </m:rPr>
                          <a:rPr lang="en-US" sz="2500" i="1" smtClean="0">
                            <a:latin typeface="Arial" panose="020B0604020202020204" pitchFamily="34" charset="0"/>
                            <a:ea typeface="游明朝" panose="02020400000000000000" pitchFamily="18" charset="-128"/>
                            <a:cs typeface="Arial" panose="020B0604020202020204" pitchFamily="34" charset="0"/>
                          </a:rPr>
                          <m:t>ó</m:t>
                        </m:r>
                        <m:r>
                          <m:rPr>
                            <m:nor/>
                          </m:rPr>
                          <a:rPr lang="en-US" sz="2500" i="1" smtClean="0">
                            <a:latin typeface="Arial" panose="020B0604020202020204" pitchFamily="34" charset="0"/>
                            <a:ea typeface="游明朝" panose="02020400000000000000" pitchFamily="18" charset="-128"/>
                            <a:cs typeface="Arial" panose="020B0604020202020204" pitchFamily="34" charset="0"/>
                          </a:rPr>
                          <m:t>a</m:t>
                        </m:r>
                        <m:r>
                          <m:rPr>
                            <m:nor/>
                          </m:rPr>
                          <a:rPr lang="en-US" sz="2500" i="1" smtClean="0">
                            <a:latin typeface="Arial" panose="020B0604020202020204" pitchFamily="34" charset="0"/>
                            <a:ea typeface="游明朝" panose="02020400000000000000" pitchFamily="18" charset="-128"/>
                            <a:cs typeface="Arial" panose="020B0604020202020204" pitchFamily="34" charset="0"/>
                          </a:rPr>
                          <m:t> </m:t>
                        </m:r>
                        <m:r>
                          <m:rPr>
                            <m:nor/>
                          </m:rPr>
                          <a:rPr lang="en-US" sz="2500" i="1" smtClean="0">
                            <a:latin typeface="Arial" panose="020B0604020202020204" pitchFamily="34" charset="0"/>
                            <a:ea typeface="游明朝" panose="02020400000000000000" pitchFamily="18" charset="-128"/>
                            <a:cs typeface="Arial" panose="020B0604020202020204" pitchFamily="34" charset="0"/>
                          </a:rPr>
                          <m:t>h</m:t>
                        </m:r>
                        <m:r>
                          <m:rPr>
                            <m:nor/>
                          </m:rPr>
                          <a:rPr lang="en-US" sz="2500" i="1" smtClean="0">
                            <a:latin typeface="Arial" panose="020B0604020202020204" pitchFamily="34" charset="0"/>
                            <a:ea typeface="游明朝" panose="02020400000000000000" pitchFamily="18" charset="-128"/>
                            <a:cs typeface="Arial" panose="020B0604020202020204" pitchFamily="34" charset="0"/>
                          </a:rPr>
                          <m:t>ọ</m:t>
                        </m:r>
                        <m:r>
                          <m:rPr>
                            <m:nor/>
                          </m:rPr>
                          <a:rPr lang="en-US" sz="2500" i="1" smtClean="0">
                            <a:latin typeface="Arial" panose="020B0604020202020204" pitchFamily="34" charset="0"/>
                            <a:ea typeface="游明朝" panose="02020400000000000000" pitchFamily="18" charset="-128"/>
                            <a:cs typeface="Arial" panose="020B0604020202020204" pitchFamily="34" charset="0"/>
                          </a:rPr>
                          <m:t>c</m:t>
                        </m:r>
                        <m:r>
                          <m:rPr>
                            <m:nor/>
                          </m:rPr>
                          <a:rPr lang="en-US" sz="2500" i="1" smtClean="0">
                            <a:latin typeface="Arial" panose="020B0604020202020204" pitchFamily="34" charset="0"/>
                            <a:ea typeface="游明朝" panose="02020400000000000000" pitchFamily="18" charset="-128"/>
                            <a:cs typeface="Arial" panose="020B0604020202020204" pitchFamily="34" charset="0"/>
                          </a:rPr>
                          <m:t> </m:t>
                        </m:r>
                        <m:r>
                          <m:rPr>
                            <m:nor/>
                          </m:rPr>
                          <a:rPr lang="en-US" sz="2500" i="1" smtClean="0">
                            <a:latin typeface="Arial" panose="020B0604020202020204" pitchFamily="34" charset="0"/>
                            <a:ea typeface="游明朝" panose="02020400000000000000" pitchFamily="18" charset="-128"/>
                            <a:cs typeface="Arial" panose="020B0604020202020204" pitchFamily="34" charset="0"/>
                          </a:rPr>
                          <m:t>c</m:t>
                        </m:r>
                        <m:r>
                          <m:rPr>
                            <m:nor/>
                          </m:rPr>
                          <a:rPr lang="en-US" sz="2500" i="1" smtClean="0">
                            <a:latin typeface="Arial" panose="020B0604020202020204" pitchFamily="34" charset="0"/>
                            <a:ea typeface="游明朝" panose="02020400000000000000" pitchFamily="18" charset="-128"/>
                            <a:cs typeface="Arial" panose="020B0604020202020204" pitchFamily="34" charset="0"/>
                          </a:rPr>
                          <m:t>ó </m:t>
                        </m:r>
                        <m:r>
                          <m:rPr>
                            <m:nor/>
                          </m:rPr>
                          <a:rPr lang="en-US" sz="2500" i="1" smtClean="0">
                            <a:latin typeface="Arial" panose="020B0604020202020204" pitchFamily="34" charset="0"/>
                            <a:ea typeface="游明朝" panose="02020400000000000000" pitchFamily="18" charset="-128"/>
                            <a:cs typeface="Arial" panose="020B0604020202020204" pitchFamily="34" charset="0"/>
                          </a:rPr>
                          <m:t>m</m:t>
                        </m:r>
                        <m:r>
                          <m:rPr>
                            <m:nor/>
                          </m:rPr>
                          <a:rPr lang="en-US" sz="2500" i="1" smtClean="0">
                            <a:latin typeface="Arial" panose="020B0604020202020204" pitchFamily="34" charset="0"/>
                            <a:ea typeface="游明朝" panose="02020400000000000000" pitchFamily="18" charset="-128"/>
                            <a:cs typeface="Arial" panose="020B0604020202020204" pitchFamily="34" charset="0"/>
                          </a:rPr>
                          <m:t>ộ</m:t>
                        </m:r>
                        <m:r>
                          <m:rPr>
                            <m:nor/>
                          </m:rPr>
                          <a:rPr lang="en-US" sz="2500" i="1" smtClean="0">
                            <a:latin typeface="Arial" panose="020B0604020202020204" pitchFamily="34" charset="0"/>
                            <a:ea typeface="游明朝" panose="02020400000000000000" pitchFamily="18" charset="-128"/>
                            <a:cs typeface="Arial" panose="020B0604020202020204" pitchFamily="34" charset="0"/>
                          </a:rPr>
                          <m:t>t</m:t>
                        </m:r>
                        <m:r>
                          <m:rPr>
                            <m:nor/>
                          </m:rPr>
                          <a:rPr lang="en-US" sz="2500" i="1" smtClean="0">
                            <a:latin typeface="Arial" panose="020B0604020202020204" pitchFamily="34" charset="0"/>
                            <a:ea typeface="游明朝" panose="02020400000000000000" pitchFamily="18" charset="-128"/>
                            <a:cs typeface="Arial" panose="020B0604020202020204" pitchFamily="34" charset="0"/>
                          </a:rPr>
                          <m:t> </m:t>
                        </m:r>
                        <m:r>
                          <m:rPr>
                            <m:nor/>
                          </m:rPr>
                          <a:rPr lang="en-US" sz="2500" i="1" smtClean="0">
                            <a:latin typeface="Arial" panose="020B0604020202020204" pitchFamily="34" charset="0"/>
                            <a:ea typeface="游明朝" panose="02020400000000000000" pitchFamily="18" charset="-128"/>
                            <a:cs typeface="Arial" panose="020B0604020202020204" pitchFamily="34" charset="0"/>
                          </a:rPr>
                          <m:t>quang</m:t>
                        </m:r>
                        <m:r>
                          <m:rPr>
                            <m:nor/>
                          </m:rPr>
                          <a:rPr lang="en-US" sz="2500" i="1" smtClean="0">
                            <a:latin typeface="Arial" panose="020B0604020202020204" pitchFamily="34" charset="0"/>
                            <a:ea typeface="游明朝" panose="02020400000000000000" pitchFamily="18" charset="-128"/>
                            <a:cs typeface="Arial" panose="020B0604020202020204" pitchFamily="34" charset="0"/>
                          </a:rPr>
                          <m:t> </m:t>
                        </m:r>
                        <m:r>
                          <m:rPr>
                            <m:nor/>
                          </m:rPr>
                          <a:rPr lang="en-US" sz="2500" i="1" smtClean="0">
                            <a:latin typeface="Arial" panose="020B0604020202020204" pitchFamily="34" charset="0"/>
                            <a:ea typeface="游明朝" panose="02020400000000000000" pitchFamily="18" charset="-128"/>
                            <a:cs typeface="Arial" panose="020B0604020202020204" pitchFamily="34" charset="0"/>
                          </a:rPr>
                          <m:t>ph</m:t>
                        </m:r>
                        <m:r>
                          <m:rPr>
                            <m:nor/>
                          </m:rPr>
                          <a:rPr lang="en-US" sz="2500" i="1" smtClean="0">
                            <a:latin typeface="Arial" panose="020B0604020202020204" pitchFamily="34" charset="0"/>
                            <a:ea typeface="游明朝" panose="02020400000000000000" pitchFamily="18" charset="-128"/>
                            <a:cs typeface="Arial" panose="020B0604020202020204" pitchFamily="34" charset="0"/>
                          </a:rPr>
                          <m:t>ổ </m:t>
                        </m:r>
                        <m:r>
                          <m:rPr>
                            <m:nor/>
                          </m:rPr>
                          <a:rPr lang="en-US" sz="2500" i="1" smtClean="0">
                            <a:latin typeface="Arial" panose="020B0604020202020204" pitchFamily="34" charset="0"/>
                            <a:ea typeface="游明朝" panose="02020400000000000000" pitchFamily="18" charset="-128"/>
                            <a:cs typeface="Arial" panose="020B0604020202020204" pitchFamily="34" charset="0"/>
                          </a:rPr>
                          <m:t>v</m:t>
                        </m:r>
                        <m:r>
                          <m:rPr>
                            <m:nor/>
                          </m:rPr>
                          <a:rPr lang="en-US" sz="2500" i="1" smtClean="0">
                            <a:latin typeface="Arial" panose="020B0604020202020204" pitchFamily="34" charset="0"/>
                            <a:ea typeface="游明朝" panose="02020400000000000000" pitchFamily="18" charset="-128"/>
                            <a:cs typeface="Arial" panose="020B0604020202020204" pitchFamily="34" charset="0"/>
                          </a:rPr>
                          <m:t>ạ</m:t>
                        </m:r>
                        <m:r>
                          <m:rPr>
                            <m:nor/>
                          </m:rPr>
                          <a:rPr lang="en-US" sz="2500" i="1" smtClean="0">
                            <a:latin typeface="Arial" panose="020B0604020202020204" pitchFamily="34" charset="0"/>
                            <a:ea typeface="游明朝" panose="02020400000000000000" pitchFamily="18" charset="-128"/>
                            <a:cs typeface="Arial" panose="020B0604020202020204" pitchFamily="34" charset="0"/>
                          </a:rPr>
                          <m:t>ch</m:t>
                        </m:r>
                        <m:r>
                          <m:rPr>
                            <m:nor/>
                          </m:rPr>
                          <a:rPr lang="en-US" sz="2500" i="1" smtClean="0">
                            <a:latin typeface="Arial" panose="020B0604020202020204" pitchFamily="34" charset="0"/>
                            <a:ea typeface="游明朝" panose="02020400000000000000" pitchFamily="18" charset="-128"/>
                            <a:cs typeface="Arial" panose="020B0604020202020204" pitchFamily="34" charset="0"/>
                          </a:rPr>
                          <m:t> đặ</m:t>
                        </m:r>
                        <m:r>
                          <m:rPr>
                            <m:nor/>
                          </m:rPr>
                          <a:rPr lang="en-US" sz="2500" i="1" smtClean="0">
                            <a:latin typeface="Arial" panose="020B0604020202020204" pitchFamily="34" charset="0"/>
                            <a:ea typeface="游明朝" panose="02020400000000000000" pitchFamily="18" charset="-128"/>
                            <a:cs typeface="Arial" panose="020B0604020202020204" pitchFamily="34" charset="0"/>
                          </a:rPr>
                          <m:t>c</m:t>
                        </m:r>
                        <m:r>
                          <m:rPr>
                            <m:nor/>
                          </m:rPr>
                          <a:rPr lang="en-US" sz="2500" i="1" smtClean="0">
                            <a:latin typeface="Arial" panose="020B0604020202020204" pitchFamily="34" charset="0"/>
                            <a:ea typeface="游明朝" panose="02020400000000000000" pitchFamily="18" charset="-128"/>
                            <a:cs typeface="Arial" panose="020B0604020202020204" pitchFamily="34" charset="0"/>
                          </a:rPr>
                          <m:t> </m:t>
                        </m:r>
                        <m:r>
                          <m:rPr>
                            <m:nor/>
                          </m:rPr>
                          <a:rPr lang="en-US" sz="2500" i="1" smtClean="0">
                            <a:latin typeface="Arial" panose="020B0604020202020204" pitchFamily="34" charset="0"/>
                            <a:ea typeface="游明朝" panose="02020400000000000000" pitchFamily="18" charset="-128"/>
                            <a:cs typeface="Arial" panose="020B0604020202020204" pitchFamily="34" charset="0"/>
                          </a:rPr>
                          <m:t>tr</m:t>
                        </m:r>
                        <m:r>
                          <m:rPr>
                            <m:nor/>
                          </m:rPr>
                          <a:rPr lang="en-US" sz="2500" i="1" smtClean="0">
                            <a:latin typeface="Arial" panose="020B0604020202020204" pitchFamily="34" charset="0"/>
                            <a:ea typeface="游明朝" panose="02020400000000000000" pitchFamily="18" charset="-128"/>
                            <a:cs typeface="Arial" panose="020B0604020202020204" pitchFamily="34" charset="0"/>
                          </a:rPr>
                          <m:t>ư</m:t>
                        </m:r>
                        <m:r>
                          <m:rPr>
                            <m:nor/>
                          </m:rPr>
                          <a:rPr lang="en-US" sz="2500" i="1" smtClean="0">
                            <a:latin typeface="Arial" panose="020B0604020202020204" pitchFamily="34" charset="0"/>
                            <a:ea typeface="游明朝" panose="02020400000000000000" pitchFamily="18" charset="-128"/>
                            <a:cs typeface="Arial" panose="020B0604020202020204" pitchFamily="34" charset="0"/>
                          </a:rPr>
                          <m:t>ng</m:t>
                        </m:r>
                        <m:r>
                          <m:rPr>
                            <m:nor/>
                          </m:rPr>
                          <a:rPr lang="en-US" sz="2500" i="1" smtClean="0">
                            <a:latin typeface="Arial" panose="020B0604020202020204" pitchFamily="34" charset="0"/>
                            <a:ea typeface="游明朝" panose="02020400000000000000" pitchFamily="18" charset="-128"/>
                            <a:cs typeface="Arial" panose="020B0604020202020204" pitchFamily="34" charset="0"/>
                          </a:rPr>
                          <m:t> </m:t>
                        </m:r>
                        <m:r>
                          <m:rPr>
                            <m:nor/>
                          </m:rPr>
                          <a:rPr lang="en-US" sz="2500" i="1" smtClean="0">
                            <a:latin typeface="Arial" panose="020B0604020202020204" pitchFamily="34" charset="0"/>
                            <a:ea typeface="游明朝" panose="02020400000000000000" pitchFamily="18" charset="-128"/>
                            <a:cs typeface="Arial" panose="020B0604020202020204" pitchFamily="34" charset="0"/>
                          </a:rPr>
                          <m:t>c</m:t>
                        </m:r>
                        <m:r>
                          <m:rPr>
                            <m:nor/>
                          </m:rPr>
                          <a:rPr lang="en-US" sz="2500" i="1" smtClean="0">
                            <a:latin typeface="Arial" panose="020B0604020202020204" pitchFamily="34" charset="0"/>
                            <a:ea typeface="游明朝" panose="02020400000000000000" pitchFamily="18" charset="-128"/>
                            <a:cs typeface="Arial" panose="020B0604020202020204" pitchFamily="34" charset="0"/>
                          </a:rPr>
                          <m:t>ủ</m:t>
                        </m:r>
                        <m:r>
                          <m:rPr>
                            <m:nor/>
                          </m:rPr>
                          <a:rPr lang="en-US" sz="2500" i="1" smtClean="0">
                            <a:latin typeface="Arial" panose="020B0604020202020204" pitchFamily="34" charset="0"/>
                            <a:ea typeface="游明朝" panose="02020400000000000000" pitchFamily="18" charset="-128"/>
                            <a:cs typeface="Arial" panose="020B0604020202020204" pitchFamily="34" charset="0"/>
                          </a:rPr>
                          <m:t>a</m:t>
                        </m:r>
                        <m:r>
                          <m:rPr>
                            <m:nor/>
                          </m:rPr>
                          <a:rPr lang="en-US" sz="2500" i="1" smtClean="0">
                            <a:latin typeface="Arial" panose="020B0604020202020204" pitchFamily="34" charset="0"/>
                            <a:ea typeface="游明朝" panose="02020400000000000000" pitchFamily="18" charset="-128"/>
                            <a:cs typeface="Arial" panose="020B0604020202020204" pitchFamily="34" charset="0"/>
                          </a:rPr>
                          <m:t> </m:t>
                        </m:r>
                        <m:r>
                          <m:rPr>
                            <m:nor/>
                          </m:rPr>
                          <a:rPr lang="en-US" sz="2500" i="1" smtClean="0">
                            <a:latin typeface="Arial" panose="020B0604020202020204" pitchFamily="34" charset="0"/>
                            <a:ea typeface="游明朝" panose="02020400000000000000" pitchFamily="18" charset="-128"/>
                            <a:cs typeface="Arial" panose="020B0604020202020204" pitchFamily="34" charset="0"/>
                          </a:rPr>
                          <m:t>nguy</m:t>
                        </m:r>
                        <m:r>
                          <m:rPr>
                            <m:nor/>
                          </m:rPr>
                          <a:rPr lang="en-US" sz="2500" i="1" smtClean="0">
                            <a:latin typeface="Arial" panose="020B0604020202020204" pitchFamily="34" charset="0"/>
                            <a:ea typeface="游明朝" panose="02020400000000000000" pitchFamily="18" charset="-128"/>
                            <a:cs typeface="Arial" panose="020B0604020202020204" pitchFamily="34" charset="0"/>
                          </a:rPr>
                          <m:t>ê</m:t>
                        </m:r>
                        <m:r>
                          <m:rPr>
                            <m:nor/>
                          </m:rPr>
                          <a:rPr lang="en-US" sz="2500" i="1" smtClean="0">
                            <a:latin typeface="Arial" panose="020B0604020202020204" pitchFamily="34" charset="0"/>
                            <a:ea typeface="游明朝" panose="02020400000000000000" pitchFamily="18" charset="-128"/>
                            <a:cs typeface="Arial" panose="020B0604020202020204" pitchFamily="34" charset="0"/>
                          </a:rPr>
                          <m:t>n</m:t>
                        </m:r>
                        <m:r>
                          <m:rPr>
                            <m:nor/>
                          </m:rPr>
                          <a:rPr lang="en-US" sz="2500" i="1" smtClean="0">
                            <a:latin typeface="Arial" panose="020B0604020202020204" pitchFamily="34" charset="0"/>
                            <a:ea typeface="游明朝" panose="02020400000000000000" pitchFamily="18" charset="-128"/>
                            <a:cs typeface="Arial" panose="020B0604020202020204" pitchFamily="34" charset="0"/>
                          </a:rPr>
                          <m:t> </m:t>
                        </m:r>
                        <m:r>
                          <m:rPr>
                            <m:nor/>
                          </m:rPr>
                          <a:rPr lang="en-US" sz="2500" i="1" smtClean="0">
                            <a:latin typeface="Arial" panose="020B0604020202020204" pitchFamily="34" charset="0"/>
                            <a:ea typeface="游明朝" panose="02020400000000000000" pitchFamily="18" charset="-128"/>
                            <a:cs typeface="Arial" panose="020B0604020202020204" pitchFamily="34" charset="0"/>
                          </a:rPr>
                          <m:t>t</m:t>
                        </m:r>
                        <m:r>
                          <m:rPr>
                            <m:nor/>
                          </m:rPr>
                          <a:rPr lang="en-US" sz="2500" i="1" smtClean="0">
                            <a:latin typeface="Arial" panose="020B0604020202020204" pitchFamily="34" charset="0"/>
                            <a:ea typeface="游明朝" panose="02020400000000000000" pitchFamily="18" charset="-128"/>
                            <a:cs typeface="Arial" panose="020B0604020202020204" pitchFamily="34" charset="0"/>
                          </a:rPr>
                          <m:t>ố đó</m:t>
                        </m:r>
                      </m:oMath>
                    </m:oMathPara>
                  </a14:m>
                  <a:endParaRPr lang="en-US" sz="2500" i="1">
                    <a:latin typeface="Arial" panose="020B0604020202020204" pitchFamily="34" charset="0"/>
                    <a:ea typeface="游明朝" panose="02020400000000000000" pitchFamily="18" charset="-128"/>
                    <a:cs typeface="Arial" panose="020B0604020202020204" pitchFamily="34" charset="0"/>
                  </a:endParaRPr>
                </a:p>
              </p:txBody>
            </p:sp>
          </mc:Choice>
          <mc:Fallback xmlns="">
            <p:sp>
              <p:nvSpPr>
                <p:cNvPr id="19" name="Object 21">
                  <a:extLst>
                    <a:ext uri="{FF2B5EF4-FFF2-40B4-BE49-F238E27FC236}">
                      <a16:creationId xmlns:a16="http://schemas.microsoft.com/office/drawing/2014/main" id="{3B05A61A-ADBE-420B-AECC-77A078418CEC}"/>
                    </a:ext>
                  </a:extLst>
                </p:cNvPr>
                <p:cNvSpPr txBox="1">
                  <a:spLocks noRot="1" noChangeAspect="1" noMove="1" noResize="1" noEditPoints="1" noAdjustHandles="1" noChangeArrowheads="1" noChangeShapeType="1" noTextEdit="1"/>
                </p:cNvSpPr>
                <p:nvPr/>
              </p:nvSpPr>
              <p:spPr bwMode="auto">
                <a:xfrm>
                  <a:off x="1856969" y="2646859"/>
                  <a:ext cx="11070839" cy="711201"/>
                </a:xfrm>
                <a:prstGeom prst="rect">
                  <a:avLst/>
                </a:prstGeom>
                <a:blipFill>
                  <a:blip r:embed="rId8"/>
                  <a:stretch>
                    <a:fillRect/>
                  </a:stretch>
                </a:blipFill>
                <a:ln>
                  <a:noFill/>
                </a:ln>
                <a:effectLst/>
              </p:spPr>
              <p:txBody>
                <a:bodyPr/>
                <a:lstStyle/>
                <a:p>
                  <a:r>
                    <a:rPr lang="en-US">
                      <a:noFill/>
                    </a:rPr>
                    <a:t> </a:t>
                  </a:r>
                </a:p>
              </p:txBody>
            </p:sp>
          </mc:Fallback>
        </mc:AlternateContent>
      </p:grpSp>
    </p:spTree>
    <p:extLst>
      <p:ext uri="{BB962C8B-B14F-4D97-AF65-F5344CB8AC3E}">
        <p14:creationId xmlns:p14="http://schemas.microsoft.com/office/powerpoint/2010/main" val="13532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60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6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6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p:bldP spid="2560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E0575D6-8653-46A7-BB0C-50E0600189E6}"/>
              </a:ext>
            </a:extLst>
          </p:cNvPr>
          <p:cNvGrpSpPr/>
          <p:nvPr/>
        </p:nvGrpSpPr>
        <p:grpSpPr>
          <a:xfrm>
            <a:off x="-18592" y="109979"/>
            <a:ext cx="11772295" cy="532396"/>
            <a:chOff x="84872" y="2293270"/>
            <a:chExt cx="11699354" cy="743185"/>
          </a:xfrm>
        </p:grpSpPr>
        <p:grpSp>
          <p:nvGrpSpPr>
            <p:cNvPr id="7" name="Group 70">
              <a:extLst>
                <a:ext uri="{FF2B5EF4-FFF2-40B4-BE49-F238E27FC236}">
                  <a16:creationId xmlns:a16="http://schemas.microsoft.com/office/drawing/2014/main" id="{2B05D466-42DA-42F6-A818-6E4F74B2EC7C}"/>
                </a:ext>
              </a:extLst>
            </p:cNvPr>
            <p:cNvGrpSpPr>
              <a:grpSpLocks/>
            </p:cNvGrpSpPr>
            <p:nvPr/>
          </p:nvGrpSpPr>
          <p:grpSpPr bwMode="auto">
            <a:xfrm>
              <a:off x="254804" y="2293270"/>
              <a:ext cx="6193022" cy="743185"/>
              <a:chOff x="548627" y="3428143"/>
              <a:chExt cx="3189117" cy="1431480"/>
            </a:xfrm>
          </p:grpSpPr>
          <p:pic>
            <p:nvPicPr>
              <p:cNvPr id="11" name="Picture 8" descr="empty-green-rectangle">
                <a:extLst>
                  <a:ext uri="{FF2B5EF4-FFF2-40B4-BE49-F238E27FC236}">
                    <a16:creationId xmlns:a16="http://schemas.microsoft.com/office/drawing/2014/main" id="{B94610CB-FE23-426E-986B-F2F259217E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548627" y="3428143"/>
                <a:ext cx="3189117"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green-top-faded">
                <a:extLst>
                  <a:ext uri="{FF2B5EF4-FFF2-40B4-BE49-F238E27FC236}">
                    <a16:creationId xmlns:a16="http://schemas.microsoft.com/office/drawing/2014/main" id="{82505BD1-950C-4957-8A4E-FAA3357384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949" y="3923854"/>
                <a:ext cx="1273933"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8">
              <a:extLst>
                <a:ext uri="{FF2B5EF4-FFF2-40B4-BE49-F238E27FC236}">
                  <a16:creationId xmlns:a16="http://schemas.microsoft.com/office/drawing/2014/main" id="{B1146A99-B1AC-4C7A-ABB4-4975AB9F6D7F}"/>
                </a:ext>
              </a:extLst>
            </p:cNvPr>
            <p:cNvSpPr txBox="1"/>
            <p:nvPr/>
          </p:nvSpPr>
          <p:spPr bwMode="auto">
            <a:xfrm>
              <a:off x="84872" y="2310890"/>
              <a:ext cx="1501326" cy="687413"/>
            </a:xfrm>
            <a:prstGeom prst="rect">
              <a:avLst/>
            </a:prstGeom>
            <a:noFill/>
          </p:spPr>
          <p:txBody>
            <a:bodyPr wrap="square">
              <a:spAutoFit/>
            </a:bodyPr>
            <a:lstStyle/>
            <a:p>
              <a:pPr algn="ctr">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0" name="Rectangle 1026060">
              <a:extLst>
                <a:ext uri="{FF2B5EF4-FFF2-40B4-BE49-F238E27FC236}">
                  <a16:creationId xmlns:a16="http://schemas.microsoft.com/office/drawing/2014/main" id="{EF722A9A-0337-4B0E-AFF4-6F994D0A304F}"/>
                </a:ext>
              </a:extLst>
            </p:cNvPr>
            <p:cNvSpPr>
              <a:spLocks noChangeArrowheads="1"/>
            </p:cNvSpPr>
            <p:nvPr/>
          </p:nvSpPr>
          <p:spPr bwMode="auto">
            <a:xfrm>
              <a:off x="1210795" y="2304839"/>
              <a:ext cx="10573431" cy="69170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altLang="en-US" sz="2500">
                  <a:cs typeface="Arial" panose="020B0604020202020204" pitchFamily="34" charset="0"/>
                </a:rPr>
                <a:t>Quang phổ hấp thụ</a:t>
              </a:r>
              <a:endParaRPr lang="en-US" sz="2500" dirty="0">
                <a:cs typeface="Arial" panose="020B0604020202020204" pitchFamily="34" charset="0"/>
              </a:endParaRPr>
            </a:p>
          </p:txBody>
        </p:sp>
      </p:grpSp>
      <p:grpSp>
        <p:nvGrpSpPr>
          <p:cNvPr id="20" name="Group 19">
            <a:extLst>
              <a:ext uri="{FF2B5EF4-FFF2-40B4-BE49-F238E27FC236}">
                <a16:creationId xmlns:a16="http://schemas.microsoft.com/office/drawing/2014/main" id="{2085EB6A-4F17-4465-A29D-1D273760D456}"/>
              </a:ext>
            </a:extLst>
          </p:cNvPr>
          <p:cNvGrpSpPr/>
          <p:nvPr/>
        </p:nvGrpSpPr>
        <p:grpSpPr>
          <a:xfrm>
            <a:off x="340544" y="5401082"/>
            <a:ext cx="11588104" cy="1172289"/>
            <a:chOff x="309589" y="1248596"/>
            <a:chExt cx="11969616" cy="2810440"/>
          </a:xfrm>
        </p:grpSpPr>
        <p:pic>
          <p:nvPicPr>
            <p:cNvPr id="21" name="Picture 5" descr="empty-blue-rectangle">
              <a:extLst>
                <a:ext uri="{FF2B5EF4-FFF2-40B4-BE49-F238E27FC236}">
                  <a16:creationId xmlns:a16="http://schemas.microsoft.com/office/drawing/2014/main" id="{BD41FD32-5CBC-4B37-964A-C85384BB16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589" y="1248596"/>
              <a:ext cx="11969616" cy="281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1026060">
              <a:extLst>
                <a:ext uri="{FF2B5EF4-FFF2-40B4-BE49-F238E27FC236}">
                  <a16:creationId xmlns:a16="http://schemas.microsoft.com/office/drawing/2014/main" id="{1D70FD39-23AC-42A9-8C67-C19B587D8857}"/>
                </a:ext>
              </a:extLst>
            </p:cNvPr>
            <p:cNvSpPr>
              <a:spLocks noChangeArrowheads="1"/>
            </p:cNvSpPr>
            <p:nvPr/>
          </p:nvSpPr>
          <p:spPr bwMode="auto">
            <a:xfrm>
              <a:off x="777232" y="1527718"/>
              <a:ext cx="10615512" cy="2184073"/>
            </a:xfrm>
            <a:prstGeom prst="rect">
              <a:avLst/>
            </a:prstGeom>
            <a:noFill/>
            <a:ln w="9525" algn="ctr">
              <a:noFill/>
              <a:miter lim="800000"/>
              <a:headEnd/>
              <a:tailEnd/>
            </a:ln>
          </p:spPr>
          <p:txBody>
            <a:bodyPr wrap="square" lIns="109728" tIns="54864" rIns="109728" bIns="54864">
              <a:spAutoFit/>
            </a:bodyPr>
            <a:lstStyle/>
            <a:p>
              <a:pPr algn="ctr" defTabSz="1095375">
                <a:buClr>
                  <a:schemeClr val="tx2"/>
                </a:buClr>
                <a:buSzPct val="95000"/>
              </a:pPr>
              <a:r>
                <a:rPr lang="en-US" sz="2600">
                  <a:latin typeface="Arial" panose="020B0604020202020204" pitchFamily="34" charset="0"/>
                  <a:cs typeface="Arial" panose="020B0604020202020204" pitchFamily="34" charset="0"/>
                </a:rPr>
                <a:t>Quang phổ hấp thụ là các vạch hay đám vạch tối trên nền một quang phổ liên tục</a:t>
              </a:r>
            </a:p>
          </p:txBody>
        </p:sp>
      </p:grpSp>
      <p:pic>
        <p:nvPicPr>
          <p:cNvPr id="3" name="Picture 2">
            <a:extLst>
              <a:ext uri="{FF2B5EF4-FFF2-40B4-BE49-F238E27FC236}">
                <a16:creationId xmlns:a16="http://schemas.microsoft.com/office/drawing/2014/main" id="{5098977B-BB86-4150-B27F-497049400504}"/>
              </a:ext>
            </a:extLst>
          </p:cNvPr>
          <p:cNvPicPr>
            <a:picLocks noChangeAspect="1"/>
          </p:cNvPicPr>
          <p:nvPr/>
        </p:nvPicPr>
        <p:blipFill>
          <a:blip r:embed="rId6"/>
          <a:stretch>
            <a:fillRect/>
          </a:stretch>
        </p:blipFill>
        <p:spPr>
          <a:xfrm>
            <a:off x="1229008" y="2024565"/>
            <a:ext cx="10310048" cy="3231674"/>
          </a:xfrm>
          <a:prstGeom prst="rect">
            <a:avLst/>
          </a:prstGeom>
          <a:ln>
            <a:noFill/>
          </a:ln>
          <a:effectLst>
            <a:softEdge rad="112500"/>
          </a:effectLst>
        </p:spPr>
      </p:pic>
      <p:sp>
        <p:nvSpPr>
          <p:cNvPr id="24" name="Rectangle 1026060">
            <a:extLst>
              <a:ext uri="{FF2B5EF4-FFF2-40B4-BE49-F238E27FC236}">
                <a16:creationId xmlns:a16="http://schemas.microsoft.com/office/drawing/2014/main" id="{9D41B11C-1F48-4290-A71B-EAAB3DE0167A}"/>
              </a:ext>
            </a:extLst>
          </p:cNvPr>
          <p:cNvSpPr>
            <a:spLocks noChangeArrowheads="1"/>
          </p:cNvSpPr>
          <p:nvPr/>
        </p:nvSpPr>
        <p:spPr bwMode="auto">
          <a:xfrm>
            <a:off x="756123" y="730214"/>
            <a:ext cx="10997580" cy="1126462"/>
          </a:xfrm>
          <a:prstGeom prst="rect">
            <a:avLst/>
          </a:prstGeom>
          <a:noFill/>
          <a:ln w="9525" algn="ctr">
            <a:noFill/>
            <a:miter lim="800000"/>
            <a:headEnd/>
            <a:tailEnd/>
          </a:ln>
        </p:spPr>
        <p:txBody>
          <a:bodyPr wrap="square" lIns="109728" tIns="54864" rIns="109728" bIns="54864">
            <a:spAutoFit/>
          </a:bodyPr>
          <a:lstStyle/>
          <a:p>
            <a:pPr defTabSz="1095375">
              <a:buClr>
                <a:schemeClr val="tx2"/>
              </a:buClr>
              <a:buSzPct val="95000"/>
            </a:pPr>
            <a:r>
              <a:rPr lang="en-US" sz="2200" i="1">
                <a:effectLst/>
                <a:latin typeface="Arial" panose="020B0604020202020204" pitchFamily="34" charset="0"/>
                <a:ea typeface="游明朝" panose="02020400000000000000" pitchFamily="18" charset="-128"/>
                <a:cs typeface="Arial" panose="020B0604020202020204" pitchFamily="34" charset="0"/>
              </a:rPr>
              <a:t>Chất rắn, lỏng và khí đều cho được quang phổ hấp thụ. </a:t>
            </a:r>
            <a:r>
              <a:rPr lang="en-US" sz="2200" i="1">
                <a:latin typeface="Arial" panose="020B0604020202020204" pitchFamily="34" charset="0"/>
                <a:ea typeface="游明朝" panose="02020400000000000000" pitchFamily="18" charset="-128"/>
                <a:cs typeface="Arial" panose="020B0604020202020204" pitchFamily="34" charset="0"/>
              </a:rPr>
              <a:t>Quang phổ hấp thụ của chất khí chứa các vạch hấp thu. Quang phổ của chất lỏng và rắn chứa các đám, mỗi đám gồm nhiều vạch hấp thụ nối tiếp nhau </a:t>
            </a:r>
          </a:p>
        </p:txBody>
      </p:sp>
    </p:spTree>
    <p:extLst>
      <p:ext uri="{BB962C8B-B14F-4D97-AF65-F5344CB8AC3E}">
        <p14:creationId xmlns:p14="http://schemas.microsoft.com/office/powerpoint/2010/main" val="103610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E0575D6-8653-46A7-BB0C-50E0600189E6}"/>
              </a:ext>
            </a:extLst>
          </p:cNvPr>
          <p:cNvGrpSpPr/>
          <p:nvPr/>
        </p:nvGrpSpPr>
        <p:grpSpPr>
          <a:xfrm>
            <a:off x="-18592" y="109979"/>
            <a:ext cx="11772295" cy="532396"/>
            <a:chOff x="84872" y="2293270"/>
            <a:chExt cx="11699354" cy="743185"/>
          </a:xfrm>
        </p:grpSpPr>
        <p:grpSp>
          <p:nvGrpSpPr>
            <p:cNvPr id="7" name="Group 70">
              <a:extLst>
                <a:ext uri="{FF2B5EF4-FFF2-40B4-BE49-F238E27FC236}">
                  <a16:creationId xmlns:a16="http://schemas.microsoft.com/office/drawing/2014/main" id="{2B05D466-42DA-42F6-A818-6E4F74B2EC7C}"/>
                </a:ext>
              </a:extLst>
            </p:cNvPr>
            <p:cNvGrpSpPr>
              <a:grpSpLocks/>
            </p:cNvGrpSpPr>
            <p:nvPr/>
          </p:nvGrpSpPr>
          <p:grpSpPr bwMode="auto">
            <a:xfrm>
              <a:off x="254804" y="2293270"/>
              <a:ext cx="5477404" cy="743185"/>
              <a:chOff x="548627" y="3428143"/>
              <a:chExt cx="2820607" cy="1431480"/>
            </a:xfrm>
          </p:grpSpPr>
          <p:pic>
            <p:nvPicPr>
              <p:cNvPr id="11" name="Picture 8" descr="empty-green-rectangle">
                <a:extLst>
                  <a:ext uri="{FF2B5EF4-FFF2-40B4-BE49-F238E27FC236}">
                    <a16:creationId xmlns:a16="http://schemas.microsoft.com/office/drawing/2014/main" id="{B94610CB-FE23-426E-986B-F2F259217E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548627" y="3428143"/>
                <a:ext cx="2820607"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green-top-faded">
                <a:extLst>
                  <a:ext uri="{FF2B5EF4-FFF2-40B4-BE49-F238E27FC236}">
                    <a16:creationId xmlns:a16="http://schemas.microsoft.com/office/drawing/2014/main" id="{82505BD1-950C-4957-8A4E-FAA3357384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949" y="3923854"/>
                <a:ext cx="1273933"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8">
              <a:extLst>
                <a:ext uri="{FF2B5EF4-FFF2-40B4-BE49-F238E27FC236}">
                  <a16:creationId xmlns:a16="http://schemas.microsoft.com/office/drawing/2014/main" id="{B1146A99-B1AC-4C7A-ABB4-4975AB9F6D7F}"/>
                </a:ext>
              </a:extLst>
            </p:cNvPr>
            <p:cNvSpPr txBox="1"/>
            <p:nvPr/>
          </p:nvSpPr>
          <p:spPr bwMode="auto">
            <a:xfrm>
              <a:off x="84872" y="2310890"/>
              <a:ext cx="1501326" cy="687413"/>
            </a:xfrm>
            <a:prstGeom prst="rect">
              <a:avLst/>
            </a:prstGeom>
            <a:noFill/>
          </p:spPr>
          <p:txBody>
            <a:bodyPr wrap="square">
              <a:spAutoFit/>
            </a:bodyPr>
            <a:lstStyle/>
            <a:p>
              <a:pPr algn="ctr">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0" name="Rectangle 1026060">
              <a:extLst>
                <a:ext uri="{FF2B5EF4-FFF2-40B4-BE49-F238E27FC236}">
                  <a16:creationId xmlns:a16="http://schemas.microsoft.com/office/drawing/2014/main" id="{EF722A9A-0337-4B0E-AFF4-6F994D0A304F}"/>
                </a:ext>
              </a:extLst>
            </p:cNvPr>
            <p:cNvSpPr>
              <a:spLocks noChangeArrowheads="1"/>
            </p:cNvSpPr>
            <p:nvPr/>
          </p:nvSpPr>
          <p:spPr bwMode="auto">
            <a:xfrm>
              <a:off x="1210795" y="2304839"/>
              <a:ext cx="10573431" cy="69170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altLang="en-US" sz="2500">
                  <a:cs typeface="Arial" panose="020B0604020202020204" pitchFamily="34" charset="0"/>
                </a:rPr>
                <a:t>Quang phổ hấp thụ</a:t>
              </a:r>
              <a:endParaRPr lang="en-US" sz="2500" dirty="0">
                <a:cs typeface="Arial" panose="020B0604020202020204" pitchFamily="34" charset="0"/>
              </a:endParaRPr>
            </a:p>
          </p:txBody>
        </p:sp>
      </p:grpSp>
      <p:grpSp>
        <p:nvGrpSpPr>
          <p:cNvPr id="20" name="Group 19">
            <a:extLst>
              <a:ext uri="{FF2B5EF4-FFF2-40B4-BE49-F238E27FC236}">
                <a16:creationId xmlns:a16="http://schemas.microsoft.com/office/drawing/2014/main" id="{2085EB6A-4F17-4465-A29D-1D273760D456}"/>
              </a:ext>
            </a:extLst>
          </p:cNvPr>
          <p:cNvGrpSpPr/>
          <p:nvPr/>
        </p:nvGrpSpPr>
        <p:grpSpPr>
          <a:xfrm>
            <a:off x="8832304" y="2701339"/>
            <a:ext cx="3096344" cy="2520280"/>
            <a:chOff x="309589" y="1248596"/>
            <a:chExt cx="11969616" cy="2810440"/>
          </a:xfrm>
        </p:grpSpPr>
        <p:pic>
          <p:nvPicPr>
            <p:cNvPr id="21" name="Picture 5" descr="empty-blue-rectangle">
              <a:extLst>
                <a:ext uri="{FF2B5EF4-FFF2-40B4-BE49-F238E27FC236}">
                  <a16:creationId xmlns:a16="http://schemas.microsoft.com/office/drawing/2014/main" id="{BD41FD32-5CBC-4B37-964A-C85384BB16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589" y="1248596"/>
              <a:ext cx="11969616" cy="281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1026060">
              <a:extLst>
                <a:ext uri="{FF2B5EF4-FFF2-40B4-BE49-F238E27FC236}">
                  <a16:creationId xmlns:a16="http://schemas.microsoft.com/office/drawing/2014/main" id="{1D70FD39-23AC-42A9-8C67-C19B587D8857}"/>
                </a:ext>
              </a:extLst>
            </p:cNvPr>
            <p:cNvSpPr>
              <a:spLocks noChangeArrowheads="1"/>
            </p:cNvSpPr>
            <p:nvPr/>
          </p:nvSpPr>
          <p:spPr bwMode="auto">
            <a:xfrm>
              <a:off x="794177" y="1818014"/>
              <a:ext cx="10615512" cy="1224851"/>
            </a:xfrm>
            <a:prstGeom prst="rect">
              <a:avLst/>
            </a:prstGeom>
            <a:noFill/>
            <a:ln w="9525" algn="ctr">
              <a:noFill/>
              <a:miter lim="800000"/>
              <a:headEnd/>
              <a:tailEnd/>
            </a:ln>
          </p:spPr>
          <p:txBody>
            <a:bodyPr wrap="square" lIns="109728" tIns="54864" rIns="109728" bIns="54864">
              <a:spAutoFit/>
            </a:bodyPr>
            <a:lstStyle/>
            <a:p>
              <a:pPr algn="ctr" defTabSz="1095375">
                <a:buClr>
                  <a:schemeClr val="tx2"/>
                </a:buClr>
                <a:buSzPct val="95000"/>
              </a:pPr>
              <a:r>
                <a:rPr lang="en-US" sz="2600" i="1">
                  <a:effectLst/>
                  <a:latin typeface="Arial" panose="020B0604020202020204" pitchFamily="34" charset="0"/>
                  <a:ea typeface="游明朝" panose="02020400000000000000" pitchFamily="18" charset="-128"/>
                  <a:cs typeface="Arial" panose="020B0604020202020204" pitchFamily="34" charset="0"/>
                </a:rPr>
                <a:t>Nguyên tố phát xạ ánh sáng nào thì sẽ hấp thụ ánh sáng đó</a:t>
              </a:r>
              <a:endParaRPr lang="en-US" sz="2600">
                <a:latin typeface="Arial" panose="020B0604020202020204" pitchFamily="34" charset="0"/>
                <a:cs typeface="Arial" panose="020B0604020202020204" pitchFamily="34" charset="0"/>
              </a:endParaRPr>
            </a:p>
          </p:txBody>
        </p:sp>
      </p:grpSp>
      <p:sp>
        <p:nvSpPr>
          <p:cNvPr id="13" name="Rectangle 1026060">
            <a:extLst>
              <a:ext uri="{FF2B5EF4-FFF2-40B4-BE49-F238E27FC236}">
                <a16:creationId xmlns:a16="http://schemas.microsoft.com/office/drawing/2014/main" id="{2F6FC127-09EA-463E-A653-7FD4B29351D8}"/>
              </a:ext>
            </a:extLst>
          </p:cNvPr>
          <p:cNvSpPr>
            <a:spLocks noChangeArrowheads="1"/>
          </p:cNvSpPr>
          <p:nvPr/>
        </p:nvSpPr>
        <p:spPr bwMode="auto">
          <a:xfrm>
            <a:off x="719435" y="729260"/>
            <a:ext cx="10032871" cy="911019"/>
          </a:xfrm>
          <a:prstGeom prst="rect">
            <a:avLst/>
          </a:prstGeom>
          <a:noFill/>
          <a:ln w="9525" algn="ctr">
            <a:noFill/>
            <a:miter lim="800000"/>
            <a:headEnd/>
            <a:tailEnd/>
          </a:ln>
        </p:spPr>
        <p:txBody>
          <a:bodyPr wrap="square" lIns="109728" tIns="54864" rIns="109728" bIns="54864">
            <a:spAutoFit/>
          </a:bodyPr>
          <a:lstStyle/>
          <a:p>
            <a:pPr defTabSz="1095375">
              <a:buClr>
                <a:schemeClr val="tx2"/>
              </a:buClr>
              <a:buSzPct val="95000"/>
            </a:pPr>
            <a:r>
              <a:rPr lang="en-US" sz="2600" i="1">
                <a:latin typeface="Arial" panose="020B0604020202020204" pitchFamily="34" charset="0"/>
                <a:ea typeface="游明朝" panose="02020400000000000000" pitchFamily="18" charset="-128"/>
                <a:cs typeface="Arial" panose="020B0604020202020204" pitchFamily="34" charset="0"/>
              </a:rPr>
              <a:t>Quang phổ hấp thụ của chất khí chứa các vạch hấp thu đặc trưng cho chất khí đó</a:t>
            </a:r>
          </a:p>
        </p:txBody>
      </p:sp>
      <p:pic>
        <p:nvPicPr>
          <p:cNvPr id="4" name="Picture 3">
            <a:extLst>
              <a:ext uri="{FF2B5EF4-FFF2-40B4-BE49-F238E27FC236}">
                <a16:creationId xmlns:a16="http://schemas.microsoft.com/office/drawing/2014/main" id="{6D55E8E8-C9BC-4AD8-A183-B95A9282807B}"/>
              </a:ext>
            </a:extLst>
          </p:cNvPr>
          <p:cNvPicPr>
            <a:picLocks noChangeAspect="1"/>
          </p:cNvPicPr>
          <p:nvPr/>
        </p:nvPicPr>
        <p:blipFill>
          <a:blip r:embed="rId6"/>
          <a:stretch>
            <a:fillRect/>
          </a:stretch>
        </p:blipFill>
        <p:spPr>
          <a:xfrm>
            <a:off x="660637" y="1721239"/>
            <a:ext cx="7954787" cy="4480480"/>
          </a:xfrm>
          <a:prstGeom prst="rect">
            <a:avLst/>
          </a:prstGeom>
        </p:spPr>
      </p:pic>
    </p:spTree>
    <p:extLst>
      <p:ext uri="{BB962C8B-B14F-4D97-AF65-F5344CB8AC3E}">
        <p14:creationId xmlns:p14="http://schemas.microsoft.com/office/powerpoint/2010/main" val="305678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with medium confidence">
            <a:extLst>
              <a:ext uri="{FF2B5EF4-FFF2-40B4-BE49-F238E27FC236}">
                <a16:creationId xmlns:a16="http://schemas.microsoft.com/office/drawing/2014/main" id="{D39FE6C2-3FA5-4D52-A18A-732E030CC244}"/>
              </a:ext>
            </a:extLst>
          </p:cNvPr>
          <p:cNvPicPr>
            <a:picLocks noChangeAspect="1"/>
          </p:cNvPicPr>
          <p:nvPr/>
        </p:nvPicPr>
        <p:blipFill rotWithShape="1">
          <a:blip r:embed="rId3">
            <a:extLst>
              <a:ext uri="{28A0092B-C50C-407E-A947-70E740481C1C}">
                <a14:useLocalDpi xmlns:a14="http://schemas.microsoft.com/office/drawing/2010/main" val="0"/>
              </a:ext>
            </a:extLst>
          </a:blip>
          <a:srcRect r="-216" b="25167"/>
          <a:stretch/>
        </p:blipFill>
        <p:spPr>
          <a:xfrm>
            <a:off x="206448" y="849348"/>
            <a:ext cx="9313293" cy="5159303"/>
          </a:xfrm>
          <a:prstGeom prst="rect">
            <a:avLst/>
          </a:prstGeom>
        </p:spPr>
      </p:pic>
      <p:grpSp>
        <p:nvGrpSpPr>
          <p:cNvPr id="15" name="Group 14">
            <a:extLst>
              <a:ext uri="{FF2B5EF4-FFF2-40B4-BE49-F238E27FC236}">
                <a16:creationId xmlns:a16="http://schemas.microsoft.com/office/drawing/2014/main" id="{B63DDB89-977C-4434-ABAE-6A11FECF5E3F}"/>
              </a:ext>
            </a:extLst>
          </p:cNvPr>
          <p:cNvGrpSpPr/>
          <p:nvPr/>
        </p:nvGrpSpPr>
        <p:grpSpPr>
          <a:xfrm>
            <a:off x="-18592" y="109979"/>
            <a:ext cx="11772295" cy="532396"/>
            <a:chOff x="84872" y="2293270"/>
            <a:chExt cx="11699354" cy="743185"/>
          </a:xfrm>
        </p:grpSpPr>
        <p:grpSp>
          <p:nvGrpSpPr>
            <p:cNvPr id="16" name="Group 70">
              <a:extLst>
                <a:ext uri="{FF2B5EF4-FFF2-40B4-BE49-F238E27FC236}">
                  <a16:creationId xmlns:a16="http://schemas.microsoft.com/office/drawing/2014/main" id="{0F83F9C3-22C1-4DD7-8477-139C0FA851D1}"/>
                </a:ext>
              </a:extLst>
            </p:cNvPr>
            <p:cNvGrpSpPr>
              <a:grpSpLocks/>
            </p:cNvGrpSpPr>
            <p:nvPr/>
          </p:nvGrpSpPr>
          <p:grpSpPr bwMode="auto">
            <a:xfrm>
              <a:off x="254804" y="2293270"/>
              <a:ext cx="4046167" cy="743185"/>
              <a:chOff x="548627" y="3428143"/>
              <a:chExt cx="2083587" cy="1431480"/>
            </a:xfrm>
          </p:grpSpPr>
          <p:pic>
            <p:nvPicPr>
              <p:cNvPr id="19" name="Picture 8" descr="empty-green-rectangle">
                <a:extLst>
                  <a:ext uri="{FF2B5EF4-FFF2-40B4-BE49-F238E27FC236}">
                    <a16:creationId xmlns:a16="http://schemas.microsoft.com/office/drawing/2014/main" id="{365E2153-8E84-4CDE-BE18-48DC60880B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548627" y="3428143"/>
                <a:ext cx="2083587"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9" descr="green-top-faded">
                <a:extLst>
                  <a:ext uri="{FF2B5EF4-FFF2-40B4-BE49-F238E27FC236}">
                    <a16:creationId xmlns:a16="http://schemas.microsoft.com/office/drawing/2014/main" id="{7691A04D-1A05-4943-9973-7552BD5803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05949" y="3923854"/>
                <a:ext cx="1273933"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TextBox 16">
              <a:extLst>
                <a:ext uri="{FF2B5EF4-FFF2-40B4-BE49-F238E27FC236}">
                  <a16:creationId xmlns:a16="http://schemas.microsoft.com/office/drawing/2014/main" id="{1D4F090E-1A95-46F7-8DB6-5F17AA0835D8}"/>
                </a:ext>
              </a:extLst>
            </p:cNvPr>
            <p:cNvSpPr txBox="1"/>
            <p:nvPr/>
          </p:nvSpPr>
          <p:spPr bwMode="auto">
            <a:xfrm>
              <a:off x="84872" y="2310890"/>
              <a:ext cx="1501326" cy="687413"/>
            </a:xfrm>
            <a:prstGeom prst="rect">
              <a:avLst/>
            </a:prstGeom>
            <a:noFill/>
          </p:spPr>
          <p:txBody>
            <a:bodyPr wrap="square">
              <a:spAutoFit/>
            </a:bodyPr>
            <a:lstStyle/>
            <a:p>
              <a:pPr algn="ctr">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IV</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8" name="Rectangle 1026060">
              <a:extLst>
                <a:ext uri="{FF2B5EF4-FFF2-40B4-BE49-F238E27FC236}">
                  <a16:creationId xmlns:a16="http://schemas.microsoft.com/office/drawing/2014/main" id="{FF361E9B-624C-495A-9BE9-DDEA767DE894}"/>
                </a:ext>
              </a:extLst>
            </p:cNvPr>
            <p:cNvSpPr>
              <a:spLocks noChangeArrowheads="1"/>
            </p:cNvSpPr>
            <p:nvPr/>
          </p:nvSpPr>
          <p:spPr bwMode="auto">
            <a:xfrm>
              <a:off x="1210795" y="2304839"/>
              <a:ext cx="10573431" cy="69170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500">
                  <a:cs typeface="Arial" panose="020B0604020202020204" pitchFamily="34" charset="0"/>
                </a:rPr>
                <a:t>Ứng dụng</a:t>
              </a:r>
              <a:endParaRPr lang="en-US" sz="2500" dirty="0">
                <a:cs typeface="Arial" panose="020B0604020202020204" pitchFamily="34" charset="0"/>
              </a:endParaRPr>
            </a:p>
          </p:txBody>
        </p:sp>
      </p:grpSp>
      <p:sp>
        <p:nvSpPr>
          <p:cNvPr id="24" name="TextBox 23">
            <a:extLst>
              <a:ext uri="{FF2B5EF4-FFF2-40B4-BE49-F238E27FC236}">
                <a16:creationId xmlns:a16="http://schemas.microsoft.com/office/drawing/2014/main" id="{04ED2873-B901-4BEB-AD12-64A1FF972608}"/>
              </a:ext>
            </a:extLst>
          </p:cNvPr>
          <p:cNvSpPr txBox="1"/>
          <p:nvPr/>
        </p:nvSpPr>
        <p:spPr>
          <a:xfrm>
            <a:off x="9696400" y="3146329"/>
            <a:ext cx="2244305" cy="2862322"/>
          </a:xfrm>
          <a:prstGeom prst="rect">
            <a:avLst/>
          </a:prstGeom>
          <a:noFill/>
        </p:spPr>
        <p:txBody>
          <a:bodyPr wrap="square">
            <a:spAutoFit/>
          </a:bodyPr>
          <a:lstStyle/>
          <a:p>
            <a:pPr algn="ctr"/>
            <a:r>
              <a:rPr lang="en-US" sz="1800" i="1">
                <a:effectLst/>
                <a:latin typeface="Arial" panose="020B0604020202020204" pitchFamily="34" charset="0"/>
                <a:ea typeface="游明朝" panose="02020400000000000000" pitchFamily="18" charset="-128"/>
                <a:cs typeface="Arial" panose="020B0604020202020204" pitchFamily="34" charset="0"/>
              </a:rPr>
              <a:t>Phân tích quang phổ phát ra từ một vật giúp ta biết được thành phần cấu tạo của vật đó dù nó ở rất xa như mặt trời, các ngôi sao…hay vật không thể tiếp cận trực tiếp như lò luyện</a:t>
            </a:r>
            <a:endParaRPr lang="en-US"/>
          </a:p>
        </p:txBody>
      </p:sp>
      <p:pic>
        <p:nvPicPr>
          <p:cNvPr id="25" name="Picture 24" descr="A picture containing cup, outdoor object, star&#10;&#10;Description automatically generated">
            <a:extLst>
              <a:ext uri="{FF2B5EF4-FFF2-40B4-BE49-F238E27FC236}">
                <a16:creationId xmlns:a16="http://schemas.microsoft.com/office/drawing/2014/main" id="{F32D2E6E-BDD2-4A9F-968B-984922753CA6}"/>
              </a:ext>
            </a:extLst>
          </p:cNvPr>
          <p:cNvPicPr>
            <a:picLocks noChangeAspect="1"/>
          </p:cNvPicPr>
          <p:nvPr/>
        </p:nvPicPr>
        <p:blipFill rotWithShape="1">
          <a:blip r:embed="rId6">
            <a:extLst>
              <a:ext uri="{28A0092B-C50C-407E-A947-70E740481C1C}">
                <a14:useLocalDpi xmlns:a14="http://schemas.microsoft.com/office/drawing/2010/main" val="0"/>
              </a:ext>
            </a:extLst>
          </a:blip>
          <a:srcRect l="51561" r="10539" b="41688"/>
          <a:stretch/>
        </p:blipFill>
        <p:spPr>
          <a:xfrm>
            <a:off x="9603831" y="849348"/>
            <a:ext cx="2432694" cy="2108335"/>
          </a:xfrm>
          <a:prstGeom prst="rect">
            <a:avLst/>
          </a:prstGeom>
          <a:ln>
            <a:noFill/>
          </a:ln>
          <a:effectLst>
            <a:softEdge rad="112500"/>
          </a:effectLst>
        </p:spPr>
      </p:pic>
    </p:spTree>
    <p:extLst>
      <p:ext uri="{BB962C8B-B14F-4D97-AF65-F5344CB8AC3E}">
        <p14:creationId xmlns:p14="http://schemas.microsoft.com/office/powerpoint/2010/main" val="77854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D7A25EB6-5170-4781-9401-6D0E2777B48E}"/>
              </a:ext>
            </a:extLst>
          </p:cNvPr>
          <p:cNvGraphicFramePr>
            <a:graphicFrameLocks noGrp="1"/>
          </p:cNvGraphicFramePr>
          <p:nvPr/>
        </p:nvGraphicFramePr>
        <p:xfrm>
          <a:off x="0" y="1"/>
          <a:ext cx="12192000" cy="6864672"/>
        </p:xfrm>
        <a:graphic>
          <a:graphicData uri="http://schemas.openxmlformats.org/drawingml/2006/table">
            <a:tbl>
              <a:tblPr/>
              <a:tblGrid>
                <a:gridCol w="1570567">
                  <a:extLst>
                    <a:ext uri="{9D8B030D-6E8A-4147-A177-3AD203B41FA5}">
                      <a16:colId xmlns:a16="http://schemas.microsoft.com/office/drawing/2014/main" val="3863323615"/>
                    </a:ext>
                  </a:extLst>
                </a:gridCol>
                <a:gridCol w="3219450">
                  <a:extLst>
                    <a:ext uri="{9D8B030D-6E8A-4147-A177-3AD203B41FA5}">
                      <a16:colId xmlns:a16="http://schemas.microsoft.com/office/drawing/2014/main" val="1654787376"/>
                    </a:ext>
                  </a:extLst>
                </a:gridCol>
                <a:gridCol w="3699934">
                  <a:extLst>
                    <a:ext uri="{9D8B030D-6E8A-4147-A177-3AD203B41FA5}">
                      <a16:colId xmlns:a16="http://schemas.microsoft.com/office/drawing/2014/main" val="2576526383"/>
                    </a:ext>
                  </a:extLst>
                </a:gridCol>
                <a:gridCol w="3702049">
                  <a:extLst>
                    <a:ext uri="{9D8B030D-6E8A-4147-A177-3AD203B41FA5}">
                      <a16:colId xmlns:a16="http://schemas.microsoft.com/office/drawing/2014/main" val="4267430151"/>
                    </a:ext>
                  </a:extLst>
                </a:gridCol>
              </a:tblGrid>
              <a:tr h="691256">
                <a:tc>
                  <a:txBody>
                    <a:bodyPr/>
                    <a:lstStyle>
                      <a:lvl1pPr marL="71438">
                        <a:spcBef>
                          <a:spcPct val="20000"/>
                        </a:spcBef>
                        <a:buFont typeface="Arial" panose="020B0604020202020204" pitchFamily="34" charset="0"/>
                        <a:tabLst>
                          <a:tab pos="179388" algn="l"/>
                        </a:tabLst>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tabLst>
                          <a:tab pos="179388" algn="l"/>
                        </a:tabLst>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tabLst>
                          <a:tab pos="179388" algn="l"/>
                        </a:tabLst>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tabLst>
                          <a:tab pos="179388" algn="l"/>
                        </a:tabLst>
                        <a:defRPr>
                          <a:solidFill>
                            <a:schemeClr val="tx1"/>
                          </a:solidFill>
                          <a:latin typeface="Arial" panose="020B0604020202020204" pitchFamily="34" charset="0"/>
                        </a:defRPr>
                      </a:lvl4pPr>
                      <a:lvl5pPr marL="2057400" indent="-228600">
                        <a:spcBef>
                          <a:spcPct val="20000"/>
                        </a:spcBef>
                        <a:buFont typeface="Arial" panose="020B0604020202020204" pitchFamily="34" charset="0"/>
                        <a:tabLst>
                          <a:tab pos="179388"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9pPr>
                    </a:lstStyle>
                    <a:p>
                      <a:pPr marL="71438" marR="0" lvl="0" indent="0" algn="ctr" defTabSz="914400" rtl="0" eaLnBrk="1" fontAlgn="base" latinLnBrk="0" hangingPunct="1">
                        <a:lnSpc>
                          <a:spcPct val="120000"/>
                        </a:lnSpc>
                        <a:spcBef>
                          <a:spcPct val="0"/>
                        </a:spcBef>
                        <a:spcAft>
                          <a:spcPct val="0"/>
                        </a:spcAft>
                        <a:buClrTx/>
                        <a:buSzTx/>
                        <a:buFontTx/>
                        <a:buNone/>
                        <a:tabLst>
                          <a:tab pos="179388" algn="l"/>
                        </a:tabLst>
                      </a:pPr>
                      <a:r>
                        <a:rPr kumimoji="0" lang="en-US" altLang="en-US" sz="2000" b="1" i="0" u="none" strike="noStrike" cap="none" normalizeH="0" baseline="0">
                          <a:ln>
                            <a:noFill/>
                          </a:ln>
                          <a:solidFill>
                            <a:schemeClr val="tx1"/>
                          </a:solidFill>
                          <a:effectLst/>
                          <a:latin typeface="Arial" panose="020B0604020202020204" pitchFamily="34" charset="0"/>
                          <a:cs typeface="Arial" panose="020B0604020202020204" pitchFamily="34" charset="0"/>
                        </a:rPr>
                        <a:t>Loại quang phổ</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tabLst>
                          <a:tab pos="179388" algn="l"/>
                        </a:tabLst>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tabLst>
                          <a:tab pos="179388" algn="l"/>
                        </a:tabLst>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tabLst>
                          <a:tab pos="179388" algn="l"/>
                        </a:tabLst>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tabLst>
                          <a:tab pos="179388" algn="l"/>
                        </a:tabLst>
                        <a:defRPr>
                          <a:solidFill>
                            <a:schemeClr val="tx1"/>
                          </a:solidFill>
                          <a:latin typeface="Arial" panose="020B0604020202020204" pitchFamily="34" charset="0"/>
                        </a:defRPr>
                      </a:lvl4pPr>
                      <a:lvl5pPr marL="2057400" indent="-228600">
                        <a:spcBef>
                          <a:spcPct val="20000"/>
                        </a:spcBef>
                        <a:buFont typeface="Arial" panose="020B0604020202020204" pitchFamily="34" charset="0"/>
                        <a:tabLst>
                          <a:tab pos="179388"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ct val="120000"/>
                        </a:lnSpc>
                        <a:spcBef>
                          <a:spcPct val="0"/>
                        </a:spcBef>
                        <a:spcAft>
                          <a:spcPct val="0"/>
                        </a:spcAft>
                        <a:buClrTx/>
                        <a:buSzTx/>
                        <a:buFontTx/>
                        <a:buNone/>
                        <a:tabLst>
                          <a:tab pos="179388" algn="l"/>
                        </a:tabLst>
                      </a:pPr>
                      <a:r>
                        <a:rPr kumimoji="0" lang="nl-NL" altLang="en-US" sz="2000" b="1" i="0" u="none" strike="noStrike" cap="none" normalizeH="0" baseline="0">
                          <a:ln>
                            <a:noFill/>
                          </a:ln>
                          <a:solidFill>
                            <a:schemeClr val="tx1"/>
                          </a:solidFill>
                          <a:effectLst/>
                          <a:latin typeface="Arial" panose="020B0604020202020204" pitchFamily="34" charset="0"/>
                          <a:cs typeface="Arial" panose="020B0604020202020204" pitchFamily="34" charset="0"/>
                        </a:rPr>
                        <a:t>Quang phổ liên tục</a:t>
                      </a:r>
                      <a:endParaRPr kumimoji="0" lang="en-US" altLang="en-US" sz="20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tabLst>
                          <a:tab pos="179388" algn="l"/>
                        </a:tabLst>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tabLst>
                          <a:tab pos="179388" algn="l"/>
                        </a:tabLst>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tabLst>
                          <a:tab pos="179388" algn="l"/>
                        </a:tabLst>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tabLst>
                          <a:tab pos="179388" algn="l"/>
                        </a:tabLst>
                        <a:defRPr>
                          <a:solidFill>
                            <a:schemeClr val="tx1"/>
                          </a:solidFill>
                          <a:latin typeface="Arial" panose="020B0604020202020204" pitchFamily="34" charset="0"/>
                        </a:defRPr>
                      </a:lvl4pPr>
                      <a:lvl5pPr marL="2057400" indent="-228600">
                        <a:spcBef>
                          <a:spcPct val="20000"/>
                        </a:spcBef>
                        <a:buFont typeface="Arial" panose="020B0604020202020204" pitchFamily="34" charset="0"/>
                        <a:tabLst>
                          <a:tab pos="179388"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ct val="120000"/>
                        </a:lnSpc>
                        <a:spcBef>
                          <a:spcPct val="0"/>
                        </a:spcBef>
                        <a:spcAft>
                          <a:spcPct val="0"/>
                        </a:spcAft>
                        <a:buClrTx/>
                        <a:buSzTx/>
                        <a:buFontTx/>
                        <a:buNone/>
                        <a:tabLst>
                          <a:tab pos="179388" algn="l"/>
                        </a:tabLst>
                      </a:pPr>
                      <a:r>
                        <a:rPr kumimoji="0" lang="nl-NL" altLang="en-US" sz="2000" b="1" i="0" u="none" strike="noStrike" cap="none" normalizeH="0" baseline="0">
                          <a:ln>
                            <a:noFill/>
                          </a:ln>
                          <a:solidFill>
                            <a:schemeClr val="tx1"/>
                          </a:solidFill>
                          <a:effectLst/>
                          <a:latin typeface="Arial" panose="020B0604020202020204" pitchFamily="34" charset="0"/>
                          <a:cs typeface="Arial" panose="020B0604020202020204" pitchFamily="34" charset="0"/>
                        </a:rPr>
                        <a:t>Quang phổ vạch phát xạ</a:t>
                      </a:r>
                      <a:endParaRPr kumimoji="0" lang="en-US" altLang="en-US" sz="20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tabLst>
                          <a:tab pos="179388" algn="l"/>
                        </a:tabLst>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tabLst>
                          <a:tab pos="179388" algn="l"/>
                        </a:tabLst>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tabLst>
                          <a:tab pos="179388" algn="l"/>
                        </a:tabLst>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tabLst>
                          <a:tab pos="179388" algn="l"/>
                        </a:tabLst>
                        <a:defRPr>
                          <a:solidFill>
                            <a:schemeClr val="tx1"/>
                          </a:solidFill>
                          <a:latin typeface="Arial" panose="020B0604020202020204" pitchFamily="34" charset="0"/>
                        </a:defRPr>
                      </a:lvl4pPr>
                      <a:lvl5pPr marL="2057400" indent="-228600">
                        <a:spcBef>
                          <a:spcPct val="20000"/>
                        </a:spcBef>
                        <a:buFont typeface="Arial" panose="020B0604020202020204" pitchFamily="34" charset="0"/>
                        <a:tabLst>
                          <a:tab pos="179388"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ct val="120000"/>
                        </a:lnSpc>
                        <a:spcBef>
                          <a:spcPct val="0"/>
                        </a:spcBef>
                        <a:spcAft>
                          <a:spcPct val="0"/>
                        </a:spcAft>
                        <a:buClrTx/>
                        <a:buSzTx/>
                        <a:buFontTx/>
                        <a:buNone/>
                        <a:tabLst>
                          <a:tab pos="179388" algn="l"/>
                        </a:tabLst>
                      </a:pPr>
                      <a:r>
                        <a:rPr kumimoji="0" lang="nl-NL" altLang="en-US" sz="2000" b="1" i="0" u="none" strike="noStrike" cap="none" normalizeH="0" baseline="0">
                          <a:ln>
                            <a:noFill/>
                          </a:ln>
                          <a:solidFill>
                            <a:schemeClr val="tx1"/>
                          </a:solidFill>
                          <a:effectLst/>
                          <a:latin typeface="Arial" panose="020B0604020202020204" pitchFamily="34" charset="0"/>
                          <a:cs typeface="Arial" panose="020B0604020202020204" pitchFamily="34" charset="0"/>
                        </a:rPr>
                        <a:t>Quang phổ vạch hấp thụ</a:t>
                      </a:r>
                      <a:endParaRPr kumimoji="0" lang="en-US" altLang="en-US" sz="20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27288324"/>
                  </a:ext>
                </a:extLst>
              </a:tr>
              <a:tr h="1778044">
                <a:tc>
                  <a:txBody>
                    <a:bodyPr/>
                    <a:lstStyle>
                      <a:lvl1pPr marL="71438">
                        <a:spcBef>
                          <a:spcPct val="20000"/>
                        </a:spcBef>
                        <a:buFont typeface="Arial" panose="020B0604020202020204" pitchFamily="34" charset="0"/>
                        <a:tabLst>
                          <a:tab pos="179388" algn="l"/>
                        </a:tabLst>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tabLst>
                          <a:tab pos="179388" algn="l"/>
                        </a:tabLst>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tabLst>
                          <a:tab pos="179388" algn="l"/>
                        </a:tabLst>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tabLst>
                          <a:tab pos="179388" algn="l"/>
                        </a:tabLst>
                        <a:defRPr>
                          <a:solidFill>
                            <a:schemeClr val="tx1"/>
                          </a:solidFill>
                          <a:latin typeface="Arial" panose="020B0604020202020204" pitchFamily="34" charset="0"/>
                        </a:defRPr>
                      </a:lvl4pPr>
                      <a:lvl5pPr marL="2057400" indent="-228600">
                        <a:spcBef>
                          <a:spcPct val="20000"/>
                        </a:spcBef>
                        <a:buFont typeface="Arial" panose="020B0604020202020204" pitchFamily="34" charset="0"/>
                        <a:tabLst>
                          <a:tab pos="179388"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9pPr>
                    </a:lstStyle>
                    <a:p>
                      <a:pPr marL="71438" marR="0" lvl="0" indent="0" algn="l" defTabSz="914400" rtl="0" eaLnBrk="1" fontAlgn="base" latinLnBrk="0" hangingPunct="1">
                        <a:lnSpc>
                          <a:spcPct val="120000"/>
                        </a:lnSpc>
                        <a:spcBef>
                          <a:spcPct val="0"/>
                        </a:spcBef>
                        <a:spcAft>
                          <a:spcPct val="0"/>
                        </a:spcAft>
                        <a:buClrTx/>
                        <a:buSzTx/>
                        <a:buFontTx/>
                        <a:buNone/>
                        <a:tabLst>
                          <a:tab pos="179388" algn="l"/>
                        </a:tabLst>
                      </a:pPr>
                      <a:r>
                        <a:rPr kumimoji="0" lang="nl-NL" altLang="en-US" sz="2000" b="1" i="0" u="none" strike="noStrike" cap="none" normalizeH="0" baseline="0">
                          <a:ln>
                            <a:noFill/>
                          </a:ln>
                          <a:solidFill>
                            <a:schemeClr val="tx1"/>
                          </a:solidFill>
                          <a:effectLst/>
                          <a:latin typeface="Arial" panose="020B0604020202020204" pitchFamily="34" charset="0"/>
                          <a:cs typeface="Arial" panose="020B0604020202020204" pitchFamily="34" charset="0"/>
                        </a:rPr>
                        <a:t>Định nghĩa</a:t>
                      </a:r>
                      <a:endParaRPr kumimoji="0" lang="en-US" altLang="en-US" sz="20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03188">
                        <a:spcBef>
                          <a:spcPct val="20000"/>
                        </a:spcBef>
                        <a:buFont typeface="Arial" panose="020B0604020202020204" pitchFamily="34" charset="0"/>
                        <a:tabLst>
                          <a:tab pos="179388" algn="l"/>
                        </a:tabLst>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tabLst>
                          <a:tab pos="179388" algn="l"/>
                        </a:tabLst>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tabLst>
                          <a:tab pos="179388" algn="l"/>
                        </a:tabLst>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tabLst>
                          <a:tab pos="179388" algn="l"/>
                        </a:tabLst>
                        <a:defRPr>
                          <a:solidFill>
                            <a:schemeClr val="tx1"/>
                          </a:solidFill>
                          <a:latin typeface="Arial" panose="020B0604020202020204" pitchFamily="34" charset="0"/>
                        </a:defRPr>
                      </a:lvl4pPr>
                      <a:lvl5pPr marL="2057400" indent="-228600">
                        <a:spcBef>
                          <a:spcPct val="20000"/>
                        </a:spcBef>
                        <a:buFont typeface="Arial" panose="020B0604020202020204" pitchFamily="34" charset="0"/>
                        <a:tabLst>
                          <a:tab pos="179388"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9pPr>
                    </a:lstStyle>
                    <a:p>
                      <a:pPr marL="103188" marR="0" lvl="0" indent="0" algn="ctr" defTabSz="914400" rtl="0" eaLnBrk="1" fontAlgn="base" latinLnBrk="0" hangingPunct="1">
                        <a:lnSpc>
                          <a:spcPct val="120000"/>
                        </a:lnSpc>
                        <a:spcBef>
                          <a:spcPct val="0"/>
                        </a:spcBef>
                        <a:spcAft>
                          <a:spcPct val="0"/>
                        </a:spcAft>
                        <a:buClrTx/>
                        <a:buSzTx/>
                        <a:buFontTx/>
                        <a:buNone/>
                        <a:tabLst>
                          <a:tab pos="179388" algn="l"/>
                        </a:tabLst>
                      </a:pPr>
                      <a:r>
                        <a:rPr kumimoji="0" lang="nl-NL"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Gồm một dải màu có màu thay đổi một cách liên tục </a:t>
                      </a:r>
                      <a:r>
                        <a:rPr kumimoji="0" lang="pt-BR"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từ đỏ đến tím.</a:t>
                      </a:r>
                      <a:endPar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103188" marR="0" lvl="0" indent="0" algn="ctr" defTabSz="914400" rtl="0" eaLnBrk="1" fontAlgn="base" latinLnBrk="0" hangingPunct="1">
                        <a:lnSpc>
                          <a:spcPct val="120000"/>
                        </a:lnSpc>
                        <a:spcBef>
                          <a:spcPct val="0"/>
                        </a:spcBef>
                        <a:spcAft>
                          <a:spcPct val="0"/>
                        </a:spcAft>
                        <a:buClrTx/>
                        <a:buSzTx/>
                        <a:buFontTx/>
                        <a:buNone/>
                        <a:tabLst>
                          <a:tab pos="179388" algn="l"/>
                        </a:tabLst>
                      </a:pPr>
                      <a:r>
                        <a:rPr kumimoji="0" lang="nl-NL"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52388">
                        <a:spcBef>
                          <a:spcPct val="20000"/>
                        </a:spcBef>
                        <a:buFont typeface="Arial" panose="020B0604020202020204" pitchFamily="34" charset="0"/>
                        <a:tabLst>
                          <a:tab pos="179388" algn="l"/>
                        </a:tabLst>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tabLst>
                          <a:tab pos="179388" algn="l"/>
                        </a:tabLst>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tabLst>
                          <a:tab pos="179388" algn="l"/>
                        </a:tabLst>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tabLst>
                          <a:tab pos="179388" algn="l"/>
                        </a:tabLst>
                        <a:defRPr>
                          <a:solidFill>
                            <a:schemeClr val="tx1"/>
                          </a:solidFill>
                          <a:latin typeface="Arial" panose="020B0604020202020204" pitchFamily="34" charset="0"/>
                        </a:defRPr>
                      </a:lvl4pPr>
                      <a:lvl5pPr marL="2057400" indent="-228600">
                        <a:spcBef>
                          <a:spcPct val="20000"/>
                        </a:spcBef>
                        <a:buFont typeface="Arial" panose="020B0604020202020204" pitchFamily="34" charset="0"/>
                        <a:tabLst>
                          <a:tab pos="179388"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9pPr>
                    </a:lstStyle>
                    <a:p>
                      <a:pPr marL="52388" marR="0" lvl="0" indent="0" algn="ctr" defTabSz="914400" rtl="0" eaLnBrk="1" fontAlgn="base" latinLnBrk="0" hangingPunct="1">
                        <a:lnSpc>
                          <a:spcPct val="120000"/>
                        </a:lnSpc>
                        <a:spcBef>
                          <a:spcPct val="0"/>
                        </a:spcBef>
                        <a:spcAft>
                          <a:spcPct val="0"/>
                        </a:spcAft>
                        <a:buClrTx/>
                        <a:buSzTx/>
                        <a:buFontTx/>
                        <a:buNone/>
                        <a:tabLst>
                          <a:tab pos="179388" algn="l"/>
                        </a:tabLst>
                      </a:pPr>
                      <a:r>
                        <a:rPr kumimoji="0" lang="nl-NL"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Gồm các vạch màu riêng lẻ, ngăn cách nhau bởi những khoảng tối.</a:t>
                      </a:r>
                      <a:endPar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52388" marR="0" lvl="0" indent="0" algn="ctr" defTabSz="914400" rtl="0" eaLnBrk="1" fontAlgn="base" latinLnBrk="0" hangingPunct="1">
                        <a:lnSpc>
                          <a:spcPct val="120000"/>
                        </a:lnSpc>
                        <a:spcBef>
                          <a:spcPct val="0"/>
                        </a:spcBef>
                        <a:spcAft>
                          <a:spcPct val="0"/>
                        </a:spcAft>
                        <a:buClrTx/>
                        <a:buSzTx/>
                        <a:buFontTx/>
                        <a:buNone/>
                        <a:tabLst>
                          <a:tab pos="179388" algn="l"/>
                        </a:tabLst>
                      </a:pPr>
                      <a:r>
                        <a:rPr kumimoji="0" lang="nl-NL"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58738">
                        <a:spcBef>
                          <a:spcPct val="20000"/>
                        </a:spcBef>
                        <a:buFont typeface="Arial" panose="020B0604020202020204" pitchFamily="34" charset="0"/>
                        <a:tabLst>
                          <a:tab pos="179388" algn="l"/>
                        </a:tabLst>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tabLst>
                          <a:tab pos="179388" algn="l"/>
                        </a:tabLst>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tabLst>
                          <a:tab pos="179388" algn="l"/>
                        </a:tabLst>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tabLst>
                          <a:tab pos="179388" algn="l"/>
                        </a:tabLst>
                        <a:defRPr>
                          <a:solidFill>
                            <a:schemeClr val="tx1"/>
                          </a:solidFill>
                          <a:latin typeface="Arial" panose="020B0604020202020204" pitchFamily="34" charset="0"/>
                        </a:defRPr>
                      </a:lvl4pPr>
                      <a:lvl5pPr marL="2057400" indent="-228600">
                        <a:spcBef>
                          <a:spcPct val="20000"/>
                        </a:spcBef>
                        <a:buFont typeface="Arial" panose="020B0604020202020204" pitchFamily="34" charset="0"/>
                        <a:tabLst>
                          <a:tab pos="179388"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9pPr>
                    </a:lstStyle>
                    <a:p>
                      <a:pPr marL="58738" marR="0" lvl="0" indent="0" algn="ctr" defTabSz="914400" rtl="0" eaLnBrk="1" fontAlgn="base" latinLnBrk="0" hangingPunct="1">
                        <a:lnSpc>
                          <a:spcPct val="120000"/>
                        </a:lnSpc>
                        <a:spcBef>
                          <a:spcPct val="0"/>
                        </a:spcBef>
                        <a:spcAft>
                          <a:spcPct val="0"/>
                        </a:spcAft>
                        <a:buClrTx/>
                        <a:buSzTx/>
                        <a:buFontTx/>
                        <a:buNone/>
                        <a:tabLst>
                          <a:tab pos="179388" algn="l"/>
                        </a:tabLst>
                      </a:pPr>
                      <a:r>
                        <a:rPr kumimoji="0" lang="nl-NL"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Gồm các vạch </a:t>
                      </a:r>
                      <a:r>
                        <a:rPr kumimoji="0" lang="pt-BR"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hay đám vạch tối </a:t>
                      </a:r>
                      <a:r>
                        <a:rPr kumimoji="0" lang="nl-NL"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trên nền quang phổ liên tục.</a:t>
                      </a:r>
                      <a:endPar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58738" marR="0" lvl="0" indent="0" algn="just" defTabSz="914400" rtl="0" eaLnBrk="1" fontAlgn="base" latinLnBrk="0" hangingPunct="1">
                        <a:lnSpc>
                          <a:spcPct val="120000"/>
                        </a:lnSpc>
                        <a:spcBef>
                          <a:spcPct val="0"/>
                        </a:spcBef>
                        <a:spcAft>
                          <a:spcPct val="0"/>
                        </a:spcAft>
                        <a:buClrTx/>
                        <a:buSzTx/>
                        <a:buFontTx/>
                        <a:buNone/>
                        <a:tabLst>
                          <a:tab pos="179388" algn="l"/>
                        </a:tabLst>
                      </a:pPr>
                      <a:r>
                        <a:rPr kumimoji="0" lang="nl-NL" altLang="en-US" sz="2000" b="1"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en-US" altLang="en-US" sz="20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58738" marR="0" lvl="0" indent="0" algn="ctr" defTabSz="914400" rtl="0" eaLnBrk="1" fontAlgn="base" latinLnBrk="0" hangingPunct="1">
                        <a:lnSpc>
                          <a:spcPct val="120000"/>
                        </a:lnSpc>
                        <a:spcBef>
                          <a:spcPct val="0"/>
                        </a:spcBef>
                        <a:spcAft>
                          <a:spcPct val="0"/>
                        </a:spcAft>
                        <a:buClrTx/>
                        <a:buSzTx/>
                        <a:buFontTx/>
                        <a:buNone/>
                        <a:tabLst>
                          <a:tab pos="179388" algn="l"/>
                        </a:tabLst>
                      </a:pPr>
                      <a:r>
                        <a:rPr kumimoji="0" lang="nl-NL" altLang="en-US" sz="2000" b="1"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en-US" altLang="en-US" sz="20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68362213"/>
                  </a:ext>
                </a:extLst>
              </a:tr>
              <a:tr h="1606830">
                <a:tc>
                  <a:txBody>
                    <a:bodyPr/>
                    <a:lstStyle>
                      <a:lvl1pPr marL="71438">
                        <a:spcBef>
                          <a:spcPct val="20000"/>
                        </a:spcBef>
                        <a:buFont typeface="Arial" panose="020B0604020202020204" pitchFamily="34" charset="0"/>
                        <a:tabLst>
                          <a:tab pos="179388" algn="l"/>
                        </a:tabLst>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tabLst>
                          <a:tab pos="179388" algn="l"/>
                        </a:tabLst>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tabLst>
                          <a:tab pos="179388" algn="l"/>
                        </a:tabLst>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tabLst>
                          <a:tab pos="179388" algn="l"/>
                        </a:tabLst>
                        <a:defRPr>
                          <a:solidFill>
                            <a:schemeClr val="tx1"/>
                          </a:solidFill>
                          <a:latin typeface="Arial" panose="020B0604020202020204" pitchFamily="34" charset="0"/>
                        </a:defRPr>
                      </a:lvl4pPr>
                      <a:lvl5pPr marL="2057400" indent="-228600">
                        <a:spcBef>
                          <a:spcPct val="20000"/>
                        </a:spcBef>
                        <a:buFont typeface="Arial" panose="020B0604020202020204" pitchFamily="34" charset="0"/>
                        <a:tabLst>
                          <a:tab pos="179388"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9pPr>
                    </a:lstStyle>
                    <a:p>
                      <a:pPr marL="71438" marR="0" lvl="0" indent="0" algn="l" defTabSz="914400" rtl="0" eaLnBrk="1" fontAlgn="base" latinLnBrk="0" hangingPunct="1">
                        <a:lnSpc>
                          <a:spcPct val="120000"/>
                        </a:lnSpc>
                        <a:spcBef>
                          <a:spcPct val="0"/>
                        </a:spcBef>
                        <a:spcAft>
                          <a:spcPct val="0"/>
                        </a:spcAft>
                        <a:buClrTx/>
                        <a:buSzTx/>
                        <a:buFontTx/>
                        <a:buNone/>
                        <a:tabLst>
                          <a:tab pos="179388" algn="l"/>
                        </a:tabLst>
                      </a:pPr>
                      <a:r>
                        <a:rPr kumimoji="0" lang="nl-NL" altLang="en-US" sz="2000" b="1" i="0" u="none" strike="noStrike" cap="none" normalizeH="0" baseline="0">
                          <a:ln>
                            <a:noFill/>
                          </a:ln>
                          <a:solidFill>
                            <a:schemeClr val="tx1"/>
                          </a:solidFill>
                          <a:effectLst/>
                          <a:latin typeface="Arial" panose="020B0604020202020204" pitchFamily="34" charset="0"/>
                          <a:cs typeface="Arial" panose="020B0604020202020204" pitchFamily="34" charset="0"/>
                        </a:rPr>
                        <a:t>Nguồn phát</a:t>
                      </a:r>
                      <a:endParaRPr kumimoji="0" lang="en-US" altLang="en-US" sz="20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03188">
                        <a:spcBef>
                          <a:spcPct val="20000"/>
                        </a:spcBef>
                        <a:buFont typeface="Arial" panose="020B0604020202020204" pitchFamily="34" charset="0"/>
                        <a:tabLst>
                          <a:tab pos="179388" algn="l"/>
                        </a:tabLst>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tabLst>
                          <a:tab pos="179388" algn="l"/>
                        </a:tabLst>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tabLst>
                          <a:tab pos="179388" algn="l"/>
                        </a:tabLst>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tabLst>
                          <a:tab pos="179388" algn="l"/>
                        </a:tabLst>
                        <a:defRPr>
                          <a:solidFill>
                            <a:schemeClr val="tx1"/>
                          </a:solidFill>
                          <a:latin typeface="Arial" panose="020B0604020202020204" pitchFamily="34" charset="0"/>
                        </a:defRPr>
                      </a:lvl4pPr>
                      <a:lvl5pPr marL="2057400" indent="-228600">
                        <a:spcBef>
                          <a:spcPct val="20000"/>
                        </a:spcBef>
                        <a:buFont typeface="Arial" panose="020B0604020202020204" pitchFamily="34" charset="0"/>
                        <a:tabLst>
                          <a:tab pos="179388"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9pPr>
                    </a:lstStyle>
                    <a:p>
                      <a:pPr marL="103188" marR="0" lvl="0" indent="0" algn="ctr" defTabSz="914400" rtl="0" eaLnBrk="1" fontAlgn="base" latinLnBrk="0" hangingPunct="1">
                        <a:lnSpc>
                          <a:spcPct val="120000"/>
                        </a:lnSpc>
                        <a:spcBef>
                          <a:spcPct val="0"/>
                        </a:spcBef>
                        <a:spcAft>
                          <a:spcPct val="0"/>
                        </a:spcAft>
                        <a:buClrTx/>
                        <a:buSzTx/>
                        <a:buFontTx/>
                        <a:buNone/>
                        <a:tabLst>
                          <a:tab pos="179388" algn="l"/>
                        </a:tabLst>
                      </a:pPr>
                      <a:endPar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52388">
                        <a:spcBef>
                          <a:spcPct val="20000"/>
                        </a:spcBef>
                        <a:buFont typeface="Arial" panose="020B0604020202020204" pitchFamily="34" charset="0"/>
                        <a:tabLst>
                          <a:tab pos="179388" algn="l"/>
                        </a:tabLst>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tabLst>
                          <a:tab pos="179388" algn="l"/>
                        </a:tabLst>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tabLst>
                          <a:tab pos="179388" algn="l"/>
                        </a:tabLst>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tabLst>
                          <a:tab pos="179388" algn="l"/>
                        </a:tabLst>
                        <a:defRPr>
                          <a:solidFill>
                            <a:schemeClr val="tx1"/>
                          </a:solidFill>
                          <a:latin typeface="Arial" panose="020B0604020202020204" pitchFamily="34" charset="0"/>
                        </a:defRPr>
                      </a:lvl4pPr>
                      <a:lvl5pPr marL="2057400" indent="-228600">
                        <a:spcBef>
                          <a:spcPct val="20000"/>
                        </a:spcBef>
                        <a:buFont typeface="Arial" panose="020B0604020202020204" pitchFamily="34" charset="0"/>
                        <a:tabLst>
                          <a:tab pos="179388"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9pPr>
                    </a:lstStyle>
                    <a:p>
                      <a:pPr marL="52388" marR="0" lvl="0" indent="0" algn="just" defTabSz="914400" rtl="0" eaLnBrk="1" fontAlgn="base" latinLnBrk="0" hangingPunct="1">
                        <a:lnSpc>
                          <a:spcPct val="120000"/>
                        </a:lnSpc>
                        <a:spcBef>
                          <a:spcPct val="0"/>
                        </a:spcBef>
                        <a:spcAft>
                          <a:spcPct val="0"/>
                        </a:spcAft>
                        <a:buClrTx/>
                        <a:buSzTx/>
                        <a:buFontTx/>
                        <a:buNone/>
                        <a:tabLst>
                          <a:tab pos="179388" algn="l"/>
                        </a:tabLst>
                      </a:pPr>
                      <a:endPar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58738">
                        <a:spcBef>
                          <a:spcPct val="20000"/>
                        </a:spcBef>
                        <a:buFont typeface="Arial" panose="020B0604020202020204" pitchFamily="34" charset="0"/>
                        <a:tabLst>
                          <a:tab pos="179388" algn="l"/>
                        </a:tabLst>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tabLst>
                          <a:tab pos="179388" algn="l"/>
                        </a:tabLst>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tabLst>
                          <a:tab pos="179388" algn="l"/>
                        </a:tabLst>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tabLst>
                          <a:tab pos="179388" algn="l"/>
                        </a:tabLst>
                        <a:defRPr>
                          <a:solidFill>
                            <a:schemeClr val="tx1"/>
                          </a:solidFill>
                          <a:latin typeface="Arial" panose="020B0604020202020204" pitchFamily="34" charset="0"/>
                        </a:defRPr>
                      </a:lvl4pPr>
                      <a:lvl5pPr marL="2057400" indent="-228600">
                        <a:spcBef>
                          <a:spcPct val="20000"/>
                        </a:spcBef>
                        <a:buFont typeface="Arial" panose="020B0604020202020204" pitchFamily="34" charset="0"/>
                        <a:tabLst>
                          <a:tab pos="179388"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9pPr>
                    </a:lstStyle>
                    <a:p>
                      <a:pPr marL="58738" marR="0" lvl="0" indent="0" algn="just" defTabSz="914400" rtl="0" eaLnBrk="1" fontAlgn="base" latinLnBrk="0" hangingPunct="1">
                        <a:lnSpc>
                          <a:spcPct val="120000"/>
                        </a:lnSpc>
                        <a:spcBef>
                          <a:spcPct val="0"/>
                        </a:spcBef>
                        <a:spcAft>
                          <a:spcPct val="0"/>
                        </a:spcAft>
                        <a:buClrTx/>
                        <a:buSzTx/>
                        <a:buFontTx/>
                        <a:buNone/>
                        <a:tabLst>
                          <a:tab pos="179388" algn="l"/>
                        </a:tabLst>
                      </a:pPr>
                      <a:endParaRPr kumimoji="0" lang="en-US" altLang="en-US" sz="20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5738052"/>
                  </a:ext>
                </a:extLst>
              </a:tr>
              <a:tr h="1878646">
                <a:tc>
                  <a:txBody>
                    <a:bodyPr/>
                    <a:lstStyle>
                      <a:lvl1pPr marL="71438">
                        <a:spcBef>
                          <a:spcPct val="20000"/>
                        </a:spcBef>
                        <a:buFont typeface="Arial" panose="020B0604020202020204" pitchFamily="34" charset="0"/>
                        <a:tabLst>
                          <a:tab pos="179388" algn="l"/>
                        </a:tabLst>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tabLst>
                          <a:tab pos="179388" algn="l"/>
                        </a:tabLst>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tabLst>
                          <a:tab pos="179388" algn="l"/>
                        </a:tabLst>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tabLst>
                          <a:tab pos="179388" algn="l"/>
                        </a:tabLst>
                        <a:defRPr>
                          <a:solidFill>
                            <a:schemeClr val="tx1"/>
                          </a:solidFill>
                          <a:latin typeface="Arial" panose="020B0604020202020204" pitchFamily="34" charset="0"/>
                        </a:defRPr>
                      </a:lvl4pPr>
                      <a:lvl5pPr marL="2057400" indent="-228600">
                        <a:spcBef>
                          <a:spcPct val="20000"/>
                        </a:spcBef>
                        <a:buFont typeface="Arial" panose="020B0604020202020204" pitchFamily="34" charset="0"/>
                        <a:tabLst>
                          <a:tab pos="179388"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9pPr>
                    </a:lstStyle>
                    <a:p>
                      <a:pPr marL="71438" marR="0" lvl="0" indent="0" algn="l" defTabSz="914400" rtl="0" eaLnBrk="1" fontAlgn="base" latinLnBrk="0" hangingPunct="1">
                        <a:lnSpc>
                          <a:spcPct val="120000"/>
                        </a:lnSpc>
                        <a:spcBef>
                          <a:spcPct val="0"/>
                        </a:spcBef>
                        <a:spcAft>
                          <a:spcPct val="0"/>
                        </a:spcAft>
                        <a:buClrTx/>
                        <a:buSzTx/>
                        <a:buFontTx/>
                        <a:buNone/>
                        <a:tabLst>
                          <a:tab pos="179388" algn="l"/>
                        </a:tabLst>
                      </a:pPr>
                      <a:r>
                        <a:rPr kumimoji="0" lang="nl-NL" altLang="en-US" sz="2000" b="1" i="0" u="none" strike="noStrike" cap="none" normalizeH="0" baseline="0">
                          <a:ln>
                            <a:noFill/>
                          </a:ln>
                          <a:solidFill>
                            <a:schemeClr val="tx1"/>
                          </a:solidFill>
                          <a:effectLst/>
                          <a:latin typeface="Arial" panose="020B0604020202020204" pitchFamily="34" charset="0"/>
                          <a:cs typeface="Arial" panose="020B0604020202020204" pitchFamily="34" charset="0"/>
                        </a:rPr>
                        <a:t>Đặc điểm</a:t>
                      </a:r>
                      <a:endParaRPr kumimoji="0" lang="en-US" altLang="en-US" sz="20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03188">
                        <a:spcBef>
                          <a:spcPct val="20000"/>
                        </a:spcBef>
                        <a:buFont typeface="Arial" panose="020B0604020202020204" pitchFamily="34" charset="0"/>
                        <a:tabLst>
                          <a:tab pos="179388" algn="l"/>
                        </a:tabLst>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tabLst>
                          <a:tab pos="179388" algn="l"/>
                        </a:tabLst>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tabLst>
                          <a:tab pos="179388" algn="l"/>
                        </a:tabLst>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tabLst>
                          <a:tab pos="179388" algn="l"/>
                        </a:tabLst>
                        <a:defRPr>
                          <a:solidFill>
                            <a:schemeClr val="tx1"/>
                          </a:solidFill>
                          <a:latin typeface="Arial" panose="020B0604020202020204" pitchFamily="34" charset="0"/>
                        </a:defRPr>
                      </a:lvl4pPr>
                      <a:lvl5pPr marL="2057400" indent="-228600">
                        <a:spcBef>
                          <a:spcPct val="20000"/>
                        </a:spcBef>
                        <a:buFont typeface="Arial" panose="020B0604020202020204" pitchFamily="34" charset="0"/>
                        <a:tabLst>
                          <a:tab pos="179388"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9pPr>
                    </a:lstStyle>
                    <a:p>
                      <a:pPr marL="103188" marR="0" lvl="0" indent="0" algn="ctr" defTabSz="914400" rtl="0" eaLnBrk="1" fontAlgn="base" latinLnBrk="0" hangingPunct="1">
                        <a:lnSpc>
                          <a:spcPct val="120000"/>
                        </a:lnSpc>
                        <a:spcBef>
                          <a:spcPct val="0"/>
                        </a:spcBef>
                        <a:spcAft>
                          <a:spcPct val="0"/>
                        </a:spcAft>
                        <a:buClrTx/>
                        <a:buSzTx/>
                        <a:buFontTx/>
                        <a:buNone/>
                        <a:tabLst>
                          <a:tab pos="179388" algn="l"/>
                        </a:tabLst>
                      </a:pPr>
                      <a:endPar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52388">
                        <a:spcBef>
                          <a:spcPct val="20000"/>
                        </a:spcBef>
                        <a:buFont typeface="Arial" panose="020B0604020202020204" pitchFamily="34" charset="0"/>
                        <a:tabLst>
                          <a:tab pos="179388" algn="l"/>
                        </a:tabLst>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tabLst>
                          <a:tab pos="179388" algn="l"/>
                        </a:tabLst>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tabLst>
                          <a:tab pos="179388" algn="l"/>
                        </a:tabLst>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tabLst>
                          <a:tab pos="179388" algn="l"/>
                        </a:tabLst>
                        <a:defRPr>
                          <a:solidFill>
                            <a:schemeClr val="tx1"/>
                          </a:solidFill>
                          <a:latin typeface="Arial" panose="020B0604020202020204" pitchFamily="34" charset="0"/>
                        </a:defRPr>
                      </a:lvl4pPr>
                      <a:lvl5pPr marL="2057400" indent="-228600">
                        <a:spcBef>
                          <a:spcPct val="20000"/>
                        </a:spcBef>
                        <a:buFont typeface="Arial" panose="020B0604020202020204" pitchFamily="34" charset="0"/>
                        <a:tabLst>
                          <a:tab pos="179388"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9pPr>
                    </a:lstStyle>
                    <a:p>
                      <a:pPr marL="52388" marR="0" lvl="0" indent="0" algn="just" defTabSz="914400" rtl="0" eaLnBrk="1" fontAlgn="base" latinLnBrk="0" hangingPunct="1">
                        <a:lnSpc>
                          <a:spcPct val="120000"/>
                        </a:lnSpc>
                        <a:spcBef>
                          <a:spcPct val="0"/>
                        </a:spcBef>
                        <a:spcAft>
                          <a:spcPct val="0"/>
                        </a:spcAft>
                        <a:buClrTx/>
                        <a:buSzTx/>
                        <a:buFontTx/>
                        <a:buNone/>
                        <a:tabLst>
                          <a:tab pos="179388" algn="l"/>
                        </a:tabLst>
                      </a:pPr>
                      <a:endPar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58738">
                        <a:spcBef>
                          <a:spcPct val="20000"/>
                        </a:spcBef>
                        <a:buFont typeface="Arial" panose="020B0604020202020204" pitchFamily="34" charset="0"/>
                        <a:tabLst>
                          <a:tab pos="179388" algn="l"/>
                        </a:tabLst>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tabLst>
                          <a:tab pos="179388" algn="l"/>
                        </a:tabLst>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tabLst>
                          <a:tab pos="179388" algn="l"/>
                        </a:tabLst>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tabLst>
                          <a:tab pos="179388" algn="l"/>
                        </a:tabLst>
                        <a:defRPr>
                          <a:solidFill>
                            <a:schemeClr val="tx1"/>
                          </a:solidFill>
                          <a:latin typeface="Arial" panose="020B0604020202020204" pitchFamily="34" charset="0"/>
                        </a:defRPr>
                      </a:lvl4pPr>
                      <a:lvl5pPr marL="2057400" indent="-228600">
                        <a:spcBef>
                          <a:spcPct val="20000"/>
                        </a:spcBef>
                        <a:buFont typeface="Arial" panose="020B0604020202020204" pitchFamily="34" charset="0"/>
                        <a:tabLst>
                          <a:tab pos="179388"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9pPr>
                    </a:lstStyle>
                    <a:p>
                      <a:pPr marL="58738" marR="0" lvl="0" indent="0" algn="just" defTabSz="914400" rtl="0" eaLnBrk="1" fontAlgn="base" latinLnBrk="0" hangingPunct="1">
                        <a:lnSpc>
                          <a:spcPct val="120000"/>
                        </a:lnSpc>
                        <a:spcBef>
                          <a:spcPct val="0"/>
                        </a:spcBef>
                        <a:spcAft>
                          <a:spcPct val="0"/>
                        </a:spcAft>
                        <a:buClrTx/>
                        <a:buSzTx/>
                        <a:buFontTx/>
                        <a:buNone/>
                        <a:tabLst>
                          <a:tab pos="179388" algn="l"/>
                        </a:tabLst>
                      </a:pPr>
                      <a:endParaRPr kumimoji="0" lang="en-US" altLang="en-US" sz="20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5619952"/>
                  </a:ext>
                </a:extLst>
              </a:tr>
              <a:tr h="903223">
                <a:tc>
                  <a:txBody>
                    <a:bodyPr/>
                    <a:lstStyle>
                      <a:lvl1pPr marL="71438">
                        <a:spcBef>
                          <a:spcPct val="20000"/>
                        </a:spcBef>
                        <a:buFont typeface="Arial" panose="020B0604020202020204" pitchFamily="34" charset="0"/>
                        <a:tabLst>
                          <a:tab pos="179388" algn="l"/>
                        </a:tabLst>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tabLst>
                          <a:tab pos="179388" algn="l"/>
                        </a:tabLst>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tabLst>
                          <a:tab pos="179388" algn="l"/>
                        </a:tabLst>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tabLst>
                          <a:tab pos="179388" algn="l"/>
                        </a:tabLst>
                        <a:defRPr>
                          <a:solidFill>
                            <a:schemeClr val="tx1"/>
                          </a:solidFill>
                          <a:latin typeface="Arial" panose="020B0604020202020204" pitchFamily="34" charset="0"/>
                        </a:defRPr>
                      </a:lvl4pPr>
                      <a:lvl5pPr marL="2057400" indent="-228600">
                        <a:spcBef>
                          <a:spcPct val="20000"/>
                        </a:spcBef>
                        <a:buFont typeface="Arial" panose="020B0604020202020204" pitchFamily="34" charset="0"/>
                        <a:tabLst>
                          <a:tab pos="179388"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9pPr>
                    </a:lstStyle>
                    <a:p>
                      <a:pPr marL="71438" marR="0" lvl="0" indent="0" algn="l" defTabSz="914400" rtl="0" eaLnBrk="1" fontAlgn="base" latinLnBrk="0" hangingPunct="1">
                        <a:lnSpc>
                          <a:spcPct val="120000"/>
                        </a:lnSpc>
                        <a:spcBef>
                          <a:spcPct val="0"/>
                        </a:spcBef>
                        <a:spcAft>
                          <a:spcPct val="0"/>
                        </a:spcAft>
                        <a:buClrTx/>
                        <a:buSzTx/>
                        <a:buFontTx/>
                        <a:buNone/>
                        <a:tabLst>
                          <a:tab pos="179388" algn="l"/>
                        </a:tabLst>
                      </a:pPr>
                      <a:r>
                        <a:rPr kumimoji="0" lang="nl-NL" altLang="en-US" sz="2000" b="1" i="0" u="none" strike="noStrike" cap="none" normalizeH="0" baseline="0">
                          <a:ln>
                            <a:noFill/>
                          </a:ln>
                          <a:solidFill>
                            <a:schemeClr val="tx1"/>
                          </a:solidFill>
                          <a:effectLst/>
                          <a:latin typeface="Arial" panose="020B0604020202020204" pitchFamily="34" charset="0"/>
                          <a:cs typeface="Arial" panose="020B0604020202020204" pitchFamily="34" charset="0"/>
                        </a:rPr>
                        <a:t>Ứng dụng</a:t>
                      </a:r>
                      <a:endParaRPr kumimoji="0" lang="en-US" altLang="en-US" sz="20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tabLst>
                          <a:tab pos="179388" algn="l"/>
                        </a:tabLst>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tabLst>
                          <a:tab pos="179388" algn="l"/>
                        </a:tabLst>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tabLst>
                          <a:tab pos="179388" algn="l"/>
                        </a:tabLst>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tabLst>
                          <a:tab pos="179388" algn="l"/>
                        </a:tabLst>
                        <a:defRPr>
                          <a:solidFill>
                            <a:schemeClr val="tx1"/>
                          </a:solidFill>
                          <a:latin typeface="Arial" panose="020B0604020202020204" pitchFamily="34" charset="0"/>
                        </a:defRPr>
                      </a:lvl4pPr>
                      <a:lvl5pPr marL="2057400" indent="-228600">
                        <a:spcBef>
                          <a:spcPct val="20000"/>
                        </a:spcBef>
                        <a:buFont typeface="Arial" panose="020B0604020202020204" pitchFamily="34" charset="0"/>
                        <a:tabLst>
                          <a:tab pos="179388"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ct val="120000"/>
                        </a:lnSpc>
                        <a:spcBef>
                          <a:spcPct val="0"/>
                        </a:spcBef>
                        <a:spcAft>
                          <a:spcPct val="0"/>
                        </a:spcAft>
                        <a:buClrTx/>
                        <a:buSzTx/>
                        <a:buFontTx/>
                        <a:buNone/>
                        <a:tabLst>
                          <a:tab pos="179388" algn="l"/>
                        </a:tabLst>
                      </a:pPr>
                      <a:r>
                        <a:rPr kumimoji="0" lang="nl-NL" altLang="en-US" sz="2000" b="1"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en-US" altLang="en-US" sz="20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52388">
                        <a:spcBef>
                          <a:spcPct val="20000"/>
                        </a:spcBef>
                        <a:buFont typeface="Arial" panose="020B0604020202020204" pitchFamily="34" charset="0"/>
                        <a:tabLst>
                          <a:tab pos="179388" algn="l"/>
                        </a:tabLst>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tabLst>
                          <a:tab pos="179388" algn="l"/>
                        </a:tabLst>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tabLst>
                          <a:tab pos="179388" algn="l"/>
                        </a:tabLst>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tabLst>
                          <a:tab pos="179388" algn="l"/>
                        </a:tabLst>
                        <a:defRPr>
                          <a:solidFill>
                            <a:schemeClr val="tx1"/>
                          </a:solidFill>
                          <a:latin typeface="Arial" panose="020B0604020202020204" pitchFamily="34" charset="0"/>
                        </a:defRPr>
                      </a:lvl4pPr>
                      <a:lvl5pPr marL="2057400" indent="-228600">
                        <a:spcBef>
                          <a:spcPct val="20000"/>
                        </a:spcBef>
                        <a:buFont typeface="Arial" panose="020B0604020202020204" pitchFamily="34" charset="0"/>
                        <a:tabLst>
                          <a:tab pos="179388"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9pPr>
                    </a:lstStyle>
                    <a:p>
                      <a:pPr marL="52388" marR="0" lvl="0" indent="0" algn="just" defTabSz="914400" rtl="0" eaLnBrk="1" fontAlgn="base" latinLnBrk="0" hangingPunct="1">
                        <a:lnSpc>
                          <a:spcPct val="120000"/>
                        </a:lnSpc>
                        <a:spcBef>
                          <a:spcPct val="0"/>
                        </a:spcBef>
                        <a:spcAft>
                          <a:spcPct val="0"/>
                        </a:spcAft>
                        <a:buClrTx/>
                        <a:buSzTx/>
                        <a:buFontTx/>
                        <a:buNone/>
                        <a:tabLst>
                          <a:tab pos="179388" algn="l"/>
                        </a:tabLst>
                      </a:pPr>
                      <a:endParaRPr kumimoji="0" lang="en-US" altLang="en-US" sz="20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58738">
                        <a:spcBef>
                          <a:spcPct val="20000"/>
                        </a:spcBef>
                        <a:buFont typeface="Arial" panose="020B0604020202020204" pitchFamily="34" charset="0"/>
                        <a:tabLst>
                          <a:tab pos="179388" algn="l"/>
                        </a:tabLst>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tabLst>
                          <a:tab pos="179388" algn="l"/>
                        </a:tabLst>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tabLst>
                          <a:tab pos="179388" algn="l"/>
                        </a:tabLst>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tabLst>
                          <a:tab pos="179388" algn="l"/>
                        </a:tabLst>
                        <a:defRPr>
                          <a:solidFill>
                            <a:schemeClr val="tx1"/>
                          </a:solidFill>
                          <a:latin typeface="Arial" panose="020B0604020202020204" pitchFamily="34" charset="0"/>
                        </a:defRPr>
                      </a:lvl4pPr>
                      <a:lvl5pPr marL="2057400" indent="-228600">
                        <a:spcBef>
                          <a:spcPct val="20000"/>
                        </a:spcBef>
                        <a:buFont typeface="Arial" panose="020B0604020202020204" pitchFamily="34" charset="0"/>
                        <a:tabLst>
                          <a:tab pos="179388"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tabLst>
                          <a:tab pos="179388" algn="l"/>
                        </a:tabLst>
                        <a:defRPr>
                          <a:solidFill>
                            <a:schemeClr val="tx1"/>
                          </a:solidFill>
                          <a:latin typeface="Arial" panose="020B0604020202020204" pitchFamily="34" charset="0"/>
                        </a:defRPr>
                      </a:lvl9pPr>
                    </a:lstStyle>
                    <a:p>
                      <a:pPr marL="58738" marR="0" lvl="0" indent="0" algn="just" defTabSz="914400" rtl="0" eaLnBrk="1" fontAlgn="base" latinLnBrk="0" hangingPunct="1">
                        <a:lnSpc>
                          <a:spcPct val="120000"/>
                        </a:lnSpc>
                        <a:spcBef>
                          <a:spcPct val="0"/>
                        </a:spcBef>
                        <a:spcAft>
                          <a:spcPct val="0"/>
                        </a:spcAft>
                        <a:buClrTx/>
                        <a:buSzTx/>
                        <a:buFontTx/>
                        <a:buNone/>
                        <a:tabLst>
                          <a:tab pos="179388" algn="l"/>
                        </a:tabLst>
                      </a:pPr>
                      <a:endParaRPr kumimoji="0" lang="en-US" altLang="en-US" sz="20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54164344"/>
                  </a:ext>
                </a:extLst>
              </a:tr>
            </a:tbl>
          </a:graphicData>
        </a:graphic>
      </p:graphicFrame>
      <p:sp>
        <p:nvSpPr>
          <p:cNvPr id="30754" name="Rectangle 8">
            <a:extLst>
              <a:ext uri="{FF2B5EF4-FFF2-40B4-BE49-F238E27FC236}">
                <a16:creationId xmlns:a16="http://schemas.microsoft.com/office/drawing/2014/main" id="{1D65E4A0-EA27-4474-BCF7-01374E8726B8}"/>
              </a:ext>
            </a:extLst>
          </p:cNvPr>
          <p:cNvSpPr>
            <a:spLocks noChangeArrowheads="1"/>
          </p:cNvSpPr>
          <p:nvPr/>
        </p:nvSpPr>
        <p:spPr bwMode="auto">
          <a:xfrm>
            <a:off x="1524000" y="-200055"/>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a:p>
        </p:txBody>
      </p:sp>
      <p:graphicFrame>
        <p:nvGraphicFramePr>
          <p:cNvPr id="30755" name="Object 14">
            <a:extLst>
              <a:ext uri="{FF2B5EF4-FFF2-40B4-BE49-F238E27FC236}">
                <a16:creationId xmlns:a16="http://schemas.microsoft.com/office/drawing/2014/main" id="{05113E15-459D-4721-9918-25B8943EF038}"/>
              </a:ext>
            </a:extLst>
          </p:cNvPr>
          <p:cNvGraphicFramePr>
            <a:graphicFrameLocks noChangeAspect="1"/>
          </p:cNvGraphicFramePr>
          <p:nvPr/>
        </p:nvGraphicFramePr>
        <p:xfrm>
          <a:off x="2275968" y="1917068"/>
          <a:ext cx="1314450" cy="390525"/>
        </p:xfrm>
        <a:graphic>
          <a:graphicData uri="http://schemas.openxmlformats.org/presentationml/2006/ole">
            <mc:AlternateContent xmlns:mc="http://schemas.openxmlformats.org/markup-compatibility/2006">
              <mc:Choice xmlns:v="urn:schemas-microsoft-com:vml" Requires="v">
                <p:oleObj spid="_x0000_s81946" name="Bitmap Image" r:id="rId3" imgW="1310754" imgH="388818" progId="Paint.Picture">
                  <p:embed/>
                </p:oleObj>
              </mc:Choice>
              <mc:Fallback>
                <p:oleObj name="Bitmap Image" r:id="rId3" imgW="1310754" imgH="388818" progId="Paint.Picture">
                  <p:embed/>
                  <p:pic>
                    <p:nvPicPr>
                      <p:cNvPr id="30755" name="Object 14">
                        <a:extLst>
                          <a:ext uri="{FF2B5EF4-FFF2-40B4-BE49-F238E27FC236}">
                            <a16:creationId xmlns:a16="http://schemas.microsoft.com/office/drawing/2014/main" id="{05113E15-459D-4721-9918-25B8943EF0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5968" y="1917068"/>
                        <a:ext cx="13144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56" name="TextBox 15">
            <a:extLst>
              <a:ext uri="{FF2B5EF4-FFF2-40B4-BE49-F238E27FC236}">
                <a16:creationId xmlns:a16="http://schemas.microsoft.com/office/drawing/2014/main" id="{A3BED2D8-6930-4B88-9664-BCACC5350E14}"/>
              </a:ext>
            </a:extLst>
          </p:cNvPr>
          <p:cNvSpPr txBox="1">
            <a:spLocks noChangeArrowheads="1"/>
          </p:cNvSpPr>
          <p:nvPr/>
        </p:nvSpPr>
        <p:spPr bwMode="auto">
          <a:xfrm>
            <a:off x="8580438" y="2994025"/>
            <a:ext cx="14398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a:p>
        </p:txBody>
      </p:sp>
      <p:sp>
        <p:nvSpPr>
          <p:cNvPr id="30757" name="Rectangle 10">
            <a:extLst>
              <a:ext uri="{FF2B5EF4-FFF2-40B4-BE49-F238E27FC236}">
                <a16:creationId xmlns:a16="http://schemas.microsoft.com/office/drawing/2014/main" id="{4AD6AF3E-E556-427C-BE8A-1656B7F0398F}"/>
              </a:ext>
            </a:extLst>
          </p:cNvPr>
          <p:cNvSpPr>
            <a:spLocks noChangeArrowheads="1"/>
          </p:cNvSpPr>
          <p:nvPr/>
        </p:nvSpPr>
        <p:spPr bwMode="auto">
          <a:xfrm>
            <a:off x="4224338" y="1454120"/>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a:p>
        </p:txBody>
      </p:sp>
      <p:graphicFrame>
        <p:nvGraphicFramePr>
          <p:cNvPr id="30758" name="Object 17">
            <a:extLst>
              <a:ext uri="{FF2B5EF4-FFF2-40B4-BE49-F238E27FC236}">
                <a16:creationId xmlns:a16="http://schemas.microsoft.com/office/drawing/2014/main" id="{60C92183-D498-4D54-8DF9-E1FEF6235A45}"/>
              </a:ext>
            </a:extLst>
          </p:cNvPr>
          <p:cNvGraphicFramePr>
            <a:graphicFrameLocks noChangeAspect="1"/>
          </p:cNvGraphicFramePr>
          <p:nvPr/>
        </p:nvGraphicFramePr>
        <p:xfrm>
          <a:off x="5866386" y="1874839"/>
          <a:ext cx="1548607" cy="548719"/>
        </p:xfrm>
        <a:graphic>
          <a:graphicData uri="http://schemas.openxmlformats.org/presentationml/2006/ole">
            <mc:AlternateContent xmlns:mc="http://schemas.openxmlformats.org/markup-compatibility/2006">
              <mc:Choice xmlns:v="urn:schemas-microsoft-com:vml" Requires="v">
                <p:oleObj spid="_x0000_s81947" name="Bitmap Image" r:id="rId5" imgW="1203810" imgH="457240" progId="Paint.Picture">
                  <p:embed/>
                </p:oleObj>
              </mc:Choice>
              <mc:Fallback>
                <p:oleObj name="Bitmap Image" r:id="rId5" imgW="1203810" imgH="457240" progId="Paint.Picture">
                  <p:embed/>
                  <p:pic>
                    <p:nvPicPr>
                      <p:cNvPr id="30758" name="Object 17">
                        <a:extLst>
                          <a:ext uri="{FF2B5EF4-FFF2-40B4-BE49-F238E27FC236}">
                            <a16:creationId xmlns:a16="http://schemas.microsoft.com/office/drawing/2014/main" id="{60C92183-D498-4D54-8DF9-E1FEF6235A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6386" y="1874839"/>
                        <a:ext cx="1548607" cy="548719"/>
                      </a:xfrm>
                      <a:prstGeom prst="rect">
                        <a:avLst/>
                      </a:prstGeom>
                      <a:noFill/>
                      <a:ln>
                        <a:noFill/>
                      </a:ln>
                    </p:spPr>
                  </p:pic>
                </p:oleObj>
              </mc:Fallback>
            </mc:AlternateContent>
          </a:graphicData>
        </a:graphic>
      </p:graphicFrame>
      <p:sp>
        <p:nvSpPr>
          <p:cNvPr id="30759" name="Rectangle 12">
            <a:extLst>
              <a:ext uri="{FF2B5EF4-FFF2-40B4-BE49-F238E27FC236}">
                <a16:creationId xmlns:a16="http://schemas.microsoft.com/office/drawing/2014/main" id="{2F1A8623-75D9-479D-8257-E073F8938B96}"/>
              </a:ext>
            </a:extLst>
          </p:cNvPr>
          <p:cNvSpPr>
            <a:spLocks noChangeArrowheads="1"/>
          </p:cNvSpPr>
          <p:nvPr/>
        </p:nvSpPr>
        <p:spPr bwMode="auto">
          <a:xfrm>
            <a:off x="1524000" y="-200055"/>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a:p>
        </p:txBody>
      </p:sp>
      <p:graphicFrame>
        <p:nvGraphicFramePr>
          <p:cNvPr id="30760" name="Object 19">
            <a:extLst>
              <a:ext uri="{FF2B5EF4-FFF2-40B4-BE49-F238E27FC236}">
                <a16:creationId xmlns:a16="http://schemas.microsoft.com/office/drawing/2014/main" id="{70FD5341-D664-4B66-80CB-C5C659995A44}"/>
              </a:ext>
            </a:extLst>
          </p:cNvPr>
          <p:cNvGraphicFramePr>
            <a:graphicFrameLocks noChangeAspect="1"/>
          </p:cNvGraphicFramePr>
          <p:nvPr/>
        </p:nvGraphicFramePr>
        <p:xfrm>
          <a:off x="9456804" y="1852397"/>
          <a:ext cx="1548607" cy="516202"/>
        </p:xfrm>
        <a:graphic>
          <a:graphicData uri="http://schemas.openxmlformats.org/presentationml/2006/ole">
            <mc:AlternateContent xmlns:mc="http://schemas.openxmlformats.org/markup-compatibility/2006">
              <mc:Choice xmlns:v="urn:schemas-microsoft-com:vml" Requires="v">
                <p:oleObj spid="_x0000_s81948" name="Bitmap Image" r:id="rId7" imgW="1318374" imgH="434562" progId="Paint.Picture">
                  <p:embed/>
                </p:oleObj>
              </mc:Choice>
              <mc:Fallback>
                <p:oleObj name="Bitmap Image" r:id="rId7" imgW="1318374" imgH="434562" progId="Paint.Picture">
                  <p:embed/>
                  <p:pic>
                    <p:nvPicPr>
                      <p:cNvPr id="30760" name="Object 19">
                        <a:extLst>
                          <a:ext uri="{FF2B5EF4-FFF2-40B4-BE49-F238E27FC236}">
                            <a16:creationId xmlns:a16="http://schemas.microsoft.com/office/drawing/2014/main" id="{70FD5341-D664-4B66-80CB-C5C659995A4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56804" y="1852397"/>
                        <a:ext cx="1548607" cy="516202"/>
                      </a:xfrm>
                      <a:prstGeom prst="rect">
                        <a:avLst/>
                      </a:prstGeom>
                      <a:noFill/>
                      <a:ln>
                        <a:noFill/>
                      </a:ln>
                    </p:spPr>
                  </p:pic>
                </p:oleObj>
              </mc:Fallback>
            </mc:AlternateContent>
          </a:graphicData>
        </a:graphic>
      </p:graphicFrame>
      <p:sp>
        <p:nvSpPr>
          <p:cNvPr id="2" name="TextBox 1">
            <a:extLst>
              <a:ext uri="{FF2B5EF4-FFF2-40B4-BE49-F238E27FC236}">
                <a16:creationId xmlns:a16="http://schemas.microsoft.com/office/drawing/2014/main" id="{A46DC4A3-A131-4D94-A11A-851A3EF978F8}"/>
              </a:ext>
            </a:extLst>
          </p:cNvPr>
          <p:cNvSpPr txBox="1">
            <a:spLocks noChangeArrowheads="1"/>
          </p:cNvSpPr>
          <p:nvPr/>
        </p:nvSpPr>
        <p:spPr bwMode="auto">
          <a:xfrm>
            <a:off x="1708731" y="2625311"/>
            <a:ext cx="278923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l-NL" altLang="en-US" sz="2000"/>
              <a:t>Do các chất rắn, chất lỏng hay chất khí có áp suất lớn khi bị nung nóng </a:t>
            </a:r>
            <a:r>
              <a:rPr lang="pt-BR" altLang="en-US" sz="2000"/>
              <a:t>phát ra. </a:t>
            </a:r>
            <a:endParaRPr lang="en-US" altLang="en-US" sz="2000"/>
          </a:p>
          <a:p>
            <a:endParaRPr lang="en-US" altLang="en-US" sz="2000"/>
          </a:p>
        </p:txBody>
      </p:sp>
      <p:sp>
        <p:nvSpPr>
          <p:cNvPr id="3" name="TextBox 2">
            <a:extLst>
              <a:ext uri="{FF2B5EF4-FFF2-40B4-BE49-F238E27FC236}">
                <a16:creationId xmlns:a16="http://schemas.microsoft.com/office/drawing/2014/main" id="{CF13C919-79F2-4157-8FBF-88D89E0C6C7B}"/>
              </a:ext>
            </a:extLst>
          </p:cNvPr>
          <p:cNvSpPr txBox="1">
            <a:spLocks noChangeArrowheads="1"/>
          </p:cNvSpPr>
          <p:nvPr/>
        </p:nvSpPr>
        <p:spPr bwMode="auto">
          <a:xfrm>
            <a:off x="4948528" y="2585307"/>
            <a:ext cx="340631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l-NL" altLang="en-US" sz="2000"/>
              <a:t>Do các chất khí hay hơi ở áp suất thấp khi bị kích thích </a:t>
            </a:r>
            <a:r>
              <a:rPr lang="pt-BR" altLang="en-US" sz="2000"/>
              <a:t>bằng điện hay nhiệt </a:t>
            </a:r>
            <a:r>
              <a:rPr lang="nl-NL" altLang="en-US" sz="2000"/>
              <a:t>phát ra.</a:t>
            </a:r>
            <a:endParaRPr lang="en-US" altLang="en-US" sz="2000"/>
          </a:p>
          <a:p>
            <a:endParaRPr lang="en-US" altLang="en-US" sz="2000"/>
          </a:p>
        </p:txBody>
      </p:sp>
      <p:sp>
        <p:nvSpPr>
          <p:cNvPr id="4" name="TextBox 3">
            <a:extLst>
              <a:ext uri="{FF2B5EF4-FFF2-40B4-BE49-F238E27FC236}">
                <a16:creationId xmlns:a16="http://schemas.microsoft.com/office/drawing/2014/main" id="{D5D62984-A1F4-4420-91C0-A2E3403521D2}"/>
              </a:ext>
            </a:extLst>
          </p:cNvPr>
          <p:cNvSpPr txBox="1">
            <a:spLocks noChangeArrowheads="1"/>
          </p:cNvSpPr>
          <p:nvPr/>
        </p:nvSpPr>
        <p:spPr bwMode="auto">
          <a:xfrm>
            <a:off x="8553533" y="2498120"/>
            <a:ext cx="363200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nl-NL" altLang="en-US" sz="2000"/>
              <a:t>- Các chất rắn, lỏng, khí đều cho được quang phổ hấp thụ. </a:t>
            </a:r>
            <a:endParaRPr lang="en-US" altLang="en-US" sz="2000"/>
          </a:p>
          <a:p>
            <a:pPr eaLnBrk="1" hangingPunct="1"/>
            <a:r>
              <a:rPr lang="nl-NL" altLang="en-US" sz="2000"/>
              <a:t>- Nhiệt độ của chúng phải thấp hơn nhiệt độ nguồn phát quang phổ liên tục.</a:t>
            </a:r>
            <a:endParaRPr lang="en-US" altLang="en-US" sz="2000"/>
          </a:p>
          <a:p>
            <a:endParaRPr lang="en-US" altLang="en-US" sz="2000"/>
          </a:p>
        </p:txBody>
      </p:sp>
      <p:sp>
        <p:nvSpPr>
          <p:cNvPr id="5" name="TextBox 4">
            <a:extLst>
              <a:ext uri="{FF2B5EF4-FFF2-40B4-BE49-F238E27FC236}">
                <a16:creationId xmlns:a16="http://schemas.microsoft.com/office/drawing/2014/main" id="{5CE4EC95-394C-4335-8681-9D9E60AE5B83}"/>
              </a:ext>
            </a:extLst>
          </p:cNvPr>
          <p:cNvSpPr txBox="1">
            <a:spLocks noChangeArrowheads="1"/>
          </p:cNvSpPr>
          <p:nvPr/>
        </p:nvSpPr>
        <p:spPr bwMode="auto">
          <a:xfrm>
            <a:off x="1572999" y="4397773"/>
            <a:ext cx="315484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nl-NL" altLang="en-US" sz="2000"/>
              <a:t>Không phụ thuộc thành phần cấu tạo nguồn sáng.</a:t>
            </a:r>
            <a:endParaRPr lang="en-US" altLang="en-US" sz="2000"/>
          </a:p>
          <a:p>
            <a:pPr eaLnBrk="1" hangingPunct="1"/>
            <a:r>
              <a:rPr lang="nl-NL" altLang="en-US" sz="2000"/>
              <a:t> Chỉ phụ thuộc nhiệt độ của nguồn sáng.</a:t>
            </a:r>
            <a:endParaRPr lang="en-US" altLang="en-US" sz="2000"/>
          </a:p>
          <a:p>
            <a:endParaRPr lang="en-US" altLang="en-US" sz="2000"/>
          </a:p>
        </p:txBody>
      </p:sp>
      <p:sp>
        <p:nvSpPr>
          <p:cNvPr id="6" name="TextBox 5">
            <a:extLst>
              <a:ext uri="{FF2B5EF4-FFF2-40B4-BE49-F238E27FC236}">
                <a16:creationId xmlns:a16="http://schemas.microsoft.com/office/drawing/2014/main" id="{D1F6DE09-DADC-45BD-BBAB-7127BDE6E14B}"/>
              </a:ext>
            </a:extLst>
          </p:cNvPr>
          <p:cNvSpPr txBox="1">
            <a:spLocks noChangeArrowheads="1"/>
          </p:cNvSpPr>
          <p:nvPr/>
        </p:nvSpPr>
        <p:spPr bwMode="auto">
          <a:xfrm>
            <a:off x="4824687" y="4282218"/>
            <a:ext cx="363200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nl-NL" altLang="en-US" sz="2000"/>
              <a:t>- Mỗi nguyên tố hoá học có một quang phổ vạch đặc trưng của nguyên tố đó (về số lượng vạch, vị trí các vạch và độ sáng </a:t>
            </a:r>
            <a:r>
              <a:rPr lang="pt-BR" altLang="en-US" sz="2000"/>
              <a:t>độ sáng tỉ đối </a:t>
            </a:r>
            <a:r>
              <a:rPr lang="en-US" altLang="en-US" sz="2000"/>
              <a:t>…)</a:t>
            </a:r>
          </a:p>
          <a:p>
            <a:pPr algn="ctr"/>
            <a:endParaRPr lang="en-US" altLang="en-US" sz="2000"/>
          </a:p>
        </p:txBody>
      </p:sp>
      <p:sp>
        <p:nvSpPr>
          <p:cNvPr id="7" name="TextBox 6">
            <a:extLst>
              <a:ext uri="{FF2B5EF4-FFF2-40B4-BE49-F238E27FC236}">
                <a16:creationId xmlns:a16="http://schemas.microsoft.com/office/drawing/2014/main" id="{B78D0973-9DAF-4372-A4AC-0FD485D00940}"/>
              </a:ext>
            </a:extLst>
          </p:cNvPr>
          <p:cNvSpPr txBox="1">
            <a:spLocks noChangeArrowheads="1"/>
          </p:cNvSpPr>
          <p:nvPr/>
        </p:nvSpPr>
        <p:spPr bwMode="auto">
          <a:xfrm>
            <a:off x="8573044" y="4131701"/>
            <a:ext cx="368828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nl-NL" altLang="en-US"/>
              <a:t>- QP hấp thụ của chất khí chỉ chứa các vạch hấp thụ.</a:t>
            </a:r>
            <a:endParaRPr lang="en-US" altLang="en-US"/>
          </a:p>
          <a:p>
            <a:r>
              <a:rPr lang="nl-NL" altLang="en-US"/>
              <a:t>- Còn QP của chất lỏng và rắn lại chứa các “đám”, mỗi đám gồm nhiều vạch hấp thụ nối tiếp nhau một cách liên tục.</a:t>
            </a:r>
            <a:endParaRPr lang="en-US" altLang="en-US"/>
          </a:p>
        </p:txBody>
      </p:sp>
      <p:sp>
        <p:nvSpPr>
          <p:cNvPr id="8" name="TextBox 7">
            <a:extLst>
              <a:ext uri="{FF2B5EF4-FFF2-40B4-BE49-F238E27FC236}">
                <a16:creationId xmlns:a16="http://schemas.microsoft.com/office/drawing/2014/main" id="{3E331796-81B4-4EDC-B06C-07412B952677}"/>
              </a:ext>
            </a:extLst>
          </p:cNvPr>
          <p:cNvSpPr txBox="1">
            <a:spLocks noChangeArrowheads="1"/>
          </p:cNvSpPr>
          <p:nvPr/>
        </p:nvSpPr>
        <p:spPr bwMode="auto">
          <a:xfrm>
            <a:off x="1659484" y="6019802"/>
            <a:ext cx="316520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l-NL" altLang="en-US" sz="2000"/>
              <a:t>Dùng để xác định nhiệt độ của các vật. </a:t>
            </a:r>
            <a:endParaRPr lang="en-US" altLang="en-US" sz="2000"/>
          </a:p>
          <a:p>
            <a:endParaRPr lang="en-US" altLang="en-US" sz="2000"/>
          </a:p>
        </p:txBody>
      </p:sp>
      <p:sp>
        <p:nvSpPr>
          <p:cNvPr id="9" name="TextBox 8">
            <a:extLst>
              <a:ext uri="{FF2B5EF4-FFF2-40B4-BE49-F238E27FC236}">
                <a16:creationId xmlns:a16="http://schemas.microsoft.com/office/drawing/2014/main" id="{C43D9580-11D2-4367-9A41-49023BC2C3E8}"/>
              </a:ext>
            </a:extLst>
          </p:cNvPr>
          <p:cNvSpPr txBox="1">
            <a:spLocks noChangeArrowheads="1"/>
          </p:cNvSpPr>
          <p:nvPr/>
        </p:nvSpPr>
        <p:spPr bwMode="auto">
          <a:xfrm>
            <a:off x="5058088" y="6049066"/>
            <a:ext cx="316520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nl-NL" altLang="en-US" sz="2000"/>
              <a:t>Biết được thành phần cấu tạo của nguồn sáng.</a:t>
            </a:r>
            <a:endParaRPr lang="en-US" altLang="en-US" sz="2000"/>
          </a:p>
          <a:p>
            <a:pPr algn="ctr"/>
            <a:endParaRPr lang="en-US" altLang="en-US" sz="2000"/>
          </a:p>
        </p:txBody>
      </p:sp>
      <p:sp>
        <p:nvSpPr>
          <p:cNvPr id="10" name="TextBox 9">
            <a:extLst>
              <a:ext uri="{FF2B5EF4-FFF2-40B4-BE49-F238E27FC236}">
                <a16:creationId xmlns:a16="http://schemas.microsoft.com/office/drawing/2014/main" id="{E78617A8-D0B2-4C3F-89E2-0FC212253CCC}"/>
              </a:ext>
            </a:extLst>
          </p:cNvPr>
          <p:cNvSpPr txBox="1">
            <a:spLocks noChangeArrowheads="1"/>
          </p:cNvSpPr>
          <p:nvPr/>
        </p:nvSpPr>
        <p:spPr bwMode="auto">
          <a:xfrm>
            <a:off x="8664679" y="5961873"/>
            <a:ext cx="33341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nl-NL" altLang="en-US" sz="2000"/>
              <a:t>Nhận biết được sự có mặt của nguyên tố trong các hỗn hợp hay hợp chất.</a:t>
            </a:r>
            <a:endParaRPr lang="en-US" altLang="en-US" sz="2000"/>
          </a:p>
          <a:p>
            <a:pPr algn="ctr"/>
            <a:endParaRPr lang="en-US" altLang="en-US" sz="2000"/>
          </a:p>
        </p:txBody>
      </p:sp>
    </p:spTree>
    <p:extLst>
      <p:ext uri="{BB962C8B-B14F-4D97-AF65-F5344CB8AC3E}">
        <p14:creationId xmlns:p14="http://schemas.microsoft.com/office/powerpoint/2010/main" val="119127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56">
            <a:extLst>
              <a:ext uri="{FF2B5EF4-FFF2-40B4-BE49-F238E27FC236}">
                <a16:creationId xmlns:a16="http://schemas.microsoft.com/office/drawing/2014/main" id="{8EFD2949-BE27-4588-A371-AC5892473DC1}"/>
              </a:ext>
            </a:extLst>
          </p:cNvPr>
          <p:cNvGrpSpPr/>
          <p:nvPr/>
        </p:nvGrpSpPr>
        <p:grpSpPr>
          <a:xfrm>
            <a:off x="4431865" y="131528"/>
            <a:ext cx="3137034" cy="581082"/>
            <a:chOff x="2193" y="0"/>
            <a:chExt cx="2245706" cy="1239104"/>
          </a:xfrm>
          <a:solidFill>
            <a:srgbClr val="002060"/>
          </a:solidFill>
          <a:scene3d>
            <a:camera prst="orthographicFront"/>
            <a:lightRig rig="threePt" dir="t">
              <a:rot lat="0" lon="0" rev="7500000"/>
            </a:lightRig>
          </a:scene3d>
        </p:grpSpPr>
        <p:sp>
          <p:nvSpPr>
            <p:cNvPr id="13" name="Rounded Rectangle 57">
              <a:extLst>
                <a:ext uri="{FF2B5EF4-FFF2-40B4-BE49-F238E27FC236}">
                  <a16:creationId xmlns:a16="http://schemas.microsoft.com/office/drawing/2014/main" id="{973A82DB-560D-4D76-B991-C9B15C869F9C}"/>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4" name="Rounded Rectangle 4">
              <a:extLst>
                <a:ext uri="{FF2B5EF4-FFF2-40B4-BE49-F238E27FC236}">
                  <a16:creationId xmlns:a16="http://schemas.microsoft.com/office/drawing/2014/main" id="{74E65C94-8B64-4359-8D20-92E1CFDA99D3}"/>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Củng cố</a:t>
              </a:r>
            </a:p>
          </p:txBody>
        </p:sp>
      </p:grpSp>
      <p:pic>
        <p:nvPicPr>
          <p:cNvPr id="15" name="Picture 14" descr="http://tmjpainandtreatment.com/wp-content/uploads/2014/09/little-man-with-red-question-mark.jpg">
            <a:hlinkClick r:id="rId2"/>
            <a:extLst>
              <a:ext uri="{FF2B5EF4-FFF2-40B4-BE49-F238E27FC236}">
                <a16:creationId xmlns:a16="http://schemas.microsoft.com/office/drawing/2014/main" id="{D73E5566-AD29-4A05-B002-DE0DBFC56A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157" y="101672"/>
            <a:ext cx="610815" cy="860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a:extLst>
              <a:ext uri="{FF2B5EF4-FFF2-40B4-BE49-F238E27FC236}">
                <a16:creationId xmlns:a16="http://schemas.microsoft.com/office/drawing/2014/main" id="{742DB1B1-7215-4847-A38E-30ADA47C755B}"/>
              </a:ext>
            </a:extLst>
          </p:cNvPr>
          <p:cNvGrpSpPr/>
          <p:nvPr/>
        </p:nvGrpSpPr>
        <p:grpSpPr>
          <a:xfrm>
            <a:off x="911536" y="769576"/>
            <a:ext cx="11249656" cy="4807637"/>
            <a:chOff x="1276599" y="2174530"/>
            <a:chExt cx="2231091" cy="981592"/>
          </a:xfrm>
        </p:grpSpPr>
        <p:pic>
          <p:nvPicPr>
            <p:cNvPr id="17" name="Picture 4" descr="empty-blue-rectangle">
              <a:extLst>
                <a:ext uri="{FF2B5EF4-FFF2-40B4-BE49-F238E27FC236}">
                  <a16:creationId xmlns:a16="http://schemas.microsoft.com/office/drawing/2014/main" id="{1A20F6B2-7270-4823-A873-07D25F9066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276599" y="2174530"/>
              <a:ext cx="2231091" cy="98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026060">
              <a:extLst>
                <a:ext uri="{FF2B5EF4-FFF2-40B4-BE49-F238E27FC236}">
                  <a16:creationId xmlns:a16="http://schemas.microsoft.com/office/drawing/2014/main" id="{512CE011-899D-4BCA-A8E3-357F289BE711}"/>
                </a:ext>
              </a:extLst>
            </p:cNvPr>
            <p:cNvSpPr>
              <a:spLocks noChangeArrowheads="1"/>
            </p:cNvSpPr>
            <p:nvPr/>
          </p:nvSpPr>
          <p:spPr bwMode="auto">
            <a:xfrm>
              <a:off x="1418774" y="2179131"/>
              <a:ext cx="2026953" cy="476861"/>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p:sp>
        <p:nvSpPr>
          <p:cNvPr id="19" name="Rectangle 6">
            <a:extLst>
              <a:ext uri="{FF2B5EF4-FFF2-40B4-BE49-F238E27FC236}">
                <a16:creationId xmlns:a16="http://schemas.microsoft.com/office/drawing/2014/main" id="{03E712A7-CD8B-442E-A39E-0DD50E30C642}"/>
              </a:ext>
            </a:extLst>
          </p:cNvPr>
          <p:cNvSpPr>
            <a:spLocks noChangeArrowheads="1"/>
          </p:cNvSpPr>
          <p:nvPr/>
        </p:nvSpPr>
        <p:spPr bwMode="auto">
          <a:xfrm>
            <a:off x="1775520" y="933702"/>
            <a:ext cx="8928992" cy="1371600"/>
          </a:xfrm>
          <a:prstGeom prst="rect">
            <a:avLst/>
          </a:prstGeom>
          <a:noFill/>
          <a:ln w="9525">
            <a:noFill/>
            <a:miter lim="800000"/>
            <a:headEnd/>
            <a:tailEnd/>
          </a:ln>
          <a:effectLst/>
        </p:spPr>
        <p:txBody>
          <a:bodyPr anchor="ctr"/>
          <a:lstStyle/>
          <a:p>
            <a:pPr eaLnBrk="1" fontAlgn="auto" hangingPunct="1">
              <a:spcBef>
                <a:spcPts val="0"/>
              </a:spcBef>
              <a:spcAft>
                <a:spcPts val="0"/>
              </a:spcAft>
              <a:defRPr/>
            </a:pPr>
            <a:r>
              <a:rPr lang="en-US" sz="2600" err="1">
                <a:effectLst>
                  <a:outerShdw blurRad="38100" dist="38100" dir="2700000" algn="tl">
                    <a:srgbClr val="FFFFFF"/>
                  </a:outerShdw>
                </a:effectLst>
                <a:latin typeface="Arial" panose="020B0604020202020204" pitchFamily="34" charset="0"/>
                <a:cs typeface="Arial" panose="020B0604020202020204" pitchFamily="34" charset="0"/>
              </a:rPr>
              <a:t>Câu</a:t>
            </a:r>
            <a:r>
              <a:rPr lang="en-US" sz="2600">
                <a:effectLst>
                  <a:outerShdw blurRad="38100" dist="38100" dir="2700000" algn="tl">
                    <a:srgbClr val="FFFFFF"/>
                  </a:outerShdw>
                </a:effectLst>
                <a:latin typeface="Arial" panose="020B0604020202020204" pitchFamily="34" charset="0"/>
                <a:cs typeface="Arial" panose="020B0604020202020204" pitchFamily="34" charset="0"/>
              </a:rPr>
              <a:t> 1: </a:t>
            </a:r>
            <a:r>
              <a:rPr lang="en-US" sz="2600" dirty="0" err="1">
                <a:effectLst>
                  <a:outerShdw blurRad="38100" dist="38100" dir="2700000" algn="tl">
                    <a:srgbClr val="FFFFFF"/>
                  </a:outerShdw>
                </a:effectLst>
                <a:latin typeface="Arial" panose="020B0604020202020204" pitchFamily="34" charset="0"/>
                <a:cs typeface="Arial" panose="020B0604020202020204" pitchFamily="34" charset="0"/>
              </a:rPr>
              <a:t>Chỉ</a:t>
            </a:r>
            <a:r>
              <a:rPr lang="en-US" sz="2600" dirty="0">
                <a:effectLst>
                  <a:outerShdw blurRad="38100" dist="38100" dir="2700000" algn="tl">
                    <a:srgbClr val="FFFFFF"/>
                  </a:outerShdw>
                </a:effectLst>
                <a:latin typeface="Arial" panose="020B0604020202020204" pitchFamily="34" charset="0"/>
                <a:cs typeface="Arial" panose="020B0604020202020204" pitchFamily="34" charset="0"/>
              </a:rPr>
              <a:t> </a:t>
            </a:r>
            <a:r>
              <a:rPr lang="en-US" sz="2600" dirty="0" err="1">
                <a:effectLst>
                  <a:outerShdw blurRad="38100" dist="38100" dir="2700000" algn="tl">
                    <a:srgbClr val="FFFFFF"/>
                  </a:outerShdw>
                </a:effectLst>
                <a:latin typeface="Arial" panose="020B0604020202020204" pitchFamily="34" charset="0"/>
                <a:cs typeface="Arial" panose="020B0604020202020204" pitchFamily="34" charset="0"/>
              </a:rPr>
              <a:t>ra</a:t>
            </a:r>
            <a:r>
              <a:rPr lang="en-US" sz="2600" dirty="0">
                <a:effectLst>
                  <a:outerShdw blurRad="38100" dist="38100" dir="2700000" algn="tl">
                    <a:srgbClr val="FFFFFF"/>
                  </a:outerShdw>
                </a:effectLst>
                <a:latin typeface="Arial" panose="020B0604020202020204" pitchFamily="34" charset="0"/>
                <a:cs typeface="Arial" panose="020B0604020202020204" pitchFamily="34" charset="0"/>
              </a:rPr>
              <a:t> </a:t>
            </a:r>
            <a:r>
              <a:rPr lang="en-US" sz="2600" dirty="0" err="1">
                <a:effectLst>
                  <a:outerShdw blurRad="38100" dist="38100" dir="2700000" algn="tl">
                    <a:srgbClr val="FFFFFF"/>
                  </a:outerShdw>
                </a:effectLst>
                <a:latin typeface="Arial" panose="020B0604020202020204" pitchFamily="34" charset="0"/>
                <a:cs typeface="Arial" panose="020B0604020202020204" pitchFamily="34" charset="0"/>
              </a:rPr>
              <a:t>câu</a:t>
            </a:r>
            <a:r>
              <a:rPr lang="en-US" sz="2600" dirty="0">
                <a:effectLst>
                  <a:outerShdw blurRad="38100" dist="38100" dir="2700000" algn="tl">
                    <a:srgbClr val="FFFFFF"/>
                  </a:outerShdw>
                </a:effectLst>
                <a:latin typeface="Arial" panose="020B0604020202020204" pitchFamily="34" charset="0"/>
                <a:cs typeface="Arial" panose="020B0604020202020204" pitchFamily="34" charset="0"/>
              </a:rPr>
              <a:t> </a:t>
            </a:r>
            <a:r>
              <a:rPr lang="en-US" sz="2600" u="sng" dirty="0" err="1">
                <a:effectLst>
                  <a:outerShdw blurRad="38100" dist="38100" dir="2700000" algn="tl">
                    <a:srgbClr val="FFFFFF"/>
                  </a:outerShdw>
                </a:effectLst>
                <a:latin typeface="Arial" panose="020B0604020202020204" pitchFamily="34" charset="0"/>
                <a:cs typeface="Arial" panose="020B0604020202020204" pitchFamily="34" charset="0"/>
              </a:rPr>
              <a:t>sai</a:t>
            </a:r>
            <a:r>
              <a:rPr lang="en-US" sz="2600" u="sng" dirty="0">
                <a:effectLst>
                  <a:outerShdw blurRad="38100" dist="38100" dir="2700000" algn="tl">
                    <a:srgbClr val="FFFFFF"/>
                  </a:outerShdw>
                </a:effectLst>
                <a:latin typeface="Arial" panose="020B0604020202020204" pitchFamily="34" charset="0"/>
                <a:cs typeface="Arial" panose="020B0604020202020204" pitchFamily="34" charset="0"/>
              </a:rPr>
              <a:t>:</a:t>
            </a:r>
            <a:br>
              <a:rPr lang="en-US" sz="2600" u="sng">
                <a:effectLst>
                  <a:outerShdw blurRad="38100" dist="38100" dir="2700000" algn="tl">
                    <a:srgbClr val="FFFFFF"/>
                  </a:outerShdw>
                </a:effectLst>
                <a:latin typeface="Arial" panose="020B0604020202020204" pitchFamily="34" charset="0"/>
                <a:cs typeface="Arial" panose="020B0604020202020204" pitchFamily="34" charset="0"/>
              </a:rPr>
            </a:br>
            <a:r>
              <a:rPr lang="en-US" sz="2600">
                <a:effectLst>
                  <a:outerShdw blurRad="38100" dist="38100" dir="2700000" algn="tl">
                    <a:srgbClr val="FFFFFF"/>
                  </a:outerShdw>
                </a:effectLst>
                <a:latin typeface="Arial" panose="020B0604020202020204" pitchFamily="34" charset="0"/>
                <a:cs typeface="Arial" panose="020B0604020202020204" pitchFamily="34" charset="0"/>
              </a:rPr>
              <a:t>Quang </a:t>
            </a:r>
            <a:r>
              <a:rPr lang="en-US" sz="2600" dirty="0" err="1">
                <a:effectLst>
                  <a:outerShdw blurRad="38100" dist="38100" dir="2700000" algn="tl">
                    <a:srgbClr val="FFFFFF"/>
                  </a:outerShdw>
                </a:effectLst>
                <a:latin typeface="Arial" panose="020B0604020202020204" pitchFamily="34" charset="0"/>
                <a:cs typeface="Arial" panose="020B0604020202020204" pitchFamily="34" charset="0"/>
              </a:rPr>
              <a:t>phổ</a:t>
            </a:r>
            <a:r>
              <a:rPr lang="en-US" sz="2600" dirty="0">
                <a:effectLst>
                  <a:outerShdw blurRad="38100" dist="38100" dir="2700000" algn="tl">
                    <a:srgbClr val="FFFFFF"/>
                  </a:outerShdw>
                </a:effectLst>
                <a:latin typeface="Arial" panose="020B0604020202020204" pitchFamily="34" charset="0"/>
                <a:cs typeface="Arial" panose="020B0604020202020204" pitchFamily="34" charset="0"/>
              </a:rPr>
              <a:t> </a:t>
            </a:r>
            <a:r>
              <a:rPr lang="en-US" sz="2600" dirty="0" err="1">
                <a:effectLst>
                  <a:outerShdw blurRad="38100" dist="38100" dir="2700000" algn="tl">
                    <a:srgbClr val="FFFFFF"/>
                  </a:outerShdw>
                </a:effectLst>
                <a:latin typeface="Arial" panose="020B0604020202020204" pitchFamily="34" charset="0"/>
                <a:cs typeface="Arial" panose="020B0604020202020204" pitchFamily="34" charset="0"/>
              </a:rPr>
              <a:t>liên</a:t>
            </a:r>
            <a:r>
              <a:rPr lang="en-US" sz="2600" dirty="0">
                <a:effectLst>
                  <a:outerShdw blurRad="38100" dist="38100" dir="2700000" algn="tl">
                    <a:srgbClr val="FFFFFF"/>
                  </a:outerShdw>
                </a:effectLst>
                <a:latin typeface="Arial" panose="020B0604020202020204" pitchFamily="34" charset="0"/>
                <a:cs typeface="Arial" panose="020B0604020202020204" pitchFamily="34" charset="0"/>
              </a:rPr>
              <a:t> </a:t>
            </a:r>
            <a:r>
              <a:rPr lang="en-US" sz="2600" dirty="0" err="1">
                <a:effectLst>
                  <a:outerShdw blurRad="38100" dist="38100" dir="2700000" algn="tl">
                    <a:srgbClr val="FFFFFF"/>
                  </a:outerShdw>
                </a:effectLst>
                <a:latin typeface="Arial" panose="020B0604020202020204" pitchFamily="34" charset="0"/>
                <a:cs typeface="Arial" panose="020B0604020202020204" pitchFamily="34" charset="0"/>
              </a:rPr>
              <a:t>tục</a:t>
            </a:r>
            <a:r>
              <a:rPr lang="en-US" sz="2600" dirty="0">
                <a:effectLst>
                  <a:outerShdw blurRad="38100" dist="38100" dir="2700000" algn="tl">
                    <a:srgbClr val="FFFFFF"/>
                  </a:outerShdw>
                </a:effectLst>
                <a:latin typeface="Arial" panose="020B0604020202020204" pitchFamily="34" charset="0"/>
                <a:cs typeface="Arial" panose="020B0604020202020204" pitchFamily="34" charset="0"/>
              </a:rPr>
              <a:t> </a:t>
            </a:r>
            <a:r>
              <a:rPr lang="en-US" sz="2600" dirty="0" err="1">
                <a:effectLst>
                  <a:outerShdw blurRad="38100" dist="38100" dir="2700000" algn="tl">
                    <a:srgbClr val="FFFFFF"/>
                  </a:outerShdw>
                </a:effectLst>
                <a:latin typeface="Arial" panose="020B0604020202020204" pitchFamily="34" charset="0"/>
                <a:cs typeface="Arial" panose="020B0604020202020204" pitchFamily="34" charset="0"/>
              </a:rPr>
              <a:t>được</a:t>
            </a:r>
            <a:r>
              <a:rPr lang="en-US" sz="2600" dirty="0">
                <a:effectLst>
                  <a:outerShdw blurRad="38100" dist="38100" dir="2700000" algn="tl">
                    <a:srgbClr val="FFFFFF"/>
                  </a:outerShdw>
                </a:effectLst>
                <a:latin typeface="Arial" panose="020B0604020202020204" pitchFamily="34" charset="0"/>
                <a:cs typeface="Arial" panose="020B0604020202020204" pitchFamily="34" charset="0"/>
              </a:rPr>
              <a:t> </a:t>
            </a:r>
            <a:r>
              <a:rPr lang="en-US" sz="2600" dirty="0" err="1">
                <a:effectLst>
                  <a:outerShdw blurRad="38100" dist="38100" dir="2700000" algn="tl">
                    <a:srgbClr val="FFFFFF"/>
                  </a:outerShdw>
                </a:effectLst>
                <a:latin typeface="Arial" panose="020B0604020202020204" pitchFamily="34" charset="0"/>
                <a:cs typeface="Arial" panose="020B0604020202020204" pitchFamily="34" charset="0"/>
              </a:rPr>
              <a:t>phát</a:t>
            </a:r>
            <a:r>
              <a:rPr lang="en-US" sz="2600" dirty="0">
                <a:effectLst>
                  <a:outerShdw blurRad="38100" dist="38100" dir="2700000" algn="tl">
                    <a:srgbClr val="FFFFFF"/>
                  </a:outerShdw>
                </a:effectLst>
                <a:latin typeface="Arial" panose="020B0604020202020204" pitchFamily="34" charset="0"/>
                <a:cs typeface="Arial" panose="020B0604020202020204" pitchFamily="34" charset="0"/>
              </a:rPr>
              <a:t> </a:t>
            </a:r>
            <a:r>
              <a:rPr lang="en-US" sz="2600" dirty="0" err="1">
                <a:effectLst>
                  <a:outerShdw blurRad="38100" dist="38100" dir="2700000" algn="tl">
                    <a:srgbClr val="FFFFFF"/>
                  </a:outerShdw>
                </a:effectLst>
                <a:latin typeface="Arial" panose="020B0604020202020204" pitchFamily="34" charset="0"/>
                <a:cs typeface="Arial" panose="020B0604020202020204" pitchFamily="34" charset="0"/>
              </a:rPr>
              <a:t>ra</a:t>
            </a:r>
            <a:r>
              <a:rPr lang="en-US" sz="2600" dirty="0">
                <a:effectLst>
                  <a:outerShdw blurRad="38100" dist="38100" dir="2700000" algn="tl">
                    <a:srgbClr val="FFFFFF"/>
                  </a:outerShdw>
                </a:effectLst>
                <a:latin typeface="Arial" panose="020B0604020202020204" pitchFamily="34" charset="0"/>
                <a:cs typeface="Arial" panose="020B0604020202020204" pitchFamily="34" charset="0"/>
              </a:rPr>
              <a:t> </a:t>
            </a:r>
            <a:r>
              <a:rPr lang="en-US" sz="2600" dirty="0" err="1">
                <a:effectLst>
                  <a:outerShdw blurRad="38100" dist="38100" dir="2700000" algn="tl">
                    <a:srgbClr val="FFFFFF"/>
                  </a:outerShdw>
                </a:effectLst>
                <a:latin typeface="Arial" panose="020B0604020202020204" pitchFamily="34" charset="0"/>
                <a:cs typeface="Arial" panose="020B0604020202020204" pitchFamily="34" charset="0"/>
              </a:rPr>
              <a:t>bởi</a:t>
            </a:r>
            <a:r>
              <a:rPr lang="en-US" sz="2600" dirty="0">
                <a:effectLst>
                  <a:outerShdw blurRad="38100" dist="38100" dir="2700000" algn="tl">
                    <a:srgbClr val="FFFFFF"/>
                  </a:outerShdw>
                </a:effectLst>
                <a:latin typeface="Arial" panose="020B0604020202020204" pitchFamily="34" charset="0"/>
                <a:cs typeface="Arial" panose="020B0604020202020204" pitchFamily="34" charset="0"/>
              </a:rPr>
              <a:t> </a:t>
            </a:r>
            <a:r>
              <a:rPr lang="en-US" sz="2600" dirty="0" err="1">
                <a:effectLst>
                  <a:outerShdw blurRad="38100" dist="38100" dir="2700000" algn="tl">
                    <a:srgbClr val="FFFFFF"/>
                  </a:outerShdw>
                </a:effectLst>
                <a:latin typeface="Arial" panose="020B0604020202020204" pitchFamily="34" charset="0"/>
                <a:cs typeface="Arial" panose="020B0604020202020204" pitchFamily="34" charset="0"/>
              </a:rPr>
              <a:t>chất</a:t>
            </a:r>
            <a:r>
              <a:rPr lang="en-US" sz="2600" dirty="0">
                <a:effectLst>
                  <a:outerShdw blurRad="38100" dist="38100" dir="2700000" algn="tl">
                    <a:srgbClr val="FFFFFF"/>
                  </a:outerShdw>
                </a:effectLst>
                <a:latin typeface="Arial" panose="020B0604020202020204" pitchFamily="34" charset="0"/>
                <a:cs typeface="Arial" panose="020B0604020202020204" pitchFamily="34" charset="0"/>
              </a:rPr>
              <a:t> </a:t>
            </a:r>
            <a:r>
              <a:rPr lang="en-US" sz="2600" dirty="0" err="1">
                <a:effectLst>
                  <a:outerShdw blurRad="38100" dist="38100" dir="2700000" algn="tl">
                    <a:srgbClr val="FFFFFF"/>
                  </a:outerShdw>
                </a:effectLst>
                <a:latin typeface="Arial" panose="020B0604020202020204" pitchFamily="34" charset="0"/>
                <a:cs typeface="Arial" panose="020B0604020202020204" pitchFamily="34" charset="0"/>
              </a:rPr>
              <a:t>nào</a:t>
            </a:r>
            <a:r>
              <a:rPr lang="en-US" sz="2600" dirty="0">
                <a:effectLst>
                  <a:outerShdw blurRad="38100" dist="38100" dir="2700000" algn="tl">
                    <a:srgbClr val="FFFFFF"/>
                  </a:outerShdw>
                </a:effectLst>
                <a:latin typeface="Arial" panose="020B0604020202020204" pitchFamily="34" charset="0"/>
                <a:cs typeface="Arial" panose="020B0604020202020204" pitchFamily="34" charset="0"/>
              </a:rPr>
              <a:t> </a:t>
            </a:r>
            <a:r>
              <a:rPr lang="en-US" sz="2600" dirty="0" err="1">
                <a:effectLst>
                  <a:outerShdw blurRad="38100" dist="38100" dir="2700000" algn="tl">
                    <a:srgbClr val="FFFFFF"/>
                  </a:outerShdw>
                </a:effectLst>
                <a:latin typeface="Arial" panose="020B0604020202020204" pitchFamily="34" charset="0"/>
                <a:cs typeface="Arial" panose="020B0604020202020204" pitchFamily="34" charset="0"/>
              </a:rPr>
              <a:t>dưới</a:t>
            </a:r>
            <a:r>
              <a:rPr lang="en-US" sz="2600" dirty="0">
                <a:effectLst>
                  <a:outerShdw blurRad="38100" dist="38100" dir="2700000" algn="tl">
                    <a:srgbClr val="FFFFFF"/>
                  </a:outerShdw>
                </a:effectLst>
                <a:latin typeface="Arial" panose="020B0604020202020204" pitchFamily="34" charset="0"/>
                <a:cs typeface="Arial" panose="020B0604020202020204" pitchFamily="34" charset="0"/>
              </a:rPr>
              <a:t> </a:t>
            </a:r>
            <a:r>
              <a:rPr lang="en-US" sz="2600" dirty="0" err="1">
                <a:effectLst>
                  <a:outerShdw blurRad="38100" dist="38100" dir="2700000" algn="tl">
                    <a:srgbClr val="FFFFFF"/>
                  </a:outerShdw>
                </a:effectLst>
                <a:latin typeface="Arial" panose="020B0604020202020204" pitchFamily="34" charset="0"/>
                <a:cs typeface="Arial" panose="020B0604020202020204" pitchFamily="34" charset="0"/>
              </a:rPr>
              <a:t>đây</a:t>
            </a:r>
            <a:r>
              <a:rPr lang="en-US" sz="2600" dirty="0">
                <a:effectLst>
                  <a:outerShdw blurRad="38100" dist="38100" dir="2700000" algn="tl">
                    <a:srgbClr val="FFFFFF"/>
                  </a:outerShdw>
                </a:effectLst>
                <a:latin typeface="Arial" panose="020B0604020202020204" pitchFamily="34" charset="0"/>
                <a:cs typeface="Arial" panose="020B0604020202020204" pitchFamily="34" charset="0"/>
              </a:rPr>
              <a:t> </a:t>
            </a:r>
            <a:r>
              <a:rPr lang="en-US" sz="2600" dirty="0" err="1">
                <a:effectLst>
                  <a:outerShdw blurRad="38100" dist="38100" dir="2700000" algn="tl">
                    <a:srgbClr val="FFFFFF"/>
                  </a:outerShdw>
                </a:effectLst>
                <a:latin typeface="Arial" panose="020B0604020202020204" pitchFamily="34" charset="0"/>
                <a:cs typeface="Arial" panose="020B0604020202020204" pitchFamily="34" charset="0"/>
              </a:rPr>
              <a:t>khi</a:t>
            </a:r>
            <a:r>
              <a:rPr lang="en-US" sz="2600" dirty="0">
                <a:effectLst>
                  <a:outerShdw blurRad="38100" dist="38100" dir="2700000" algn="tl">
                    <a:srgbClr val="FFFFFF"/>
                  </a:outerShdw>
                </a:effectLst>
                <a:latin typeface="Arial" panose="020B0604020202020204" pitchFamily="34" charset="0"/>
                <a:cs typeface="Arial" panose="020B0604020202020204" pitchFamily="34" charset="0"/>
              </a:rPr>
              <a:t> </a:t>
            </a:r>
            <a:r>
              <a:rPr lang="en-US" sz="2600" dirty="0" err="1">
                <a:effectLst>
                  <a:outerShdw blurRad="38100" dist="38100" dir="2700000" algn="tl">
                    <a:srgbClr val="FFFFFF"/>
                  </a:outerShdw>
                </a:effectLst>
                <a:latin typeface="Arial" panose="020B0604020202020204" pitchFamily="34" charset="0"/>
                <a:cs typeface="Arial" panose="020B0604020202020204" pitchFamily="34" charset="0"/>
              </a:rPr>
              <a:t>bị</a:t>
            </a:r>
            <a:r>
              <a:rPr lang="en-US" sz="2600" dirty="0">
                <a:effectLst>
                  <a:outerShdw blurRad="38100" dist="38100" dir="2700000" algn="tl">
                    <a:srgbClr val="FFFFFF"/>
                  </a:outerShdw>
                </a:effectLst>
                <a:latin typeface="Arial" panose="020B0604020202020204" pitchFamily="34" charset="0"/>
                <a:cs typeface="Arial" panose="020B0604020202020204" pitchFamily="34" charset="0"/>
              </a:rPr>
              <a:t> </a:t>
            </a:r>
            <a:r>
              <a:rPr lang="en-US" sz="2600" dirty="0" err="1">
                <a:effectLst>
                  <a:outerShdw blurRad="38100" dist="38100" dir="2700000" algn="tl">
                    <a:srgbClr val="FFFFFF"/>
                  </a:outerShdw>
                </a:effectLst>
                <a:latin typeface="Arial" panose="020B0604020202020204" pitchFamily="34" charset="0"/>
                <a:cs typeface="Arial" panose="020B0604020202020204" pitchFamily="34" charset="0"/>
              </a:rPr>
              <a:t>nung</a:t>
            </a:r>
            <a:r>
              <a:rPr lang="en-US" sz="2600" dirty="0">
                <a:effectLst>
                  <a:outerShdw blurRad="38100" dist="38100" dir="2700000" algn="tl">
                    <a:srgbClr val="FFFFFF"/>
                  </a:outerShdw>
                </a:effectLst>
                <a:latin typeface="Arial" panose="020B0604020202020204" pitchFamily="34" charset="0"/>
                <a:cs typeface="Arial" panose="020B0604020202020204" pitchFamily="34" charset="0"/>
              </a:rPr>
              <a:t> </a:t>
            </a:r>
            <a:r>
              <a:rPr lang="en-US" sz="2600" dirty="0" err="1">
                <a:effectLst>
                  <a:outerShdw blurRad="38100" dist="38100" dir="2700000" algn="tl">
                    <a:srgbClr val="FFFFFF"/>
                  </a:outerShdw>
                </a:effectLst>
                <a:latin typeface="Arial" panose="020B0604020202020204" pitchFamily="34" charset="0"/>
                <a:cs typeface="Arial" panose="020B0604020202020204" pitchFamily="34" charset="0"/>
              </a:rPr>
              <a:t>nóng</a:t>
            </a:r>
            <a:r>
              <a:rPr lang="en-US" sz="2600" dirty="0">
                <a:effectLst>
                  <a:outerShdw blurRad="38100" dist="38100" dir="2700000" algn="tl">
                    <a:srgbClr val="FFFFFF"/>
                  </a:outerShdw>
                </a:effectLst>
                <a:latin typeface="Arial" panose="020B0604020202020204" pitchFamily="34" charset="0"/>
                <a:cs typeface="Arial" panose="020B0604020202020204" pitchFamily="34" charset="0"/>
              </a:rPr>
              <a:t>?</a:t>
            </a:r>
          </a:p>
        </p:txBody>
      </p:sp>
      <p:sp>
        <p:nvSpPr>
          <p:cNvPr id="20" name="Text Box 7">
            <a:extLst>
              <a:ext uri="{FF2B5EF4-FFF2-40B4-BE49-F238E27FC236}">
                <a16:creationId xmlns:a16="http://schemas.microsoft.com/office/drawing/2014/main" id="{E8E52ABB-A2A4-47EC-AE27-0F8A1225D24E}"/>
              </a:ext>
            </a:extLst>
          </p:cNvPr>
          <p:cNvSpPr txBox="1">
            <a:spLocks noChangeArrowheads="1"/>
          </p:cNvSpPr>
          <p:nvPr/>
        </p:nvSpPr>
        <p:spPr bwMode="auto">
          <a:xfrm>
            <a:off x="2464780" y="2395630"/>
            <a:ext cx="4455752"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50000"/>
              </a:spcBef>
              <a:buFont typeface="Arial" panose="020B0604020202020204" pitchFamily="34" charset="0"/>
              <a:buNone/>
            </a:pPr>
            <a:r>
              <a:rPr lang="en-US" altLang="en-US" sz="2600">
                <a:cs typeface="Arial" panose="020B0604020202020204" pitchFamily="34" charset="0"/>
              </a:rPr>
              <a:t>A. Chất rắn</a:t>
            </a:r>
          </a:p>
          <a:p>
            <a:pPr eaLnBrk="1" hangingPunct="1">
              <a:spcBef>
                <a:spcPct val="50000"/>
              </a:spcBef>
              <a:buFontTx/>
              <a:buNone/>
            </a:pPr>
            <a:endParaRPr lang="en-US" altLang="en-US" sz="2600">
              <a:cs typeface="Arial" panose="020B0604020202020204" pitchFamily="34" charset="0"/>
            </a:endParaRPr>
          </a:p>
        </p:txBody>
      </p:sp>
      <p:sp>
        <p:nvSpPr>
          <p:cNvPr id="21" name="Text Box 8">
            <a:extLst>
              <a:ext uri="{FF2B5EF4-FFF2-40B4-BE49-F238E27FC236}">
                <a16:creationId xmlns:a16="http://schemas.microsoft.com/office/drawing/2014/main" id="{14FE2C0C-65F8-401C-86D0-9F86728111B8}"/>
              </a:ext>
            </a:extLst>
          </p:cNvPr>
          <p:cNvSpPr txBox="1">
            <a:spLocks noChangeArrowheads="1"/>
          </p:cNvSpPr>
          <p:nvPr/>
        </p:nvSpPr>
        <p:spPr bwMode="auto">
          <a:xfrm>
            <a:off x="2436740" y="3073016"/>
            <a:ext cx="453236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50000"/>
              </a:spcBef>
              <a:buFont typeface="Arial" panose="020B0604020202020204" pitchFamily="34" charset="0"/>
              <a:buNone/>
            </a:pPr>
            <a:r>
              <a:rPr lang="en-US" altLang="en-US" sz="2600">
                <a:cs typeface="Arial" panose="020B0604020202020204" pitchFamily="34" charset="0"/>
              </a:rPr>
              <a:t>B. Chất lỏng </a:t>
            </a:r>
          </a:p>
          <a:p>
            <a:pPr eaLnBrk="1" hangingPunct="1">
              <a:spcBef>
                <a:spcPct val="50000"/>
              </a:spcBef>
              <a:buFontTx/>
              <a:buNone/>
            </a:pPr>
            <a:endParaRPr lang="en-US" altLang="en-US" sz="2600">
              <a:cs typeface="Arial" panose="020B0604020202020204" pitchFamily="34" charset="0"/>
            </a:endParaRPr>
          </a:p>
        </p:txBody>
      </p:sp>
      <p:sp>
        <p:nvSpPr>
          <p:cNvPr id="22" name="Text Box 9">
            <a:extLst>
              <a:ext uri="{FF2B5EF4-FFF2-40B4-BE49-F238E27FC236}">
                <a16:creationId xmlns:a16="http://schemas.microsoft.com/office/drawing/2014/main" id="{5A39EBB3-AEF5-478B-979E-9272A4844A4F}"/>
              </a:ext>
            </a:extLst>
          </p:cNvPr>
          <p:cNvSpPr txBox="1">
            <a:spLocks noChangeArrowheads="1"/>
          </p:cNvSpPr>
          <p:nvPr/>
        </p:nvSpPr>
        <p:spPr bwMode="auto">
          <a:xfrm>
            <a:off x="2464780" y="3668487"/>
            <a:ext cx="470339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600">
                <a:cs typeface="Arial" panose="020B0604020202020204" pitchFamily="34" charset="0"/>
              </a:rPr>
              <a:t>C. Chất khí ở áp suất thấp</a:t>
            </a:r>
          </a:p>
        </p:txBody>
      </p:sp>
      <p:sp>
        <p:nvSpPr>
          <p:cNvPr id="23" name="Text Box 10">
            <a:extLst>
              <a:ext uri="{FF2B5EF4-FFF2-40B4-BE49-F238E27FC236}">
                <a16:creationId xmlns:a16="http://schemas.microsoft.com/office/drawing/2014/main" id="{C0203FE2-BA44-49DF-B2E7-94D8D3A896FF}"/>
              </a:ext>
            </a:extLst>
          </p:cNvPr>
          <p:cNvSpPr txBox="1">
            <a:spLocks noChangeArrowheads="1"/>
          </p:cNvSpPr>
          <p:nvPr/>
        </p:nvSpPr>
        <p:spPr bwMode="auto">
          <a:xfrm>
            <a:off x="2464780" y="4407549"/>
            <a:ext cx="453236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600">
                <a:cs typeface="Arial" panose="020B0604020202020204" pitchFamily="34" charset="0"/>
              </a:rPr>
              <a:t>D. Chất khí ở áp suất cao</a:t>
            </a:r>
          </a:p>
        </p:txBody>
      </p:sp>
      <p:sp>
        <p:nvSpPr>
          <p:cNvPr id="24" name="Oval 23">
            <a:extLst>
              <a:ext uri="{FF2B5EF4-FFF2-40B4-BE49-F238E27FC236}">
                <a16:creationId xmlns:a16="http://schemas.microsoft.com/office/drawing/2014/main" id="{8D5A6354-35D2-4C32-9926-35231332892E}"/>
              </a:ext>
            </a:extLst>
          </p:cNvPr>
          <p:cNvSpPr/>
          <p:nvPr/>
        </p:nvSpPr>
        <p:spPr>
          <a:xfrm>
            <a:off x="2453184" y="3679141"/>
            <a:ext cx="445489" cy="42110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878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56">
            <a:extLst>
              <a:ext uri="{FF2B5EF4-FFF2-40B4-BE49-F238E27FC236}">
                <a16:creationId xmlns:a16="http://schemas.microsoft.com/office/drawing/2014/main" id="{8EFD2949-BE27-4588-A371-AC5892473DC1}"/>
              </a:ext>
            </a:extLst>
          </p:cNvPr>
          <p:cNvGrpSpPr/>
          <p:nvPr/>
        </p:nvGrpSpPr>
        <p:grpSpPr>
          <a:xfrm>
            <a:off x="4431865" y="131528"/>
            <a:ext cx="3137034" cy="581082"/>
            <a:chOff x="2193" y="0"/>
            <a:chExt cx="2245706" cy="1239104"/>
          </a:xfrm>
          <a:solidFill>
            <a:srgbClr val="002060"/>
          </a:solidFill>
          <a:scene3d>
            <a:camera prst="orthographicFront"/>
            <a:lightRig rig="threePt" dir="t">
              <a:rot lat="0" lon="0" rev="7500000"/>
            </a:lightRig>
          </a:scene3d>
        </p:grpSpPr>
        <p:sp>
          <p:nvSpPr>
            <p:cNvPr id="13" name="Rounded Rectangle 57">
              <a:extLst>
                <a:ext uri="{FF2B5EF4-FFF2-40B4-BE49-F238E27FC236}">
                  <a16:creationId xmlns:a16="http://schemas.microsoft.com/office/drawing/2014/main" id="{973A82DB-560D-4D76-B991-C9B15C869F9C}"/>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4" name="Rounded Rectangle 4">
              <a:extLst>
                <a:ext uri="{FF2B5EF4-FFF2-40B4-BE49-F238E27FC236}">
                  <a16:creationId xmlns:a16="http://schemas.microsoft.com/office/drawing/2014/main" id="{74E65C94-8B64-4359-8D20-92E1CFDA99D3}"/>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Củng cố</a:t>
              </a:r>
            </a:p>
          </p:txBody>
        </p:sp>
      </p:grpSp>
      <p:pic>
        <p:nvPicPr>
          <p:cNvPr id="15" name="Picture 14" descr="http://tmjpainandtreatment.com/wp-content/uploads/2014/09/little-man-with-red-question-mark.jpg">
            <a:hlinkClick r:id="rId2"/>
            <a:extLst>
              <a:ext uri="{FF2B5EF4-FFF2-40B4-BE49-F238E27FC236}">
                <a16:creationId xmlns:a16="http://schemas.microsoft.com/office/drawing/2014/main" id="{D73E5566-AD29-4A05-B002-DE0DBFC56A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157" y="101672"/>
            <a:ext cx="610815" cy="860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a:extLst>
              <a:ext uri="{FF2B5EF4-FFF2-40B4-BE49-F238E27FC236}">
                <a16:creationId xmlns:a16="http://schemas.microsoft.com/office/drawing/2014/main" id="{742DB1B1-7215-4847-A38E-30ADA47C755B}"/>
              </a:ext>
            </a:extLst>
          </p:cNvPr>
          <p:cNvGrpSpPr/>
          <p:nvPr/>
        </p:nvGrpSpPr>
        <p:grpSpPr>
          <a:xfrm>
            <a:off x="615188" y="873464"/>
            <a:ext cx="11249656" cy="4807637"/>
            <a:chOff x="1276599" y="2174530"/>
            <a:chExt cx="2231091" cy="981592"/>
          </a:xfrm>
        </p:grpSpPr>
        <p:pic>
          <p:nvPicPr>
            <p:cNvPr id="17" name="Picture 4" descr="empty-blue-rectangle">
              <a:extLst>
                <a:ext uri="{FF2B5EF4-FFF2-40B4-BE49-F238E27FC236}">
                  <a16:creationId xmlns:a16="http://schemas.microsoft.com/office/drawing/2014/main" id="{1A20F6B2-7270-4823-A873-07D25F9066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276599" y="2174530"/>
              <a:ext cx="2231091" cy="98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026060">
              <a:extLst>
                <a:ext uri="{FF2B5EF4-FFF2-40B4-BE49-F238E27FC236}">
                  <a16:creationId xmlns:a16="http://schemas.microsoft.com/office/drawing/2014/main" id="{512CE011-899D-4BCA-A8E3-357F289BE711}"/>
                </a:ext>
              </a:extLst>
            </p:cNvPr>
            <p:cNvSpPr>
              <a:spLocks noChangeArrowheads="1"/>
            </p:cNvSpPr>
            <p:nvPr/>
          </p:nvSpPr>
          <p:spPr bwMode="auto">
            <a:xfrm>
              <a:off x="1418774" y="2179131"/>
              <a:ext cx="2026953" cy="476861"/>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p:sp>
        <p:nvSpPr>
          <p:cNvPr id="19" name="Rectangle 6">
            <a:extLst>
              <a:ext uri="{FF2B5EF4-FFF2-40B4-BE49-F238E27FC236}">
                <a16:creationId xmlns:a16="http://schemas.microsoft.com/office/drawing/2014/main" id="{03E712A7-CD8B-442E-A39E-0DD50E30C642}"/>
              </a:ext>
            </a:extLst>
          </p:cNvPr>
          <p:cNvSpPr>
            <a:spLocks noChangeArrowheads="1"/>
          </p:cNvSpPr>
          <p:nvPr/>
        </p:nvSpPr>
        <p:spPr bwMode="auto">
          <a:xfrm>
            <a:off x="1775520" y="933702"/>
            <a:ext cx="8928992" cy="1371600"/>
          </a:xfrm>
          <a:prstGeom prst="rect">
            <a:avLst/>
          </a:prstGeom>
          <a:noFill/>
          <a:ln w="9525">
            <a:noFill/>
            <a:miter lim="800000"/>
            <a:headEnd/>
            <a:tailEnd/>
          </a:ln>
          <a:effectLst/>
        </p:spPr>
        <p:txBody>
          <a:bodyPr anchor="ctr"/>
          <a:lstStyle/>
          <a:p>
            <a:pPr algn="just">
              <a:defRPr/>
            </a:pPr>
            <a:r>
              <a:rPr lang="en-US" sz="2600">
                <a:effectLst>
                  <a:outerShdw blurRad="38100" dist="38100" dir="2700000" algn="tl">
                    <a:srgbClr val="FFFFFF"/>
                  </a:outerShdw>
                </a:effectLst>
                <a:latin typeface="Arial" panose="020B0604020202020204" pitchFamily="34" charset="0"/>
                <a:cs typeface="Arial" panose="020B0604020202020204" pitchFamily="34" charset="0"/>
              </a:rPr>
              <a:t>Câu 2: </a:t>
            </a:r>
            <a:r>
              <a:rPr lang="en-US" sz="2800">
                <a:latin typeface="Arial" panose="020B0604020202020204" pitchFamily="34" charset="0"/>
                <a:cs typeface="Arial" panose="020B0604020202020204" pitchFamily="34" charset="0"/>
              </a:rPr>
              <a:t>Chọn câu đúng. </a:t>
            </a:r>
            <a:r>
              <a:rPr lang="en-US" sz="2600">
                <a:effectLst>
                  <a:outerShdw blurRad="38100" dist="38100" dir="2700000" algn="tl">
                    <a:srgbClr val="FFFFFF"/>
                  </a:outerShdw>
                </a:effectLst>
                <a:latin typeface="Arial" panose="020B0604020202020204" pitchFamily="34" charset="0"/>
                <a:cs typeface="Arial" panose="020B0604020202020204" pitchFamily="34" charset="0"/>
              </a:rPr>
              <a:t>Quang phổ vạch do chất nào dưới đây bị nung nóng?</a:t>
            </a:r>
            <a:endParaRPr lang="en-US" sz="2600" dirty="0">
              <a:effectLst>
                <a:outerShdw blurRad="38100" dist="38100" dir="2700000" algn="tl">
                  <a:srgbClr val="FFFFFF"/>
                </a:outerShdw>
              </a:effectLst>
              <a:latin typeface="Arial" panose="020B0604020202020204" pitchFamily="34" charset="0"/>
              <a:cs typeface="Arial" panose="020B0604020202020204" pitchFamily="34" charset="0"/>
            </a:endParaRPr>
          </a:p>
        </p:txBody>
      </p:sp>
      <p:sp>
        <p:nvSpPr>
          <p:cNvPr id="24" name="Text Box 12">
            <a:extLst>
              <a:ext uri="{FF2B5EF4-FFF2-40B4-BE49-F238E27FC236}">
                <a16:creationId xmlns:a16="http://schemas.microsoft.com/office/drawing/2014/main" id="{76813FCE-D43C-4EEF-8BFE-9450A1AE8132}"/>
              </a:ext>
            </a:extLst>
          </p:cNvPr>
          <p:cNvSpPr txBox="1">
            <a:spLocks noChangeArrowheads="1"/>
          </p:cNvSpPr>
          <p:nvPr/>
        </p:nvSpPr>
        <p:spPr bwMode="auto">
          <a:xfrm>
            <a:off x="2567608" y="2292478"/>
            <a:ext cx="247997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600">
                <a:cs typeface="Arial" panose="020B0604020202020204" pitchFamily="34" charset="0"/>
              </a:rPr>
              <a:t>A. Chất rắn</a:t>
            </a:r>
          </a:p>
        </p:txBody>
      </p:sp>
      <p:sp>
        <p:nvSpPr>
          <p:cNvPr id="25" name="Text Box 13">
            <a:extLst>
              <a:ext uri="{FF2B5EF4-FFF2-40B4-BE49-F238E27FC236}">
                <a16:creationId xmlns:a16="http://schemas.microsoft.com/office/drawing/2014/main" id="{AB781D9A-4610-4EE4-BCE4-5B88632A1ADC}"/>
              </a:ext>
            </a:extLst>
          </p:cNvPr>
          <p:cNvSpPr txBox="1">
            <a:spLocks noChangeArrowheads="1"/>
          </p:cNvSpPr>
          <p:nvPr/>
        </p:nvSpPr>
        <p:spPr bwMode="auto">
          <a:xfrm>
            <a:off x="2542828" y="3032808"/>
            <a:ext cx="282203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600">
                <a:cs typeface="Arial" panose="020B0604020202020204" pitchFamily="34" charset="0"/>
              </a:rPr>
              <a:t>B. Chất lỏng</a:t>
            </a:r>
          </a:p>
        </p:txBody>
      </p:sp>
      <p:sp>
        <p:nvSpPr>
          <p:cNvPr id="26" name="Text Box 14">
            <a:extLst>
              <a:ext uri="{FF2B5EF4-FFF2-40B4-BE49-F238E27FC236}">
                <a16:creationId xmlns:a16="http://schemas.microsoft.com/office/drawing/2014/main" id="{39F99F6B-CC5C-402B-A085-C9BFB36D9DC8}"/>
              </a:ext>
            </a:extLst>
          </p:cNvPr>
          <p:cNvSpPr txBox="1">
            <a:spLocks noChangeArrowheads="1"/>
          </p:cNvSpPr>
          <p:nvPr/>
        </p:nvSpPr>
        <p:spPr bwMode="auto">
          <a:xfrm>
            <a:off x="2567608" y="3773139"/>
            <a:ext cx="470339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600">
                <a:cs typeface="Arial" panose="020B0604020202020204" pitchFamily="34" charset="0"/>
              </a:rPr>
              <a:t>C. Chất khí ở áp suất thấp</a:t>
            </a:r>
          </a:p>
        </p:txBody>
      </p:sp>
      <p:sp>
        <p:nvSpPr>
          <p:cNvPr id="27" name="Text Box 15">
            <a:extLst>
              <a:ext uri="{FF2B5EF4-FFF2-40B4-BE49-F238E27FC236}">
                <a16:creationId xmlns:a16="http://schemas.microsoft.com/office/drawing/2014/main" id="{E9EF747A-97D1-4ACB-9332-96914533C773}"/>
              </a:ext>
            </a:extLst>
          </p:cNvPr>
          <p:cNvSpPr txBox="1">
            <a:spLocks noChangeArrowheads="1"/>
          </p:cNvSpPr>
          <p:nvPr/>
        </p:nvSpPr>
        <p:spPr bwMode="auto">
          <a:xfrm>
            <a:off x="2543324" y="4482276"/>
            <a:ext cx="453236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600">
                <a:cs typeface="Arial" panose="020B0604020202020204" pitchFamily="34" charset="0"/>
              </a:rPr>
              <a:t>D. Chất khí ở áp sất cao</a:t>
            </a:r>
          </a:p>
        </p:txBody>
      </p:sp>
      <p:sp>
        <p:nvSpPr>
          <p:cNvPr id="20" name="Oval 19">
            <a:extLst>
              <a:ext uri="{FF2B5EF4-FFF2-40B4-BE49-F238E27FC236}">
                <a16:creationId xmlns:a16="http://schemas.microsoft.com/office/drawing/2014/main" id="{C712A0E9-7A14-44C9-8D37-F5DF3E4ECA4E}"/>
              </a:ext>
            </a:extLst>
          </p:cNvPr>
          <p:cNvSpPr/>
          <p:nvPr/>
        </p:nvSpPr>
        <p:spPr>
          <a:xfrm>
            <a:off x="2567608" y="3792806"/>
            <a:ext cx="445489" cy="42110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092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9">
            <a:extLst>
              <a:ext uri="{FF2B5EF4-FFF2-40B4-BE49-F238E27FC236}">
                <a16:creationId xmlns:a16="http://schemas.microsoft.com/office/drawing/2014/main" id="{4A579089-8983-4075-89D0-CC885ED63DDD}"/>
              </a:ext>
            </a:extLst>
          </p:cNvPr>
          <p:cNvSpPr txBox="1">
            <a:spLocks noChangeArrowheads="1"/>
          </p:cNvSpPr>
          <p:nvPr/>
        </p:nvSpPr>
        <p:spPr bwMode="auto">
          <a:xfrm>
            <a:off x="1323066" y="994213"/>
            <a:ext cx="890996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600" i="1">
                <a:solidFill>
                  <a:srgbClr val="0070C0"/>
                </a:solidFill>
                <a:cs typeface="Arial" panose="020B0604020202020204" pitchFamily="34" charset="0"/>
              </a:rPr>
              <a:t>Mặt trời ở rất xa Trái đất chúng ta, vậy bằng cách nào ta biết được Mặt trời cấu tạo từ gì?</a:t>
            </a:r>
          </a:p>
        </p:txBody>
      </p:sp>
      <p:pic>
        <p:nvPicPr>
          <p:cNvPr id="7" name="Picture 14" descr="http://tmjpainandtreatment.com/wp-content/uploads/2014/09/little-man-with-red-question-mark.jpg">
            <a:hlinkClick r:id="rId2"/>
            <a:extLst>
              <a:ext uri="{FF2B5EF4-FFF2-40B4-BE49-F238E27FC236}">
                <a16:creationId xmlns:a16="http://schemas.microsoft.com/office/drawing/2014/main" id="{7C96BE08-D360-4353-8AAB-7006385860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290" y="663840"/>
            <a:ext cx="847968" cy="119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56">
            <a:extLst>
              <a:ext uri="{FF2B5EF4-FFF2-40B4-BE49-F238E27FC236}">
                <a16:creationId xmlns:a16="http://schemas.microsoft.com/office/drawing/2014/main" id="{0B85DBCE-30A9-4DC0-B5FC-91ABE73647C8}"/>
              </a:ext>
            </a:extLst>
          </p:cNvPr>
          <p:cNvGrpSpPr/>
          <p:nvPr/>
        </p:nvGrpSpPr>
        <p:grpSpPr>
          <a:xfrm>
            <a:off x="4310391" y="177103"/>
            <a:ext cx="3283628" cy="581082"/>
            <a:chOff x="2193" y="0"/>
            <a:chExt cx="2245706" cy="1239104"/>
          </a:xfrm>
          <a:solidFill>
            <a:srgbClr val="002060"/>
          </a:solidFill>
          <a:scene3d>
            <a:camera prst="orthographicFront"/>
            <a:lightRig rig="threePt" dir="t">
              <a:rot lat="0" lon="0" rev="7500000"/>
            </a:lightRig>
          </a:scene3d>
        </p:grpSpPr>
        <p:sp>
          <p:nvSpPr>
            <p:cNvPr id="9" name="Rounded Rectangle 57">
              <a:extLst>
                <a:ext uri="{FF2B5EF4-FFF2-40B4-BE49-F238E27FC236}">
                  <a16:creationId xmlns:a16="http://schemas.microsoft.com/office/drawing/2014/main" id="{379AD907-C138-498B-A808-B28DCE5A36A5}"/>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0" name="Rounded Rectangle 4">
              <a:extLst>
                <a:ext uri="{FF2B5EF4-FFF2-40B4-BE49-F238E27FC236}">
                  <a16:creationId xmlns:a16="http://schemas.microsoft.com/office/drawing/2014/main" id="{259DA940-6C7F-49DA-BAC6-B0357954B628}"/>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Đặt vấn đề</a:t>
              </a:r>
            </a:p>
          </p:txBody>
        </p:sp>
      </p:grpSp>
      <p:pic>
        <p:nvPicPr>
          <p:cNvPr id="12" name="Picture 11" descr="A picture containing cup, outdoor object, star&#10;&#10;Description automatically generated">
            <a:extLst>
              <a:ext uri="{FF2B5EF4-FFF2-40B4-BE49-F238E27FC236}">
                <a16:creationId xmlns:a16="http://schemas.microsoft.com/office/drawing/2014/main" id="{3FF71F02-4C8D-4BDA-BE38-D008C559D5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105" y="2538300"/>
            <a:ext cx="5699895" cy="3210644"/>
          </a:xfrm>
          <a:prstGeom prst="rect">
            <a:avLst/>
          </a:prstGeom>
          <a:ln>
            <a:noFill/>
          </a:ln>
          <a:effectLst>
            <a:softEdge rad="112500"/>
          </a:effectLst>
        </p:spPr>
      </p:pic>
      <p:pic>
        <p:nvPicPr>
          <p:cNvPr id="14" name="Picture 13" descr="Chart&#10;&#10;Description automatically generated with low confidence">
            <a:extLst>
              <a:ext uri="{FF2B5EF4-FFF2-40B4-BE49-F238E27FC236}">
                <a16:creationId xmlns:a16="http://schemas.microsoft.com/office/drawing/2014/main" id="{03DF22F8-FD04-4996-8171-3398E186E1C9}"/>
              </a:ext>
            </a:extLst>
          </p:cNvPr>
          <p:cNvPicPr>
            <a:picLocks noChangeAspect="1"/>
          </p:cNvPicPr>
          <p:nvPr/>
        </p:nvPicPr>
        <p:blipFill rotWithShape="1">
          <a:blip r:embed="rId5">
            <a:extLst>
              <a:ext uri="{28A0092B-C50C-407E-A947-70E740481C1C}">
                <a14:useLocalDpi xmlns:a14="http://schemas.microsoft.com/office/drawing/2010/main" val="0"/>
              </a:ext>
            </a:extLst>
          </a:blip>
          <a:srcRect l="9988" t="5926" r="14818" b="15053"/>
          <a:stretch/>
        </p:blipFill>
        <p:spPr>
          <a:xfrm>
            <a:off x="6240016" y="2538300"/>
            <a:ext cx="5404008" cy="3194956"/>
          </a:xfrm>
          <a:prstGeom prst="rect">
            <a:avLst/>
          </a:prstGeom>
          <a:ln>
            <a:noFill/>
          </a:ln>
          <a:effectLst>
            <a:softEdge rad="112500"/>
          </a:effectLst>
        </p:spPr>
      </p:pic>
    </p:spTree>
    <p:extLst>
      <p:ext uri="{BB962C8B-B14F-4D97-AF65-F5344CB8AC3E}">
        <p14:creationId xmlns:p14="http://schemas.microsoft.com/office/powerpoint/2010/main" val="1856804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56">
            <a:extLst>
              <a:ext uri="{FF2B5EF4-FFF2-40B4-BE49-F238E27FC236}">
                <a16:creationId xmlns:a16="http://schemas.microsoft.com/office/drawing/2014/main" id="{8EFD2949-BE27-4588-A371-AC5892473DC1}"/>
              </a:ext>
            </a:extLst>
          </p:cNvPr>
          <p:cNvGrpSpPr/>
          <p:nvPr/>
        </p:nvGrpSpPr>
        <p:grpSpPr>
          <a:xfrm>
            <a:off x="4431865" y="131528"/>
            <a:ext cx="3137034" cy="581082"/>
            <a:chOff x="2193" y="0"/>
            <a:chExt cx="2245706" cy="1239104"/>
          </a:xfrm>
          <a:solidFill>
            <a:srgbClr val="002060"/>
          </a:solidFill>
          <a:scene3d>
            <a:camera prst="orthographicFront"/>
            <a:lightRig rig="threePt" dir="t">
              <a:rot lat="0" lon="0" rev="7500000"/>
            </a:lightRig>
          </a:scene3d>
        </p:grpSpPr>
        <p:sp>
          <p:nvSpPr>
            <p:cNvPr id="13" name="Rounded Rectangle 57">
              <a:extLst>
                <a:ext uri="{FF2B5EF4-FFF2-40B4-BE49-F238E27FC236}">
                  <a16:creationId xmlns:a16="http://schemas.microsoft.com/office/drawing/2014/main" id="{973A82DB-560D-4D76-B991-C9B15C869F9C}"/>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4" name="Rounded Rectangle 4">
              <a:extLst>
                <a:ext uri="{FF2B5EF4-FFF2-40B4-BE49-F238E27FC236}">
                  <a16:creationId xmlns:a16="http://schemas.microsoft.com/office/drawing/2014/main" id="{74E65C94-8B64-4359-8D20-92E1CFDA99D3}"/>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Củng cố</a:t>
              </a:r>
            </a:p>
          </p:txBody>
        </p:sp>
      </p:grpSp>
      <p:pic>
        <p:nvPicPr>
          <p:cNvPr id="15" name="Picture 14" descr="http://tmjpainandtreatment.com/wp-content/uploads/2014/09/little-man-with-red-question-mark.jpg">
            <a:hlinkClick r:id="rId2"/>
            <a:extLst>
              <a:ext uri="{FF2B5EF4-FFF2-40B4-BE49-F238E27FC236}">
                <a16:creationId xmlns:a16="http://schemas.microsoft.com/office/drawing/2014/main" id="{D73E5566-AD29-4A05-B002-DE0DBFC56A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157" y="101672"/>
            <a:ext cx="610815" cy="860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a:extLst>
              <a:ext uri="{FF2B5EF4-FFF2-40B4-BE49-F238E27FC236}">
                <a16:creationId xmlns:a16="http://schemas.microsoft.com/office/drawing/2014/main" id="{742DB1B1-7215-4847-A38E-30ADA47C755B}"/>
              </a:ext>
            </a:extLst>
          </p:cNvPr>
          <p:cNvGrpSpPr/>
          <p:nvPr/>
        </p:nvGrpSpPr>
        <p:grpSpPr>
          <a:xfrm>
            <a:off x="695400" y="950344"/>
            <a:ext cx="11249656" cy="4807637"/>
            <a:chOff x="1276599" y="2174530"/>
            <a:chExt cx="2231091" cy="981592"/>
          </a:xfrm>
        </p:grpSpPr>
        <p:pic>
          <p:nvPicPr>
            <p:cNvPr id="17" name="Picture 4" descr="empty-blue-rectangle">
              <a:extLst>
                <a:ext uri="{FF2B5EF4-FFF2-40B4-BE49-F238E27FC236}">
                  <a16:creationId xmlns:a16="http://schemas.microsoft.com/office/drawing/2014/main" id="{1A20F6B2-7270-4823-A873-07D25F9066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276599" y="2174530"/>
              <a:ext cx="2231091" cy="98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026060">
              <a:extLst>
                <a:ext uri="{FF2B5EF4-FFF2-40B4-BE49-F238E27FC236}">
                  <a16:creationId xmlns:a16="http://schemas.microsoft.com/office/drawing/2014/main" id="{512CE011-899D-4BCA-A8E3-357F289BE711}"/>
                </a:ext>
              </a:extLst>
            </p:cNvPr>
            <p:cNvSpPr>
              <a:spLocks noChangeArrowheads="1"/>
            </p:cNvSpPr>
            <p:nvPr/>
          </p:nvSpPr>
          <p:spPr bwMode="auto">
            <a:xfrm>
              <a:off x="1418774" y="2179131"/>
              <a:ext cx="2026953" cy="476861"/>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p:sp>
        <p:nvSpPr>
          <p:cNvPr id="20" name="Rectangle 6">
            <a:extLst>
              <a:ext uri="{FF2B5EF4-FFF2-40B4-BE49-F238E27FC236}">
                <a16:creationId xmlns:a16="http://schemas.microsoft.com/office/drawing/2014/main" id="{7EEB7331-93C6-4652-BACD-D3C0D1A913E9}"/>
              </a:ext>
            </a:extLst>
          </p:cNvPr>
          <p:cNvSpPr>
            <a:spLocks noChangeArrowheads="1"/>
          </p:cNvSpPr>
          <p:nvPr/>
        </p:nvSpPr>
        <p:spPr bwMode="auto">
          <a:xfrm>
            <a:off x="1305178" y="1173539"/>
            <a:ext cx="830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a:cs typeface="Arial" panose="020B0604020202020204" pitchFamily="34" charset="0"/>
              </a:rPr>
              <a:t>Câu 3: </a:t>
            </a:r>
            <a:r>
              <a:rPr lang="en-US" altLang="en-US" sz="3000">
                <a:cs typeface="Arial" panose="020B0604020202020204" pitchFamily="34" charset="0"/>
              </a:rPr>
              <a:t>Chọn câu đúng. </a:t>
            </a:r>
            <a:r>
              <a:rPr lang="en-US" altLang="en-US" sz="3000" b="1">
                <a:cs typeface="Arial" panose="020B0604020202020204" pitchFamily="34" charset="0"/>
              </a:rPr>
              <a:t>Quang phổ liên tục của một vật</a:t>
            </a:r>
          </a:p>
        </p:txBody>
      </p:sp>
      <p:sp>
        <p:nvSpPr>
          <p:cNvPr id="21" name="Rectangle 7">
            <a:extLst>
              <a:ext uri="{FF2B5EF4-FFF2-40B4-BE49-F238E27FC236}">
                <a16:creationId xmlns:a16="http://schemas.microsoft.com/office/drawing/2014/main" id="{C1F80940-3FE4-4318-9E02-323FBC68ABA7}"/>
              </a:ext>
            </a:extLst>
          </p:cNvPr>
          <p:cNvSpPr>
            <a:spLocks noChangeArrowheads="1"/>
          </p:cNvSpPr>
          <p:nvPr/>
        </p:nvSpPr>
        <p:spPr bwMode="auto">
          <a:xfrm>
            <a:off x="1257308" y="2060281"/>
            <a:ext cx="10225136"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cs typeface="Arial" panose="020B0604020202020204" pitchFamily="34" charset="0"/>
              </a:rPr>
              <a:t>A. Không phụ thuộc vào nhiệt độ và bản chất của vật nóng sáng. </a:t>
            </a:r>
          </a:p>
          <a:p>
            <a:pPr eaLnBrk="1" hangingPunct="1">
              <a:spcBef>
                <a:spcPct val="0"/>
              </a:spcBef>
              <a:buFontTx/>
              <a:buNone/>
            </a:pPr>
            <a:r>
              <a:rPr lang="en-US" altLang="en-US" sz="2800">
                <a:cs typeface="Arial" panose="020B0604020202020204" pitchFamily="34" charset="0"/>
              </a:rPr>
              <a:t>B. Phụ thuộc vào nhiệt độ của vật nóng sáng. </a:t>
            </a:r>
          </a:p>
          <a:p>
            <a:pPr eaLnBrk="1" hangingPunct="1">
              <a:spcBef>
                <a:spcPct val="0"/>
              </a:spcBef>
              <a:buFontTx/>
              <a:buNone/>
            </a:pPr>
            <a:r>
              <a:rPr lang="en-US" altLang="en-US" sz="2800">
                <a:cs typeface="Arial" panose="020B0604020202020204" pitchFamily="34" charset="0"/>
              </a:rPr>
              <a:t>C. Phụ thuộc vào bản chất của vật nóng sáng. </a:t>
            </a:r>
          </a:p>
          <a:p>
            <a:pPr eaLnBrk="1" hangingPunct="1">
              <a:spcBef>
                <a:spcPct val="0"/>
              </a:spcBef>
              <a:buFontTx/>
              <a:buNone/>
            </a:pPr>
            <a:r>
              <a:rPr lang="en-US" altLang="en-US" sz="2800">
                <a:cs typeface="Arial" panose="020B0604020202020204" pitchFamily="34" charset="0"/>
              </a:rPr>
              <a:t>D. Phụ thuộc cả nhiệt độ và bản chất của vật nóng sáng. </a:t>
            </a:r>
          </a:p>
          <a:p>
            <a:pPr eaLnBrk="1" hangingPunct="1">
              <a:spcBef>
                <a:spcPct val="0"/>
              </a:spcBef>
              <a:buFontTx/>
              <a:buNone/>
            </a:pPr>
            <a:endParaRPr lang="en-US" altLang="en-US" sz="2800">
              <a:cs typeface="Arial" panose="020B0604020202020204" pitchFamily="34" charset="0"/>
            </a:endParaRPr>
          </a:p>
        </p:txBody>
      </p:sp>
      <p:sp>
        <p:nvSpPr>
          <p:cNvPr id="11" name="Oval 10">
            <a:extLst>
              <a:ext uri="{FF2B5EF4-FFF2-40B4-BE49-F238E27FC236}">
                <a16:creationId xmlns:a16="http://schemas.microsoft.com/office/drawing/2014/main" id="{C76692D2-B8FD-4C91-BDD2-DEC64F3B1B76}"/>
              </a:ext>
            </a:extLst>
          </p:cNvPr>
          <p:cNvSpPr/>
          <p:nvPr/>
        </p:nvSpPr>
        <p:spPr>
          <a:xfrm>
            <a:off x="1263936" y="2887342"/>
            <a:ext cx="445489" cy="42110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333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56">
            <a:extLst>
              <a:ext uri="{FF2B5EF4-FFF2-40B4-BE49-F238E27FC236}">
                <a16:creationId xmlns:a16="http://schemas.microsoft.com/office/drawing/2014/main" id="{8EFD2949-BE27-4588-A371-AC5892473DC1}"/>
              </a:ext>
            </a:extLst>
          </p:cNvPr>
          <p:cNvGrpSpPr/>
          <p:nvPr/>
        </p:nvGrpSpPr>
        <p:grpSpPr>
          <a:xfrm>
            <a:off x="4431865" y="131528"/>
            <a:ext cx="3137034" cy="581082"/>
            <a:chOff x="2193" y="0"/>
            <a:chExt cx="2245706" cy="1239104"/>
          </a:xfrm>
          <a:solidFill>
            <a:srgbClr val="002060"/>
          </a:solidFill>
          <a:scene3d>
            <a:camera prst="orthographicFront"/>
            <a:lightRig rig="threePt" dir="t">
              <a:rot lat="0" lon="0" rev="7500000"/>
            </a:lightRig>
          </a:scene3d>
        </p:grpSpPr>
        <p:sp>
          <p:nvSpPr>
            <p:cNvPr id="13" name="Rounded Rectangle 57">
              <a:extLst>
                <a:ext uri="{FF2B5EF4-FFF2-40B4-BE49-F238E27FC236}">
                  <a16:creationId xmlns:a16="http://schemas.microsoft.com/office/drawing/2014/main" id="{973A82DB-560D-4D76-B991-C9B15C869F9C}"/>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4" name="Rounded Rectangle 4">
              <a:extLst>
                <a:ext uri="{FF2B5EF4-FFF2-40B4-BE49-F238E27FC236}">
                  <a16:creationId xmlns:a16="http://schemas.microsoft.com/office/drawing/2014/main" id="{74E65C94-8B64-4359-8D20-92E1CFDA99D3}"/>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Củng cố</a:t>
              </a:r>
            </a:p>
          </p:txBody>
        </p:sp>
      </p:grpSp>
      <p:pic>
        <p:nvPicPr>
          <p:cNvPr id="15" name="Picture 14" descr="http://tmjpainandtreatment.com/wp-content/uploads/2014/09/little-man-with-red-question-mark.jpg">
            <a:hlinkClick r:id="rId2"/>
            <a:extLst>
              <a:ext uri="{FF2B5EF4-FFF2-40B4-BE49-F238E27FC236}">
                <a16:creationId xmlns:a16="http://schemas.microsoft.com/office/drawing/2014/main" id="{D73E5566-AD29-4A05-B002-DE0DBFC56A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157" y="101672"/>
            <a:ext cx="610815" cy="860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a:extLst>
              <a:ext uri="{FF2B5EF4-FFF2-40B4-BE49-F238E27FC236}">
                <a16:creationId xmlns:a16="http://schemas.microsoft.com/office/drawing/2014/main" id="{742DB1B1-7215-4847-A38E-30ADA47C755B}"/>
              </a:ext>
            </a:extLst>
          </p:cNvPr>
          <p:cNvGrpSpPr/>
          <p:nvPr/>
        </p:nvGrpSpPr>
        <p:grpSpPr>
          <a:xfrm>
            <a:off x="695400" y="950344"/>
            <a:ext cx="11249656" cy="4807637"/>
            <a:chOff x="1276599" y="2174530"/>
            <a:chExt cx="2231091" cy="981592"/>
          </a:xfrm>
        </p:grpSpPr>
        <p:pic>
          <p:nvPicPr>
            <p:cNvPr id="17" name="Picture 4" descr="empty-blue-rectangle">
              <a:extLst>
                <a:ext uri="{FF2B5EF4-FFF2-40B4-BE49-F238E27FC236}">
                  <a16:creationId xmlns:a16="http://schemas.microsoft.com/office/drawing/2014/main" id="{1A20F6B2-7270-4823-A873-07D25F9066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276599" y="2174530"/>
              <a:ext cx="2231091" cy="98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026060">
              <a:extLst>
                <a:ext uri="{FF2B5EF4-FFF2-40B4-BE49-F238E27FC236}">
                  <a16:creationId xmlns:a16="http://schemas.microsoft.com/office/drawing/2014/main" id="{512CE011-899D-4BCA-A8E3-357F289BE711}"/>
                </a:ext>
              </a:extLst>
            </p:cNvPr>
            <p:cNvSpPr>
              <a:spLocks noChangeArrowheads="1"/>
            </p:cNvSpPr>
            <p:nvPr/>
          </p:nvSpPr>
          <p:spPr bwMode="auto">
            <a:xfrm>
              <a:off x="1418774" y="2179131"/>
              <a:ext cx="2026953" cy="476861"/>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p:sp>
        <p:nvSpPr>
          <p:cNvPr id="21" name="Rectangle 7">
            <a:extLst>
              <a:ext uri="{FF2B5EF4-FFF2-40B4-BE49-F238E27FC236}">
                <a16:creationId xmlns:a16="http://schemas.microsoft.com/office/drawing/2014/main" id="{C1F80940-3FE4-4318-9E02-323FBC68ABA7}"/>
              </a:ext>
            </a:extLst>
          </p:cNvPr>
          <p:cNvSpPr>
            <a:spLocks noChangeArrowheads="1"/>
          </p:cNvSpPr>
          <p:nvPr/>
        </p:nvSpPr>
        <p:spPr bwMode="auto">
          <a:xfrm>
            <a:off x="2133524" y="2525048"/>
            <a:ext cx="10225136"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buNone/>
              <a:defRPr/>
            </a:pPr>
            <a:r>
              <a:rPr lang="en-US" sz="2800">
                <a:effectLst>
                  <a:outerShdw blurRad="38100" dist="38100" dir="2700000" algn="tl">
                    <a:srgbClr val="FFFFFF"/>
                  </a:outerShdw>
                </a:effectLst>
                <a:cs typeface="Arial" panose="020B0604020202020204" pitchFamily="34" charset="0"/>
              </a:rPr>
              <a:t>A. Hiện tượng giao thoa ánh sáng.</a:t>
            </a:r>
          </a:p>
          <a:p>
            <a:pPr>
              <a:buNone/>
              <a:defRPr/>
            </a:pPr>
            <a:r>
              <a:rPr lang="en-US" sz="2800">
                <a:effectLst>
                  <a:outerShdw blurRad="38100" dist="38100" dir="2700000" algn="tl">
                    <a:srgbClr val="FFFFFF"/>
                  </a:outerShdw>
                </a:effectLst>
                <a:cs typeface="Arial" panose="020B0604020202020204" pitchFamily="34" charset="0"/>
              </a:rPr>
              <a:t>B. Hiện tượng tán sắc ánh sáng.</a:t>
            </a:r>
          </a:p>
          <a:p>
            <a:pPr>
              <a:buNone/>
              <a:defRPr/>
            </a:pPr>
            <a:r>
              <a:rPr lang="en-US" sz="2800">
                <a:effectLst>
                  <a:outerShdw blurRad="38100" dist="38100" dir="2700000" algn="tl">
                    <a:srgbClr val="FFFFFF"/>
                  </a:outerShdw>
                </a:effectLst>
                <a:cs typeface="Arial" panose="020B0604020202020204" pitchFamily="34" charset="0"/>
              </a:rPr>
              <a:t>C. Hiện tượng hồ quang điện.</a:t>
            </a:r>
          </a:p>
          <a:p>
            <a:pPr>
              <a:buNone/>
              <a:defRPr/>
            </a:pPr>
            <a:r>
              <a:rPr lang="en-US" sz="2800">
                <a:effectLst>
                  <a:outerShdw blurRad="38100" dist="38100" dir="2700000" algn="tl">
                    <a:srgbClr val="FFFFFF"/>
                  </a:outerShdw>
                </a:effectLst>
                <a:cs typeface="Arial" panose="020B0604020202020204" pitchFamily="34" charset="0"/>
              </a:rPr>
              <a:t>D. Hiện tượng phản xạ ánh sáng.</a:t>
            </a:r>
          </a:p>
          <a:p>
            <a:pPr eaLnBrk="1" hangingPunct="1">
              <a:spcBef>
                <a:spcPct val="0"/>
              </a:spcBef>
              <a:buFontTx/>
              <a:buNone/>
            </a:pPr>
            <a:endParaRPr lang="en-US" altLang="en-US" sz="2800">
              <a:cs typeface="Arial" panose="020B0604020202020204" pitchFamily="34" charset="0"/>
            </a:endParaRPr>
          </a:p>
        </p:txBody>
      </p:sp>
      <p:sp>
        <p:nvSpPr>
          <p:cNvPr id="19" name="TextBox 18">
            <a:extLst>
              <a:ext uri="{FF2B5EF4-FFF2-40B4-BE49-F238E27FC236}">
                <a16:creationId xmlns:a16="http://schemas.microsoft.com/office/drawing/2014/main" id="{6512E869-E2B6-44AC-AF9E-B7E414FEC96A}"/>
              </a:ext>
            </a:extLst>
          </p:cNvPr>
          <p:cNvSpPr txBox="1"/>
          <p:nvPr/>
        </p:nvSpPr>
        <p:spPr>
          <a:xfrm>
            <a:off x="1340331" y="1186556"/>
            <a:ext cx="9361040" cy="954107"/>
          </a:xfrm>
          <a:prstGeom prst="rect">
            <a:avLst/>
          </a:prstGeom>
          <a:noFill/>
        </p:spPr>
        <p:txBody>
          <a:bodyPr wrap="square">
            <a:spAutoFit/>
          </a:bodyPr>
          <a:lstStyle/>
          <a:p>
            <a:pPr algn="ctr">
              <a:buNone/>
              <a:defRPr/>
            </a:pPr>
            <a:r>
              <a:rPr lang="en-US" sz="2800" i="1">
                <a:effectLst>
                  <a:outerShdw blurRad="38100" dist="38100" dir="2700000" algn="tl">
                    <a:srgbClr val="FFFFFF"/>
                  </a:outerShdw>
                </a:effectLst>
                <a:latin typeface="Arial" panose="020B0604020202020204" pitchFamily="34" charset="0"/>
                <a:cs typeface="Arial" panose="020B0604020202020204" pitchFamily="34" charset="0"/>
              </a:rPr>
              <a:t>Câu 4: </a:t>
            </a:r>
            <a:r>
              <a:rPr lang="en-US" sz="2800">
                <a:latin typeface="Arial" panose="020B0604020202020204" pitchFamily="34" charset="0"/>
                <a:cs typeface="Arial" panose="020B0604020202020204" pitchFamily="34" charset="0"/>
              </a:rPr>
              <a:t>Chọn câu đúng. </a:t>
            </a:r>
            <a:r>
              <a:rPr lang="en-US" sz="2800" i="1">
                <a:effectLst>
                  <a:outerShdw blurRad="38100" dist="38100" dir="2700000" algn="tl">
                    <a:srgbClr val="FFFFFF"/>
                  </a:outerShdw>
                </a:effectLst>
                <a:latin typeface="Arial" panose="020B0604020202020204" pitchFamily="34" charset="0"/>
                <a:cs typeface="Arial" panose="020B0604020202020204" pitchFamily="34" charset="0"/>
              </a:rPr>
              <a:t>Hiện tượng quang học nào được sử dụng trong máy phân tích quang phổ?</a:t>
            </a:r>
          </a:p>
        </p:txBody>
      </p:sp>
      <p:sp>
        <p:nvSpPr>
          <p:cNvPr id="11" name="Oval 10">
            <a:extLst>
              <a:ext uri="{FF2B5EF4-FFF2-40B4-BE49-F238E27FC236}">
                <a16:creationId xmlns:a16="http://schemas.microsoft.com/office/drawing/2014/main" id="{D3DEFCE3-653D-45EA-A830-90A6230E5F69}"/>
              </a:ext>
            </a:extLst>
          </p:cNvPr>
          <p:cNvSpPr/>
          <p:nvPr/>
        </p:nvSpPr>
        <p:spPr>
          <a:xfrm>
            <a:off x="2108255" y="3354162"/>
            <a:ext cx="445489" cy="42110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103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56">
            <a:extLst>
              <a:ext uri="{FF2B5EF4-FFF2-40B4-BE49-F238E27FC236}">
                <a16:creationId xmlns:a16="http://schemas.microsoft.com/office/drawing/2014/main" id="{8EFD2949-BE27-4588-A371-AC5892473DC1}"/>
              </a:ext>
            </a:extLst>
          </p:cNvPr>
          <p:cNvGrpSpPr/>
          <p:nvPr/>
        </p:nvGrpSpPr>
        <p:grpSpPr>
          <a:xfrm>
            <a:off x="4431865" y="131528"/>
            <a:ext cx="3137034" cy="581082"/>
            <a:chOff x="2193" y="0"/>
            <a:chExt cx="2245706" cy="1239104"/>
          </a:xfrm>
          <a:solidFill>
            <a:srgbClr val="002060"/>
          </a:solidFill>
          <a:scene3d>
            <a:camera prst="orthographicFront"/>
            <a:lightRig rig="threePt" dir="t">
              <a:rot lat="0" lon="0" rev="7500000"/>
            </a:lightRig>
          </a:scene3d>
        </p:grpSpPr>
        <p:sp>
          <p:nvSpPr>
            <p:cNvPr id="13" name="Rounded Rectangle 57">
              <a:extLst>
                <a:ext uri="{FF2B5EF4-FFF2-40B4-BE49-F238E27FC236}">
                  <a16:creationId xmlns:a16="http://schemas.microsoft.com/office/drawing/2014/main" id="{973A82DB-560D-4D76-B991-C9B15C869F9C}"/>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4" name="Rounded Rectangle 4">
              <a:extLst>
                <a:ext uri="{FF2B5EF4-FFF2-40B4-BE49-F238E27FC236}">
                  <a16:creationId xmlns:a16="http://schemas.microsoft.com/office/drawing/2014/main" id="{74E65C94-8B64-4359-8D20-92E1CFDA99D3}"/>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Củng cố</a:t>
              </a:r>
            </a:p>
          </p:txBody>
        </p:sp>
      </p:grpSp>
      <p:pic>
        <p:nvPicPr>
          <p:cNvPr id="15" name="Picture 14" descr="http://tmjpainandtreatment.com/wp-content/uploads/2014/09/little-man-with-red-question-mark.jpg">
            <a:hlinkClick r:id="rId2"/>
            <a:extLst>
              <a:ext uri="{FF2B5EF4-FFF2-40B4-BE49-F238E27FC236}">
                <a16:creationId xmlns:a16="http://schemas.microsoft.com/office/drawing/2014/main" id="{D73E5566-AD29-4A05-B002-DE0DBFC56A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157" y="101672"/>
            <a:ext cx="610815" cy="860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a:extLst>
              <a:ext uri="{FF2B5EF4-FFF2-40B4-BE49-F238E27FC236}">
                <a16:creationId xmlns:a16="http://schemas.microsoft.com/office/drawing/2014/main" id="{742DB1B1-7215-4847-A38E-30ADA47C755B}"/>
              </a:ext>
            </a:extLst>
          </p:cNvPr>
          <p:cNvGrpSpPr/>
          <p:nvPr/>
        </p:nvGrpSpPr>
        <p:grpSpPr>
          <a:xfrm>
            <a:off x="777187" y="962151"/>
            <a:ext cx="11249656" cy="4807637"/>
            <a:chOff x="1276599" y="2174530"/>
            <a:chExt cx="2231091" cy="981592"/>
          </a:xfrm>
        </p:grpSpPr>
        <p:pic>
          <p:nvPicPr>
            <p:cNvPr id="17" name="Picture 4" descr="empty-blue-rectangle">
              <a:extLst>
                <a:ext uri="{FF2B5EF4-FFF2-40B4-BE49-F238E27FC236}">
                  <a16:creationId xmlns:a16="http://schemas.microsoft.com/office/drawing/2014/main" id="{1A20F6B2-7270-4823-A873-07D25F9066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276599" y="2174530"/>
              <a:ext cx="2231091" cy="98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026060">
              <a:extLst>
                <a:ext uri="{FF2B5EF4-FFF2-40B4-BE49-F238E27FC236}">
                  <a16:creationId xmlns:a16="http://schemas.microsoft.com/office/drawing/2014/main" id="{512CE011-899D-4BCA-A8E3-357F289BE711}"/>
                </a:ext>
              </a:extLst>
            </p:cNvPr>
            <p:cNvSpPr>
              <a:spLocks noChangeArrowheads="1"/>
            </p:cNvSpPr>
            <p:nvPr/>
          </p:nvSpPr>
          <p:spPr bwMode="auto">
            <a:xfrm>
              <a:off x="1418774" y="2179131"/>
              <a:ext cx="2026953" cy="476861"/>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p:sp>
        <p:nvSpPr>
          <p:cNvPr id="21" name="Rectangle 7">
            <a:extLst>
              <a:ext uri="{FF2B5EF4-FFF2-40B4-BE49-F238E27FC236}">
                <a16:creationId xmlns:a16="http://schemas.microsoft.com/office/drawing/2014/main" id="{C1F80940-3FE4-4318-9E02-323FBC68ABA7}"/>
              </a:ext>
            </a:extLst>
          </p:cNvPr>
          <p:cNvSpPr>
            <a:spLocks noChangeArrowheads="1"/>
          </p:cNvSpPr>
          <p:nvPr/>
        </p:nvSpPr>
        <p:spPr bwMode="auto">
          <a:xfrm>
            <a:off x="2133524" y="2525048"/>
            <a:ext cx="8426972"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cs typeface="Arial" panose="020B0604020202020204" pitchFamily="34" charset="0"/>
            </a:endParaRPr>
          </a:p>
        </p:txBody>
      </p:sp>
      <p:sp>
        <p:nvSpPr>
          <p:cNvPr id="19" name="TextBox 18">
            <a:extLst>
              <a:ext uri="{FF2B5EF4-FFF2-40B4-BE49-F238E27FC236}">
                <a16:creationId xmlns:a16="http://schemas.microsoft.com/office/drawing/2014/main" id="{6512E869-E2B6-44AC-AF9E-B7E414FEC96A}"/>
              </a:ext>
            </a:extLst>
          </p:cNvPr>
          <p:cNvSpPr txBox="1"/>
          <p:nvPr/>
        </p:nvSpPr>
        <p:spPr>
          <a:xfrm>
            <a:off x="1415480" y="1225248"/>
            <a:ext cx="9361040" cy="867930"/>
          </a:xfrm>
          <a:prstGeom prst="rect">
            <a:avLst/>
          </a:prstGeom>
          <a:noFill/>
        </p:spPr>
        <p:txBody>
          <a:bodyPr wrap="square">
            <a:spAutoFit/>
          </a:bodyPr>
          <a:lstStyle/>
          <a:p>
            <a:pPr algn="ctr" eaLnBrk="1" fontAlgn="auto" hangingPunct="1">
              <a:lnSpc>
                <a:spcPct val="90000"/>
              </a:lnSpc>
              <a:spcAft>
                <a:spcPts val="0"/>
              </a:spcAft>
              <a:buNone/>
              <a:defRPr/>
            </a:pPr>
            <a:r>
              <a:rPr lang="en-US" sz="2800" i="1">
                <a:effectLst>
                  <a:outerShdw blurRad="38100" dist="38100" dir="2700000" algn="tl">
                    <a:srgbClr val="FFFFFF"/>
                  </a:outerShdw>
                </a:effectLst>
                <a:latin typeface="Arial" panose="020B0604020202020204" pitchFamily="34" charset="0"/>
                <a:cs typeface="Arial" panose="020B0604020202020204" pitchFamily="34" charset="0"/>
              </a:rPr>
              <a:t>Câu 6: </a:t>
            </a:r>
            <a:r>
              <a:rPr lang="en-US" sz="2800">
                <a:latin typeface="Arial" panose="020B0604020202020204" pitchFamily="34" charset="0"/>
                <a:cs typeface="Arial" panose="020B0604020202020204" pitchFamily="34" charset="0"/>
              </a:rPr>
              <a:t>Chọn câu đúng. </a:t>
            </a:r>
            <a:r>
              <a:rPr lang="en-US" sz="2800" i="1">
                <a:effectLst>
                  <a:outerShdw blurRad="38100" dist="38100" dir="2700000" algn="tl">
                    <a:srgbClr val="FFFFFF"/>
                  </a:outerShdw>
                </a:effectLst>
                <a:latin typeface="Arial" panose="020B0604020202020204" pitchFamily="34" charset="0"/>
                <a:cs typeface="Arial" panose="020B0604020202020204" pitchFamily="34" charset="0"/>
              </a:rPr>
              <a:t>Đặc điểm quan trọng của quang phổ liên tục là:</a:t>
            </a:r>
            <a:endParaRPr lang="en-US" sz="2800" i="1" dirty="0">
              <a:effectLst>
                <a:outerShdw blurRad="38100" dist="38100" dir="2700000" algn="tl">
                  <a:srgbClr val="FFFFFF"/>
                </a:outerShdw>
              </a:effectLst>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142A1333-B63D-43A2-BCAD-7A83E4DE73AA}"/>
              </a:ext>
            </a:extLst>
          </p:cNvPr>
          <p:cNvSpPr txBox="1"/>
          <p:nvPr/>
        </p:nvSpPr>
        <p:spPr>
          <a:xfrm>
            <a:off x="1774502" y="2413296"/>
            <a:ext cx="9145016" cy="2677656"/>
          </a:xfrm>
          <a:prstGeom prst="rect">
            <a:avLst/>
          </a:prstGeom>
          <a:noFill/>
        </p:spPr>
        <p:txBody>
          <a:bodyPr wrap="square">
            <a:spAutoFit/>
          </a:bodyPr>
          <a:lstStyle/>
          <a:p>
            <a:pPr>
              <a:buNone/>
              <a:defRPr/>
            </a:pPr>
            <a:r>
              <a:rPr lang="en-US" sz="2800">
                <a:effectLst>
                  <a:outerShdw blurRad="38100" dist="38100" dir="2700000" algn="tl">
                    <a:srgbClr val="FFFFFF"/>
                  </a:outerShdw>
                </a:effectLst>
                <a:latin typeface="Arial" panose="020B0604020202020204" pitchFamily="34" charset="0"/>
                <a:cs typeface="Arial" panose="020B0604020202020204" pitchFamily="34" charset="0"/>
              </a:rPr>
              <a:t>A. Phụ thuộc vào thành phần cấu tạo của nguồn sáng.</a:t>
            </a:r>
          </a:p>
          <a:p>
            <a:pPr>
              <a:buNone/>
              <a:defRPr/>
            </a:pPr>
            <a:r>
              <a:rPr lang="en-US" sz="2800">
                <a:effectLst>
                  <a:outerShdw blurRad="38100" dist="38100" dir="2700000" algn="tl">
                    <a:srgbClr val="FFFFFF"/>
                  </a:outerShdw>
                </a:effectLst>
                <a:latin typeface="Arial" panose="020B0604020202020204" pitchFamily="34" charset="0"/>
                <a:cs typeface="Arial" panose="020B0604020202020204" pitchFamily="34" charset="0"/>
              </a:rPr>
              <a:t>B. Phụ thuộc vào thành phần cấu tạo và nhiệt độ của nguồn sáng.</a:t>
            </a:r>
          </a:p>
          <a:p>
            <a:pPr>
              <a:buNone/>
              <a:defRPr/>
            </a:pPr>
            <a:r>
              <a:rPr lang="en-US" sz="2800">
                <a:effectLst>
                  <a:outerShdw blurRad="38100" dist="38100" dir="2700000" algn="tl">
                    <a:srgbClr val="FFFFFF"/>
                  </a:outerShdw>
                </a:effectLst>
                <a:latin typeface="Arial" panose="020B0604020202020204" pitchFamily="34" charset="0"/>
                <a:cs typeface="Arial" panose="020B0604020202020204" pitchFamily="34" charset="0"/>
              </a:rPr>
              <a:t>C. Không phụ thuộc vào nhiệt độ cũng như vào thành phần cấu tạo của nguồn sáng.</a:t>
            </a:r>
          </a:p>
          <a:p>
            <a:pPr>
              <a:buNone/>
              <a:defRPr/>
            </a:pPr>
            <a:r>
              <a:rPr lang="en-US" sz="2800">
                <a:effectLst>
                  <a:outerShdw blurRad="38100" dist="38100" dir="2700000" algn="tl">
                    <a:srgbClr val="FFFFFF"/>
                  </a:outerShdw>
                </a:effectLst>
                <a:latin typeface="Arial" panose="020B0604020202020204" pitchFamily="34" charset="0"/>
                <a:cs typeface="Arial" panose="020B0604020202020204" pitchFamily="34" charset="0"/>
              </a:rPr>
              <a:t>D. Chỉ Phụ thuộc vào nhiệt độ của nguồn sáng.</a:t>
            </a:r>
          </a:p>
        </p:txBody>
      </p:sp>
    </p:spTree>
    <p:extLst>
      <p:ext uri="{BB962C8B-B14F-4D97-AF65-F5344CB8AC3E}">
        <p14:creationId xmlns:p14="http://schemas.microsoft.com/office/powerpoint/2010/main" val="233169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nodePh="1">
                                  <p:stCondLst>
                                    <p:cond delay="0"/>
                                  </p:stCondLst>
                                  <p:endCondLst>
                                    <p:cond evt="begin" delay="0">
                                      <p:tn val="5"/>
                                    </p:cond>
                                  </p:end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diamond(in)">
                                      <p:cBhvr>
                                        <p:cTn id="7" dur="20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D449DD-99DF-485E-AED1-7E55F5BBA161}"/>
              </a:ext>
            </a:extLst>
          </p:cNvPr>
          <p:cNvSpPr/>
          <p:nvPr/>
        </p:nvSpPr>
        <p:spPr>
          <a:xfrm>
            <a:off x="3719736" y="2164918"/>
            <a:ext cx="7690698" cy="3226298"/>
          </a:xfrm>
          <a:prstGeom prst="rect">
            <a:avLst/>
          </a:prstGeom>
          <a:solidFill>
            <a:schemeClr val="tx1">
              <a:lumMod val="85000"/>
              <a:lumOff val="1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A3E8D4D9-3CCE-4E3A-B2DD-527BC49DE56B}"/>
              </a:ext>
            </a:extLst>
          </p:cNvPr>
          <p:cNvGrpSpPr/>
          <p:nvPr/>
        </p:nvGrpSpPr>
        <p:grpSpPr>
          <a:xfrm rot="20871711" flipH="1">
            <a:off x="8934235" y="3053324"/>
            <a:ext cx="1993472" cy="2357179"/>
            <a:chOff x="5561655" y="1573553"/>
            <a:chExt cx="1311798" cy="1453482"/>
          </a:xfrm>
        </p:grpSpPr>
        <p:cxnSp>
          <p:nvCxnSpPr>
            <p:cNvPr id="7" name="Straight Arrow Connector 6">
              <a:extLst>
                <a:ext uri="{FF2B5EF4-FFF2-40B4-BE49-F238E27FC236}">
                  <a16:creationId xmlns:a16="http://schemas.microsoft.com/office/drawing/2014/main" id="{A4CBA06B-EA4D-49BB-8E47-717FDB6E55CD}"/>
                </a:ext>
              </a:extLst>
            </p:cNvPr>
            <p:cNvCxnSpPr/>
            <p:nvPr/>
          </p:nvCxnSpPr>
          <p:spPr>
            <a:xfrm rot="20170267">
              <a:off x="6623039" y="1573553"/>
              <a:ext cx="0" cy="1145219"/>
            </a:xfrm>
            <a:prstGeom prst="straightConnector1">
              <a:avLst/>
            </a:prstGeom>
            <a:ln w="31750">
              <a:solidFill>
                <a:schemeClr val="bg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8" name="Snip Same Side Corner Rectangle 87">
              <a:extLst>
                <a:ext uri="{FF2B5EF4-FFF2-40B4-BE49-F238E27FC236}">
                  <a16:creationId xmlns:a16="http://schemas.microsoft.com/office/drawing/2014/main" id="{3DE6BA98-072D-4CAC-AAA7-B5F93AA3DA32}"/>
                </a:ext>
              </a:extLst>
            </p:cNvPr>
            <p:cNvSpPr/>
            <p:nvPr/>
          </p:nvSpPr>
          <p:spPr>
            <a:xfrm rot="3970267">
              <a:off x="5280322" y="2459386"/>
              <a:ext cx="1071290" cy="64008"/>
            </a:xfrm>
            <a:prstGeom prst="snip2SameRect">
              <a:avLst>
                <a:gd name="adj1" fmla="val 50000"/>
                <a:gd name="adj2"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nip Same Side Corner Rectangle 89">
              <a:extLst>
                <a:ext uri="{FF2B5EF4-FFF2-40B4-BE49-F238E27FC236}">
                  <a16:creationId xmlns:a16="http://schemas.microsoft.com/office/drawing/2014/main" id="{FC12F661-E4A7-4F29-BC69-2B60681938F2}"/>
                </a:ext>
              </a:extLst>
            </p:cNvPr>
            <p:cNvSpPr/>
            <p:nvPr/>
          </p:nvSpPr>
          <p:spPr>
            <a:xfrm rot="9370267">
              <a:off x="5561655" y="1801375"/>
              <a:ext cx="841248" cy="64008"/>
            </a:xfrm>
            <a:prstGeom prst="snip2SameRect">
              <a:avLst>
                <a:gd name="adj1" fmla="val 50000"/>
                <a:gd name="adj2"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nip Same Side Corner Rectangle 90">
              <a:extLst>
                <a:ext uri="{FF2B5EF4-FFF2-40B4-BE49-F238E27FC236}">
                  <a16:creationId xmlns:a16="http://schemas.microsoft.com/office/drawing/2014/main" id="{ED438658-5B1E-4B7C-AFD7-58035EDEC664}"/>
                </a:ext>
              </a:extLst>
            </p:cNvPr>
            <p:cNvSpPr/>
            <p:nvPr/>
          </p:nvSpPr>
          <p:spPr>
            <a:xfrm rot="9370267" flipV="1">
              <a:off x="6032205" y="2785262"/>
              <a:ext cx="841248" cy="64008"/>
            </a:xfrm>
            <a:prstGeom prst="snip2SameRect">
              <a:avLst>
                <a:gd name="adj1" fmla="val 50000"/>
                <a:gd name="adj2"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3BFED762-FBBC-41F3-A5C0-33574A3D7A63}"/>
              </a:ext>
            </a:extLst>
          </p:cNvPr>
          <p:cNvGrpSpPr/>
          <p:nvPr/>
        </p:nvGrpSpPr>
        <p:grpSpPr>
          <a:xfrm>
            <a:off x="4600743" y="3600929"/>
            <a:ext cx="2775823" cy="1329350"/>
            <a:chOff x="1095826" y="3530150"/>
            <a:chExt cx="2775823" cy="1329350"/>
          </a:xfrm>
        </p:grpSpPr>
        <p:cxnSp>
          <p:nvCxnSpPr>
            <p:cNvPr id="12" name="Straight Connector 11">
              <a:extLst>
                <a:ext uri="{FF2B5EF4-FFF2-40B4-BE49-F238E27FC236}">
                  <a16:creationId xmlns:a16="http://schemas.microsoft.com/office/drawing/2014/main" id="{8B268184-223D-43AA-A999-2CA4254BD36C}"/>
                </a:ext>
              </a:extLst>
            </p:cNvPr>
            <p:cNvCxnSpPr/>
            <p:nvPr/>
          </p:nvCxnSpPr>
          <p:spPr>
            <a:xfrm rot="20170267" flipV="1">
              <a:off x="1095826" y="4038750"/>
              <a:ext cx="852258" cy="4261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01289FB-6DA1-4FFB-9DE1-B4663414F0E6}"/>
                </a:ext>
              </a:extLst>
            </p:cNvPr>
            <p:cNvCxnSpPr/>
            <p:nvPr/>
          </p:nvCxnSpPr>
          <p:spPr>
            <a:xfrm rot="20170267">
              <a:off x="1111611" y="4100235"/>
              <a:ext cx="262779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5F4A83-69B6-480A-8BA1-C422FAF2BA1C}"/>
                </a:ext>
              </a:extLst>
            </p:cNvPr>
            <p:cNvCxnSpPr/>
            <p:nvPr/>
          </p:nvCxnSpPr>
          <p:spPr>
            <a:xfrm rot="20170267">
              <a:off x="1837876" y="3725053"/>
              <a:ext cx="177553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784EA94-6180-4ECF-BC00-EC5EE441EF53}"/>
                </a:ext>
              </a:extLst>
            </p:cNvPr>
            <p:cNvCxnSpPr/>
            <p:nvPr/>
          </p:nvCxnSpPr>
          <p:spPr>
            <a:xfrm rot="20170267">
              <a:off x="1751797" y="3530150"/>
              <a:ext cx="177553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CEE1877-6C75-481C-BFCC-D4E2F6E975E8}"/>
                </a:ext>
              </a:extLst>
            </p:cNvPr>
            <p:cNvCxnSpPr/>
            <p:nvPr/>
          </p:nvCxnSpPr>
          <p:spPr>
            <a:xfrm rot="20170267">
              <a:off x="2006449" y="4106737"/>
              <a:ext cx="177553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5C03DF0-DB8C-41D5-860F-BCF4A522763C}"/>
                </a:ext>
              </a:extLst>
            </p:cNvPr>
            <p:cNvCxnSpPr/>
            <p:nvPr/>
          </p:nvCxnSpPr>
          <p:spPr>
            <a:xfrm rot="20170267">
              <a:off x="2096115" y="4309760"/>
              <a:ext cx="177553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7050EC-B408-4DC4-84A2-477F93FF6558}"/>
                </a:ext>
              </a:extLst>
            </p:cNvPr>
            <p:cNvCxnSpPr/>
            <p:nvPr/>
          </p:nvCxnSpPr>
          <p:spPr>
            <a:xfrm rot="20170267" flipV="1">
              <a:off x="1140661" y="4246794"/>
              <a:ext cx="852257" cy="21306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B9B1901-34D2-4A67-AD96-E1C1E1B1204A}"/>
                </a:ext>
              </a:extLst>
            </p:cNvPr>
            <p:cNvCxnSpPr/>
            <p:nvPr/>
          </p:nvCxnSpPr>
          <p:spPr>
            <a:xfrm rot="20170267">
              <a:off x="1226897" y="4438390"/>
              <a:ext cx="852257" cy="21306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7218862-DB95-4952-AF36-B63E1C09D72E}"/>
                </a:ext>
              </a:extLst>
            </p:cNvPr>
            <p:cNvCxnSpPr/>
            <p:nvPr/>
          </p:nvCxnSpPr>
          <p:spPr>
            <a:xfrm rot="20170267">
              <a:off x="1271730" y="4433372"/>
              <a:ext cx="852258" cy="4261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3171FC50-7D41-4F8F-9E1C-03B12AB4F8B0}"/>
              </a:ext>
            </a:extLst>
          </p:cNvPr>
          <p:cNvGrpSpPr/>
          <p:nvPr/>
        </p:nvGrpSpPr>
        <p:grpSpPr>
          <a:xfrm>
            <a:off x="4458928" y="3776789"/>
            <a:ext cx="1277479" cy="1428244"/>
            <a:chOff x="954011" y="3706010"/>
            <a:chExt cx="1277479" cy="1428244"/>
          </a:xfrm>
        </p:grpSpPr>
        <p:cxnSp>
          <p:nvCxnSpPr>
            <p:cNvPr id="22" name="Straight Arrow Connector 21">
              <a:extLst>
                <a:ext uri="{FF2B5EF4-FFF2-40B4-BE49-F238E27FC236}">
                  <a16:creationId xmlns:a16="http://schemas.microsoft.com/office/drawing/2014/main" id="{EDA2D80F-C9B5-4D86-9BC0-A3A71B39748E}"/>
                </a:ext>
              </a:extLst>
            </p:cNvPr>
            <p:cNvCxnSpPr/>
            <p:nvPr/>
          </p:nvCxnSpPr>
          <p:spPr>
            <a:xfrm rot="20170267">
              <a:off x="1999633" y="3706010"/>
              <a:ext cx="0" cy="1145219"/>
            </a:xfrm>
            <a:prstGeom prst="straightConnector1">
              <a:avLst/>
            </a:prstGeom>
            <a:ln w="31750">
              <a:solidFill>
                <a:schemeClr val="bg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3" name="Snip Same Side Corner Rectangle 22">
              <a:extLst>
                <a:ext uri="{FF2B5EF4-FFF2-40B4-BE49-F238E27FC236}">
                  <a16:creationId xmlns:a16="http://schemas.microsoft.com/office/drawing/2014/main" id="{08C4519C-8000-46DB-B0D4-8596DE217624}"/>
                </a:ext>
              </a:extLst>
            </p:cNvPr>
            <p:cNvSpPr/>
            <p:nvPr/>
          </p:nvSpPr>
          <p:spPr>
            <a:xfrm rot="3970267">
              <a:off x="836499" y="4350356"/>
              <a:ext cx="502920" cy="64008"/>
            </a:xfrm>
            <a:prstGeom prst="snip2SameRect">
              <a:avLst>
                <a:gd name="adj1" fmla="val 50000"/>
                <a:gd name="adj2"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nip Same Side Corner Rectangle 23">
              <a:extLst>
                <a:ext uri="{FF2B5EF4-FFF2-40B4-BE49-F238E27FC236}">
                  <a16:creationId xmlns:a16="http://schemas.microsoft.com/office/drawing/2014/main" id="{9A2BFB44-946A-48F8-9086-1A62005C9A02}"/>
                </a:ext>
              </a:extLst>
            </p:cNvPr>
            <p:cNvSpPr/>
            <p:nvPr/>
          </p:nvSpPr>
          <p:spPr>
            <a:xfrm rot="3970267">
              <a:off x="1057518" y="4850790"/>
              <a:ext cx="502920" cy="64008"/>
            </a:xfrm>
            <a:prstGeom prst="snip2SameRect">
              <a:avLst>
                <a:gd name="adj1" fmla="val 50000"/>
                <a:gd name="adj2"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nip Same Side Corner Rectangle 26">
              <a:extLst>
                <a:ext uri="{FF2B5EF4-FFF2-40B4-BE49-F238E27FC236}">
                  <a16:creationId xmlns:a16="http://schemas.microsoft.com/office/drawing/2014/main" id="{9CCB8CD4-0246-4B7E-A274-E0A42704AE5A}"/>
                </a:ext>
              </a:extLst>
            </p:cNvPr>
            <p:cNvSpPr/>
            <p:nvPr/>
          </p:nvSpPr>
          <p:spPr>
            <a:xfrm rot="9370267">
              <a:off x="954011" y="3935461"/>
              <a:ext cx="841248" cy="64008"/>
            </a:xfrm>
            <a:prstGeom prst="snip2SameRect">
              <a:avLst>
                <a:gd name="adj1" fmla="val 50000"/>
                <a:gd name="adj2"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nip Same Side Corner Rectangle 27">
              <a:extLst>
                <a:ext uri="{FF2B5EF4-FFF2-40B4-BE49-F238E27FC236}">
                  <a16:creationId xmlns:a16="http://schemas.microsoft.com/office/drawing/2014/main" id="{C8AB2B5A-910C-48A5-BCF2-84F2EDFE6BC3}"/>
                </a:ext>
              </a:extLst>
            </p:cNvPr>
            <p:cNvSpPr/>
            <p:nvPr/>
          </p:nvSpPr>
          <p:spPr>
            <a:xfrm rot="9370267" flipV="1">
              <a:off x="1390242" y="4926265"/>
              <a:ext cx="841248" cy="64008"/>
            </a:xfrm>
            <a:prstGeom prst="snip2SameRect">
              <a:avLst>
                <a:gd name="adj1" fmla="val 50000"/>
                <a:gd name="adj2"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Isosceles Triangle 26">
            <a:extLst>
              <a:ext uri="{FF2B5EF4-FFF2-40B4-BE49-F238E27FC236}">
                <a16:creationId xmlns:a16="http://schemas.microsoft.com/office/drawing/2014/main" id="{04AB2690-D3B5-4863-8CA7-A7AB3CD72BB0}"/>
              </a:ext>
            </a:extLst>
          </p:cNvPr>
          <p:cNvSpPr/>
          <p:nvPr/>
        </p:nvSpPr>
        <p:spPr>
          <a:xfrm>
            <a:off x="6280571" y="2282099"/>
            <a:ext cx="1947265" cy="2914429"/>
          </a:xfrm>
          <a:prstGeom prst="triangle">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1B66D7C5-59CA-41A5-8BF8-B02C81A4A6CC}"/>
              </a:ext>
            </a:extLst>
          </p:cNvPr>
          <p:cNvGrpSpPr/>
          <p:nvPr/>
        </p:nvGrpSpPr>
        <p:grpSpPr>
          <a:xfrm>
            <a:off x="6567973" y="3255575"/>
            <a:ext cx="3841446" cy="1725408"/>
            <a:chOff x="3063057" y="3184796"/>
            <a:chExt cx="3841446" cy="1725408"/>
          </a:xfrm>
        </p:grpSpPr>
        <p:cxnSp>
          <p:nvCxnSpPr>
            <p:cNvPr id="29" name="Straight Connector 28">
              <a:extLst>
                <a:ext uri="{FF2B5EF4-FFF2-40B4-BE49-F238E27FC236}">
                  <a16:creationId xmlns:a16="http://schemas.microsoft.com/office/drawing/2014/main" id="{04227656-3AD1-466C-A137-45F753B95126}"/>
                </a:ext>
              </a:extLst>
            </p:cNvPr>
            <p:cNvCxnSpPr/>
            <p:nvPr/>
          </p:nvCxnSpPr>
          <p:spPr>
            <a:xfrm>
              <a:off x="3423650" y="3184796"/>
              <a:ext cx="683933" cy="77577"/>
            </a:xfrm>
            <a:prstGeom prst="line">
              <a:avLst/>
            </a:prstGeom>
            <a:ln w="19050">
              <a:solidFill>
                <a:srgbClr val="58267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721A351-2D71-4220-A944-FC8E4B1E30AA}"/>
                </a:ext>
              </a:extLst>
            </p:cNvPr>
            <p:cNvCxnSpPr/>
            <p:nvPr/>
          </p:nvCxnSpPr>
          <p:spPr>
            <a:xfrm>
              <a:off x="3063057" y="4282425"/>
              <a:ext cx="1434336" cy="165804"/>
            </a:xfrm>
            <a:prstGeom prst="line">
              <a:avLst/>
            </a:prstGeom>
            <a:ln w="19050">
              <a:solidFill>
                <a:srgbClr val="58267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F7C97D3-7163-4AC8-AA63-EEAA27B58618}"/>
                </a:ext>
              </a:extLst>
            </p:cNvPr>
            <p:cNvCxnSpPr/>
            <p:nvPr/>
          </p:nvCxnSpPr>
          <p:spPr>
            <a:xfrm>
              <a:off x="3243790" y="3743787"/>
              <a:ext cx="1062204" cy="120484"/>
            </a:xfrm>
            <a:prstGeom prst="line">
              <a:avLst/>
            </a:prstGeom>
            <a:ln w="19050">
              <a:solidFill>
                <a:srgbClr val="58267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6BF7EFD-20B6-4FFE-82EF-BFBF7D9E3B1E}"/>
                </a:ext>
              </a:extLst>
            </p:cNvPr>
            <p:cNvCxnSpPr/>
            <p:nvPr/>
          </p:nvCxnSpPr>
          <p:spPr>
            <a:xfrm>
              <a:off x="4101062" y="3261770"/>
              <a:ext cx="1697942" cy="673255"/>
            </a:xfrm>
            <a:prstGeom prst="line">
              <a:avLst/>
            </a:prstGeom>
            <a:ln w="19050">
              <a:solidFill>
                <a:srgbClr val="58267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0C5063C-67F9-49BD-A653-63DB574371C8}"/>
                </a:ext>
              </a:extLst>
            </p:cNvPr>
            <p:cNvCxnSpPr/>
            <p:nvPr/>
          </p:nvCxnSpPr>
          <p:spPr>
            <a:xfrm>
              <a:off x="4298126" y="3860880"/>
              <a:ext cx="1414559" cy="560891"/>
            </a:xfrm>
            <a:prstGeom prst="line">
              <a:avLst/>
            </a:prstGeom>
            <a:ln w="19050">
              <a:solidFill>
                <a:srgbClr val="58267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62A695A-15C3-4664-AC5D-AEEEB38B8003}"/>
                </a:ext>
              </a:extLst>
            </p:cNvPr>
            <p:cNvCxnSpPr/>
            <p:nvPr/>
          </p:nvCxnSpPr>
          <p:spPr>
            <a:xfrm>
              <a:off x="4494652" y="4448074"/>
              <a:ext cx="1109726" cy="440020"/>
            </a:xfrm>
            <a:prstGeom prst="line">
              <a:avLst/>
            </a:prstGeom>
            <a:ln w="19050">
              <a:solidFill>
                <a:srgbClr val="58267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3148AE6-FB54-4E7B-A967-083CCC229295}"/>
                </a:ext>
              </a:extLst>
            </p:cNvPr>
            <p:cNvCxnSpPr/>
            <p:nvPr/>
          </p:nvCxnSpPr>
          <p:spPr>
            <a:xfrm>
              <a:off x="5586720" y="4881487"/>
              <a:ext cx="1317783" cy="28717"/>
            </a:xfrm>
            <a:prstGeom prst="line">
              <a:avLst/>
            </a:prstGeom>
            <a:ln w="19050">
              <a:solidFill>
                <a:srgbClr val="58267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7E8FAE5-3239-400C-97F1-CA6C4542E7C4}"/>
                </a:ext>
              </a:extLst>
            </p:cNvPr>
            <p:cNvCxnSpPr/>
            <p:nvPr/>
          </p:nvCxnSpPr>
          <p:spPr>
            <a:xfrm>
              <a:off x="5687218" y="4410114"/>
              <a:ext cx="1217285" cy="493065"/>
            </a:xfrm>
            <a:prstGeom prst="line">
              <a:avLst/>
            </a:prstGeom>
            <a:ln w="19050">
              <a:solidFill>
                <a:srgbClr val="58267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D3EEA8D-8289-46BE-99C3-24591D8ADC63}"/>
                </a:ext>
              </a:extLst>
            </p:cNvPr>
            <p:cNvCxnSpPr/>
            <p:nvPr/>
          </p:nvCxnSpPr>
          <p:spPr>
            <a:xfrm>
              <a:off x="5794850" y="3936166"/>
              <a:ext cx="1109653" cy="967013"/>
            </a:xfrm>
            <a:prstGeom prst="line">
              <a:avLst/>
            </a:prstGeom>
            <a:ln w="19050">
              <a:solidFill>
                <a:srgbClr val="58267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38" name="Picture 37">
            <a:extLst>
              <a:ext uri="{FF2B5EF4-FFF2-40B4-BE49-F238E27FC236}">
                <a16:creationId xmlns:a16="http://schemas.microsoft.com/office/drawing/2014/main" id="{A1AC07A8-111F-4EFF-8A9F-3F3B92F49FDC}"/>
              </a:ext>
            </a:extLst>
          </p:cNvPr>
          <p:cNvPicPr>
            <a:picLocks noChangeAspect="1"/>
          </p:cNvPicPr>
          <p:nvPr/>
        </p:nvPicPr>
        <p:blipFill>
          <a:blip r:embed="rId2"/>
          <a:stretch>
            <a:fillRect/>
          </a:stretch>
        </p:blipFill>
        <p:spPr>
          <a:xfrm rot="16896183">
            <a:off x="10236224" y="4396212"/>
            <a:ext cx="1057711" cy="258431"/>
          </a:xfrm>
          <a:prstGeom prst="rect">
            <a:avLst/>
          </a:prstGeom>
        </p:spPr>
      </p:pic>
      <p:sp>
        <p:nvSpPr>
          <p:cNvPr id="39" name="Text Box 2700">
            <a:extLst>
              <a:ext uri="{FF2B5EF4-FFF2-40B4-BE49-F238E27FC236}">
                <a16:creationId xmlns:a16="http://schemas.microsoft.com/office/drawing/2014/main" id="{E74020F5-24FA-4413-B5C1-961C060C0EDF}"/>
              </a:ext>
            </a:extLst>
          </p:cNvPr>
          <p:cNvSpPr txBox="1">
            <a:spLocks noChangeAspect="1" noChangeArrowheads="1"/>
          </p:cNvSpPr>
          <p:nvPr/>
        </p:nvSpPr>
        <p:spPr bwMode="auto">
          <a:xfrm>
            <a:off x="6334473" y="5585554"/>
            <a:ext cx="2097368" cy="401575"/>
          </a:xfrm>
          <a:prstGeom prst="rect">
            <a:avLst/>
          </a:prstGeom>
          <a:noFill/>
          <a:ln w="9525">
            <a:noFill/>
            <a:miter lim="800000"/>
            <a:headEnd/>
            <a:tailEnd/>
          </a:ln>
          <a:extLst>
            <a:ext uri="{909E8E84-426E-40DD-AFC4-6F175D3DCCD1}">
              <a14:hiddenFill xmlns:a14="http://schemas.microsoft.com/office/drawing/2010/main">
                <a:solidFill>
                  <a:schemeClr val="bg1">
                    <a:lumMod val="100000"/>
                    <a:lumOff val="0"/>
                  </a:schemeClr>
                </a:solidFill>
              </a14:hiddenFill>
            </a:ext>
          </a:extLst>
        </p:spPr>
        <p:txBody>
          <a:bodyPr rot="0" vert="horz" wrap="square" lIns="0" tIns="0" rIns="0" bIns="0" anchor="t" anchorCtr="0" upright="1">
            <a:noAutofit/>
          </a:bodyPr>
          <a:lstStyle/>
          <a:p>
            <a:pPr algn="ctr">
              <a:lnSpc>
                <a:spcPct val="120000"/>
              </a:lnSpc>
              <a:spcAft>
                <a:spcPts val="1200"/>
              </a:spcAft>
            </a:pPr>
            <a:r>
              <a:rPr lang="en-US" sz="2000" u="sng">
                <a:solidFill>
                  <a:srgbClr val="00B050"/>
                </a:solidFill>
                <a:latin typeface="Arial" panose="020B0604020202020204" pitchFamily="34" charset="0"/>
                <a:ea typeface="Times New Roman" panose="02020603050405020304" pitchFamily="18" charset="0"/>
                <a:cs typeface="Arial" panose="020B0604020202020204" pitchFamily="34" charset="0"/>
              </a:rPr>
              <a:t>HỆ TÁN SẮC</a:t>
            </a:r>
            <a:endParaRPr lang="en-US" sz="2000" i="1" u="sng">
              <a:solidFill>
                <a:srgbClr val="00B050"/>
              </a:solidFill>
              <a:latin typeface="Arial" panose="020B0604020202020204" pitchFamily="34" charset="0"/>
              <a:ea typeface="Times New Roman" panose="02020603050405020304" pitchFamily="18" charset="0"/>
              <a:cs typeface="Arial" panose="020B0604020202020204" pitchFamily="34" charset="0"/>
            </a:endParaRPr>
          </a:p>
        </p:txBody>
      </p:sp>
      <p:sp>
        <p:nvSpPr>
          <p:cNvPr id="40" name="Text Box 2700">
            <a:extLst>
              <a:ext uri="{FF2B5EF4-FFF2-40B4-BE49-F238E27FC236}">
                <a16:creationId xmlns:a16="http://schemas.microsoft.com/office/drawing/2014/main" id="{D1E306D7-6140-48CB-B684-7104366CFCDB}"/>
              </a:ext>
            </a:extLst>
          </p:cNvPr>
          <p:cNvSpPr txBox="1">
            <a:spLocks noChangeAspect="1" noChangeArrowheads="1"/>
          </p:cNvSpPr>
          <p:nvPr/>
        </p:nvSpPr>
        <p:spPr bwMode="auto">
          <a:xfrm>
            <a:off x="9446044" y="5619715"/>
            <a:ext cx="1704231" cy="726963"/>
          </a:xfrm>
          <a:prstGeom prst="rect">
            <a:avLst/>
          </a:prstGeom>
          <a:noFill/>
          <a:ln w="9525">
            <a:noFill/>
            <a:miter lim="800000"/>
            <a:headEnd/>
            <a:tailEnd/>
          </a:ln>
          <a:extLst>
            <a:ext uri="{909E8E84-426E-40DD-AFC4-6F175D3DCCD1}">
              <a14:hiddenFill xmlns:a14="http://schemas.microsoft.com/office/drawing/2010/main">
                <a:solidFill>
                  <a:schemeClr val="bg1">
                    <a:lumMod val="100000"/>
                    <a:lumOff val="0"/>
                  </a:schemeClr>
                </a:solidFill>
              </a14:hiddenFill>
            </a:ext>
          </a:extLst>
        </p:spPr>
        <p:txBody>
          <a:bodyPr rot="0" vert="horz" wrap="square" lIns="0" tIns="0" rIns="0" bIns="0" anchor="t" anchorCtr="0" upright="1">
            <a:noAutofit/>
          </a:bodyPr>
          <a:lstStyle/>
          <a:p>
            <a:pPr algn="ctr"/>
            <a:r>
              <a:rPr lang="en-US" sz="2000" u="sng">
                <a:solidFill>
                  <a:srgbClr val="00B050"/>
                </a:solidFill>
                <a:latin typeface="Arial" panose="020B0604020202020204" pitchFamily="34" charset="0"/>
                <a:ea typeface="Times New Roman" panose="02020603050405020304" pitchFamily="18" charset="0"/>
                <a:cs typeface="Arial" panose="020B0604020202020204" pitchFamily="34" charset="0"/>
              </a:rPr>
              <a:t>BUỒNG ẢNH</a:t>
            </a:r>
            <a:endParaRPr lang="en-US" sz="2000" i="1" u="sng">
              <a:solidFill>
                <a:srgbClr val="00B050"/>
              </a:solidFill>
              <a:latin typeface="Arial" panose="020B0604020202020204" pitchFamily="34" charset="0"/>
              <a:ea typeface="Times New Roman" panose="02020603050405020304" pitchFamily="18" charset="0"/>
              <a:cs typeface="Arial" panose="020B0604020202020204" pitchFamily="34" charset="0"/>
            </a:endParaRPr>
          </a:p>
        </p:txBody>
      </p:sp>
      <p:sp>
        <p:nvSpPr>
          <p:cNvPr id="41" name="Text Box 2700">
            <a:extLst>
              <a:ext uri="{FF2B5EF4-FFF2-40B4-BE49-F238E27FC236}">
                <a16:creationId xmlns:a16="http://schemas.microsoft.com/office/drawing/2014/main" id="{A5DE24A7-08CE-483A-A46D-42EEC592114F}"/>
              </a:ext>
            </a:extLst>
          </p:cNvPr>
          <p:cNvSpPr txBox="1">
            <a:spLocks noChangeAspect="1" noChangeArrowheads="1"/>
          </p:cNvSpPr>
          <p:nvPr/>
        </p:nvSpPr>
        <p:spPr bwMode="auto">
          <a:xfrm>
            <a:off x="3568774" y="5619733"/>
            <a:ext cx="2467325" cy="704894"/>
          </a:xfrm>
          <a:prstGeom prst="rect">
            <a:avLst/>
          </a:prstGeom>
          <a:noFill/>
          <a:ln w="9525">
            <a:noFill/>
            <a:miter lim="800000"/>
            <a:headEnd/>
            <a:tailEnd/>
          </a:ln>
          <a:extLst>
            <a:ext uri="{909E8E84-426E-40DD-AFC4-6F175D3DCCD1}">
              <a14:hiddenFill xmlns:a14="http://schemas.microsoft.com/office/drawing/2010/main">
                <a:solidFill>
                  <a:schemeClr val="bg1">
                    <a:lumMod val="100000"/>
                    <a:lumOff val="0"/>
                  </a:schemeClr>
                </a:solidFill>
              </a14:hiddenFill>
            </a:ext>
          </a:extLst>
        </p:spPr>
        <p:txBody>
          <a:bodyPr rot="0" vert="horz" wrap="square" lIns="0" tIns="0" rIns="0" bIns="0" anchor="t" anchorCtr="0" upright="1">
            <a:noAutofit/>
          </a:bodyPr>
          <a:lstStyle/>
          <a:p>
            <a:pPr algn="ctr"/>
            <a:r>
              <a:rPr lang="en-US" sz="2000" u="sng">
                <a:solidFill>
                  <a:srgbClr val="00B050"/>
                </a:solidFill>
                <a:latin typeface="Arial" panose="020B0604020202020204" pitchFamily="34" charset="0"/>
                <a:ea typeface="Times New Roman" panose="02020603050405020304" pitchFamily="18" charset="0"/>
                <a:cs typeface="Arial" panose="020B0604020202020204" pitchFamily="34" charset="0"/>
              </a:rPr>
              <a:t>ỐNG CHUẨN TRỰC</a:t>
            </a:r>
            <a:endParaRPr lang="en-US" sz="2000" i="1" u="sng">
              <a:solidFill>
                <a:srgbClr val="00B050"/>
              </a:solidFill>
              <a:latin typeface="Arial" panose="020B0604020202020204" pitchFamily="34" charset="0"/>
              <a:ea typeface="Times New Roman" panose="02020603050405020304" pitchFamily="18" charset="0"/>
              <a:cs typeface="Arial" panose="020B0604020202020204" pitchFamily="34" charset="0"/>
            </a:endParaRPr>
          </a:p>
        </p:txBody>
      </p:sp>
      <p:sp>
        <p:nvSpPr>
          <p:cNvPr id="42" name="Explosion 1 158">
            <a:extLst>
              <a:ext uri="{FF2B5EF4-FFF2-40B4-BE49-F238E27FC236}">
                <a16:creationId xmlns:a16="http://schemas.microsoft.com/office/drawing/2014/main" id="{A94DA29A-507A-4343-AAD9-582B10F96D92}"/>
              </a:ext>
            </a:extLst>
          </p:cNvPr>
          <p:cNvSpPr/>
          <p:nvPr/>
        </p:nvSpPr>
        <p:spPr>
          <a:xfrm>
            <a:off x="4320826" y="4643710"/>
            <a:ext cx="304800" cy="351753"/>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62681280-1F72-46E9-9F18-21CE6ECE4EC6}"/>
              </a:ext>
            </a:extLst>
          </p:cNvPr>
          <p:cNvSpPr txBox="1"/>
          <p:nvPr/>
        </p:nvSpPr>
        <p:spPr>
          <a:xfrm>
            <a:off x="3397096" y="5962999"/>
            <a:ext cx="2771650" cy="830997"/>
          </a:xfrm>
          <a:prstGeom prst="rect">
            <a:avLst/>
          </a:prstGeom>
          <a:noFill/>
          <a:ln>
            <a:noFill/>
          </a:ln>
        </p:spPr>
        <p:txBody>
          <a:bodyPr wrap="square" rtlCol="0">
            <a:spAutoFit/>
          </a:bodyPr>
          <a:lstStyle/>
          <a:p>
            <a:pPr lvl="0" algn="ctr"/>
            <a:r>
              <a:rPr lang="en-US" sz="2400" i="1">
                <a:latin typeface="Arial" panose="020B0604020202020204" pitchFamily="34" charset="0"/>
                <a:cs typeface="Arial" panose="020B0604020202020204" pitchFamily="34" charset="0"/>
              </a:rPr>
              <a:t>Tạo chùm sáng song song</a:t>
            </a:r>
          </a:p>
        </p:txBody>
      </p:sp>
      <p:sp>
        <p:nvSpPr>
          <p:cNvPr id="44" name="TextBox 43">
            <a:extLst>
              <a:ext uri="{FF2B5EF4-FFF2-40B4-BE49-F238E27FC236}">
                <a16:creationId xmlns:a16="http://schemas.microsoft.com/office/drawing/2014/main" id="{3738965C-69A0-4143-A6B2-9202275F9A2B}"/>
              </a:ext>
            </a:extLst>
          </p:cNvPr>
          <p:cNvSpPr txBox="1"/>
          <p:nvPr/>
        </p:nvSpPr>
        <p:spPr>
          <a:xfrm>
            <a:off x="6399731" y="5901598"/>
            <a:ext cx="1966852" cy="830997"/>
          </a:xfrm>
          <a:prstGeom prst="rect">
            <a:avLst/>
          </a:prstGeom>
          <a:noFill/>
          <a:ln>
            <a:noFill/>
          </a:ln>
        </p:spPr>
        <p:txBody>
          <a:bodyPr wrap="square" rtlCol="0">
            <a:spAutoFit/>
          </a:bodyPr>
          <a:lstStyle/>
          <a:p>
            <a:pPr lvl="0" algn="ctr"/>
            <a:r>
              <a:rPr lang="en-US" sz="2400" i="1">
                <a:latin typeface="Arial" panose="020B0604020202020204" pitchFamily="34" charset="0"/>
                <a:cs typeface="Arial" panose="020B0604020202020204" pitchFamily="34" charset="0"/>
              </a:rPr>
              <a:t>Tán sắc ánh sáng</a:t>
            </a:r>
          </a:p>
        </p:txBody>
      </p:sp>
      <p:sp>
        <p:nvSpPr>
          <p:cNvPr id="45" name="TextBox 44">
            <a:extLst>
              <a:ext uri="{FF2B5EF4-FFF2-40B4-BE49-F238E27FC236}">
                <a16:creationId xmlns:a16="http://schemas.microsoft.com/office/drawing/2014/main" id="{594BBF09-DAA0-4912-B708-AB1D43AF1E4E}"/>
              </a:ext>
            </a:extLst>
          </p:cNvPr>
          <p:cNvSpPr txBox="1"/>
          <p:nvPr/>
        </p:nvSpPr>
        <p:spPr>
          <a:xfrm>
            <a:off x="8952438" y="5962998"/>
            <a:ext cx="2838207" cy="830997"/>
          </a:xfrm>
          <a:prstGeom prst="rect">
            <a:avLst/>
          </a:prstGeom>
          <a:noFill/>
          <a:ln>
            <a:noFill/>
          </a:ln>
        </p:spPr>
        <p:txBody>
          <a:bodyPr wrap="square" rtlCol="0">
            <a:spAutoFit/>
          </a:bodyPr>
          <a:lstStyle/>
          <a:p>
            <a:pPr lvl="0" algn="ctr"/>
            <a:r>
              <a:rPr lang="en-US" sz="2400" i="1">
                <a:latin typeface="Arial" panose="020B0604020202020204" pitchFamily="34" charset="0"/>
                <a:cs typeface="Arial" panose="020B0604020202020204" pitchFamily="34" charset="0"/>
              </a:rPr>
              <a:t>Hội tụ các chùm sáng song song</a:t>
            </a:r>
          </a:p>
        </p:txBody>
      </p:sp>
      <p:grpSp>
        <p:nvGrpSpPr>
          <p:cNvPr id="46" name="Group 45">
            <a:extLst>
              <a:ext uri="{FF2B5EF4-FFF2-40B4-BE49-F238E27FC236}">
                <a16:creationId xmlns:a16="http://schemas.microsoft.com/office/drawing/2014/main" id="{2D10FB0B-0259-40CB-B893-88CAED99D964}"/>
              </a:ext>
            </a:extLst>
          </p:cNvPr>
          <p:cNvGrpSpPr/>
          <p:nvPr/>
        </p:nvGrpSpPr>
        <p:grpSpPr>
          <a:xfrm>
            <a:off x="6578886" y="3101814"/>
            <a:ext cx="4037734" cy="1200030"/>
            <a:chOff x="3080795" y="3076829"/>
            <a:chExt cx="4037734" cy="1200030"/>
          </a:xfrm>
        </p:grpSpPr>
        <p:cxnSp>
          <p:nvCxnSpPr>
            <p:cNvPr id="47" name="Straight Connector 46">
              <a:extLst>
                <a:ext uri="{FF2B5EF4-FFF2-40B4-BE49-F238E27FC236}">
                  <a16:creationId xmlns:a16="http://schemas.microsoft.com/office/drawing/2014/main" id="{A6C9342C-6728-4382-8B14-239751DD26B4}"/>
                </a:ext>
              </a:extLst>
            </p:cNvPr>
            <p:cNvCxnSpPr/>
            <p:nvPr/>
          </p:nvCxnSpPr>
          <p:spPr>
            <a:xfrm flipV="1">
              <a:off x="3441388" y="3076829"/>
              <a:ext cx="607265" cy="102400"/>
            </a:xfrm>
            <a:prstGeom prst="line">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7B00E17-123C-4520-BB20-DF8CBBFCCA0F}"/>
                </a:ext>
              </a:extLst>
            </p:cNvPr>
            <p:cNvCxnSpPr/>
            <p:nvPr/>
          </p:nvCxnSpPr>
          <p:spPr>
            <a:xfrm flipV="1">
              <a:off x="3080795" y="4058276"/>
              <a:ext cx="1296278" cy="218583"/>
            </a:xfrm>
            <a:prstGeom prst="line">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F19D92C-E41A-467A-B5F7-6A1AE9A49B09}"/>
                </a:ext>
              </a:extLst>
            </p:cNvPr>
            <p:cNvCxnSpPr/>
            <p:nvPr/>
          </p:nvCxnSpPr>
          <p:spPr>
            <a:xfrm flipV="1">
              <a:off x="3248831" y="3573282"/>
              <a:ext cx="963086" cy="162399"/>
            </a:xfrm>
            <a:prstGeom prst="line">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390E4F4-1BAA-4520-A31A-F718C057C8FD}"/>
                </a:ext>
              </a:extLst>
            </p:cNvPr>
            <p:cNvCxnSpPr/>
            <p:nvPr/>
          </p:nvCxnSpPr>
          <p:spPr>
            <a:xfrm>
              <a:off x="4047060" y="3077674"/>
              <a:ext cx="1900662" cy="185901"/>
            </a:xfrm>
            <a:prstGeom prst="line">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995508D-572C-43C6-8502-23BCEEC19438}"/>
                </a:ext>
              </a:extLst>
            </p:cNvPr>
            <p:cNvCxnSpPr/>
            <p:nvPr/>
          </p:nvCxnSpPr>
          <p:spPr>
            <a:xfrm>
              <a:off x="4203862" y="3574191"/>
              <a:ext cx="1649334" cy="161319"/>
            </a:xfrm>
            <a:prstGeom prst="line">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6881A67-D131-49BD-9241-3AF1017859C0}"/>
                </a:ext>
              </a:extLst>
            </p:cNvPr>
            <p:cNvCxnSpPr/>
            <p:nvPr/>
          </p:nvCxnSpPr>
          <p:spPr>
            <a:xfrm>
              <a:off x="4366346" y="4058531"/>
              <a:ext cx="1382415" cy="135212"/>
            </a:xfrm>
            <a:prstGeom prst="line">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97FFE59-7D9F-4FB6-94AE-CCAAB3E40EDE}"/>
                </a:ext>
              </a:extLst>
            </p:cNvPr>
            <p:cNvCxnSpPr/>
            <p:nvPr/>
          </p:nvCxnSpPr>
          <p:spPr>
            <a:xfrm>
              <a:off x="5931044" y="3264631"/>
              <a:ext cx="1168435" cy="702834"/>
            </a:xfrm>
            <a:prstGeom prst="line">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1CF21F-C1C5-4D17-9F7F-377A5057CD96}"/>
                </a:ext>
              </a:extLst>
            </p:cNvPr>
            <p:cNvCxnSpPr/>
            <p:nvPr/>
          </p:nvCxnSpPr>
          <p:spPr>
            <a:xfrm>
              <a:off x="5841016" y="3729088"/>
              <a:ext cx="1277513" cy="248246"/>
            </a:xfrm>
            <a:prstGeom prst="line">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467BE01-D3CD-4AB1-B7E9-C025A91E8102}"/>
                </a:ext>
              </a:extLst>
            </p:cNvPr>
            <p:cNvCxnSpPr/>
            <p:nvPr/>
          </p:nvCxnSpPr>
          <p:spPr>
            <a:xfrm flipV="1">
              <a:off x="5736476" y="3977334"/>
              <a:ext cx="1363003" cy="215835"/>
            </a:xfrm>
            <a:prstGeom prst="line">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92B56D4B-EED1-42B6-BCBE-B70DA9E55F33}"/>
              </a:ext>
            </a:extLst>
          </p:cNvPr>
          <p:cNvGrpSpPr/>
          <p:nvPr/>
        </p:nvGrpSpPr>
        <p:grpSpPr>
          <a:xfrm>
            <a:off x="6578474" y="3254102"/>
            <a:ext cx="3890475" cy="1485181"/>
            <a:chOff x="3073557" y="3183322"/>
            <a:chExt cx="3890475" cy="1485181"/>
          </a:xfrm>
        </p:grpSpPr>
        <p:cxnSp>
          <p:nvCxnSpPr>
            <p:cNvPr id="57" name="Straight Connector 56">
              <a:extLst>
                <a:ext uri="{FF2B5EF4-FFF2-40B4-BE49-F238E27FC236}">
                  <a16:creationId xmlns:a16="http://schemas.microsoft.com/office/drawing/2014/main" id="{D9CDBBD9-2768-4CDB-A249-7D2DB3562E2F}"/>
                </a:ext>
              </a:extLst>
            </p:cNvPr>
            <p:cNvCxnSpPr/>
            <p:nvPr/>
          </p:nvCxnSpPr>
          <p:spPr>
            <a:xfrm>
              <a:off x="3434150" y="3183322"/>
              <a:ext cx="645620" cy="15822"/>
            </a:xfrm>
            <a:prstGeom prst="line">
              <a:avLst/>
            </a:prstGeom>
            <a:ln w="19050">
              <a:solidFill>
                <a:srgbClr val="0000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F6ACD24-2B20-4DAE-B7D3-81F037E6D64B}"/>
                </a:ext>
              </a:extLst>
            </p:cNvPr>
            <p:cNvCxnSpPr/>
            <p:nvPr/>
          </p:nvCxnSpPr>
          <p:spPr>
            <a:xfrm>
              <a:off x="3073557" y="4280952"/>
              <a:ext cx="1387343" cy="33998"/>
            </a:xfrm>
            <a:prstGeom prst="line">
              <a:avLst/>
            </a:prstGeom>
            <a:ln w="19050">
              <a:solidFill>
                <a:srgbClr val="0000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070828D-C3A6-44F1-A121-8D6785A2BD2A}"/>
                </a:ext>
              </a:extLst>
            </p:cNvPr>
            <p:cNvCxnSpPr/>
            <p:nvPr/>
          </p:nvCxnSpPr>
          <p:spPr>
            <a:xfrm>
              <a:off x="3249213" y="3739774"/>
              <a:ext cx="1015675" cy="24890"/>
            </a:xfrm>
            <a:prstGeom prst="line">
              <a:avLst/>
            </a:prstGeom>
            <a:ln w="19050">
              <a:solidFill>
                <a:srgbClr val="0000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A87C9AF-0073-440A-BC3A-7546FDEE62D5}"/>
                </a:ext>
              </a:extLst>
            </p:cNvPr>
            <p:cNvCxnSpPr/>
            <p:nvPr/>
          </p:nvCxnSpPr>
          <p:spPr>
            <a:xfrm>
              <a:off x="4077105" y="3197846"/>
              <a:ext cx="1780572" cy="529505"/>
            </a:xfrm>
            <a:prstGeom prst="line">
              <a:avLst/>
            </a:prstGeom>
            <a:ln w="19050">
              <a:solidFill>
                <a:srgbClr val="0000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55155E1-47C2-4CAA-A763-76734752AA13}"/>
                </a:ext>
              </a:extLst>
            </p:cNvPr>
            <p:cNvCxnSpPr/>
            <p:nvPr/>
          </p:nvCxnSpPr>
          <p:spPr>
            <a:xfrm>
              <a:off x="4262911" y="3764256"/>
              <a:ext cx="1490948" cy="443377"/>
            </a:xfrm>
            <a:prstGeom prst="line">
              <a:avLst/>
            </a:prstGeom>
            <a:ln w="19050">
              <a:solidFill>
                <a:srgbClr val="0000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6344BC6-8437-4231-B96F-1B1EA7BD82E1}"/>
                </a:ext>
              </a:extLst>
            </p:cNvPr>
            <p:cNvCxnSpPr/>
            <p:nvPr/>
          </p:nvCxnSpPr>
          <p:spPr>
            <a:xfrm>
              <a:off x="4448196" y="4312412"/>
              <a:ext cx="1197432" cy="356091"/>
            </a:xfrm>
            <a:prstGeom prst="line">
              <a:avLst/>
            </a:prstGeom>
            <a:ln w="19050">
              <a:solidFill>
                <a:srgbClr val="0000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66B615E-CD46-47D2-A63B-9DDE59705DE8}"/>
                </a:ext>
              </a:extLst>
            </p:cNvPr>
            <p:cNvCxnSpPr/>
            <p:nvPr/>
          </p:nvCxnSpPr>
          <p:spPr>
            <a:xfrm>
              <a:off x="5833902" y="3722142"/>
              <a:ext cx="1130130" cy="903173"/>
            </a:xfrm>
            <a:prstGeom prst="line">
              <a:avLst/>
            </a:prstGeom>
            <a:ln w="19050">
              <a:solidFill>
                <a:srgbClr val="0000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0782C1B-257D-4C25-9218-15A437C8F959}"/>
                </a:ext>
              </a:extLst>
            </p:cNvPr>
            <p:cNvCxnSpPr/>
            <p:nvPr/>
          </p:nvCxnSpPr>
          <p:spPr>
            <a:xfrm>
              <a:off x="5742985" y="4200768"/>
              <a:ext cx="1217150" cy="431493"/>
            </a:xfrm>
            <a:prstGeom prst="line">
              <a:avLst/>
            </a:prstGeom>
            <a:ln w="19050">
              <a:solidFill>
                <a:srgbClr val="0000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434F64F-AAC9-4A8A-9019-6CCA0FFA58DB}"/>
                </a:ext>
              </a:extLst>
            </p:cNvPr>
            <p:cNvCxnSpPr/>
            <p:nvPr/>
          </p:nvCxnSpPr>
          <p:spPr>
            <a:xfrm flipV="1">
              <a:off x="5639211" y="4640050"/>
              <a:ext cx="1324821" cy="25812"/>
            </a:xfrm>
            <a:prstGeom prst="line">
              <a:avLst/>
            </a:prstGeom>
            <a:ln w="19050">
              <a:solidFill>
                <a:srgbClr val="0000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94DD20F6-58C8-479D-8054-6F1233A262DA}"/>
              </a:ext>
            </a:extLst>
          </p:cNvPr>
          <p:cNvGrpSpPr/>
          <p:nvPr/>
        </p:nvGrpSpPr>
        <p:grpSpPr>
          <a:xfrm>
            <a:off x="6570972" y="3206904"/>
            <a:ext cx="3979245" cy="1300719"/>
            <a:chOff x="3060975" y="3136124"/>
            <a:chExt cx="3979245" cy="1300719"/>
          </a:xfrm>
        </p:grpSpPr>
        <p:cxnSp>
          <p:nvCxnSpPr>
            <p:cNvPr id="67" name="Straight Connector 66">
              <a:extLst>
                <a:ext uri="{FF2B5EF4-FFF2-40B4-BE49-F238E27FC236}">
                  <a16:creationId xmlns:a16="http://schemas.microsoft.com/office/drawing/2014/main" id="{F908922B-ADDE-4007-A801-6EA4F2D3D675}"/>
                </a:ext>
              </a:extLst>
            </p:cNvPr>
            <p:cNvCxnSpPr/>
            <p:nvPr/>
          </p:nvCxnSpPr>
          <p:spPr>
            <a:xfrm flipV="1">
              <a:off x="3421568" y="3137200"/>
              <a:ext cx="641045" cy="46152"/>
            </a:xfrm>
            <a:prstGeom prst="line">
              <a:avLst/>
            </a:prstGeom>
            <a:ln w="19050">
              <a:solidFill>
                <a:srgbClr val="FFFF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17EA88C-3AF9-468D-84A0-01A43ED0F395}"/>
                </a:ext>
              </a:extLst>
            </p:cNvPr>
            <p:cNvCxnSpPr/>
            <p:nvPr/>
          </p:nvCxnSpPr>
          <p:spPr>
            <a:xfrm flipV="1">
              <a:off x="3060975" y="4183409"/>
              <a:ext cx="1355271" cy="97572"/>
            </a:xfrm>
            <a:prstGeom prst="line">
              <a:avLst/>
            </a:prstGeom>
            <a:ln w="19050">
              <a:solidFill>
                <a:srgbClr val="FFFF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11A6B98-B8A9-4B32-9AA4-8CD1EE4C6578}"/>
                </a:ext>
              </a:extLst>
            </p:cNvPr>
            <p:cNvCxnSpPr/>
            <p:nvPr/>
          </p:nvCxnSpPr>
          <p:spPr>
            <a:xfrm flipV="1">
              <a:off x="3245722" y="3664326"/>
              <a:ext cx="999471" cy="71269"/>
            </a:xfrm>
            <a:prstGeom prst="line">
              <a:avLst/>
            </a:prstGeom>
            <a:ln w="19050">
              <a:solidFill>
                <a:srgbClr val="FFFF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E806DCD-2B86-4F23-B883-D8585B7A2C26}"/>
                </a:ext>
              </a:extLst>
            </p:cNvPr>
            <p:cNvCxnSpPr/>
            <p:nvPr/>
          </p:nvCxnSpPr>
          <p:spPr>
            <a:xfrm>
              <a:off x="4055088" y="3136124"/>
              <a:ext cx="1836413" cy="358284"/>
            </a:xfrm>
            <a:prstGeom prst="line">
              <a:avLst/>
            </a:prstGeom>
            <a:ln w="19050">
              <a:solidFill>
                <a:srgbClr val="FFFF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D623ECC-4F52-4EB9-9204-4F7F2E829B64}"/>
                </a:ext>
              </a:extLst>
            </p:cNvPr>
            <p:cNvCxnSpPr/>
            <p:nvPr/>
          </p:nvCxnSpPr>
          <p:spPr>
            <a:xfrm>
              <a:off x="4235812" y="3667347"/>
              <a:ext cx="1566824" cy="305687"/>
            </a:xfrm>
            <a:prstGeom prst="line">
              <a:avLst/>
            </a:prstGeom>
            <a:ln w="19050">
              <a:solidFill>
                <a:srgbClr val="FFFF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18EFB73-87D3-4D4E-9883-11394AE7E996}"/>
                </a:ext>
              </a:extLst>
            </p:cNvPr>
            <p:cNvCxnSpPr/>
            <p:nvPr/>
          </p:nvCxnSpPr>
          <p:spPr>
            <a:xfrm>
              <a:off x="4406606" y="4182986"/>
              <a:ext cx="1301164" cy="253857"/>
            </a:xfrm>
            <a:prstGeom prst="line">
              <a:avLst/>
            </a:prstGeom>
            <a:ln w="19050">
              <a:solidFill>
                <a:srgbClr val="FFFF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2169AD1-1CA8-4577-9A5A-EA109EB92809}"/>
                </a:ext>
              </a:extLst>
            </p:cNvPr>
            <p:cNvCxnSpPr/>
            <p:nvPr/>
          </p:nvCxnSpPr>
          <p:spPr>
            <a:xfrm>
              <a:off x="5869715" y="3491690"/>
              <a:ext cx="1170505" cy="836788"/>
            </a:xfrm>
            <a:prstGeom prst="line">
              <a:avLst/>
            </a:prstGeom>
            <a:ln w="19050">
              <a:solidFill>
                <a:srgbClr val="FFFF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1EF44C83-D39B-42B4-BE6D-A4A61D2C7FD9}"/>
                </a:ext>
              </a:extLst>
            </p:cNvPr>
            <p:cNvCxnSpPr/>
            <p:nvPr/>
          </p:nvCxnSpPr>
          <p:spPr>
            <a:xfrm>
              <a:off x="5789074" y="3970005"/>
              <a:ext cx="1251146" cy="358473"/>
            </a:xfrm>
            <a:prstGeom prst="line">
              <a:avLst/>
            </a:prstGeom>
            <a:ln w="19050">
              <a:solidFill>
                <a:srgbClr val="FFFF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034ED43-29DA-4E5D-B531-7C2275752BAE}"/>
                </a:ext>
              </a:extLst>
            </p:cNvPr>
            <p:cNvCxnSpPr/>
            <p:nvPr/>
          </p:nvCxnSpPr>
          <p:spPr>
            <a:xfrm flipV="1">
              <a:off x="5691790" y="4328478"/>
              <a:ext cx="1348430" cy="99414"/>
            </a:xfrm>
            <a:prstGeom prst="line">
              <a:avLst/>
            </a:prstGeom>
            <a:ln w="19050">
              <a:solidFill>
                <a:srgbClr val="FFFF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9CA810D1-303E-4798-B512-F4B06893D522}"/>
              </a:ext>
            </a:extLst>
          </p:cNvPr>
          <p:cNvGrpSpPr/>
          <p:nvPr/>
        </p:nvGrpSpPr>
        <p:grpSpPr>
          <a:xfrm>
            <a:off x="-18592" y="109979"/>
            <a:ext cx="11772295" cy="532396"/>
            <a:chOff x="84872" y="2293270"/>
            <a:chExt cx="11699354" cy="743185"/>
          </a:xfrm>
        </p:grpSpPr>
        <p:grpSp>
          <p:nvGrpSpPr>
            <p:cNvPr id="77" name="Group 70">
              <a:extLst>
                <a:ext uri="{FF2B5EF4-FFF2-40B4-BE49-F238E27FC236}">
                  <a16:creationId xmlns:a16="http://schemas.microsoft.com/office/drawing/2014/main" id="{F64C916D-20D2-4B26-9FD1-5DC00E775580}"/>
                </a:ext>
              </a:extLst>
            </p:cNvPr>
            <p:cNvGrpSpPr>
              <a:grpSpLocks/>
            </p:cNvGrpSpPr>
            <p:nvPr/>
          </p:nvGrpSpPr>
          <p:grpSpPr bwMode="auto">
            <a:xfrm>
              <a:off x="254804" y="2293270"/>
              <a:ext cx="6193022" cy="743185"/>
              <a:chOff x="548627" y="3428143"/>
              <a:chExt cx="3189117" cy="1431480"/>
            </a:xfrm>
          </p:grpSpPr>
          <p:pic>
            <p:nvPicPr>
              <p:cNvPr id="80" name="Picture 8" descr="empty-green-rectangle">
                <a:extLst>
                  <a:ext uri="{FF2B5EF4-FFF2-40B4-BE49-F238E27FC236}">
                    <a16:creationId xmlns:a16="http://schemas.microsoft.com/office/drawing/2014/main" id="{4E99540B-A610-4AE0-8FCD-36A8653855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548627" y="3428143"/>
                <a:ext cx="3189117"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9" descr="green-top-faded">
                <a:extLst>
                  <a:ext uri="{FF2B5EF4-FFF2-40B4-BE49-F238E27FC236}">
                    <a16:creationId xmlns:a16="http://schemas.microsoft.com/office/drawing/2014/main" id="{BA9043D3-B504-4FDB-B840-C47B11B7A2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949" y="3923854"/>
                <a:ext cx="1273933"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 name="TextBox 77">
              <a:extLst>
                <a:ext uri="{FF2B5EF4-FFF2-40B4-BE49-F238E27FC236}">
                  <a16:creationId xmlns:a16="http://schemas.microsoft.com/office/drawing/2014/main" id="{7A72696B-3195-4557-B822-ABB76308F584}"/>
                </a:ext>
              </a:extLst>
            </p:cNvPr>
            <p:cNvSpPr txBox="1"/>
            <p:nvPr/>
          </p:nvSpPr>
          <p:spPr bwMode="auto">
            <a:xfrm>
              <a:off x="84872" y="2310890"/>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79" name="Rectangle 1026060">
              <a:extLst>
                <a:ext uri="{FF2B5EF4-FFF2-40B4-BE49-F238E27FC236}">
                  <a16:creationId xmlns:a16="http://schemas.microsoft.com/office/drawing/2014/main" id="{C608AE04-06FA-421A-88A5-CD1DDD414E4B}"/>
                </a:ext>
              </a:extLst>
            </p:cNvPr>
            <p:cNvSpPr>
              <a:spLocks noChangeArrowheads="1"/>
            </p:cNvSpPr>
            <p:nvPr/>
          </p:nvSpPr>
          <p:spPr bwMode="auto">
            <a:xfrm>
              <a:off x="1210795" y="2304839"/>
              <a:ext cx="10573431" cy="69170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altLang="en-US" sz="2500"/>
                <a:t>Máy quang phổ lăng kính</a:t>
              </a:r>
              <a:endParaRPr lang="en-US" sz="2500" dirty="0"/>
            </a:p>
          </p:txBody>
        </p:sp>
      </p:grpSp>
      <p:grpSp>
        <p:nvGrpSpPr>
          <p:cNvPr id="84" name="Group 83">
            <a:extLst>
              <a:ext uri="{FF2B5EF4-FFF2-40B4-BE49-F238E27FC236}">
                <a16:creationId xmlns:a16="http://schemas.microsoft.com/office/drawing/2014/main" id="{E1D67DB2-D804-4146-9014-A1ECE6FE2DEA}"/>
              </a:ext>
            </a:extLst>
          </p:cNvPr>
          <p:cNvGrpSpPr/>
          <p:nvPr/>
        </p:nvGrpSpPr>
        <p:grpSpPr>
          <a:xfrm>
            <a:off x="204130" y="774886"/>
            <a:ext cx="11732120" cy="994906"/>
            <a:chOff x="309589" y="1248597"/>
            <a:chExt cx="11969616" cy="1419225"/>
          </a:xfrm>
        </p:grpSpPr>
        <p:pic>
          <p:nvPicPr>
            <p:cNvPr id="85" name="Picture 5" descr="empty-blue-rectangle">
              <a:extLst>
                <a:ext uri="{FF2B5EF4-FFF2-40B4-BE49-F238E27FC236}">
                  <a16:creationId xmlns:a16="http://schemas.microsoft.com/office/drawing/2014/main" id="{641FFD5D-E7EE-4434-91E2-4519978AEF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589" y="1248597"/>
              <a:ext cx="11969616"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Rectangle 1026060">
              <a:extLst>
                <a:ext uri="{FF2B5EF4-FFF2-40B4-BE49-F238E27FC236}">
                  <a16:creationId xmlns:a16="http://schemas.microsoft.com/office/drawing/2014/main" id="{B239EB68-5DA8-49C5-A602-D5BDD201DC83}"/>
                </a:ext>
              </a:extLst>
            </p:cNvPr>
            <p:cNvSpPr>
              <a:spLocks noChangeArrowheads="1"/>
            </p:cNvSpPr>
            <p:nvPr/>
          </p:nvSpPr>
          <p:spPr bwMode="auto">
            <a:xfrm>
              <a:off x="665442" y="1323526"/>
              <a:ext cx="10972718" cy="1299561"/>
            </a:xfrm>
            <a:prstGeom prst="rect">
              <a:avLst/>
            </a:prstGeom>
            <a:noFill/>
            <a:ln w="9525" algn="ctr">
              <a:noFill/>
              <a:miter lim="800000"/>
              <a:headEnd/>
              <a:tailEnd/>
            </a:ln>
          </p:spPr>
          <p:txBody>
            <a:bodyPr wrap="square" lIns="109728" tIns="54864" rIns="109728" bIns="54864">
              <a:spAutoFit/>
            </a:bodyPr>
            <a:lstStyle/>
            <a:p>
              <a:pPr algn="ctr" eaLnBrk="1" hangingPunct="1">
                <a:buFontTx/>
                <a:buNone/>
              </a:pPr>
              <a:r>
                <a:rPr lang="en-US" altLang="en-US" sz="2600">
                  <a:latin typeface="Arial" panose="020B0604020202020204" pitchFamily="34" charset="0"/>
                  <a:cs typeface="Arial" panose="020B0604020202020204" pitchFamily="34" charset="0"/>
                </a:rPr>
                <a:t>Là dụng cụ dùng để phân tích một chùm ánh sáng phức tạp thành những thành phần đơn sắc.</a:t>
              </a:r>
            </a:p>
          </p:txBody>
        </p:sp>
      </p:grpSp>
      <p:sp>
        <p:nvSpPr>
          <p:cNvPr id="87" name="TextBox 86">
            <a:extLst>
              <a:ext uri="{FF2B5EF4-FFF2-40B4-BE49-F238E27FC236}">
                <a16:creationId xmlns:a16="http://schemas.microsoft.com/office/drawing/2014/main" id="{67F55607-5B14-4C4E-815D-E843889BD35F}"/>
              </a:ext>
            </a:extLst>
          </p:cNvPr>
          <p:cNvSpPr txBox="1">
            <a:spLocks noChangeArrowheads="1"/>
          </p:cNvSpPr>
          <p:nvPr/>
        </p:nvSpPr>
        <p:spPr bwMode="auto">
          <a:xfrm>
            <a:off x="479940" y="2184814"/>
            <a:ext cx="30657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a:t>Máy quang phổ lăng kính gồm ba bộ phận chính: </a:t>
            </a:r>
          </a:p>
        </p:txBody>
      </p:sp>
      <p:sp>
        <p:nvSpPr>
          <p:cNvPr id="88" name="Rectangle 3">
            <a:extLst>
              <a:ext uri="{FF2B5EF4-FFF2-40B4-BE49-F238E27FC236}">
                <a16:creationId xmlns:a16="http://schemas.microsoft.com/office/drawing/2014/main" id="{5C381D42-7120-4936-B5C7-69DA5FF44996}"/>
              </a:ext>
            </a:extLst>
          </p:cNvPr>
          <p:cNvSpPr txBox="1">
            <a:spLocks noChangeArrowheads="1"/>
          </p:cNvSpPr>
          <p:nvPr/>
        </p:nvSpPr>
        <p:spPr>
          <a:xfrm>
            <a:off x="755577" y="3024811"/>
            <a:ext cx="2514455" cy="1800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a:latin typeface="Arial" panose="020B0604020202020204" pitchFamily="34" charset="0"/>
                <a:cs typeface="Arial" panose="020B0604020202020204" pitchFamily="34" charset="0"/>
              </a:rPr>
              <a:t>1. Ống chuẩn trực</a:t>
            </a:r>
          </a:p>
          <a:p>
            <a:pPr marL="0" indent="0">
              <a:buFont typeface="Arial" panose="020B0604020202020204" pitchFamily="34" charset="0"/>
              <a:buNone/>
            </a:pPr>
            <a:r>
              <a:rPr lang="en-US" sz="2200">
                <a:latin typeface="Arial" panose="020B0604020202020204" pitchFamily="34" charset="0"/>
                <a:cs typeface="Arial" panose="020B0604020202020204" pitchFamily="34" charset="0"/>
              </a:rPr>
              <a:t>2. Hệ tán sắc</a:t>
            </a:r>
          </a:p>
          <a:p>
            <a:pPr marL="0" indent="0">
              <a:buFont typeface="Arial" panose="020B0604020202020204" pitchFamily="34" charset="0"/>
              <a:buNone/>
            </a:pPr>
            <a:r>
              <a:rPr lang="en-US" sz="2200">
                <a:latin typeface="Arial" panose="020B0604020202020204" pitchFamily="34" charset="0"/>
                <a:cs typeface="Arial" panose="020B0604020202020204" pitchFamily="34" charset="0"/>
              </a:rPr>
              <a:t>3. Buồng tối </a:t>
            </a:r>
          </a:p>
          <a:p>
            <a:pPr>
              <a:buFont typeface="Arial" panose="020B0604020202020204" pitchFamily="34" charset="0"/>
              <a:buNone/>
            </a:pPr>
            <a:endParaRPr lang="en-US" altLang="en-US" sz="2200">
              <a:solidFill>
                <a:srgbClr val="0066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3" grpId="0"/>
      <p:bldP spid="44" grpId="0"/>
      <p:bldP spid="45" grpId="0"/>
      <p:bldP spid="87"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43F5FD1-EE83-4D98-9F12-9B53C547A0C8}"/>
              </a:ext>
            </a:extLst>
          </p:cNvPr>
          <p:cNvGrpSpPr/>
          <p:nvPr/>
        </p:nvGrpSpPr>
        <p:grpSpPr>
          <a:xfrm>
            <a:off x="-18592" y="109979"/>
            <a:ext cx="11772295" cy="532396"/>
            <a:chOff x="84872" y="2293270"/>
            <a:chExt cx="11699354" cy="743185"/>
          </a:xfrm>
        </p:grpSpPr>
        <p:grpSp>
          <p:nvGrpSpPr>
            <p:cNvPr id="12" name="Group 70">
              <a:extLst>
                <a:ext uri="{FF2B5EF4-FFF2-40B4-BE49-F238E27FC236}">
                  <a16:creationId xmlns:a16="http://schemas.microsoft.com/office/drawing/2014/main" id="{B51D7780-67F6-469F-9E75-64B1CBCED87A}"/>
                </a:ext>
              </a:extLst>
            </p:cNvPr>
            <p:cNvGrpSpPr>
              <a:grpSpLocks/>
            </p:cNvGrpSpPr>
            <p:nvPr/>
          </p:nvGrpSpPr>
          <p:grpSpPr bwMode="auto">
            <a:xfrm>
              <a:off x="254804" y="2293270"/>
              <a:ext cx="6193022" cy="743185"/>
              <a:chOff x="548627" y="3428143"/>
              <a:chExt cx="3189117" cy="1431480"/>
            </a:xfrm>
          </p:grpSpPr>
          <p:pic>
            <p:nvPicPr>
              <p:cNvPr id="15" name="Picture 8" descr="empty-green-rectangle">
                <a:extLst>
                  <a:ext uri="{FF2B5EF4-FFF2-40B4-BE49-F238E27FC236}">
                    <a16:creationId xmlns:a16="http://schemas.microsoft.com/office/drawing/2014/main" id="{EE26C65F-7688-4C8A-9E39-BDABA6C92C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548627" y="3428143"/>
                <a:ext cx="3189117"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descr="green-top-faded">
                <a:extLst>
                  <a:ext uri="{FF2B5EF4-FFF2-40B4-BE49-F238E27FC236}">
                    <a16:creationId xmlns:a16="http://schemas.microsoft.com/office/drawing/2014/main" id="{D1405690-ADAA-4379-9155-2A5F36BCEA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949" y="3923854"/>
                <a:ext cx="1273933"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12">
              <a:extLst>
                <a:ext uri="{FF2B5EF4-FFF2-40B4-BE49-F238E27FC236}">
                  <a16:creationId xmlns:a16="http://schemas.microsoft.com/office/drawing/2014/main" id="{6ACD67AC-EC0A-418D-B78E-ADE36D013A31}"/>
                </a:ext>
              </a:extLst>
            </p:cNvPr>
            <p:cNvSpPr txBox="1"/>
            <p:nvPr/>
          </p:nvSpPr>
          <p:spPr bwMode="auto">
            <a:xfrm>
              <a:off x="84872" y="2310890"/>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14" name="Rectangle 1026060">
              <a:extLst>
                <a:ext uri="{FF2B5EF4-FFF2-40B4-BE49-F238E27FC236}">
                  <a16:creationId xmlns:a16="http://schemas.microsoft.com/office/drawing/2014/main" id="{945437BA-1771-45F3-8925-469F886B3E02}"/>
                </a:ext>
              </a:extLst>
            </p:cNvPr>
            <p:cNvSpPr>
              <a:spLocks noChangeArrowheads="1"/>
            </p:cNvSpPr>
            <p:nvPr/>
          </p:nvSpPr>
          <p:spPr bwMode="auto">
            <a:xfrm>
              <a:off x="1210795" y="2304839"/>
              <a:ext cx="10573431" cy="69170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altLang="en-US" sz="2500"/>
                <a:t>Máy quang phổ lăng kính</a:t>
              </a:r>
              <a:endParaRPr lang="en-US" sz="2500" dirty="0"/>
            </a:p>
          </p:txBody>
        </p:sp>
      </p:grpSp>
      <p:grpSp>
        <p:nvGrpSpPr>
          <p:cNvPr id="21" name="Group 20">
            <a:extLst>
              <a:ext uri="{FF2B5EF4-FFF2-40B4-BE49-F238E27FC236}">
                <a16:creationId xmlns:a16="http://schemas.microsoft.com/office/drawing/2014/main" id="{06A2A2B2-8193-4E07-996C-8BEB3635F892}"/>
              </a:ext>
            </a:extLst>
          </p:cNvPr>
          <p:cNvGrpSpPr/>
          <p:nvPr/>
        </p:nvGrpSpPr>
        <p:grpSpPr>
          <a:xfrm>
            <a:off x="204130" y="774886"/>
            <a:ext cx="11732120" cy="994906"/>
            <a:chOff x="309589" y="1248597"/>
            <a:chExt cx="11969616" cy="1419225"/>
          </a:xfrm>
        </p:grpSpPr>
        <p:pic>
          <p:nvPicPr>
            <p:cNvPr id="22" name="Picture 5" descr="empty-blue-rectangle">
              <a:extLst>
                <a:ext uri="{FF2B5EF4-FFF2-40B4-BE49-F238E27FC236}">
                  <a16:creationId xmlns:a16="http://schemas.microsoft.com/office/drawing/2014/main" id="{D1F084F9-B10A-4132-B79E-1087439C1C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589" y="1248597"/>
              <a:ext cx="11969616"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1026060">
              <a:extLst>
                <a:ext uri="{FF2B5EF4-FFF2-40B4-BE49-F238E27FC236}">
                  <a16:creationId xmlns:a16="http://schemas.microsoft.com/office/drawing/2014/main" id="{4EC0FD46-CDFE-4E62-8290-65B345B64365}"/>
                </a:ext>
              </a:extLst>
            </p:cNvPr>
            <p:cNvSpPr>
              <a:spLocks noChangeArrowheads="1"/>
            </p:cNvSpPr>
            <p:nvPr/>
          </p:nvSpPr>
          <p:spPr bwMode="auto">
            <a:xfrm>
              <a:off x="665442" y="1323526"/>
              <a:ext cx="10972718" cy="1299561"/>
            </a:xfrm>
            <a:prstGeom prst="rect">
              <a:avLst/>
            </a:prstGeom>
            <a:noFill/>
            <a:ln w="9525" algn="ctr">
              <a:noFill/>
              <a:miter lim="800000"/>
              <a:headEnd/>
              <a:tailEnd/>
            </a:ln>
          </p:spPr>
          <p:txBody>
            <a:bodyPr wrap="square" lIns="109728" tIns="54864" rIns="109728" bIns="54864">
              <a:spAutoFit/>
            </a:bodyPr>
            <a:lstStyle/>
            <a:p>
              <a:pPr algn="ctr" eaLnBrk="1" hangingPunct="1">
                <a:buFontTx/>
                <a:buNone/>
              </a:pPr>
              <a:r>
                <a:rPr lang="en-US" altLang="en-US" sz="2600">
                  <a:latin typeface="Arial" panose="020B0604020202020204" pitchFamily="34" charset="0"/>
                  <a:cs typeface="Arial" panose="020B0604020202020204" pitchFamily="34" charset="0"/>
                </a:rPr>
                <a:t>Là dụng cụ dùng để phân tích một chùm ánh sáng phức tạp thành những thành phần đơn sắc.</a:t>
              </a:r>
            </a:p>
          </p:txBody>
        </p:sp>
      </p:grpSp>
      <p:pic>
        <p:nvPicPr>
          <p:cNvPr id="26" name="Picture 25">
            <a:extLst>
              <a:ext uri="{FF2B5EF4-FFF2-40B4-BE49-F238E27FC236}">
                <a16:creationId xmlns:a16="http://schemas.microsoft.com/office/drawing/2014/main" id="{12304D05-6842-4EF9-9D1A-E2030BFB7F30}"/>
              </a:ext>
            </a:extLst>
          </p:cNvPr>
          <p:cNvPicPr>
            <a:picLocks noChangeAspect="1"/>
          </p:cNvPicPr>
          <p:nvPr/>
        </p:nvPicPr>
        <p:blipFill>
          <a:blip r:embed="rId5"/>
          <a:stretch>
            <a:fillRect/>
          </a:stretch>
        </p:blipFill>
        <p:spPr>
          <a:xfrm>
            <a:off x="340544" y="2204862"/>
            <a:ext cx="5859223" cy="3261799"/>
          </a:xfrm>
          <a:prstGeom prst="rect">
            <a:avLst/>
          </a:prstGeom>
        </p:spPr>
      </p:pic>
      <p:pic>
        <p:nvPicPr>
          <p:cNvPr id="29" name="Picture 28" descr="Diagram&#10;&#10;Description automatically generated">
            <a:extLst>
              <a:ext uri="{FF2B5EF4-FFF2-40B4-BE49-F238E27FC236}">
                <a16:creationId xmlns:a16="http://schemas.microsoft.com/office/drawing/2014/main" id="{19F4AE8E-9F08-4FD5-8E82-A752719FA03F}"/>
              </a:ext>
            </a:extLst>
          </p:cNvPr>
          <p:cNvPicPr>
            <a:picLocks noChangeAspect="1"/>
          </p:cNvPicPr>
          <p:nvPr/>
        </p:nvPicPr>
        <p:blipFill rotWithShape="1">
          <a:blip r:embed="rId6">
            <a:extLst>
              <a:ext uri="{28A0092B-C50C-407E-A947-70E740481C1C}">
                <a14:useLocalDpi xmlns:a14="http://schemas.microsoft.com/office/drawing/2010/main" val="0"/>
              </a:ext>
            </a:extLst>
          </a:blip>
          <a:srcRect l="3333" t="32862" r="6364" b="9630"/>
          <a:stretch/>
        </p:blipFill>
        <p:spPr>
          <a:xfrm>
            <a:off x="6434027" y="2454926"/>
            <a:ext cx="5782049" cy="27616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E0575D6-8653-46A7-BB0C-50E0600189E6}"/>
              </a:ext>
            </a:extLst>
          </p:cNvPr>
          <p:cNvGrpSpPr/>
          <p:nvPr/>
        </p:nvGrpSpPr>
        <p:grpSpPr>
          <a:xfrm>
            <a:off x="-18592" y="109979"/>
            <a:ext cx="11772295" cy="532396"/>
            <a:chOff x="84872" y="2293270"/>
            <a:chExt cx="11699354" cy="743185"/>
          </a:xfrm>
        </p:grpSpPr>
        <p:grpSp>
          <p:nvGrpSpPr>
            <p:cNvPr id="7" name="Group 70">
              <a:extLst>
                <a:ext uri="{FF2B5EF4-FFF2-40B4-BE49-F238E27FC236}">
                  <a16:creationId xmlns:a16="http://schemas.microsoft.com/office/drawing/2014/main" id="{2B05D466-42DA-42F6-A818-6E4F74B2EC7C}"/>
                </a:ext>
              </a:extLst>
            </p:cNvPr>
            <p:cNvGrpSpPr>
              <a:grpSpLocks/>
            </p:cNvGrpSpPr>
            <p:nvPr/>
          </p:nvGrpSpPr>
          <p:grpSpPr bwMode="auto">
            <a:xfrm>
              <a:off x="254804" y="2293270"/>
              <a:ext cx="6193022" cy="743185"/>
              <a:chOff x="548627" y="3428143"/>
              <a:chExt cx="3189117" cy="1431480"/>
            </a:xfrm>
          </p:grpSpPr>
          <p:pic>
            <p:nvPicPr>
              <p:cNvPr id="11" name="Picture 8" descr="empty-green-rectangle">
                <a:extLst>
                  <a:ext uri="{FF2B5EF4-FFF2-40B4-BE49-F238E27FC236}">
                    <a16:creationId xmlns:a16="http://schemas.microsoft.com/office/drawing/2014/main" id="{B94610CB-FE23-426E-986B-F2F259217E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548627" y="3428143"/>
                <a:ext cx="3189117"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green-top-faded">
                <a:extLst>
                  <a:ext uri="{FF2B5EF4-FFF2-40B4-BE49-F238E27FC236}">
                    <a16:creationId xmlns:a16="http://schemas.microsoft.com/office/drawing/2014/main" id="{82505BD1-950C-4957-8A4E-FAA3357384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949" y="3923854"/>
                <a:ext cx="1273933"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8">
              <a:extLst>
                <a:ext uri="{FF2B5EF4-FFF2-40B4-BE49-F238E27FC236}">
                  <a16:creationId xmlns:a16="http://schemas.microsoft.com/office/drawing/2014/main" id="{B1146A99-B1AC-4C7A-ABB4-4975AB9F6D7F}"/>
                </a:ext>
              </a:extLst>
            </p:cNvPr>
            <p:cNvSpPr txBox="1"/>
            <p:nvPr/>
          </p:nvSpPr>
          <p:spPr bwMode="auto">
            <a:xfrm>
              <a:off x="84872" y="2310890"/>
              <a:ext cx="1501326" cy="687413"/>
            </a:xfrm>
            <a:prstGeom prst="rect">
              <a:avLst/>
            </a:prstGeom>
            <a:noFill/>
          </p:spPr>
          <p:txBody>
            <a:bodyPr wrap="square">
              <a:spAutoFit/>
            </a:bodyPr>
            <a:lstStyle/>
            <a:p>
              <a:pPr algn="ctr">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0" name="Rectangle 1026060">
              <a:extLst>
                <a:ext uri="{FF2B5EF4-FFF2-40B4-BE49-F238E27FC236}">
                  <a16:creationId xmlns:a16="http://schemas.microsoft.com/office/drawing/2014/main" id="{EF722A9A-0337-4B0E-AFF4-6F994D0A304F}"/>
                </a:ext>
              </a:extLst>
            </p:cNvPr>
            <p:cNvSpPr>
              <a:spLocks noChangeArrowheads="1"/>
            </p:cNvSpPr>
            <p:nvPr/>
          </p:nvSpPr>
          <p:spPr bwMode="auto">
            <a:xfrm>
              <a:off x="1210795" y="2304839"/>
              <a:ext cx="10573431" cy="69170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altLang="en-US" sz="2500">
                  <a:cs typeface="Arial" panose="020B0604020202020204" pitchFamily="34" charset="0"/>
                </a:rPr>
                <a:t>Máy quang phổ lăng kính</a:t>
              </a:r>
              <a:endParaRPr lang="en-US" sz="2500" dirty="0">
                <a:cs typeface="Arial" panose="020B0604020202020204" pitchFamily="34" charset="0"/>
              </a:endParaRPr>
            </a:p>
          </p:txBody>
        </p:sp>
      </p:grpSp>
      <p:sp>
        <p:nvSpPr>
          <p:cNvPr id="13" name="TextBox 12">
            <a:extLst>
              <a:ext uri="{FF2B5EF4-FFF2-40B4-BE49-F238E27FC236}">
                <a16:creationId xmlns:a16="http://schemas.microsoft.com/office/drawing/2014/main" id="{30FC2E22-1A3A-42C7-8BC1-4BE6E4A8E13E}"/>
              </a:ext>
            </a:extLst>
          </p:cNvPr>
          <p:cNvSpPr txBox="1"/>
          <p:nvPr/>
        </p:nvSpPr>
        <p:spPr>
          <a:xfrm>
            <a:off x="152399" y="742964"/>
            <a:ext cx="6102350" cy="477054"/>
          </a:xfrm>
          <a:prstGeom prst="rect">
            <a:avLst/>
          </a:prstGeom>
          <a:noFill/>
        </p:spPr>
        <p:txBody>
          <a:bodyPr wrap="square">
            <a:spAutoFit/>
          </a:bodyPr>
          <a:lstStyle/>
          <a:p>
            <a:pPr eaLnBrk="1" hangingPunct="1">
              <a:buFontTx/>
              <a:buNone/>
            </a:pPr>
            <a:r>
              <a:rPr lang="en-US" altLang="en-US" sz="2500">
                <a:solidFill>
                  <a:schemeClr val="hlink"/>
                </a:solidFill>
                <a:latin typeface="Arial" panose="020B0604020202020204" pitchFamily="34" charset="0"/>
                <a:cs typeface="Arial" panose="020B0604020202020204" pitchFamily="34" charset="0"/>
              </a:rPr>
              <a:t>1. Ống chuẩn trực</a:t>
            </a:r>
          </a:p>
        </p:txBody>
      </p:sp>
      <p:pic>
        <p:nvPicPr>
          <p:cNvPr id="16" name="Picture 15">
            <a:extLst>
              <a:ext uri="{FF2B5EF4-FFF2-40B4-BE49-F238E27FC236}">
                <a16:creationId xmlns:a16="http://schemas.microsoft.com/office/drawing/2014/main" id="{5E128321-C3A5-4F9D-88F4-BBABDE875F8A}"/>
              </a:ext>
            </a:extLst>
          </p:cNvPr>
          <p:cNvPicPr>
            <a:picLocks noChangeAspect="1"/>
          </p:cNvPicPr>
          <p:nvPr/>
        </p:nvPicPr>
        <p:blipFill rotWithShape="1">
          <a:blip r:embed="rId4"/>
          <a:srcRect l="1" r="1593" b="27006"/>
          <a:stretch/>
        </p:blipFill>
        <p:spPr>
          <a:xfrm>
            <a:off x="6088979" y="1737573"/>
            <a:ext cx="5858550" cy="2528443"/>
          </a:xfrm>
          <a:prstGeom prst="rect">
            <a:avLst/>
          </a:prstGeom>
          <a:ln>
            <a:noFill/>
          </a:ln>
          <a:effectLst>
            <a:softEdge rad="112500"/>
          </a:effectLst>
        </p:spPr>
      </p:pic>
      <p:grpSp>
        <p:nvGrpSpPr>
          <p:cNvPr id="20" name="Group 19">
            <a:extLst>
              <a:ext uri="{FF2B5EF4-FFF2-40B4-BE49-F238E27FC236}">
                <a16:creationId xmlns:a16="http://schemas.microsoft.com/office/drawing/2014/main" id="{2085EB6A-4F17-4465-A29D-1D273760D456}"/>
              </a:ext>
            </a:extLst>
          </p:cNvPr>
          <p:cNvGrpSpPr/>
          <p:nvPr/>
        </p:nvGrpSpPr>
        <p:grpSpPr>
          <a:xfrm>
            <a:off x="566848" y="4823987"/>
            <a:ext cx="11058303" cy="1532329"/>
            <a:chOff x="309589" y="1248596"/>
            <a:chExt cx="11969616" cy="2810440"/>
          </a:xfrm>
        </p:grpSpPr>
        <p:pic>
          <p:nvPicPr>
            <p:cNvPr id="21" name="Picture 5" descr="empty-blue-rectangle">
              <a:extLst>
                <a:ext uri="{FF2B5EF4-FFF2-40B4-BE49-F238E27FC236}">
                  <a16:creationId xmlns:a16="http://schemas.microsoft.com/office/drawing/2014/main" id="{BD41FD32-5CBC-4B37-964A-C85384BB16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589" y="1248596"/>
              <a:ext cx="11969616" cy="281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1026060">
              <a:extLst>
                <a:ext uri="{FF2B5EF4-FFF2-40B4-BE49-F238E27FC236}">
                  <a16:creationId xmlns:a16="http://schemas.microsoft.com/office/drawing/2014/main" id="{1D70FD39-23AC-42A9-8C67-C19B587D8857}"/>
                </a:ext>
              </a:extLst>
            </p:cNvPr>
            <p:cNvSpPr>
              <a:spLocks noChangeArrowheads="1"/>
            </p:cNvSpPr>
            <p:nvPr/>
          </p:nvSpPr>
          <p:spPr bwMode="auto">
            <a:xfrm>
              <a:off x="777232" y="1527718"/>
              <a:ext cx="11034328" cy="2252195"/>
            </a:xfrm>
            <a:prstGeom prst="rect">
              <a:avLst/>
            </a:prstGeom>
            <a:noFill/>
            <a:ln w="9525" algn="ctr">
              <a:noFill/>
              <a:miter lim="800000"/>
              <a:headEnd/>
              <a:tailEnd/>
            </a:ln>
          </p:spPr>
          <p:txBody>
            <a:bodyPr wrap="square" lIns="109728" tIns="54864" rIns="109728" bIns="54864">
              <a:spAutoFit/>
            </a:bodyPr>
            <a:lstStyle/>
            <a:p>
              <a:pPr marL="287338" indent="-287338" defTabSz="1095375">
                <a:lnSpc>
                  <a:spcPts val="2500"/>
                </a:lnSpc>
                <a:spcBef>
                  <a:spcPts val="800"/>
                </a:spcBef>
                <a:buClr>
                  <a:schemeClr val="tx2"/>
                </a:buClr>
                <a:buSzPct val="95000"/>
                <a:buBlip>
                  <a:blip r:embed="rId6"/>
                </a:buBlip>
              </a:pPr>
              <a:r>
                <a:rPr lang="en-US" altLang="en-US" sz="2500">
                  <a:latin typeface="Arial" panose="020B0604020202020204" pitchFamily="34" charset="0"/>
                  <a:cs typeface="Arial" panose="020B0604020202020204" pitchFamily="34" charset="0"/>
                </a:rPr>
                <a:t>Là một cái ống một đầu có một thấu kính hội tụ L</a:t>
              </a:r>
              <a:r>
                <a:rPr lang="en-US" altLang="en-US" sz="2500" baseline="-25000">
                  <a:latin typeface="Arial" panose="020B0604020202020204" pitchFamily="34" charset="0"/>
                  <a:cs typeface="Arial" panose="020B0604020202020204" pitchFamily="34" charset="0"/>
                </a:rPr>
                <a:t>1</a:t>
              </a:r>
              <a:r>
                <a:rPr lang="en-US" altLang="en-US" sz="2500">
                  <a:latin typeface="Arial" panose="020B0604020202020204" pitchFamily="34" charset="0"/>
                  <a:cs typeface="Arial" panose="020B0604020202020204" pitchFamily="34" charset="0"/>
                </a:rPr>
                <a:t>, đầu kia có một khe hẹp F đặt ở tiêu điểm chính của thấu kính hội tụ L</a:t>
              </a:r>
              <a:r>
                <a:rPr lang="en-US" altLang="en-US" sz="2500" baseline="-25000">
                  <a:latin typeface="Arial" panose="020B0604020202020204" pitchFamily="34" charset="0"/>
                  <a:cs typeface="Arial" panose="020B0604020202020204" pitchFamily="34" charset="0"/>
                </a:rPr>
                <a:t>1</a:t>
              </a:r>
            </a:p>
            <a:p>
              <a:pPr marL="287338" indent="-287338" defTabSz="1095375">
                <a:lnSpc>
                  <a:spcPts val="2500"/>
                </a:lnSpc>
                <a:spcBef>
                  <a:spcPts val="800"/>
                </a:spcBef>
                <a:buClr>
                  <a:schemeClr val="tx2"/>
                </a:buClr>
                <a:buSzPct val="95000"/>
                <a:buBlip>
                  <a:blip r:embed="rId6"/>
                </a:buBlip>
              </a:pPr>
              <a:r>
                <a:rPr lang="en-US" altLang="en-US" sz="2500">
                  <a:latin typeface="Arial" panose="020B0604020202020204" pitchFamily="34" charset="0"/>
                  <a:cs typeface="Arial" panose="020B0604020202020204" pitchFamily="34" charset="0"/>
                </a:rPr>
                <a:t> Tạo ra chùm ánh sáng song song.</a:t>
              </a:r>
              <a:endParaRPr lang="vi-VN" altLang="en-US" sz="2500">
                <a:latin typeface="Arial" panose="020B0604020202020204" pitchFamily="34" charset="0"/>
                <a:cs typeface="Arial" panose="020B0604020202020204" pitchFamily="34" charset="0"/>
              </a:endParaRPr>
            </a:p>
            <a:p>
              <a:pPr marL="287338" indent="-287338" defTabSz="1095375">
                <a:lnSpc>
                  <a:spcPts val="2500"/>
                </a:lnSpc>
                <a:spcBef>
                  <a:spcPts val="800"/>
                </a:spcBef>
                <a:buClr>
                  <a:schemeClr val="tx2"/>
                </a:buClr>
                <a:buSzPct val="95000"/>
                <a:buBlip>
                  <a:blip r:embed="rId6"/>
                </a:buBlip>
              </a:pPr>
              <a:endParaRPr lang="en-US" sz="2500">
                <a:solidFill>
                  <a:schemeClr val="tx1"/>
                </a:solidFill>
                <a:latin typeface="Arial" panose="020B0604020202020204" pitchFamily="34" charset="0"/>
                <a:cs typeface="Arial" panose="020B0604020202020204" pitchFamily="34" charset="0"/>
              </a:endParaRPr>
            </a:p>
          </p:txBody>
        </p:sp>
      </p:grpSp>
      <p:pic>
        <p:nvPicPr>
          <p:cNvPr id="24" name="Picture 23" descr="A machine on the white cover&#10;&#10;Description automatically generated with low confidence">
            <a:extLst>
              <a:ext uri="{FF2B5EF4-FFF2-40B4-BE49-F238E27FC236}">
                <a16:creationId xmlns:a16="http://schemas.microsoft.com/office/drawing/2014/main" id="{216647F5-E0F0-49FB-B9F9-5201F0C5D5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6848" y="1777702"/>
            <a:ext cx="5313128" cy="24883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E0575D6-8653-46A7-BB0C-50E0600189E6}"/>
              </a:ext>
            </a:extLst>
          </p:cNvPr>
          <p:cNvGrpSpPr/>
          <p:nvPr/>
        </p:nvGrpSpPr>
        <p:grpSpPr>
          <a:xfrm>
            <a:off x="-18592" y="109979"/>
            <a:ext cx="11772295" cy="532396"/>
            <a:chOff x="84872" y="2293270"/>
            <a:chExt cx="11699354" cy="743185"/>
          </a:xfrm>
        </p:grpSpPr>
        <p:grpSp>
          <p:nvGrpSpPr>
            <p:cNvPr id="7" name="Group 70">
              <a:extLst>
                <a:ext uri="{FF2B5EF4-FFF2-40B4-BE49-F238E27FC236}">
                  <a16:creationId xmlns:a16="http://schemas.microsoft.com/office/drawing/2014/main" id="{2B05D466-42DA-42F6-A818-6E4F74B2EC7C}"/>
                </a:ext>
              </a:extLst>
            </p:cNvPr>
            <p:cNvGrpSpPr>
              <a:grpSpLocks/>
            </p:cNvGrpSpPr>
            <p:nvPr/>
          </p:nvGrpSpPr>
          <p:grpSpPr bwMode="auto">
            <a:xfrm>
              <a:off x="254804" y="2293270"/>
              <a:ext cx="6193022" cy="743185"/>
              <a:chOff x="548627" y="3428143"/>
              <a:chExt cx="3189117" cy="1431480"/>
            </a:xfrm>
          </p:grpSpPr>
          <p:pic>
            <p:nvPicPr>
              <p:cNvPr id="11" name="Picture 8" descr="empty-green-rectangle">
                <a:extLst>
                  <a:ext uri="{FF2B5EF4-FFF2-40B4-BE49-F238E27FC236}">
                    <a16:creationId xmlns:a16="http://schemas.microsoft.com/office/drawing/2014/main" id="{B94610CB-FE23-426E-986B-F2F259217E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548627" y="3428143"/>
                <a:ext cx="3189117"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green-top-faded">
                <a:extLst>
                  <a:ext uri="{FF2B5EF4-FFF2-40B4-BE49-F238E27FC236}">
                    <a16:creationId xmlns:a16="http://schemas.microsoft.com/office/drawing/2014/main" id="{82505BD1-950C-4957-8A4E-FAA3357384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949" y="3923854"/>
                <a:ext cx="1273933"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8">
              <a:extLst>
                <a:ext uri="{FF2B5EF4-FFF2-40B4-BE49-F238E27FC236}">
                  <a16:creationId xmlns:a16="http://schemas.microsoft.com/office/drawing/2014/main" id="{B1146A99-B1AC-4C7A-ABB4-4975AB9F6D7F}"/>
                </a:ext>
              </a:extLst>
            </p:cNvPr>
            <p:cNvSpPr txBox="1"/>
            <p:nvPr/>
          </p:nvSpPr>
          <p:spPr bwMode="auto">
            <a:xfrm>
              <a:off x="84872" y="2310890"/>
              <a:ext cx="1501326" cy="687413"/>
            </a:xfrm>
            <a:prstGeom prst="rect">
              <a:avLst/>
            </a:prstGeom>
            <a:noFill/>
          </p:spPr>
          <p:txBody>
            <a:bodyPr wrap="square">
              <a:spAutoFit/>
            </a:bodyPr>
            <a:lstStyle/>
            <a:p>
              <a:pPr algn="ctr">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0" name="Rectangle 1026060">
              <a:extLst>
                <a:ext uri="{FF2B5EF4-FFF2-40B4-BE49-F238E27FC236}">
                  <a16:creationId xmlns:a16="http://schemas.microsoft.com/office/drawing/2014/main" id="{EF722A9A-0337-4B0E-AFF4-6F994D0A304F}"/>
                </a:ext>
              </a:extLst>
            </p:cNvPr>
            <p:cNvSpPr>
              <a:spLocks noChangeArrowheads="1"/>
            </p:cNvSpPr>
            <p:nvPr/>
          </p:nvSpPr>
          <p:spPr bwMode="auto">
            <a:xfrm>
              <a:off x="1210795" y="2304839"/>
              <a:ext cx="10573431" cy="69170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altLang="en-US" sz="2500">
                  <a:cs typeface="Arial" panose="020B0604020202020204" pitchFamily="34" charset="0"/>
                </a:rPr>
                <a:t>Máy quang phổ lăng kính</a:t>
              </a:r>
              <a:endParaRPr lang="en-US" sz="2500" dirty="0">
                <a:cs typeface="Arial" panose="020B0604020202020204" pitchFamily="34" charset="0"/>
              </a:endParaRPr>
            </a:p>
          </p:txBody>
        </p:sp>
      </p:grpSp>
      <p:sp>
        <p:nvSpPr>
          <p:cNvPr id="13" name="TextBox 12">
            <a:extLst>
              <a:ext uri="{FF2B5EF4-FFF2-40B4-BE49-F238E27FC236}">
                <a16:creationId xmlns:a16="http://schemas.microsoft.com/office/drawing/2014/main" id="{30FC2E22-1A3A-42C7-8BC1-4BE6E4A8E13E}"/>
              </a:ext>
            </a:extLst>
          </p:cNvPr>
          <p:cNvSpPr txBox="1"/>
          <p:nvPr/>
        </p:nvSpPr>
        <p:spPr>
          <a:xfrm>
            <a:off x="152399" y="742964"/>
            <a:ext cx="6102350" cy="477054"/>
          </a:xfrm>
          <a:prstGeom prst="rect">
            <a:avLst/>
          </a:prstGeom>
          <a:noFill/>
        </p:spPr>
        <p:txBody>
          <a:bodyPr wrap="square">
            <a:spAutoFit/>
          </a:bodyPr>
          <a:lstStyle/>
          <a:p>
            <a:pPr eaLnBrk="1" hangingPunct="1">
              <a:buFontTx/>
              <a:buNone/>
            </a:pPr>
            <a:r>
              <a:rPr lang="en-US" altLang="en-US" sz="2500" i="1">
                <a:solidFill>
                  <a:schemeClr val="hlink"/>
                </a:solidFill>
                <a:latin typeface="Arial" panose="020B0604020202020204" pitchFamily="34" charset="0"/>
                <a:cs typeface="Arial" panose="020B0604020202020204" pitchFamily="34" charset="0"/>
              </a:rPr>
              <a:t>2. Hệ tán sắc</a:t>
            </a:r>
          </a:p>
        </p:txBody>
      </p:sp>
      <p:pic>
        <p:nvPicPr>
          <p:cNvPr id="16" name="Picture 15">
            <a:extLst>
              <a:ext uri="{FF2B5EF4-FFF2-40B4-BE49-F238E27FC236}">
                <a16:creationId xmlns:a16="http://schemas.microsoft.com/office/drawing/2014/main" id="{5E128321-C3A5-4F9D-88F4-BBABDE875F8A}"/>
              </a:ext>
            </a:extLst>
          </p:cNvPr>
          <p:cNvPicPr>
            <a:picLocks noChangeAspect="1"/>
          </p:cNvPicPr>
          <p:nvPr/>
        </p:nvPicPr>
        <p:blipFill rotWithShape="1">
          <a:blip r:embed="rId4"/>
          <a:srcRect b="27441"/>
          <a:stretch/>
        </p:blipFill>
        <p:spPr>
          <a:xfrm>
            <a:off x="5393517" y="1567219"/>
            <a:ext cx="6782089" cy="2863245"/>
          </a:xfrm>
          <a:prstGeom prst="rect">
            <a:avLst/>
          </a:prstGeom>
          <a:ln>
            <a:noFill/>
          </a:ln>
          <a:effectLst>
            <a:softEdge rad="112500"/>
          </a:effectLst>
        </p:spPr>
      </p:pic>
      <p:grpSp>
        <p:nvGrpSpPr>
          <p:cNvPr id="20" name="Group 19">
            <a:extLst>
              <a:ext uri="{FF2B5EF4-FFF2-40B4-BE49-F238E27FC236}">
                <a16:creationId xmlns:a16="http://schemas.microsoft.com/office/drawing/2014/main" id="{2085EB6A-4F17-4465-A29D-1D273760D456}"/>
              </a:ext>
            </a:extLst>
          </p:cNvPr>
          <p:cNvGrpSpPr/>
          <p:nvPr/>
        </p:nvGrpSpPr>
        <p:grpSpPr>
          <a:xfrm>
            <a:off x="566847" y="5194419"/>
            <a:ext cx="11058303" cy="1258917"/>
            <a:chOff x="309588" y="1248288"/>
            <a:chExt cx="11969616" cy="2308976"/>
          </a:xfrm>
        </p:grpSpPr>
        <p:pic>
          <p:nvPicPr>
            <p:cNvPr id="21" name="Picture 5" descr="empty-blue-rectangle">
              <a:extLst>
                <a:ext uri="{FF2B5EF4-FFF2-40B4-BE49-F238E27FC236}">
                  <a16:creationId xmlns:a16="http://schemas.microsoft.com/office/drawing/2014/main" id="{BD41FD32-5CBC-4B37-964A-C85384BB16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588" y="1248288"/>
              <a:ext cx="11969616" cy="2308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1026060">
              <a:extLst>
                <a:ext uri="{FF2B5EF4-FFF2-40B4-BE49-F238E27FC236}">
                  <a16:creationId xmlns:a16="http://schemas.microsoft.com/office/drawing/2014/main" id="{1D70FD39-23AC-42A9-8C67-C19B587D8857}"/>
                </a:ext>
              </a:extLst>
            </p:cNvPr>
            <p:cNvSpPr>
              <a:spLocks noChangeArrowheads="1"/>
            </p:cNvSpPr>
            <p:nvPr/>
          </p:nvSpPr>
          <p:spPr bwMode="auto">
            <a:xfrm>
              <a:off x="777232" y="1527718"/>
              <a:ext cx="11034328" cy="1567406"/>
            </a:xfrm>
            <a:prstGeom prst="rect">
              <a:avLst/>
            </a:prstGeom>
            <a:noFill/>
            <a:ln w="9525" algn="ctr">
              <a:noFill/>
              <a:miter lim="800000"/>
              <a:headEnd/>
              <a:tailEnd/>
            </a:ln>
          </p:spPr>
          <p:txBody>
            <a:bodyPr wrap="square" lIns="109728" tIns="54864" rIns="109728" bIns="54864">
              <a:spAutoFit/>
            </a:bodyPr>
            <a:lstStyle/>
            <a:p>
              <a:pPr marL="287338" indent="-287338" defTabSz="1095375">
                <a:lnSpc>
                  <a:spcPts val="2500"/>
                </a:lnSpc>
                <a:spcBef>
                  <a:spcPts val="800"/>
                </a:spcBef>
                <a:buClr>
                  <a:schemeClr val="tx2"/>
                </a:buClr>
                <a:buSzPct val="95000"/>
                <a:buBlip>
                  <a:blip r:embed="rId6"/>
                </a:buBlip>
              </a:pPr>
              <a:r>
                <a:rPr lang="en-US" altLang="en-US" sz="2500">
                  <a:latin typeface="Arial" panose="020B0604020202020204" pitchFamily="34" charset="0"/>
                  <a:cs typeface="Arial" panose="020B0604020202020204" pitchFamily="34" charset="0"/>
                </a:rPr>
                <a:t>Gồm một (hoặc hai, ba) lăng kính P</a:t>
              </a:r>
            </a:p>
            <a:p>
              <a:pPr marL="287338" indent="-287338" defTabSz="1095375">
                <a:lnSpc>
                  <a:spcPts val="2500"/>
                </a:lnSpc>
                <a:spcBef>
                  <a:spcPts val="800"/>
                </a:spcBef>
                <a:buClr>
                  <a:schemeClr val="tx2"/>
                </a:buClr>
                <a:buSzPct val="95000"/>
                <a:buBlip>
                  <a:blip r:embed="rId6"/>
                </a:buBlip>
              </a:pPr>
              <a:r>
                <a:rPr lang="en-US" altLang="en-US" sz="2500">
                  <a:latin typeface="Arial" panose="020B0604020202020204" pitchFamily="34" charset="0"/>
                  <a:cs typeface="Arial" panose="020B0604020202020204" pitchFamily="34" charset="0"/>
                </a:rPr>
                <a:t> Phân tán chùm sáng thành những thành phần đơn sắc, song song.</a:t>
              </a:r>
              <a:endParaRPr lang="vi-VN" altLang="en-US" sz="2500">
                <a:latin typeface="Arial" panose="020B0604020202020204" pitchFamily="34" charset="0"/>
                <a:cs typeface="Arial" panose="020B0604020202020204" pitchFamily="34" charset="0"/>
              </a:endParaRPr>
            </a:p>
          </p:txBody>
        </p:sp>
      </p:grpSp>
      <p:pic>
        <p:nvPicPr>
          <p:cNvPr id="14" name="Picture 4" descr="C:\Users\duylongvh3\Desktop\bai 26 Cac loai quang pho\2010122310838-image003.jpg">
            <a:extLst>
              <a:ext uri="{FF2B5EF4-FFF2-40B4-BE49-F238E27FC236}">
                <a16:creationId xmlns:a16="http://schemas.microsoft.com/office/drawing/2014/main" id="{1A74085F-4024-49C5-ABBA-04A934B20DA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7182" t="21954" r="8938" b="11611"/>
          <a:stretch/>
        </p:blipFill>
        <p:spPr bwMode="auto">
          <a:xfrm>
            <a:off x="839416" y="1632586"/>
            <a:ext cx="4148578" cy="279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54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linds(horizontal)">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E0575D6-8653-46A7-BB0C-50E0600189E6}"/>
              </a:ext>
            </a:extLst>
          </p:cNvPr>
          <p:cNvGrpSpPr/>
          <p:nvPr/>
        </p:nvGrpSpPr>
        <p:grpSpPr>
          <a:xfrm>
            <a:off x="-18592" y="109979"/>
            <a:ext cx="11772295" cy="532396"/>
            <a:chOff x="84872" y="2293270"/>
            <a:chExt cx="11699354" cy="743185"/>
          </a:xfrm>
        </p:grpSpPr>
        <p:grpSp>
          <p:nvGrpSpPr>
            <p:cNvPr id="7" name="Group 70">
              <a:extLst>
                <a:ext uri="{FF2B5EF4-FFF2-40B4-BE49-F238E27FC236}">
                  <a16:creationId xmlns:a16="http://schemas.microsoft.com/office/drawing/2014/main" id="{2B05D466-42DA-42F6-A818-6E4F74B2EC7C}"/>
                </a:ext>
              </a:extLst>
            </p:cNvPr>
            <p:cNvGrpSpPr>
              <a:grpSpLocks/>
            </p:cNvGrpSpPr>
            <p:nvPr/>
          </p:nvGrpSpPr>
          <p:grpSpPr bwMode="auto">
            <a:xfrm>
              <a:off x="254804" y="2293270"/>
              <a:ext cx="6193022" cy="743185"/>
              <a:chOff x="548627" y="3428143"/>
              <a:chExt cx="3189117" cy="1431480"/>
            </a:xfrm>
          </p:grpSpPr>
          <p:pic>
            <p:nvPicPr>
              <p:cNvPr id="11" name="Picture 8" descr="empty-green-rectangle">
                <a:extLst>
                  <a:ext uri="{FF2B5EF4-FFF2-40B4-BE49-F238E27FC236}">
                    <a16:creationId xmlns:a16="http://schemas.microsoft.com/office/drawing/2014/main" id="{B94610CB-FE23-426E-986B-F2F259217E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548627" y="3428143"/>
                <a:ext cx="3189117"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green-top-faded">
                <a:extLst>
                  <a:ext uri="{FF2B5EF4-FFF2-40B4-BE49-F238E27FC236}">
                    <a16:creationId xmlns:a16="http://schemas.microsoft.com/office/drawing/2014/main" id="{82505BD1-950C-4957-8A4E-FAA3357384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949" y="3923854"/>
                <a:ext cx="1273933"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8">
              <a:extLst>
                <a:ext uri="{FF2B5EF4-FFF2-40B4-BE49-F238E27FC236}">
                  <a16:creationId xmlns:a16="http://schemas.microsoft.com/office/drawing/2014/main" id="{B1146A99-B1AC-4C7A-ABB4-4975AB9F6D7F}"/>
                </a:ext>
              </a:extLst>
            </p:cNvPr>
            <p:cNvSpPr txBox="1"/>
            <p:nvPr/>
          </p:nvSpPr>
          <p:spPr bwMode="auto">
            <a:xfrm>
              <a:off x="84872" y="2310890"/>
              <a:ext cx="1501326" cy="687413"/>
            </a:xfrm>
            <a:prstGeom prst="rect">
              <a:avLst/>
            </a:prstGeom>
            <a:noFill/>
          </p:spPr>
          <p:txBody>
            <a:bodyPr wrap="square">
              <a:spAutoFit/>
            </a:bodyPr>
            <a:lstStyle/>
            <a:p>
              <a:pPr algn="ctr">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0" name="Rectangle 1026060">
              <a:extLst>
                <a:ext uri="{FF2B5EF4-FFF2-40B4-BE49-F238E27FC236}">
                  <a16:creationId xmlns:a16="http://schemas.microsoft.com/office/drawing/2014/main" id="{EF722A9A-0337-4B0E-AFF4-6F994D0A304F}"/>
                </a:ext>
              </a:extLst>
            </p:cNvPr>
            <p:cNvSpPr>
              <a:spLocks noChangeArrowheads="1"/>
            </p:cNvSpPr>
            <p:nvPr/>
          </p:nvSpPr>
          <p:spPr bwMode="auto">
            <a:xfrm>
              <a:off x="1210795" y="2304839"/>
              <a:ext cx="10573431" cy="69170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altLang="en-US" sz="2500">
                  <a:cs typeface="Arial" panose="020B0604020202020204" pitchFamily="34" charset="0"/>
                </a:rPr>
                <a:t>Máy quang phổ lăng kính</a:t>
              </a:r>
              <a:endParaRPr lang="en-US" sz="2500" dirty="0">
                <a:cs typeface="Arial" panose="020B0604020202020204" pitchFamily="34" charset="0"/>
              </a:endParaRPr>
            </a:p>
          </p:txBody>
        </p:sp>
      </p:grpSp>
      <p:sp>
        <p:nvSpPr>
          <p:cNvPr id="13" name="TextBox 12">
            <a:extLst>
              <a:ext uri="{FF2B5EF4-FFF2-40B4-BE49-F238E27FC236}">
                <a16:creationId xmlns:a16="http://schemas.microsoft.com/office/drawing/2014/main" id="{30FC2E22-1A3A-42C7-8BC1-4BE6E4A8E13E}"/>
              </a:ext>
            </a:extLst>
          </p:cNvPr>
          <p:cNvSpPr txBox="1"/>
          <p:nvPr/>
        </p:nvSpPr>
        <p:spPr>
          <a:xfrm>
            <a:off x="152399" y="742964"/>
            <a:ext cx="6102350" cy="477054"/>
          </a:xfrm>
          <a:prstGeom prst="rect">
            <a:avLst/>
          </a:prstGeom>
          <a:noFill/>
        </p:spPr>
        <p:txBody>
          <a:bodyPr wrap="square">
            <a:spAutoFit/>
          </a:bodyPr>
          <a:lstStyle/>
          <a:p>
            <a:pPr eaLnBrk="1" hangingPunct="1">
              <a:buFontTx/>
              <a:buNone/>
            </a:pPr>
            <a:r>
              <a:rPr lang="en-US" altLang="en-US" sz="2500" i="1">
                <a:solidFill>
                  <a:schemeClr val="hlink"/>
                </a:solidFill>
                <a:latin typeface="Arial" panose="020B0604020202020204" pitchFamily="34" charset="0"/>
                <a:cs typeface="Arial" panose="020B0604020202020204" pitchFamily="34" charset="0"/>
              </a:rPr>
              <a:t>3. Buồng tối</a:t>
            </a:r>
          </a:p>
        </p:txBody>
      </p:sp>
      <p:pic>
        <p:nvPicPr>
          <p:cNvPr id="16" name="Picture 15">
            <a:extLst>
              <a:ext uri="{FF2B5EF4-FFF2-40B4-BE49-F238E27FC236}">
                <a16:creationId xmlns:a16="http://schemas.microsoft.com/office/drawing/2014/main" id="{5E128321-C3A5-4F9D-88F4-BBABDE875F8A}"/>
              </a:ext>
            </a:extLst>
          </p:cNvPr>
          <p:cNvPicPr>
            <a:picLocks noChangeAspect="1"/>
          </p:cNvPicPr>
          <p:nvPr/>
        </p:nvPicPr>
        <p:blipFill rotWithShape="1">
          <a:blip r:embed="rId4"/>
          <a:srcRect r="381" b="26773"/>
          <a:stretch/>
        </p:blipFill>
        <p:spPr>
          <a:xfrm>
            <a:off x="590114" y="1257671"/>
            <a:ext cx="5664635" cy="2422717"/>
          </a:xfrm>
          <a:prstGeom prst="rect">
            <a:avLst/>
          </a:prstGeom>
          <a:ln>
            <a:noFill/>
          </a:ln>
          <a:effectLst>
            <a:softEdge rad="112500"/>
          </a:effectLst>
        </p:spPr>
      </p:pic>
      <p:pic>
        <p:nvPicPr>
          <p:cNvPr id="17" name="Picture 5" descr="empty-blue-rectangle">
            <a:extLst>
              <a:ext uri="{FF2B5EF4-FFF2-40B4-BE49-F238E27FC236}">
                <a16:creationId xmlns:a16="http://schemas.microsoft.com/office/drawing/2014/main" id="{50A31127-AA25-4A8D-B0C7-E5D48C06A3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1330" y="1243440"/>
            <a:ext cx="5970670" cy="5267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22">
            <a:extLst>
              <a:ext uri="{FF2B5EF4-FFF2-40B4-BE49-F238E27FC236}">
                <a16:creationId xmlns:a16="http://schemas.microsoft.com/office/drawing/2014/main" id="{71CF60C1-61EF-444A-986C-CF0BC1A1D516}"/>
              </a:ext>
            </a:extLst>
          </p:cNvPr>
          <p:cNvGrpSpPr>
            <a:grpSpLocks/>
          </p:cNvGrpSpPr>
          <p:nvPr/>
        </p:nvGrpSpPr>
        <p:grpSpPr bwMode="auto">
          <a:xfrm>
            <a:off x="644088" y="4497477"/>
            <a:ext cx="5556686" cy="1152919"/>
            <a:chOff x="2555775" y="4941168"/>
            <a:chExt cx="6076428" cy="990600"/>
          </a:xfrm>
        </p:grpSpPr>
        <p:pic>
          <p:nvPicPr>
            <p:cNvPr id="24" name="Picture 8" descr="carbon_emi.jpg">
              <a:extLst>
                <a:ext uri="{FF2B5EF4-FFF2-40B4-BE49-F238E27FC236}">
                  <a16:creationId xmlns:a16="http://schemas.microsoft.com/office/drawing/2014/main" id="{9E95CF09-CF7B-4966-BF18-7FA00F0D839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55775" y="4941168"/>
              <a:ext cx="607642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9">
              <a:extLst>
                <a:ext uri="{FF2B5EF4-FFF2-40B4-BE49-F238E27FC236}">
                  <a16:creationId xmlns:a16="http://schemas.microsoft.com/office/drawing/2014/main" id="{74762776-CE45-4B05-BC3A-8302640A2FE1}"/>
                </a:ext>
              </a:extLst>
            </p:cNvPr>
            <p:cNvSpPr txBox="1">
              <a:spLocks noChangeArrowheads="1"/>
            </p:cNvSpPr>
            <p:nvPr/>
          </p:nvSpPr>
          <p:spPr bwMode="auto">
            <a:xfrm>
              <a:off x="7524328" y="5526142"/>
              <a:ext cx="1107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chemeClr val="bg1"/>
                  </a:solidFill>
                  <a:latin typeface="Calibri" panose="020F0502020204030204" pitchFamily="34" charset="0"/>
                </a:rPr>
                <a:t>Cacbon</a:t>
              </a:r>
            </a:p>
          </p:txBody>
        </p:sp>
      </p:grpSp>
      <p:grpSp>
        <p:nvGrpSpPr>
          <p:cNvPr id="34" name="Group 33">
            <a:extLst>
              <a:ext uri="{FF2B5EF4-FFF2-40B4-BE49-F238E27FC236}">
                <a16:creationId xmlns:a16="http://schemas.microsoft.com/office/drawing/2014/main" id="{9A55C45C-7142-456B-90F1-CA3CD5CCE4AC}"/>
              </a:ext>
            </a:extLst>
          </p:cNvPr>
          <p:cNvGrpSpPr/>
          <p:nvPr/>
        </p:nvGrpSpPr>
        <p:grpSpPr>
          <a:xfrm>
            <a:off x="644089" y="5821569"/>
            <a:ext cx="5451914" cy="689500"/>
            <a:chOff x="644089" y="5821569"/>
            <a:chExt cx="5451914" cy="689500"/>
          </a:xfrm>
        </p:grpSpPr>
        <p:sp>
          <p:nvSpPr>
            <p:cNvPr id="26" name="TextBox 25">
              <a:extLst>
                <a:ext uri="{FF2B5EF4-FFF2-40B4-BE49-F238E27FC236}">
                  <a16:creationId xmlns:a16="http://schemas.microsoft.com/office/drawing/2014/main" id="{48468AA4-5CAF-4054-B8D4-E1FDDEE0AE70}"/>
                </a:ext>
              </a:extLst>
            </p:cNvPr>
            <p:cNvSpPr txBox="1"/>
            <p:nvPr/>
          </p:nvSpPr>
          <p:spPr>
            <a:xfrm>
              <a:off x="2495151" y="6080182"/>
              <a:ext cx="1800200" cy="430887"/>
            </a:xfrm>
            <a:prstGeom prst="rect">
              <a:avLst/>
            </a:prstGeom>
            <a:noFill/>
          </p:spPr>
          <p:txBody>
            <a:bodyPr wrap="square">
              <a:spAutoFit/>
            </a:bodyPr>
            <a:lstStyle/>
            <a:p>
              <a:r>
                <a:rPr lang="en-US" altLang="en-US" sz="2200" i="1">
                  <a:solidFill>
                    <a:srgbClr val="00B050"/>
                  </a:solidFill>
                  <a:latin typeface="Arial" panose="020B0604020202020204" pitchFamily="34" charset="0"/>
                  <a:cs typeface="Arial" panose="020B0604020202020204" pitchFamily="34" charset="0"/>
                </a:rPr>
                <a:t>quang phổ</a:t>
              </a:r>
              <a:endParaRPr lang="en-US" sz="2200">
                <a:solidFill>
                  <a:srgbClr val="00B050"/>
                </a:solidFill>
              </a:endParaRPr>
            </a:p>
          </p:txBody>
        </p:sp>
        <p:sp>
          <p:nvSpPr>
            <p:cNvPr id="3" name="Left Brace 2">
              <a:extLst>
                <a:ext uri="{FF2B5EF4-FFF2-40B4-BE49-F238E27FC236}">
                  <a16:creationId xmlns:a16="http://schemas.microsoft.com/office/drawing/2014/main" id="{E5BE0D9C-4E26-4877-8D8A-3364BC202F29}"/>
                </a:ext>
              </a:extLst>
            </p:cNvPr>
            <p:cNvSpPr/>
            <p:nvPr/>
          </p:nvSpPr>
          <p:spPr>
            <a:xfrm rot="16200000">
              <a:off x="3223312" y="3242346"/>
              <a:ext cx="293467" cy="5451914"/>
            </a:xfrm>
            <a:prstGeom prst="leftBrace">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0AB6E9E8-BF87-45F8-A927-AA405BEBDAD6}"/>
              </a:ext>
            </a:extLst>
          </p:cNvPr>
          <p:cNvGrpSpPr/>
          <p:nvPr/>
        </p:nvGrpSpPr>
        <p:grpSpPr>
          <a:xfrm>
            <a:off x="479376" y="3835256"/>
            <a:ext cx="2603101" cy="662221"/>
            <a:chOff x="479376" y="3835256"/>
            <a:chExt cx="2603101" cy="662221"/>
          </a:xfrm>
        </p:grpSpPr>
        <p:sp>
          <p:nvSpPr>
            <p:cNvPr id="27" name="TextBox 26">
              <a:extLst>
                <a:ext uri="{FF2B5EF4-FFF2-40B4-BE49-F238E27FC236}">
                  <a16:creationId xmlns:a16="http://schemas.microsoft.com/office/drawing/2014/main" id="{1CA9F6D2-5937-4893-936C-87491A58F859}"/>
                </a:ext>
              </a:extLst>
            </p:cNvPr>
            <p:cNvSpPr txBox="1"/>
            <p:nvPr/>
          </p:nvSpPr>
          <p:spPr>
            <a:xfrm>
              <a:off x="479376" y="3835256"/>
              <a:ext cx="2603101" cy="430887"/>
            </a:xfrm>
            <a:prstGeom prst="rect">
              <a:avLst/>
            </a:prstGeom>
            <a:noFill/>
          </p:spPr>
          <p:txBody>
            <a:bodyPr wrap="square">
              <a:spAutoFit/>
            </a:bodyPr>
            <a:lstStyle/>
            <a:p>
              <a:r>
                <a:rPr lang="en-US" altLang="en-US" sz="2200" i="1">
                  <a:solidFill>
                    <a:srgbClr val="7030A0"/>
                  </a:solidFill>
                  <a:latin typeface="Arial" panose="020B0604020202020204" pitchFamily="34" charset="0"/>
                  <a:cs typeface="Arial" panose="020B0604020202020204" pitchFamily="34" charset="0"/>
                </a:rPr>
                <a:t>Vạch quang phổ</a:t>
              </a:r>
              <a:endParaRPr lang="en-US" sz="2200">
                <a:solidFill>
                  <a:srgbClr val="7030A0"/>
                </a:solidFill>
              </a:endParaRPr>
            </a:p>
          </p:txBody>
        </p:sp>
        <p:cxnSp>
          <p:nvCxnSpPr>
            <p:cNvPr id="5" name="Straight Arrow Connector 4">
              <a:extLst>
                <a:ext uri="{FF2B5EF4-FFF2-40B4-BE49-F238E27FC236}">
                  <a16:creationId xmlns:a16="http://schemas.microsoft.com/office/drawing/2014/main" id="{B40FAECF-744B-4504-AD85-30BC363FDA21}"/>
                </a:ext>
              </a:extLst>
            </p:cNvPr>
            <p:cNvCxnSpPr>
              <a:cxnSpLocks/>
              <a:stCxn id="27" idx="2"/>
            </p:cNvCxnSpPr>
            <p:nvPr/>
          </p:nvCxnSpPr>
          <p:spPr>
            <a:xfrm flipH="1">
              <a:off x="1343473" y="4266143"/>
              <a:ext cx="437454" cy="23133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2DBF542-CF55-46D1-87D1-62B5F43BBE9D}"/>
                </a:ext>
              </a:extLst>
            </p:cNvPr>
            <p:cNvCxnSpPr>
              <a:cxnSpLocks/>
              <a:stCxn id="27" idx="2"/>
            </p:cNvCxnSpPr>
            <p:nvPr/>
          </p:nvCxnSpPr>
          <p:spPr>
            <a:xfrm>
              <a:off x="1780927" y="4266143"/>
              <a:ext cx="519805" cy="171173"/>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Rectangle 1026060">
            <a:extLst>
              <a:ext uri="{FF2B5EF4-FFF2-40B4-BE49-F238E27FC236}">
                <a16:creationId xmlns:a16="http://schemas.microsoft.com/office/drawing/2014/main" id="{FC7A3FAB-537D-4880-9A14-C5AEC59B3DC5}"/>
              </a:ext>
            </a:extLst>
          </p:cNvPr>
          <p:cNvSpPr>
            <a:spLocks noChangeArrowheads="1"/>
          </p:cNvSpPr>
          <p:nvPr/>
        </p:nvSpPr>
        <p:spPr bwMode="auto">
          <a:xfrm>
            <a:off x="6605345" y="3978758"/>
            <a:ext cx="4540410" cy="1072601"/>
          </a:xfrm>
          <a:prstGeom prst="rect">
            <a:avLst/>
          </a:prstGeom>
          <a:noFill/>
          <a:ln w="9525" algn="ctr">
            <a:noFill/>
            <a:miter lim="800000"/>
            <a:headEnd/>
            <a:tailEnd/>
          </a:ln>
        </p:spPr>
        <p:txBody>
          <a:bodyPr wrap="square" lIns="109728" tIns="54864" rIns="109728" bIns="54864">
            <a:spAutoFit/>
          </a:bodyPr>
          <a:lstStyle/>
          <a:p>
            <a:pPr marL="287338" indent="-287338" defTabSz="1095375">
              <a:lnSpc>
                <a:spcPts val="2500"/>
              </a:lnSpc>
              <a:spcBef>
                <a:spcPts val="800"/>
              </a:spcBef>
              <a:buClr>
                <a:schemeClr val="tx2"/>
              </a:buClr>
              <a:buSzPct val="95000"/>
              <a:buBlip>
                <a:blip r:embed="rId7"/>
              </a:buBlip>
            </a:pPr>
            <a:r>
              <a:rPr lang="en-US" altLang="en-US" sz="2300">
                <a:latin typeface="Arial" panose="020B0604020202020204" pitchFamily="34" charset="0"/>
                <a:cs typeface="Arial" panose="020B0604020202020204" pitchFamily="34" charset="0"/>
              </a:rPr>
              <a:t>Hứng ảnh của các thành phần đơn sắc khi qua lăng kính P: </a:t>
            </a:r>
            <a:r>
              <a:rPr lang="en-US" altLang="en-US" sz="2300" i="1">
                <a:latin typeface="Arial" panose="020B0604020202020204" pitchFamily="34" charset="0"/>
                <a:cs typeface="Arial" panose="020B0604020202020204" pitchFamily="34" charset="0"/>
              </a:rPr>
              <a:t>vạch quang phổ</a:t>
            </a:r>
            <a:r>
              <a:rPr lang="en-US" altLang="en-US" sz="2300">
                <a:latin typeface="Arial" panose="020B0604020202020204" pitchFamily="34" charset="0"/>
                <a:cs typeface="Arial" panose="020B0604020202020204" pitchFamily="34" charset="0"/>
              </a:rPr>
              <a:t>.</a:t>
            </a:r>
          </a:p>
        </p:txBody>
      </p:sp>
      <p:sp>
        <p:nvSpPr>
          <p:cNvPr id="30" name="Rectangle 1026060">
            <a:extLst>
              <a:ext uri="{FF2B5EF4-FFF2-40B4-BE49-F238E27FC236}">
                <a16:creationId xmlns:a16="http://schemas.microsoft.com/office/drawing/2014/main" id="{DCB87214-ACD4-404A-BD0F-D2155B122227}"/>
              </a:ext>
            </a:extLst>
          </p:cNvPr>
          <p:cNvSpPr>
            <a:spLocks noChangeArrowheads="1"/>
          </p:cNvSpPr>
          <p:nvPr/>
        </p:nvSpPr>
        <p:spPr bwMode="auto">
          <a:xfrm>
            <a:off x="6605345" y="5242336"/>
            <a:ext cx="4680520" cy="1072601"/>
          </a:xfrm>
          <a:prstGeom prst="rect">
            <a:avLst/>
          </a:prstGeom>
          <a:noFill/>
          <a:ln w="9525" algn="ctr">
            <a:noFill/>
            <a:miter lim="800000"/>
            <a:headEnd/>
            <a:tailEnd/>
          </a:ln>
        </p:spPr>
        <p:txBody>
          <a:bodyPr wrap="square" lIns="109728" tIns="54864" rIns="109728" bIns="54864">
            <a:spAutoFit/>
          </a:bodyPr>
          <a:lstStyle/>
          <a:p>
            <a:pPr marL="287338" indent="-287338" defTabSz="1095375">
              <a:lnSpc>
                <a:spcPts val="2500"/>
              </a:lnSpc>
              <a:spcBef>
                <a:spcPts val="800"/>
              </a:spcBef>
              <a:buClr>
                <a:schemeClr val="tx2"/>
              </a:buClr>
              <a:buSzPct val="95000"/>
              <a:buBlip>
                <a:blip r:embed="rId7"/>
              </a:buBlip>
            </a:pPr>
            <a:r>
              <a:rPr lang="en-US" altLang="en-US" sz="2300">
                <a:latin typeface="Arial" panose="020B0604020202020204" pitchFamily="34" charset="0"/>
                <a:cs typeface="Arial" panose="020B0604020202020204" pitchFamily="34" charset="0"/>
              </a:rPr>
              <a:t>Tập hợp các vạch quang phổ</a:t>
            </a:r>
            <a:r>
              <a:rPr lang="en-US" altLang="en-US" sz="2300" i="1">
                <a:latin typeface="Arial" panose="020B0604020202020204" pitchFamily="34" charset="0"/>
                <a:cs typeface="Arial" panose="020B0604020202020204" pitchFamily="34" charset="0"/>
              </a:rPr>
              <a:t> </a:t>
            </a:r>
            <a:r>
              <a:rPr lang="en-US" altLang="en-US" sz="2300">
                <a:latin typeface="Arial" panose="020B0604020202020204" pitchFamily="34" charset="0"/>
                <a:cs typeface="Arial" panose="020B0604020202020204" pitchFamily="34" charset="0"/>
              </a:rPr>
              <a:t>chụp được làm thành </a:t>
            </a:r>
            <a:r>
              <a:rPr lang="en-US" altLang="en-US" sz="2300" i="1">
                <a:latin typeface="Arial" panose="020B0604020202020204" pitchFamily="34" charset="0"/>
                <a:cs typeface="Arial" panose="020B0604020202020204" pitchFamily="34" charset="0"/>
              </a:rPr>
              <a:t>quang phổ</a:t>
            </a:r>
            <a:r>
              <a:rPr lang="en-US" altLang="en-US" sz="2300">
                <a:latin typeface="Arial" panose="020B0604020202020204" pitchFamily="34" charset="0"/>
                <a:cs typeface="Arial" panose="020B0604020202020204" pitchFamily="34" charset="0"/>
              </a:rPr>
              <a:t> của nguồn F</a:t>
            </a:r>
            <a:endParaRPr lang="vi-VN" altLang="en-US" sz="2300">
              <a:latin typeface="Arial" panose="020B0604020202020204" pitchFamily="34" charset="0"/>
              <a:cs typeface="Arial" panose="020B0604020202020204" pitchFamily="34" charset="0"/>
            </a:endParaRPr>
          </a:p>
        </p:txBody>
      </p:sp>
      <p:sp>
        <p:nvSpPr>
          <p:cNvPr id="31" name="Rectangle 1026060">
            <a:extLst>
              <a:ext uri="{FF2B5EF4-FFF2-40B4-BE49-F238E27FC236}">
                <a16:creationId xmlns:a16="http://schemas.microsoft.com/office/drawing/2014/main" id="{4B05626D-88AC-4A11-B15C-AD53972D2495}"/>
              </a:ext>
            </a:extLst>
          </p:cNvPr>
          <p:cNvSpPr>
            <a:spLocks noChangeArrowheads="1"/>
          </p:cNvSpPr>
          <p:nvPr/>
        </p:nvSpPr>
        <p:spPr bwMode="auto">
          <a:xfrm>
            <a:off x="6636995" y="1568850"/>
            <a:ext cx="5222008" cy="2034421"/>
          </a:xfrm>
          <a:prstGeom prst="rect">
            <a:avLst/>
          </a:prstGeom>
          <a:noFill/>
          <a:ln w="9525" algn="ctr">
            <a:noFill/>
            <a:miter lim="800000"/>
            <a:headEnd/>
            <a:tailEnd/>
          </a:ln>
        </p:spPr>
        <p:txBody>
          <a:bodyPr wrap="square" lIns="109728" tIns="54864" rIns="109728" bIns="54864">
            <a:spAutoFit/>
          </a:bodyPr>
          <a:lstStyle/>
          <a:p>
            <a:pPr marL="287338" indent="-287338" defTabSz="1095375">
              <a:buClr>
                <a:schemeClr val="tx2"/>
              </a:buClr>
              <a:buSzPct val="95000"/>
              <a:buBlip>
                <a:blip r:embed="rId7"/>
              </a:buBlip>
            </a:pPr>
            <a:r>
              <a:rPr lang="en-US" altLang="en-US" sz="2400">
                <a:latin typeface="Arial" panose="020B0604020202020204" pitchFamily="34" charset="0"/>
                <a:cs typeface="Arial" panose="020B0604020202020204" pitchFamily="34" charset="0"/>
              </a:rPr>
              <a:t>Buồng tối (hay buồng ảnh) là một cái hộp kín ánh sáng, một đầu có thấu kính hội tụ L</a:t>
            </a:r>
            <a:r>
              <a:rPr lang="en-US" altLang="en-US" sz="2400" baseline="-25000">
                <a:latin typeface="Arial" panose="020B0604020202020204" pitchFamily="34" charset="0"/>
                <a:cs typeface="Arial" panose="020B0604020202020204" pitchFamily="34" charset="0"/>
              </a:rPr>
              <a:t>2,</a:t>
            </a:r>
            <a:r>
              <a:rPr lang="en-US" altLang="en-US" sz="2400">
                <a:latin typeface="Arial" panose="020B0604020202020204" pitchFamily="34" charset="0"/>
                <a:cs typeface="Arial" panose="020B0604020202020204" pitchFamily="34" charset="0"/>
              </a:rPr>
              <a:t> đầu kia có một tấm phim ảnh K đặt ở mặt phẳng tiêu của L</a:t>
            </a:r>
            <a:r>
              <a:rPr lang="en-US" altLang="en-US" sz="2400" baseline="-25000">
                <a:latin typeface="Arial" panose="020B0604020202020204" pitchFamily="34" charset="0"/>
                <a:cs typeface="Arial" panose="020B0604020202020204" pitchFamily="34" charset="0"/>
              </a:rPr>
              <a:t>2</a:t>
            </a:r>
            <a:r>
              <a:rPr lang="en-US" altLang="en-US" sz="240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50145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E0575D6-8653-46A7-BB0C-50E0600189E6}"/>
              </a:ext>
            </a:extLst>
          </p:cNvPr>
          <p:cNvGrpSpPr/>
          <p:nvPr/>
        </p:nvGrpSpPr>
        <p:grpSpPr>
          <a:xfrm>
            <a:off x="-18592" y="109979"/>
            <a:ext cx="11772295" cy="532396"/>
            <a:chOff x="84872" y="2293270"/>
            <a:chExt cx="11699354" cy="743185"/>
          </a:xfrm>
        </p:grpSpPr>
        <p:grpSp>
          <p:nvGrpSpPr>
            <p:cNvPr id="7" name="Group 70">
              <a:extLst>
                <a:ext uri="{FF2B5EF4-FFF2-40B4-BE49-F238E27FC236}">
                  <a16:creationId xmlns:a16="http://schemas.microsoft.com/office/drawing/2014/main" id="{2B05D466-42DA-42F6-A818-6E4F74B2EC7C}"/>
                </a:ext>
              </a:extLst>
            </p:cNvPr>
            <p:cNvGrpSpPr>
              <a:grpSpLocks/>
            </p:cNvGrpSpPr>
            <p:nvPr/>
          </p:nvGrpSpPr>
          <p:grpSpPr bwMode="auto">
            <a:xfrm>
              <a:off x="254804" y="2293270"/>
              <a:ext cx="6193022" cy="743185"/>
              <a:chOff x="548627" y="3428143"/>
              <a:chExt cx="3189117" cy="1431480"/>
            </a:xfrm>
          </p:grpSpPr>
          <p:pic>
            <p:nvPicPr>
              <p:cNvPr id="11" name="Picture 8" descr="empty-green-rectangle">
                <a:extLst>
                  <a:ext uri="{FF2B5EF4-FFF2-40B4-BE49-F238E27FC236}">
                    <a16:creationId xmlns:a16="http://schemas.microsoft.com/office/drawing/2014/main" id="{B94610CB-FE23-426E-986B-F2F259217E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548627" y="3428143"/>
                <a:ext cx="3189117"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green-top-faded">
                <a:extLst>
                  <a:ext uri="{FF2B5EF4-FFF2-40B4-BE49-F238E27FC236}">
                    <a16:creationId xmlns:a16="http://schemas.microsoft.com/office/drawing/2014/main" id="{82505BD1-950C-4957-8A4E-FAA3357384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949" y="3923854"/>
                <a:ext cx="1273933"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8">
              <a:extLst>
                <a:ext uri="{FF2B5EF4-FFF2-40B4-BE49-F238E27FC236}">
                  <a16:creationId xmlns:a16="http://schemas.microsoft.com/office/drawing/2014/main" id="{B1146A99-B1AC-4C7A-ABB4-4975AB9F6D7F}"/>
                </a:ext>
              </a:extLst>
            </p:cNvPr>
            <p:cNvSpPr txBox="1"/>
            <p:nvPr/>
          </p:nvSpPr>
          <p:spPr bwMode="auto">
            <a:xfrm>
              <a:off x="84872" y="2310890"/>
              <a:ext cx="1501326" cy="687413"/>
            </a:xfrm>
            <a:prstGeom prst="rect">
              <a:avLst/>
            </a:prstGeom>
            <a:noFill/>
          </p:spPr>
          <p:txBody>
            <a:bodyPr wrap="square">
              <a:spAutoFit/>
            </a:bodyPr>
            <a:lstStyle/>
            <a:p>
              <a:pPr algn="ctr">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0" name="Rectangle 1026060">
              <a:extLst>
                <a:ext uri="{FF2B5EF4-FFF2-40B4-BE49-F238E27FC236}">
                  <a16:creationId xmlns:a16="http://schemas.microsoft.com/office/drawing/2014/main" id="{EF722A9A-0337-4B0E-AFF4-6F994D0A304F}"/>
                </a:ext>
              </a:extLst>
            </p:cNvPr>
            <p:cNvSpPr>
              <a:spLocks noChangeArrowheads="1"/>
            </p:cNvSpPr>
            <p:nvPr/>
          </p:nvSpPr>
          <p:spPr bwMode="auto">
            <a:xfrm>
              <a:off x="1210795" y="2304839"/>
              <a:ext cx="10573431" cy="69170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altLang="en-US" sz="2500">
                  <a:cs typeface="Arial" panose="020B0604020202020204" pitchFamily="34" charset="0"/>
                </a:rPr>
                <a:t>Quang phổ phát xạ</a:t>
              </a:r>
              <a:endParaRPr lang="en-US" sz="2500" dirty="0">
                <a:cs typeface="Arial" panose="020B0604020202020204" pitchFamily="34" charset="0"/>
              </a:endParaRPr>
            </a:p>
          </p:txBody>
        </p:sp>
      </p:grpSp>
      <p:sp>
        <p:nvSpPr>
          <p:cNvPr id="13" name="TextBox 12">
            <a:extLst>
              <a:ext uri="{FF2B5EF4-FFF2-40B4-BE49-F238E27FC236}">
                <a16:creationId xmlns:a16="http://schemas.microsoft.com/office/drawing/2014/main" id="{30FC2E22-1A3A-42C7-8BC1-4BE6E4A8E13E}"/>
              </a:ext>
            </a:extLst>
          </p:cNvPr>
          <p:cNvSpPr txBox="1"/>
          <p:nvPr/>
        </p:nvSpPr>
        <p:spPr>
          <a:xfrm>
            <a:off x="152399" y="742964"/>
            <a:ext cx="6102350" cy="477054"/>
          </a:xfrm>
          <a:prstGeom prst="rect">
            <a:avLst/>
          </a:prstGeom>
          <a:noFill/>
        </p:spPr>
        <p:txBody>
          <a:bodyPr wrap="square">
            <a:spAutoFit/>
          </a:bodyPr>
          <a:lstStyle/>
          <a:p>
            <a:pPr eaLnBrk="1" hangingPunct="1">
              <a:buFontTx/>
              <a:buNone/>
            </a:pPr>
            <a:r>
              <a:rPr lang="en-US" altLang="en-US" sz="2500">
                <a:solidFill>
                  <a:schemeClr val="hlink"/>
                </a:solidFill>
                <a:latin typeface="Arial" panose="020B0604020202020204" pitchFamily="34" charset="0"/>
                <a:cs typeface="Arial" panose="020B0604020202020204" pitchFamily="34" charset="0"/>
              </a:rPr>
              <a:t>1. Định nghĩa</a:t>
            </a:r>
          </a:p>
        </p:txBody>
      </p:sp>
      <p:grpSp>
        <p:nvGrpSpPr>
          <p:cNvPr id="20" name="Group 19">
            <a:extLst>
              <a:ext uri="{FF2B5EF4-FFF2-40B4-BE49-F238E27FC236}">
                <a16:creationId xmlns:a16="http://schemas.microsoft.com/office/drawing/2014/main" id="{2085EB6A-4F17-4465-A29D-1D273760D456}"/>
              </a:ext>
            </a:extLst>
          </p:cNvPr>
          <p:cNvGrpSpPr/>
          <p:nvPr/>
        </p:nvGrpSpPr>
        <p:grpSpPr>
          <a:xfrm>
            <a:off x="479376" y="1320607"/>
            <a:ext cx="11593288" cy="1427555"/>
            <a:chOff x="309589" y="1248596"/>
            <a:chExt cx="11969616" cy="3422414"/>
          </a:xfrm>
        </p:grpSpPr>
        <p:pic>
          <p:nvPicPr>
            <p:cNvPr id="21" name="Picture 5" descr="empty-blue-rectangle">
              <a:extLst>
                <a:ext uri="{FF2B5EF4-FFF2-40B4-BE49-F238E27FC236}">
                  <a16:creationId xmlns:a16="http://schemas.microsoft.com/office/drawing/2014/main" id="{BD41FD32-5CBC-4B37-964A-C85384BB16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589" y="1248596"/>
              <a:ext cx="11969616" cy="281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1026060">
              <a:extLst>
                <a:ext uri="{FF2B5EF4-FFF2-40B4-BE49-F238E27FC236}">
                  <a16:creationId xmlns:a16="http://schemas.microsoft.com/office/drawing/2014/main" id="{1D70FD39-23AC-42A9-8C67-C19B587D8857}"/>
                </a:ext>
              </a:extLst>
            </p:cNvPr>
            <p:cNvSpPr>
              <a:spLocks noChangeArrowheads="1"/>
            </p:cNvSpPr>
            <p:nvPr/>
          </p:nvSpPr>
          <p:spPr bwMode="auto">
            <a:xfrm>
              <a:off x="777232" y="1527718"/>
              <a:ext cx="11034328" cy="3143292"/>
            </a:xfrm>
            <a:prstGeom prst="rect">
              <a:avLst/>
            </a:prstGeom>
            <a:noFill/>
            <a:ln w="9525" algn="ctr">
              <a:noFill/>
              <a:miter lim="800000"/>
              <a:headEnd/>
              <a:tailEnd/>
            </a:ln>
          </p:spPr>
          <p:txBody>
            <a:bodyPr wrap="square" lIns="109728" tIns="54864" rIns="109728" bIns="54864">
              <a:spAutoFit/>
            </a:bodyPr>
            <a:lstStyle/>
            <a:p>
              <a:pPr algn="ctr" defTabSz="1095375">
                <a:buClr>
                  <a:schemeClr val="tx2"/>
                </a:buClr>
                <a:buSzPct val="95000"/>
              </a:pPr>
              <a:r>
                <a:rPr lang="en-US" altLang="en-US" sz="2600">
                  <a:latin typeface="Arial" panose="020B0604020202020204" pitchFamily="34" charset="0"/>
                  <a:cs typeface="Arial" panose="020B0604020202020204" pitchFamily="34" charset="0"/>
                </a:rPr>
                <a:t>Mọi chất “rắn, lỏng, khí được nung nóng lên ở nhiệt độ cao đều phát ra ánh sáng do chất đó phát ra gọi là quang phổ phát xạ của chúng.</a:t>
              </a:r>
              <a:endParaRPr lang="vi-VN" altLang="en-US" sz="2600">
                <a:latin typeface="Arial" panose="020B0604020202020204" pitchFamily="34" charset="0"/>
                <a:cs typeface="Arial" panose="020B0604020202020204" pitchFamily="34" charset="0"/>
              </a:endParaRPr>
            </a:p>
            <a:p>
              <a:pPr marL="287338" indent="-287338" algn="ctr" defTabSz="1095375">
                <a:buClr>
                  <a:schemeClr val="tx2"/>
                </a:buClr>
                <a:buSzPct val="95000"/>
                <a:buBlip>
                  <a:blip r:embed="rId5"/>
                </a:buBlip>
              </a:pPr>
              <a:endParaRPr lang="en-US" sz="2600">
                <a:latin typeface="Arial" panose="020B0604020202020204" pitchFamily="34" charset="0"/>
                <a:cs typeface="Arial" panose="020B0604020202020204" pitchFamily="34" charset="0"/>
              </a:endParaRPr>
            </a:p>
          </p:txBody>
        </p:sp>
      </p:grpSp>
      <p:sp>
        <p:nvSpPr>
          <p:cNvPr id="18" name="Text Box 10">
            <a:extLst>
              <a:ext uri="{FF2B5EF4-FFF2-40B4-BE49-F238E27FC236}">
                <a16:creationId xmlns:a16="http://schemas.microsoft.com/office/drawing/2014/main" id="{497E23D3-6BEF-461E-82DA-491949A5A0BC}"/>
              </a:ext>
            </a:extLst>
          </p:cNvPr>
          <p:cNvSpPr txBox="1">
            <a:spLocks noChangeArrowheads="1"/>
          </p:cNvSpPr>
          <p:nvPr/>
        </p:nvSpPr>
        <p:spPr bwMode="auto">
          <a:xfrm>
            <a:off x="1271464" y="3416499"/>
            <a:ext cx="3999780" cy="504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sz="2600">
                <a:latin typeface="Arial" panose="020B0604020202020204" pitchFamily="34" charset="0"/>
                <a:cs typeface="Arial" panose="020B0604020202020204" pitchFamily="34" charset="0"/>
              </a:rPr>
              <a:t>Quang </a:t>
            </a:r>
            <a:r>
              <a:rPr lang="en-US" sz="2600" dirty="0" err="1">
                <a:latin typeface="Arial" panose="020B0604020202020204" pitchFamily="34" charset="0"/>
                <a:cs typeface="Arial" panose="020B0604020202020204" pitchFamily="34" charset="0"/>
              </a:rPr>
              <a:t>phổ</a:t>
            </a:r>
            <a:r>
              <a:rPr lang="en-US" sz="2600" dirty="0">
                <a:latin typeface="Arial" panose="020B0604020202020204" pitchFamily="34" charset="0"/>
                <a:cs typeface="Arial" panose="020B0604020202020204" pitchFamily="34" charset="0"/>
              </a:rPr>
              <a:t> </a:t>
            </a:r>
            <a:r>
              <a:rPr lang="en-US" sz="2600" err="1">
                <a:latin typeface="Arial" panose="020B0604020202020204" pitchFamily="34" charset="0"/>
                <a:cs typeface="Arial" panose="020B0604020202020204" pitchFamily="34" charset="0"/>
              </a:rPr>
              <a:t>liên</a:t>
            </a:r>
            <a:r>
              <a:rPr lang="en-US" sz="2600">
                <a:latin typeface="Arial" panose="020B0604020202020204" pitchFamily="34" charset="0"/>
                <a:cs typeface="Arial" panose="020B0604020202020204" pitchFamily="34" charset="0"/>
              </a:rPr>
              <a:t> tục</a:t>
            </a:r>
            <a:endParaRPr lang="en-US" sz="2600" dirty="0">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3E1E57E9-2255-4189-A37D-69A6F739A98E}"/>
              </a:ext>
            </a:extLst>
          </p:cNvPr>
          <p:cNvGrpSpPr>
            <a:grpSpLocks/>
          </p:cNvGrpSpPr>
          <p:nvPr/>
        </p:nvGrpSpPr>
        <p:grpSpPr bwMode="auto">
          <a:xfrm>
            <a:off x="6096000" y="4098040"/>
            <a:ext cx="5832648" cy="964040"/>
            <a:chOff x="2555775" y="4941168"/>
            <a:chExt cx="6076428" cy="990600"/>
          </a:xfrm>
        </p:grpSpPr>
        <p:pic>
          <p:nvPicPr>
            <p:cNvPr id="23" name="Picture 8" descr="carbon_emi.jpg">
              <a:extLst>
                <a:ext uri="{FF2B5EF4-FFF2-40B4-BE49-F238E27FC236}">
                  <a16:creationId xmlns:a16="http://schemas.microsoft.com/office/drawing/2014/main" id="{515DA08D-49E1-4C5F-8B69-4B6890E3972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55775" y="4941168"/>
              <a:ext cx="607642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9">
              <a:extLst>
                <a:ext uri="{FF2B5EF4-FFF2-40B4-BE49-F238E27FC236}">
                  <a16:creationId xmlns:a16="http://schemas.microsoft.com/office/drawing/2014/main" id="{D747B964-4E95-443C-B34D-963CD71CAD31}"/>
                </a:ext>
              </a:extLst>
            </p:cNvPr>
            <p:cNvSpPr txBox="1">
              <a:spLocks noChangeArrowheads="1"/>
            </p:cNvSpPr>
            <p:nvPr/>
          </p:nvSpPr>
          <p:spPr bwMode="auto">
            <a:xfrm>
              <a:off x="7524328" y="5526142"/>
              <a:ext cx="1107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chemeClr val="bg1"/>
                  </a:solidFill>
                  <a:cs typeface="Arial" panose="020B0604020202020204" pitchFamily="34" charset="0"/>
                </a:rPr>
                <a:t>Cacbon</a:t>
              </a:r>
            </a:p>
          </p:txBody>
        </p:sp>
      </p:grpSp>
      <p:sp>
        <p:nvSpPr>
          <p:cNvPr id="26" name="TextBox 25">
            <a:extLst>
              <a:ext uri="{FF2B5EF4-FFF2-40B4-BE49-F238E27FC236}">
                <a16:creationId xmlns:a16="http://schemas.microsoft.com/office/drawing/2014/main" id="{001BAEFA-4C8F-401C-A842-F83C6555189C}"/>
              </a:ext>
            </a:extLst>
          </p:cNvPr>
          <p:cNvSpPr txBox="1"/>
          <p:nvPr/>
        </p:nvSpPr>
        <p:spPr>
          <a:xfrm>
            <a:off x="7536160" y="3447291"/>
            <a:ext cx="3999780" cy="504772"/>
          </a:xfrm>
          <a:prstGeom prst="rect">
            <a:avLst/>
          </a:prstGeom>
          <a:noFill/>
        </p:spPr>
        <p:txBody>
          <a:bodyPr wrap="square">
            <a:spAutoFit/>
          </a:bodyPr>
          <a:lstStyle/>
          <a:p>
            <a:pPr>
              <a:spcBef>
                <a:spcPct val="50000"/>
              </a:spcBef>
              <a:defRPr/>
            </a:pPr>
            <a:r>
              <a:rPr lang="en-US" sz="2600">
                <a:latin typeface="Arial" panose="020B0604020202020204" pitchFamily="34" charset="0"/>
                <a:cs typeface="Arial" panose="020B0604020202020204" pitchFamily="34" charset="0"/>
              </a:rPr>
              <a:t>Quang phổ vạch</a:t>
            </a:r>
            <a:endParaRPr lang="en-US" sz="26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6DD0D1E-9228-43E6-9C4D-DDB84BB97E2D}"/>
              </a:ext>
            </a:extLst>
          </p:cNvPr>
          <p:cNvPicPr>
            <a:picLocks noChangeAspect="1"/>
          </p:cNvPicPr>
          <p:nvPr/>
        </p:nvPicPr>
        <p:blipFill rotWithShape="1">
          <a:blip r:embed="rId7"/>
          <a:srcRect l="2637" t="953" r="1546" b="14939"/>
          <a:stretch/>
        </p:blipFill>
        <p:spPr>
          <a:xfrm>
            <a:off x="160607" y="4146457"/>
            <a:ext cx="5553085" cy="915623"/>
          </a:xfrm>
          <a:prstGeom prst="rect">
            <a:avLst/>
          </a:prstGeom>
        </p:spPr>
      </p:pic>
      <p:sp>
        <p:nvSpPr>
          <p:cNvPr id="27" name="TextBox 26">
            <a:extLst>
              <a:ext uri="{FF2B5EF4-FFF2-40B4-BE49-F238E27FC236}">
                <a16:creationId xmlns:a16="http://schemas.microsoft.com/office/drawing/2014/main" id="{5B9B4A9B-3E9B-4E32-A57E-8E4DC41B6FDB}"/>
              </a:ext>
            </a:extLst>
          </p:cNvPr>
          <p:cNvSpPr txBox="1"/>
          <p:nvPr/>
        </p:nvSpPr>
        <p:spPr>
          <a:xfrm>
            <a:off x="4676204" y="2723872"/>
            <a:ext cx="3415655" cy="492443"/>
          </a:xfrm>
          <a:prstGeom prst="rect">
            <a:avLst/>
          </a:prstGeom>
          <a:noFill/>
        </p:spPr>
        <p:txBody>
          <a:bodyPr wrap="square">
            <a:spAutoFit/>
          </a:bodyPr>
          <a:lstStyle/>
          <a:p>
            <a:r>
              <a:rPr lang="en-US" altLang="en-US" sz="2600">
                <a:latin typeface="Arial" panose="020B0604020202020204" pitchFamily="34" charset="0"/>
                <a:cs typeface="Arial" panose="020B0604020202020204" pitchFamily="34" charset="0"/>
              </a:rPr>
              <a:t>Quang phổ phát xạ</a:t>
            </a:r>
            <a:endParaRPr lang="en-US" sz="2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541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E0575D6-8653-46A7-BB0C-50E0600189E6}"/>
              </a:ext>
            </a:extLst>
          </p:cNvPr>
          <p:cNvGrpSpPr/>
          <p:nvPr/>
        </p:nvGrpSpPr>
        <p:grpSpPr>
          <a:xfrm>
            <a:off x="-18592" y="109979"/>
            <a:ext cx="11772295" cy="532396"/>
            <a:chOff x="84872" y="2293270"/>
            <a:chExt cx="11699354" cy="743185"/>
          </a:xfrm>
        </p:grpSpPr>
        <p:grpSp>
          <p:nvGrpSpPr>
            <p:cNvPr id="7" name="Group 70">
              <a:extLst>
                <a:ext uri="{FF2B5EF4-FFF2-40B4-BE49-F238E27FC236}">
                  <a16:creationId xmlns:a16="http://schemas.microsoft.com/office/drawing/2014/main" id="{2B05D466-42DA-42F6-A818-6E4F74B2EC7C}"/>
                </a:ext>
              </a:extLst>
            </p:cNvPr>
            <p:cNvGrpSpPr>
              <a:grpSpLocks/>
            </p:cNvGrpSpPr>
            <p:nvPr/>
          </p:nvGrpSpPr>
          <p:grpSpPr bwMode="auto">
            <a:xfrm>
              <a:off x="254804" y="2293270"/>
              <a:ext cx="6193022" cy="743185"/>
              <a:chOff x="548627" y="3428143"/>
              <a:chExt cx="3189117" cy="1431480"/>
            </a:xfrm>
          </p:grpSpPr>
          <p:pic>
            <p:nvPicPr>
              <p:cNvPr id="11" name="Picture 8" descr="empty-green-rectangle">
                <a:extLst>
                  <a:ext uri="{FF2B5EF4-FFF2-40B4-BE49-F238E27FC236}">
                    <a16:creationId xmlns:a16="http://schemas.microsoft.com/office/drawing/2014/main" id="{B94610CB-FE23-426E-986B-F2F259217E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548627" y="3428143"/>
                <a:ext cx="3189117"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green-top-faded">
                <a:extLst>
                  <a:ext uri="{FF2B5EF4-FFF2-40B4-BE49-F238E27FC236}">
                    <a16:creationId xmlns:a16="http://schemas.microsoft.com/office/drawing/2014/main" id="{82505BD1-950C-4957-8A4E-FAA3357384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949" y="3923854"/>
                <a:ext cx="1273933"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8">
              <a:extLst>
                <a:ext uri="{FF2B5EF4-FFF2-40B4-BE49-F238E27FC236}">
                  <a16:creationId xmlns:a16="http://schemas.microsoft.com/office/drawing/2014/main" id="{B1146A99-B1AC-4C7A-ABB4-4975AB9F6D7F}"/>
                </a:ext>
              </a:extLst>
            </p:cNvPr>
            <p:cNvSpPr txBox="1"/>
            <p:nvPr/>
          </p:nvSpPr>
          <p:spPr bwMode="auto">
            <a:xfrm>
              <a:off x="84872" y="2310890"/>
              <a:ext cx="1501326" cy="687413"/>
            </a:xfrm>
            <a:prstGeom prst="rect">
              <a:avLst/>
            </a:prstGeom>
            <a:noFill/>
          </p:spPr>
          <p:txBody>
            <a:bodyPr wrap="square">
              <a:spAutoFit/>
            </a:bodyPr>
            <a:lstStyle/>
            <a:p>
              <a:pPr algn="ctr">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0" name="Rectangle 1026060">
              <a:extLst>
                <a:ext uri="{FF2B5EF4-FFF2-40B4-BE49-F238E27FC236}">
                  <a16:creationId xmlns:a16="http://schemas.microsoft.com/office/drawing/2014/main" id="{EF722A9A-0337-4B0E-AFF4-6F994D0A304F}"/>
                </a:ext>
              </a:extLst>
            </p:cNvPr>
            <p:cNvSpPr>
              <a:spLocks noChangeArrowheads="1"/>
            </p:cNvSpPr>
            <p:nvPr/>
          </p:nvSpPr>
          <p:spPr bwMode="auto">
            <a:xfrm>
              <a:off x="1210795" y="2304839"/>
              <a:ext cx="10573431" cy="69170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altLang="en-US" sz="2500">
                  <a:cs typeface="Arial" panose="020B0604020202020204" pitchFamily="34" charset="0"/>
                </a:rPr>
                <a:t>Quang phổ phát xạ</a:t>
              </a:r>
              <a:endParaRPr lang="en-US" sz="2500" dirty="0">
                <a:cs typeface="Arial" panose="020B0604020202020204" pitchFamily="34" charset="0"/>
              </a:endParaRPr>
            </a:p>
          </p:txBody>
        </p:sp>
      </p:grpSp>
      <p:sp>
        <p:nvSpPr>
          <p:cNvPr id="13" name="TextBox 12">
            <a:extLst>
              <a:ext uri="{FF2B5EF4-FFF2-40B4-BE49-F238E27FC236}">
                <a16:creationId xmlns:a16="http://schemas.microsoft.com/office/drawing/2014/main" id="{30FC2E22-1A3A-42C7-8BC1-4BE6E4A8E13E}"/>
              </a:ext>
            </a:extLst>
          </p:cNvPr>
          <p:cNvSpPr txBox="1"/>
          <p:nvPr/>
        </p:nvSpPr>
        <p:spPr>
          <a:xfrm>
            <a:off x="152399" y="742964"/>
            <a:ext cx="6102350" cy="477054"/>
          </a:xfrm>
          <a:prstGeom prst="rect">
            <a:avLst/>
          </a:prstGeom>
          <a:noFill/>
        </p:spPr>
        <p:txBody>
          <a:bodyPr wrap="square">
            <a:spAutoFit/>
          </a:bodyPr>
          <a:lstStyle/>
          <a:p>
            <a:pPr eaLnBrk="1" hangingPunct="1">
              <a:buFontTx/>
              <a:buNone/>
            </a:pPr>
            <a:r>
              <a:rPr lang="en-US" altLang="en-US" sz="2500">
                <a:solidFill>
                  <a:schemeClr val="hlink"/>
                </a:solidFill>
                <a:latin typeface="Arial" panose="020B0604020202020204" pitchFamily="34" charset="0"/>
                <a:cs typeface="Arial" panose="020B0604020202020204" pitchFamily="34" charset="0"/>
              </a:rPr>
              <a:t>2. Quang phổ liên tục</a:t>
            </a:r>
          </a:p>
        </p:txBody>
      </p:sp>
      <p:grpSp>
        <p:nvGrpSpPr>
          <p:cNvPr id="20" name="Group 19">
            <a:extLst>
              <a:ext uri="{FF2B5EF4-FFF2-40B4-BE49-F238E27FC236}">
                <a16:creationId xmlns:a16="http://schemas.microsoft.com/office/drawing/2014/main" id="{2085EB6A-4F17-4465-A29D-1D273760D456}"/>
              </a:ext>
            </a:extLst>
          </p:cNvPr>
          <p:cNvGrpSpPr/>
          <p:nvPr/>
        </p:nvGrpSpPr>
        <p:grpSpPr>
          <a:xfrm>
            <a:off x="463451" y="1295802"/>
            <a:ext cx="5970576" cy="1604337"/>
            <a:chOff x="309589" y="1248596"/>
            <a:chExt cx="12924415" cy="2810440"/>
          </a:xfrm>
        </p:grpSpPr>
        <p:pic>
          <p:nvPicPr>
            <p:cNvPr id="21" name="Picture 5" descr="empty-blue-rectangle">
              <a:extLst>
                <a:ext uri="{FF2B5EF4-FFF2-40B4-BE49-F238E27FC236}">
                  <a16:creationId xmlns:a16="http://schemas.microsoft.com/office/drawing/2014/main" id="{BD41FD32-5CBC-4B37-964A-C85384BB16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589" y="1248596"/>
              <a:ext cx="12924415" cy="281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1026060">
              <a:extLst>
                <a:ext uri="{FF2B5EF4-FFF2-40B4-BE49-F238E27FC236}">
                  <a16:creationId xmlns:a16="http://schemas.microsoft.com/office/drawing/2014/main" id="{1D70FD39-23AC-42A9-8C67-C19B587D8857}"/>
                </a:ext>
              </a:extLst>
            </p:cNvPr>
            <p:cNvSpPr>
              <a:spLocks noChangeArrowheads="1"/>
            </p:cNvSpPr>
            <p:nvPr/>
          </p:nvSpPr>
          <p:spPr bwMode="auto">
            <a:xfrm>
              <a:off x="464165" y="1466535"/>
              <a:ext cx="12381759" cy="2215931"/>
            </a:xfrm>
            <a:prstGeom prst="rect">
              <a:avLst/>
            </a:prstGeom>
            <a:noFill/>
            <a:ln w="9525" algn="ctr">
              <a:noFill/>
              <a:miter lim="800000"/>
              <a:headEnd/>
              <a:tailEnd/>
            </a:ln>
          </p:spPr>
          <p:txBody>
            <a:bodyPr wrap="square" lIns="109728" tIns="54864" rIns="109728" bIns="54864">
              <a:spAutoFit/>
            </a:bodyPr>
            <a:lstStyle/>
            <a:p>
              <a:pPr algn="ctr" defTabSz="1095375">
                <a:buClr>
                  <a:schemeClr val="tx2"/>
                </a:buClr>
                <a:buSzPct val="95000"/>
              </a:pPr>
              <a:r>
                <a:rPr lang="en-US" sz="2500" i="1">
                  <a:latin typeface="Arial" panose="020B0604020202020204" pitchFamily="34" charset="0"/>
                  <a:ea typeface="游明朝" panose="02020400000000000000" pitchFamily="18" charset="-128"/>
                  <a:cs typeface="Arial" panose="020B0604020202020204" pitchFamily="34" charset="0"/>
                </a:rPr>
                <a:t>Quang phổ liên tục là một dải có màu từ đỏ tới tím nối liền nhau một cách liên tục</a:t>
              </a:r>
            </a:p>
          </p:txBody>
        </p:sp>
      </p:grpSp>
      <p:pic>
        <p:nvPicPr>
          <p:cNvPr id="3" name="Picture 2">
            <a:extLst>
              <a:ext uri="{FF2B5EF4-FFF2-40B4-BE49-F238E27FC236}">
                <a16:creationId xmlns:a16="http://schemas.microsoft.com/office/drawing/2014/main" id="{673269F0-7A5A-42A5-B0EC-7140F48C8917}"/>
              </a:ext>
            </a:extLst>
          </p:cNvPr>
          <p:cNvPicPr>
            <a:picLocks noChangeAspect="1"/>
          </p:cNvPicPr>
          <p:nvPr/>
        </p:nvPicPr>
        <p:blipFill>
          <a:blip r:embed="rId6"/>
          <a:stretch>
            <a:fillRect/>
          </a:stretch>
        </p:blipFill>
        <p:spPr>
          <a:xfrm>
            <a:off x="6528048" y="1420212"/>
            <a:ext cx="5405128" cy="1544322"/>
          </a:xfrm>
          <a:prstGeom prst="rect">
            <a:avLst/>
          </a:prstGeom>
        </p:spPr>
      </p:pic>
      <p:pic>
        <p:nvPicPr>
          <p:cNvPr id="28" name="Picture 27" descr="A picture containing sky, outdoor, nature, cloud&#10;&#10;Description automatically generated">
            <a:extLst>
              <a:ext uri="{FF2B5EF4-FFF2-40B4-BE49-F238E27FC236}">
                <a16:creationId xmlns:a16="http://schemas.microsoft.com/office/drawing/2014/main" id="{4D818A80-C868-4A40-AB28-03F5FD6B266C}"/>
              </a:ext>
            </a:extLst>
          </p:cNvPr>
          <p:cNvPicPr>
            <a:picLocks noChangeAspect="1"/>
          </p:cNvPicPr>
          <p:nvPr/>
        </p:nvPicPr>
        <p:blipFill rotWithShape="1">
          <a:blip r:embed="rId7">
            <a:extLst>
              <a:ext uri="{28A0092B-C50C-407E-A947-70E740481C1C}">
                <a14:useLocalDpi xmlns:a14="http://schemas.microsoft.com/office/drawing/2010/main" val="0"/>
              </a:ext>
            </a:extLst>
          </a:blip>
          <a:srcRect t="1" r="1154" b="4206"/>
          <a:stretch/>
        </p:blipFill>
        <p:spPr>
          <a:xfrm>
            <a:off x="791710" y="3906650"/>
            <a:ext cx="5308736" cy="2690702"/>
          </a:xfrm>
          <a:prstGeom prst="rect">
            <a:avLst/>
          </a:prstGeom>
        </p:spPr>
      </p:pic>
      <p:sp>
        <p:nvSpPr>
          <p:cNvPr id="29" name="TextBox 28">
            <a:extLst>
              <a:ext uri="{FF2B5EF4-FFF2-40B4-BE49-F238E27FC236}">
                <a16:creationId xmlns:a16="http://schemas.microsoft.com/office/drawing/2014/main" id="{8ED3E07E-0613-45C1-B51F-5A02F03918FA}"/>
              </a:ext>
            </a:extLst>
          </p:cNvPr>
          <p:cNvSpPr txBox="1"/>
          <p:nvPr/>
        </p:nvSpPr>
        <p:spPr>
          <a:xfrm>
            <a:off x="3203574" y="3380187"/>
            <a:ext cx="5539432" cy="400110"/>
          </a:xfrm>
          <a:prstGeom prst="rect">
            <a:avLst/>
          </a:prstGeom>
          <a:noFill/>
        </p:spPr>
        <p:txBody>
          <a:bodyPr wrap="square">
            <a:spAutoFit/>
          </a:bodyPr>
          <a:lstStyle/>
          <a:p>
            <a:pPr algn="ctr"/>
            <a:r>
              <a:rPr lang="en-US" sz="2000" i="1">
                <a:latin typeface="Arial" panose="020B0604020202020204" pitchFamily="34" charset="0"/>
                <a:ea typeface="游明朝" panose="02020400000000000000" pitchFamily="18" charset="-128"/>
                <a:cs typeface="Arial" panose="020B0604020202020204" pitchFamily="34" charset="0"/>
              </a:rPr>
              <a:t>VD: Ánh sáng mặt trời có quang phổ liên tục</a:t>
            </a:r>
            <a:endParaRPr lang="en-US" sz="2000"/>
          </a:p>
        </p:txBody>
      </p:sp>
      <p:pic>
        <p:nvPicPr>
          <p:cNvPr id="31" name="Picture 30">
            <a:extLst>
              <a:ext uri="{FF2B5EF4-FFF2-40B4-BE49-F238E27FC236}">
                <a16:creationId xmlns:a16="http://schemas.microsoft.com/office/drawing/2014/main" id="{F73C4C69-A2AE-45F1-B690-805AA019F4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72064" y="3860641"/>
            <a:ext cx="4320480" cy="2859372"/>
          </a:xfrm>
          <a:prstGeom prst="rect">
            <a:avLst/>
          </a:prstGeom>
        </p:spPr>
      </p:pic>
    </p:spTree>
    <p:extLst>
      <p:ext uri="{BB962C8B-B14F-4D97-AF65-F5344CB8AC3E}">
        <p14:creationId xmlns:p14="http://schemas.microsoft.com/office/powerpoint/2010/main" val="417239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60b8902543619ec4a17f727e3903bd4487f1d4e"/>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3123</TotalTime>
  <Words>1370</Words>
  <PresentationFormat>Widescreen</PresentationFormat>
  <Paragraphs>153</Paragraphs>
  <Slides>22</Slides>
  <Notes>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Arial</vt:lpstr>
      <vt:lpstr>Calibri</vt:lpstr>
      <vt:lpstr>Calibri Light</vt:lpstr>
      <vt:lpstr>Times New Roman</vt:lpstr>
      <vt:lpstr>Wingdings</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2013-01-17T06:54:44Z</dcterms:created>
  <dcterms:modified xsi:type="dcterms:W3CDTF">2021-12-30T09:10:05Z</dcterms:modified>
</cp:coreProperties>
</file>