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0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242719" y="2286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871119" y="1600200"/>
            <a:ext cx="83038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 báo giao thông này có nghĩa là gì?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42719" y="6553200"/>
            <a:ext cx="510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Giao nhau với đường ưu tiên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13" t="75132" r="52785" b="15585"/>
          <a:stretch/>
        </p:blipFill>
        <p:spPr bwMode="auto">
          <a:xfrm>
            <a:off x="5864348" y="2590800"/>
            <a:ext cx="4077548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26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151</cp:revision>
  <dcterms:created xsi:type="dcterms:W3CDTF">2022-07-10T01:37:20Z</dcterms:created>
  <dcterms:modified xsi:type="dcterms:W3CDTF">2022-07-28T01:06:27Z</dcterms:modified>
</cp:coreProperties>
</file>