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A53D6B84-D512-4E9D-90D5-7ED17319FAA3}">
          <p14:sldIdLst>
            <p14:sldId id="256"/>
          </p14:sldIdLst>
        </p14:section>
        <p14:section name="About Us" id="{368359B1-2E11-4386-BBD8-D9D14DE51ADC}">
          <p14:sldIdLst>
            <p14:sldId id="257"/>
            <p14:sldId id="258"/>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4F0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74" d="100"/>
          <a:sy n="74" d="100"/>
        </p:scale>
        <p:origin x="618" y="66"/>
      </p:cViewPr>
      <p:guideLst/>
    </p:cSldViewPr>
  </p:slideViewPr>
  <p:notesTextViewPr>
    <p:cViewPr>
      <p:scale>
        <a:sx n="1" d="1"/>
        <a:sy n="1" d="1"/>
      </p:scale>
      <p:origin x="0" y="0"/>
    </p:cViewPr>
  </p:notesTextViewPr>
  <p:sorterViewPr>
    <p:cViewPr>
      <p:scale>
        <a:sx n="100" d="100"/>
        <a:sy n="100" d="100"/>
      </p:scale>
      <p:origin x="0" y="-2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8191FBA-B2ED-4B05-B0F1-D33DC37FB5DB}"/>
              </a:ext>
            </a:extLst>
          </p:cNvPr>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p>
            <a:endParaRPr lang="id-ID"/>
          </a:p>
        </p:txBody>
      </p:sp>
    </p:spTree>
    <p:extLst>
      <p:ext uri="{BB962C8B-B14F-4D97-AF65-F5344CB8AC3E}">
        <p14:creationId xmlns:p14="http://schemas.microsoft.com/office/powerpoint/2010/main" val="340962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2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DE2030FE-BEF9-4421-8E97-0846FB27B3E4}"/>
              </a:ext>
            </a:extLst>
          </p:cNvPr>
          <p:cNvSpPr>
            <a:spLocks noGrp="1"/>
          </p:cNvSpPr>
          <p:nvPr>
            <p:ph type="pic" sz="quarter" idx="10"/>
          </p:nvPr>
        </p:nvSpPr>
        <p:spPr>
          <a:xfrm flipH="1">
            <a:off x="6076013" y="1"/>
            <a:ext cx="6115987" cy="6858001"/>
          </a:xfrm>
          <a:custGeom>
            <a:avLst/>
            <a:gdLst>
              <a:gd name="connsiteX0" fmla="*/ 0 w 6115987"/>
              <a:gd name="connsiteY0" fmla="*/ 0 h 6858001"/>
              <a:gd name="connsiteX1" fmla="*/ 3967396 w 6115987"/>
              <a:gd name="connsiteY1" fmla="*/ 0 h 6858001"/>
              <a:gd name="connsiteX2" fmla="*/ 6115987 w 6115987"/>
              <a:gd name="connsiteY2" fmla="*/ 3432748 h 6858001"/>
              <a:gd name="connsiteX3" fmla="*/ 3967396 w 6115987"/>
              <a:gd name="connsiteY3" fmla="*/ 6858001 h 6858001"/>
              <a:gd name="connsiteX4" fmla="*/ 0 w 6115987"/>
              <a:gd name="connsiteY4" fmla="*/ 685800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987" h="6858001">
                <a:moveTo>
                  <a:pt x="0" y="0"/>
                </a:moveTo>
                <a:lnTo>
                  <a:pt x="3967396" y="0"/>
                </a:lnTo>
                <a:lnTo>
                  <a:pt x="6115987" y="3432748"/>
                </a:lnTo>
                <a:lnTo>
                  <a:pt x="3967396" y="6858001"/>
                </a:lnTo>
                <a:lnTo>
                  <a:pt x="0" y="6858000"/>
                </a:lnTo>
                <a:close/>
              </a:path>
            </a:pathLst>
          </a:custGeom>
          <a:pattFill prst="pct5">
            <a:fgClr>
              <a:schemeClr val="accent1"/>
            </a:fgClr>
            <a:bgClr>
              <a:schemeClr val="bg1"/>
            </a:bgClr>
          </a:pattFill>
        </p:spPr>
        <p:txBody>
          <a:bodyPr wrap="square">
            <a:noAutofit/>
          </a:bodyPr>
          <a:lstStyle/>
          <a:p>
            <a:endParaRPr lang="id-ID"/>
          </a:p>
        </p:txBody>
      </p:sp>
      <p:sp>
        <p:nvSpPr>
          <p:cNvPr id="4" name="Picture Placeholder 6">
            <a:extLst>
              <a:ext uri="{FF2B5EF4-FFF2-40B4-BE49-F238E27FC236}">
                <a16:creationId xmlns:a16="http://schemas.microsoft.com/office/drawing/2014/main" id="{2B11FE4D-93BA-42C5-8FA8-911E60BB8CD9}"/>
              </a:ext>
            </a:extLst>
          </p:cNvPr>
          <p:cNvSpPr>
            <a:spLocks noGrp="1"/>
          </p:cNvSpPr>
          <p:nvPr>
            <p:ph type="pic" sz="quarter" idx="12"/>
          </p:nvPr>
        </p:nvSpPr>
        <p:spPr>
          <a:xfrm>
            <a:off x="8773305" y="1312334"/>
            <a:ext cx="1987233" cy="4304241"/>
          </a:xfrm>
          <a:prstGeom prst="roundRect">
            <a:avLst>
              <a:gd name="adj" fmla="val 9117"/>
            </a:avLst>
          </a:prstGeom>
          <a:pattFill prst="pct5">
            <a:fgClr>
              <a:schemeClr val="accent1"/>
            </a:fgClr>
            <a:bgClr>
              <a:schemeClr val="bg1"/>
            </a:bgClr>
          </a:pattFill>
          <a:effectLst>
            <a:outerShdw blurRad="635000" dist="317500" sx="90000" sy="90000" algn="ctr" rotWithShape="0">
              <a:prstClr val="black">
                <a:alpha val="30000"/>
              </a:prstClr>
            </a:outerShdw>
          </a:effectLst>
        </p:spPr>
        <p:txBody>
          <a:bodyPr vert="horz"/>
          <a:lstStyle>
            <a:lvl1pPr>
              <a:defRPr sz="1100"/>
            </a:lvl1pPr>
          </a:lstStyle>
          <a:p>
            <a:endParaRPr lang="en-US"/>
          </a:p>
        </p:txBody>
      </p:sp>
    </p:spTree>
    <p:extLst>
      <p:ext uri="{BB962C8B-B14F-4D97-AF65-F5344CB8AC3E}">
        <p14:creationId xmlns:p14="http://schemas.microsoft.com/office/powerpoint/2010/main" val="229096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F5F5A61-042A-4B5F-8EE7-897C44CA04AD}"/>
              </a:ext>
            </a:extLst>
          </p:cNvPr>
          <p:cNvSpPr>
            <a:spLocks noGrp="1"/>
          </p:cNvSpPr>
          <p:nvPr>
            <p:ph type="pic" sz="quarter" idx="10"/>
          </p:nvPr>
        </p:nvSpPr>
        <p:spPr>
          <a:xfrm>
            <a:off x="0" y="0"/>
            <a:ext cx="12192000" cy="6858000"/>
          </a:xfrm>
          <a:prstGeom prst="rect">
            <a:avLst/>
          </a:prstGeom>
        </p:spPr>
        <p:txBody>
          <a:bodyPr/>
          <a:lstStyle/>
          <a:p>
            <a:endParaRPr lang="id-ID"/>
          </a:p>
        </p:txBody>
      </p:sp>
      <p:sp>
        <p:nvSpPr>
          <p:cNvPr id="6" name="Picture Placeholder 8">
            <a:extLst>
              <a:ext uri="{FF2B5EF4-FFF2-40B4-BE49-F238E27FC236}">
                <a16:creationId xmlns:a16="http://schemas.microsoft.com/office/drawing/2014/main" id="{4CEDA5F9-AAFA-4D89-8FA2-DCC3668F92AC}"/>
              </a:ext>
            </a:extLst>
          </p:cNvPr>
          <p:cNvSpPr>
            <a:spLocks noGrp="1"/>
          </p:cNvSpPr>
          <p:nvPr>
            <p:ph type="pic" sz="quarter" idx="11" hasCustomPrompt="1"/>
          </p:nvPr>
        </p:nvSpPr>
        <p:spPr>
          <a:xfrm>
            <a:off x="986002" y="842613"/>
            <a:ext cx="5109998" cy="5172775"/>
          </a:xfrm>
          <a:prstGeom prst="rect">
            <a:avLst/>
          </a:prstGeom>
          <a:pattFill prst="pct50">
            <a:fgClr>
              <a:schemeClr val="tx2">
                <a:lumMod val="40000"/>
                <a:lumOff val="60000"/>
              </a:schemeClr>
            </a:fgClr>
            <a:bgClr>
              <a:schemeClr val="tx2">
                <a:lumMod val="20000"/>
                <a:lumOff val="80000"/>
              </a:schemeClr>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id-ID"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d-ID" dirty="0"/>
              <a:t>Picture Drag Here</a:t>
            </a:r>
          </a:p>
        </p:txBody>
      </p:sp>
    </p:spTree>
    <p:extLst>
      <p:ext uri="{BB962C8B-B14F-4D97-AF65-F5344CB8AC3E}">
        <p14:creationId xmlns:p14="http://schemas.microsoft.com/office/powerpoint/2010/main" val="377463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D1135FB-823C-491B-B710-500F1F166ADC}"/>
              </a:ext>
            </a:extLst>
          </p:cNvPr>
          <p:cNvSpPr>
            <a:spLocks noGrp="1"/>
          </p:cNvSpPr>
          <p:nvPr>
            <p:ph type="pic" sz="quarter" idx="10"/>
          </p:nvPr>
        </p:nvSpPr>
        <p:spPr>
          <a:xfrm>
            <a:off x="323850" y="0"/>
            <a:ext cx="6153150" cy="4456124"/>
          </a:xfrm>
          <a:custGeom>
            <a:avLst/>
            <a:gdLst>
              <a:gd name="connsiteX0" fmla="*/ 0 w 6153150"/>
              <a:gd name="connsiteY0" fmla="*/ 0 h 4456124"/>
              <a:gd name="connsiteX1" fmla="*/ 6153150 w 6153150"/>
              <a:gd name="connsiteY1" fmla="*/ 0 h 4456124"/>
              <a:gd name="connsiteX2" fmla="*/ 4819502 w 6153150"/>
              <a:gd name="connsiteY2" fmla="*/ 4456124 h 4456124"/>
            </a:gdLst>
            <a:ahLst/>
            <a:cxnLst>
              <a:cxn ang="0">
                <a:pos x="connsiteX0" y="connsiteY0"/>
              </a:cxn>
              <a:cxn ang="0">
                <a:pos x="connsiteX1" y="connsiteY1"/>
              </a:cxn>
              <a:cxn ang="0">
                <a:pos x="connsiteX2" y="connsiteY2"/>
              </a:cxn>
            </a:cxnLst>
            <a:rect l="l" t="t" r="r" b="b"/>
            <a:pathLst>
              <a:path w="6153150" h="4456124">
                <a:moveTo>
                  <a:pt x="0" y="0"/>
                </a:moveTo>
                <a:lnTo>
                  <a:pt x="6153150" y="0"/>
                </a:lnTo>
                <a:lnTo>
                  <a:pt x="4819502" y="4456124"/>
                </a:lnTo>
                <a:close/>
              </a:path>
            </a:pathLst>
          </a:custGeom>
          <a:pattFill prst="pct5">
            <a:fgClr>
              <a:schemeClr val="accent1"/>
            </a:fgClr>
            <a:bgClr>
              <a:schemeClr val="bg1"/>
            </a:bgClr>
          </a:pattFill>
        </p:spPr>
        <p:txBody>
          <a:bodyPr wrap="square">
            <a:noAutofit/>
          </a:bodyPr>
          <a:lstStyle/>
          <a:p>
            <a:endParaRPr lang="id-ID"/>
          </a:p>
        </p:txBody>
      </p:sp>
      <p:sp>
        <p:nvSpPr>
          <p:cNvPr id="4" name="Picture Placeholder 16">
            <a:extLst>
              <a:ext uri="{FF2B5EF4-FFF2-40B4-BE49-F238E27FC236}">
                <a16:creationId xmlns:a16="http://schemas.microsoft.com/office/drawing/2014/main" id="{8E8E37C4-968B-474D-9DC2-18E55ADB7417}"/>
              </a:ext>
            </a:extLst>
          </p:cNvPr>
          <p:cNvSpPr>
            <a:spLocks noGrp="1"/>
          </p:cNvSpPr>
          <p:nvPr>
            <p:ph type="pic" sz="quarter" idx="11"/>
          </p:nvPr>
        </p:nvSpPr>
        <p:spPr>
          <a:xfrm>
            <a:off x="0" y="0"/>
            <a:ext cx="7448550" cy="6858000"/>
          </a:xfrm>
          <a:custGeom>
            <a:avLst/>
            <a:gdLst>
              <a:gd name="connsiteX0" fmla="*/ 0 w 7448550"/>
              <a:gd name="connsiteY0" fmla="*/ 0 h 6858000"/>
              <a:gd name="connsiteX1" fmla="*/ 7448550 w 7448550"/>
              <a:gd name="connsiteY1" fmla="*/ 6858000 h 6858000"/>
              <a:gd name="connsiteX2" fmla="*/ 0 w 7448550"/>
              <a:gd name="connsiteY2" fmla="*/ 6858000 h 6858000"/>
            </a:gdLst>
            <a:ahLst/>
            <a:cxnLst>
              <a:cxn ang="0">
                <a:pos x="connsiteX0" y="connsiteY0"/>
              </a:cxn>
              <a:cxn ang="0">
                <a:pos x="connsiteX1" y="connsiteY1"/>
              </a:cxn>
              <a:cxn ang="0">
                <a:pos x="connsiteX2" y="connsiteY2"/>
              </a:cxn>
            </a:cxnLst>
            <a:rect l="l" t="t" r="r" b="b"/>
            <a:pathLst>
              <a:path w="7448550" h="6858000">
                <a:moveTo>
                  <a:pt x="0" y="0"/>
                </a:moveTo>
                <a:lnTo>
                  <a:pt x="7448550" y="6858000"/>
                </a:lnTo>
                <a:lnTo>
                  <a:pt x="0" y="6858000"/>
                </a:lnTo>
                <a:close/>
              </a:path>
            </a:pathLst>
          </a:custGeom>
          <a:pattFill prst="pct5">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56058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F7B8A1C-D2C7-4C21-A45A-DCBD54F176B0}"/>
              </a:ext>
            </a:extLst>
          </p:cNvPr>
          <p:cNvSpPr>
            <a:spLocks noGrp="1"/>
          </p:cNvSpPr>
          <p:nvPr>
            <p:ph type="pic" sz="quarter" idx="10"/>
          </p:nvPr>
        </p:nvSpPr>
        <p:spPr>
          <a:xfrm>
            <a:off x="-19179" y="0"/>
            <a:ext cx="9382692" cy="5391150"/>
          </a:xfrm>
          <a:custGeom>
            <a:avLst/>
            <a:gdLst>
              <a:gd name="connsiteX0" fmla="*/ 0 w 12904628"/>
              <a:gd name="connsiteY0" fmla="*/ 0 h 6452314"/>
              <a:gd name="connsiteX1" fmla="*/ 12904628 w 12904628"/>
              <a:gd name="connsiteY1" fmla="*/ 0 h 6452314"/>
              <a:gd name="connsiteX2" fmla="*/ 6452314 w 12904628"/>
              <a:gd name="connsiteY2" fmla="*/ 6452314 h 6452314"/>
              <a:gd name="connsiteX0" fmla="*/ 0 w 12904628"/>
              <a:gd name="connsiteY0" fmla="*/ 0 h 6452314"/>
              <a:gd name="connsiteX1" fmla="*/ 12904628 w 12904628"/>
              <a:gd name="connsiteY1" fmla="*/ 0 h 6452314"/>
              <a:gd name="connsiteX2" fmla="*/ 6452314 w 12904628"/>
              <a:gd name="connsiteY2" fmla="*/ 6452314 h 6452314"/>
              <a:gd name="connsiteX3" fmla="*/ 1687208 w 12904628"/>
              <a:gd name="connsiteY3" fmla="*/ 1696720 h 6452314"/>
              <a:gd name="connsiteX4" fmla="*/ 0 w 12904628"/>
              <a:gd name="connsiteY4" fmla="*/ 0 h 6452314"/>
              <a:gd name="connsiteX0" fmla="*/ 0 w 11229530"/>
              <a:gd name="connsiteY0" fmla="*/ 0 h 6452314"/>
              <a:gd name="connsiteX1" fmla="*/ 11229530 w 11229530"/>
              <a:gd name="connsiteY1" fmla="*/ 0 h 6452314"/>
              <a:gd name="connsiteX2" fmla="*/ 4777216 w 11229530"/>
              <a:gd name="connsiteY2" fmla="*/ 6452314 h 6452314"/>
              <a:gd name="connsiteX3" fmla="*/ 12110 w 11229530"/>
              <a:gd name="connsiteY3" fmla="*/ 1696720 h 6452314"/>
              <a:gd name="connsiteX4" fmla="*/ 0 w 11229530"/>
              <a:gd name="connsiteY4" fmla="*/ 0 h 645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530" h="6452314">
                <a:moveTo>
                  <a:pt x="0" y="0"/>
                </a:moveTo>
                <a:lnTo>
                  <a:pt x="11229530" y="0"/>
                </a:lnTo>
                <a:lnTo>
                  <a:pt x="4777216" y="6452314"/>
                </a:lnTo>
                <a:lnTo>
                  <a:pt x="12110" y="1696720"/>
                </a:lnTo>
                <a:cubicBezTo>
                  <a:pt x="8073" y="1131147"/>
                  <a:pt x="4037" y="565573"/>
                  <a:pt x="0" y="0"/>
                </a:cubicBezTo>
                <a:close/>
              </a:path>
            </a:pathLst>
          </a:custGeom>
          <a:pattFill prst="pct5">
            <a:fgClr>
              <a:schemeClr val="accent1"/>
            </a:fgClr>
            <a:bgClr>
              <a:schemeClr val="bg1"/>
            </a:bgClr>
          </a:pattFill>
        </p:spPr>
        <p:txBody>
          <a:bodyPr wrap="square">
            <a:noAutofit/>
          </a:bodyPr>
          <a:lstStyle>
            <a:lvl1pPr>
              <a:defRPr sz="1000"/>
            </a:lvl1pPr>
          </a:lstStyle>
          <a:p>
            <a:endParaRPr lang="en-US"/>
          </a:p>
        </p:txBody>
      </p:sp>
    </p:spTree>
    <p:extLst>
      <p:ext uri="{BB962C8B-B14F-4D97-AF65-F5344CB8AC3E}">
        <p14:creationId xmlns:p14="http://schemas.microsoft.com/office/powerpoint/2010/main" val="127510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93E3E18-D49C-41AC-B004-E015294F9001}"/>
              </a:ext>
            </a:extLst>
          </p:cNvPr>
          <p:cNvSpPr>
            <a:spLocks noGrp="1"/>
          </p:cNvSpPr>
          <p:nvPr>
            <p:ph type="pic" sz="quarter" idx="10" hasCustomPrompt="1"/>
          </p:nvPr>
        </p:nvSpPr>
        <p:spPr>
          <a:xfrm>
            <a:off x="1042353" y="955636"/>
            <a:ext cx="4610067" cy="5192021"/>
          </a:xfrm>
          <a:custGeom>
            <a:avLst/>
            <a:gdLst>
              <a:gd name="connsiteX0" fmla="*/ 0 w 4610067"/>
              <a:gd name="connsiteY0" fmla="*/ 0 h 5192021"/>
              <a:gd name="connsiteX1" fmla="*/ 4610067 w 4610067"/>
              <a:gd name="connsiteY1" fmla="*/ 0 h 5192021"/>
              <a:gd name="connsiteX2" fmla="*/ 4610067 w 4610067"/>
              <a:gd name="connsiteY2" fmla="*/ 4545263 h 5192021"/>
              <a:gd name="connsiteX3" fmla="*/ 2327856 w 4610067"/>
              <a:gd name="connsiteY3" fmla="*/ 4545263 h 5192021"/>
              <a:gd name="connsiteX4" fmla="*/ 2327856 w 4610067"/>
              <a:gd name="connsiteY4" fmla="*/ 5192021 h 5192021"/>
              <a:gd name="connsiteX5" fmla="*/ 0 w 4610067"/>
              <a:gd name="connsiteY5" fmla="*/ 5192021 h 5192021"/>
              <a:gd name="connsiteX6" fmla="*/ 0 w 4610067"/>
              <a:gd name="connsiteY6" fmla="*/ 4545263 h 5192021"/>
              <a:gd name="connsiteX7" fmla="*/ 0 w 4610067"/>
              <a:gd name="connsiteY7" fmla="*/ 646758 h 519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067" h="5192021">
                <a:moveTo>
                  <a:pt x="0" y="0"/>
                </a:moveTo>
                <a:lnTo>
                  <a:pt x="4610067" y="0"/>
                </a:lnTo>
                <a:lnTo>
                  <a:pt x="4610067" y="4545263"/>
                </a:lnTo>
                <a:lnTo>
                  <a:pt x="2327856" y="4545263"/>
                </a:lnTo>
                <a:lnTo>
                  <a:pt x="2327856" y="5192021"/>
                </a:lnTo>
                <a:lnTo>
                  <a:pt x="0" y="5192021"/>
                </a:lnTo>
                <a:lnTo>
                  <a:pt x="0" y="4545263"/>
                </a:lnTo>
                <a:lnTo>
                  <a:pt x="0" y="646758"/>
                </a:lnTo>
                <a:close/>
              </a:path>
            </a:pathLst>
          </a:custGeom>
          <a:pattFill prst="pct5">
            <a:fgClr>
              <a:schemeClr val="accent1"/>
            </a:fgClr>
            <a:bgClr>
              <a:schemeClr val="bg1"/>
            </a:bgClr>
          </a:pattFill>
        </p:spPr>
        <p:txBody>
          <a:bodyPr anchor="ctr"/>
          <a:lstStyle>
            <a:lvl1pPr marL="0" indent="0" algn="ctr">
              <a:buNone/>
              <a:defRPr lang="id-ID" sz="2000"/>
            </a:lvl1pPr>
          </a:lstStyle>
          <a:p>
            <a:pPr marL="228600" marR="0" lvl="0" indent="-228600" algn="ctr" fontAlgn="auto">
              <a:spcAft>
                <a:spcPts val="0"/>
              </a:spcAft>
              <a:buClrTx/>
              <a:buSzTx/>
              <a:tabLst/>
            </a:pPr>
            <a:r>
              <a:rPr lang="id-ID" dirty="0"/>
              <a:t>Picture Drag Here</a:t>
            </a:r>
          </a:p>
        </p:txBody>
      </p:sp>
    </p:spTree>
    <p:extLst>
      <p:ext uri="{BB962C8B-B14F-4D97-AF65-F5344CB8AC3E}">
        <p14:creationId xmlns:p14="http://schemas.microsoft.com/office/powerpoint/2010/main" val="389486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8EC43718-02A0-4402-A31F-434048231FA3}"/>
              </a:ext>
            </a:extLst>
          </p:cNvPr>
          <p:cNvSpPr>
            <a:spLocks noGrp="1"/>
          </p:cNvSpPr>
          <p:nvPr>
            <p:ph type="pic" sz="quarter" idx="10"/>
          </p:nvPr>
        </p:nvSpPr>
        <p:spPr>
          <a:xfrm>
            <a:off x="5296822" y="0"/>
            <a:ext cx="6895178" cy="6858000"/>
          </a:xfrm>
          <a:custGeom>
            <a:avLst/>
            <a:gdLst>
              <a:gd name="connsiteX0" fmla="*/ 5371178 w 6895178"/>
              <a:gd name="connsiteY0" fmla="*/ 3067050 h 6858000"/>
              <a:gd name="connsiteX1" fmla="*/ 6895178 w 6895178"/>
              <a:gd name="connsiteY1" fmla="*/ 4591050 h 6858000"/>
              <a:gd name="connsiteX2" fmla="*/ 6895178 w 6895178"/>
              <a:gd name="connsiteY2" fmla="*/ 6858000 h 6858000"/>
              <a:gd name="connsiteX3" fmla="*/ 3409028 w 6895178"/>
              <a:gd name="connsiteY3" fmla="*/ 6858000 h 6858000"/>
              <a:gd name="connsiteX4" fmla="*/ 2494628 w 6895178"/>
              <a:gd name="connsiteY4" fmla="*/ 5943600 h 6858000"/>
              <a:gd name="connsiteX5" fmla="*/ 6895178 w 6895178"/>
              <a:gd name="connsiteY5" fmla="*/ 1543050 h 6858000"/>
              <a:gd name="connsiteX6" fmla="*/ 6895178 w 6895178"/>
              <a:gd name="connsiteY6" fmla="*/ 4286250 h 6858000"/>
              <a:gd name="connsiteX7" fmla="*/ 5523578 w 6895178"/>
              <a:gd name="connsiteY7" fmla="*/ 2914650 h 6858000"/>
              <a:gd name="connsiteX8" fmla="*/ 2362200 w 6895178"/>
              <a:gd name="connsiteY8" fmla="*/ 1066800 h 6858000"/>
              <a:gd name="connsiteX9" fmla="*/ 4724400 w 6895178"/>
              <a:gd name="connsiteY9" fmla="*/ 3429000 h 6858000"/>
              <a:gd name="connsiteX10" fmla="*/ 2362200 w 6895178"/>
              <a:gd name="connsiteY10" fmla="*/ 5791200 h 6858000"/>
              <a:gd name="connsiteX11" fmla="*/ 0 w 6895178"/>
              <a:gd name="connsiteY11" fmla="*/ 3429000 h 6858000"/>
              <a:gd name="connsiteX12" fmla="*/ 2437478 w 6895178"/>
              <a:gd name="connsiteY12" fmla="*/ 0 h 6858000"/>
              <a:gd name="connsiteX13" fmla="*/ 6895178 w 6895178"/>
              <a:gd name="connsiteY13" fmla="*/ 0 h 6858000"/>
              <a:gd name="connsiteX14" fmla="*/ 6895178 w 6895178"/>
              <a:gd name="connsiteY14" fmla="*/ 1295400 h 6858000"/>
              <a:gd name="connsiteX15" fmla="*/ 4894928 w 6895178"/>
              <a:gd name="connsiteY15" fmla="*/ 3295650 h 6858000"/>
              <a:gd name="connsiteX16" fmla="*/ 2018378 w 6895178"/>
              <a:gd name="connsiteY16" fmla="*/ 419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95178" h="6858000">
                <a:moveTo>
                  <a:pt x="5371178" y="3067050"/>
                </a:moveTo>
                <a:lnTo>
                  <a:pt x="6895178" y="4591050"/>
                </a:lnTo>
                <a:lnTo>
                  <a:pt x="6895178" y="6858000"/>
                </a:lnTo>
                <a:lnTo>
                  <a:pt x="3409028" y="6858000"/>
                </a:lnTo>
                <a:lnTo>
                  <a:pt x="2494628" y="5943600"/>
                </a:lnTo>
                <a:close/>
                <a:moveTo>
                  <a:pt x="6895178" y="1543050"/>
                </a:moveTo>
                <a:lnTo>
                  <a:pt x="6895178" y="4286250"/>
                </a:lnTo>
                <a:lnTo>
                  <a:pt x="5523578" y="2914650"/>
                </a:lnTo>
                <a:close/>
                <a:moveTo>
                  <a:pt x="2362200" y="1066800"/>
                </a:moveTo>
                <a:lnTo>
                  <a:pt x="4724400" y="3429000"/>
                </a:lnTo>
                <a:lnTo>
                  <a:pt x="2362200" y="5791200"/>
                </a:lnTo>
                <a:lnTo>
                  <a:pt x="0" y="3429000"/>
                </a:lnTo>
                <a:close/>
                <a:moveTo>
                  <a:pt x="2437478" y="0"/>
                </a:moveTo>
                <a:lnTo>
                  <a:pt x="6895178" y="0"/>
                </a:lnTo>
                <a:lnTo>
                  <a:pt x="6895178" y="1295400"/>
                </a:lnTo>
                <a:lnTo>
                  <a:pt x="4894928" y="3295650"/>
                </a:lnTo>
                <a:lnTo>
                  <a:pt x="2018378" y="419100"/>
                </a:lnTo>
                <a:close/>
              </a:path>
            </a:pathLst>
          </a:custGeom>
          <a:pattFill prst="pct5">
            <a:fgClr>
              <a:schemeClr val="accent1"/>
            </a:fgClr>
            <a:bgClr>
              <a:schemeClr val="bg1"/>
            </a:bgClr>
          </a:pattFill>
        </p:spPr>
        <p:txBody>
          <a:bodyPr wrap="square">
            <a:noAutofit/>
          </a:bodyPr>
          <a:lstStyle/>
          <a:p>
            <a:endParaRPr lang="id-ID"/>
          </a:p>
        </p:txBody>
      </p:sp>
    </p:spTree>
    <p:extLst>
      <p:ext uri="{BB962C8B-B14F-4D97-AF65-F5344CB8AC3E}">
        <p14:creationId xmlns:p14="http://schemas.microsoft.com/office/powerpoint/2010/main" val="154704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626116-1B22-4561-B40D-95D2ABEE4312}"/>
              </a:ext>
            </a:extLst>
          </p:cNvPr>
          <p:cNvSpPr/>
          <p:nvPr userDrawn="1"/>
        </p:nvSpPr>
        <p:spPr>
          <a:xfrm>
            <a:off x="0" y="2203450"/>
            <a:ext cx="12192000" cy="3873500"/>
          </a:xfrm>
          <a:prstGeom prst="rect">
            <a:avLst/>
          </a:prstGeom>
          <a:solidFill>
            <a:srgbClr val="73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2">
            <a:extLst>
              <a:ext uri="{FF2B5EF4-FFF2-40B4-BE49-F238E27FC236}">
                <a16:creationId xmlns:a16="http://schemas.microsoft.com/office/drawing/2014/main" id="{D8D2BBFC-EC5D-4D67-A2EF-ADD6FA306874}"/>
              </a:ext>
            </a:extLst>
          </p:cNvPr>
          <p:cNvSpPr>
            <a:spLocks noGrp="1"/>
          </p:cNvSpPr>
          <p:nvPr>
            <p:ph type="pic" sz="quarter" idx="10"/>
          </p:nvPr>
        </p:nvSpPr>
        <p:spPr>
          <a:xfrm>
            <a:off x="7859632" y="1123950"/>
            <a:ext cx="3735467" cy="4953000"/>
          </a:xfrm>
          <a:pattFill prst="pct5">
            <a:fgClr>
              <a:schemeClr val="accent1"/>
            </a:fgClr>
            <a:bgClr>
              <a:schemeClr val="bg1"/>
            </a:bgClr>
          </a:pattFill>
        </p:spPr>
        <p:txBody>
          <a:bodyPr>
            <a:normAutofit/>
          </a:bodyPr>
          <a:lstStyle>
            <a:lvl1pPr>
              <a:defRPr sz="10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4DA3359F-ABA3-4DA1-BA34-B5465CB9298B}"/>
              </a:ext>
            </a:extLst>
          </p:cNvPr>
          <p:cNvSpPr/>
          <p:nvPr userDrawn="1"/>
        </p:nvSpPr>
        <p:spPr>
          <a:xfrm>
            <a:off x="1" y="1698542"/>
            <a:ext cx="3541690" cy="50490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37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E94FCEE-36DC-4EAE-A252-779FC0093695}"/>
              </a:ext>
            </a:extLst>
          </p:cNvPr>
          <p:cNvSpPr>
            <a:spLocks noGrp="1"/>
          </p:cNvSpPr>
          <p:nvPr>
            <p:ph type="pic" sz="quarter" idx="15" hasCustomPrompt="1"/>
          </p:nvPr>
        </p:nvSpPr>
        <p:spPr>
          <a:xfrm>
            <a:off x="5489803" y="1330579"/>
            <a:ext cx="2727325" cy="5181600"/>
          </a:xfrm>
          <a:prstGeom prst="rect">
            <a:avLst/>
          </a:prstGeom>
          <a:pattFill prst="pct5">
            <a:fgClr>
              <a:schemeClr val="bg1">
                <a:lumMod val="75000"/>
              </a:schemeClr>
            </a:fgClr>
            <a:bgClr>
              <a:schemeClr val="bg1"/>
            </a:bgClr>
          </a:pattFill>
        </p:spPr>
        <p:txBody>
          <a:bodyPr anchor="ctr"/>
          <a:lstStyle>
            <a:lvl1pPr marL="0" marR="0" indent="0" algn="ctr" fontAlgn="auto">
              <a:spcAft>
                <a:spcPts val="0"/>
              </a:spcAft>
              <a:buClrTx/>
              <a:buSzTx/>
              <a:buFont typeface="Arial" panose="020B0604020202020204" pitchFamily="34" charset="0"/>
              <a:buNone/>
              <a:tabLst/>
              <a:defRPr lang="en-US" sz="2000" dirty="0"/>
            </a:lvl1pPr>
          </a:lstStyle>
          <a:p>
            <a:pPr marL="228600" marR="0" lvl="0" indent="-228600" algn="ctr" fontAlgn="auto">
              <a:spcAft>
                <a:spcPts val="0"/>
              </a:spcAft>
              <a:buClrTx/>
              <a:buSzTx/>
              <a:tabLst/>
            </a:pPr>
            <a:r>
              <a:rPr lang="id-ID" dirty="0"/>
              <a:t>Picture Drag Here</a:t>
            </a:r>
          </a:p>
        </p:txBody>
      </p:sp>
      <p:sp>
        <p:nvSpPr>
          <p:cNvPr id="7" name="Picture Placeholder 3">
            <a:extLst>
              <a:ext uri="{FF2B5EF4-FFF2-40B4-BE49-F238E27FC236}">
                <a16:creationId xmlns:a16="http://schemas.microsoft.com/office/drawing/2014/main" id="{9E2C13DC-83CD-4120-80B0-6BC4DF459901}"/>
              </a:ext>
            </a:extLst>
          </p:cNvPr>
          <p:cNvSpPr>
            <a:spLocks noGrp="1"/>
          </p:cNvSpPr>
          <p:nvPr>
            <p:ph type="pic" sz="quarter" idx="16" hasCustomPrompt="1"/>
          </p:nvPr>
        </p:nvSpPr>
        <p:spPr>
          <a:xfrm>
            <a:off x="8465528" y="684033"/>
            <a:ext cx="2727325" cy="3208771"/>
          </a:xfrm>
          <a:prstGeom prst="rect">
            <a:avLst/>
          </a:prstGeom>
          <a:pattFill prst="pct5">
            <a:fgClr>
              <a:schemeClr val="bg1">
                <a:lumMod val="75000"/>
              </a:schemeClr>
            </a:fgClr>
            <a:bgClr>
              <a:schemeClr val="bg1"/>
            </a:bgClr>
          </a:pattFill>
        </p:spPr>
        <p:txBody>
          <a:bodyPr anchor="ctr"/>
          <a:lstStyle>
            <a:lvl1pPr marL="0" marR="0" indent="0" algn="ctr" fontAlgn="auto">
              <a:spcAft>
                <a:spcPts val="0"/>
              </a:spcAft>
              <a:buClrTx/>
              <a:buSzTx/>
              <a:buFont typeface="Arial" panose="020B0604020202020204" pitchFamily="34" charset="0"/>
              <a:buNone/>
              <a:tabLst/>
              <a:defRPr lang="en-US" sz="2000" dirty="0"/>
            </a:lvl1pPr>
          </a:lstStyle>
          <a:p>
            <a:pPr marL="228600" marR="0" lvl="0" indent="-228600" algn="ctr" fontAlgn="auto">
              <a:spcAft>
                <a:spcPts val="0"/>
              </a:spcAft>
              <a:buClrTx/>
              <a:buSzTx/>
              <a:tabLst/>
            </a:pPr>
            <a:r>
              <a:rPr lang="id-ID" dirty="0"/>
              <a:t>Picture Drag Here</a:t>
            </a:r>
          </a:p>
        </p:txBody>
      </p:sp>
    </p:spTree>
    <p:extLst>
      <p:ext uri="{BB962C8B-B14F-4D97-AF65-F5344CB8AC3E}">
        <p14:creationId xmlns:p14="http://schemas.microsoft.com/office/powerpoint/2010/main" val="274606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DF75320E-EEDA-4234-AD0C-749500536112}"/>
              </a:ext>
            </a:extLst>
          </p:cNvPr>
          <p:cNvSpPr>
            <a:spLocks noGrp="1"/>
          </p:cNvSpPr>
          <p:nvPr>
            <p:ph type="pic" sz="quarter" idx="10"/>
          </p:nvPr>
        </p:nvSpPr>
        <p:spPr>
          <a:xfrm>
            <a:off x="1405164" y="2299385"/>
            <a:ext cx="2176236" cy="2176236"/>
          </a:xfrm>
          <a:custGeom>
            <a:avLst/>
            <a:gdLst>
              <a:gd name="connsiteX0" fmla="*/ 1088118 w 2176236"/>
              <a:gd name="connsiteY0" fmla="*/ 0 h 2176236"/>
              <a:gd name="connsiteX1" fmla="*/ 2176236 w 2176236"/>
              <a:gd name="connsiteY1" fmla="*/ 1088118 h 2176236"/>
              <a:gd name="connsiteX2" fmla="*/ 1088118 w 2176236"/>
              <a:gd name="connsiteY2" fmla="*/ 2176236 h 2176236"/>
              <a:gd name="connsiteX3" fmla="*/ 0 w 2176236"/>
              <a:gd name="connsiteY3" fmla="*/ 1088118 h 2176236"/>
              <a:gd name="connsiteX4" fmla="*/ 1088118 w 2176236"/>
              <a:gd name="connsiteY4" fmla="*/ 0 h 21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36" h="2176236">
                <a:moveTo>
                  <a:pt x="1088118" y="0"/>
                </a:moveTo>
                <a:cubicBezTo>
                  <a:pt x="1689069" y="0"/>
                  <a:pt x="2176236" y="487167"/>
                  <a:pt x="2176236" y="1088118"/>
                </a:cubicBezTo>
                <a:cubicBezTo>
                  <a:pt x="2176236" y="1689069"/>
                  <a:pt x="1689069" y="2176236"/>
                  <a:pt x="1088118" y="2176236"/>
                </a:cubicBezTo>
                <a:cubicBezTo>
                  <a:pt x="487167" y="2176236"/>
                  <a:pt x="0" y="1689069"/>
                  <a:pt x="0" y="1088118"/>
                </a:cubicBezTo>
                <a:cubicBezTo>
                  <a:pt x="0" y="487167"/>
                  <a:pt x="487167" y="0"/>
                  <a:pt x="1088118"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endParaRPr lang="en-US" dirty="0"/>
          </a:p>
        </p:txBody>
      </p:sp>
      <p:sp>
        <p:nvSpPr>
          <p:cNvPr id="6" name="Picture Placeholder 10">
            <a:extLst>
              <a:ext uri="{FF2B5EF4-FFF2-40B4-BE49-F238E27FC236}">
                <a16:creationId xmlns:a16="http://schemas.microsoft.com/office/drawing/2014/main" id="{071E6ED3-FFC8-4569-B790-A250511049ED}"/>
              </a:ext>
            </a:extLst>
          </p:cNvPr>
          <p:cNvSpPr>
            <a:spLocks noGrp="1"/>
          </p:cNvSpPr>
          <p:nvPr>
            <p:ph type="pic" sz="quarter" idx="11"/>
          </p:nvPr>
        </p:nvSpPr>
        <p:spPr>
          <a:xfrm>
            <a:off x="4933947" y="2299385"/>
            <a:ext cx="2176236" cy="2176236"/>
          </a:xfrm>
          <a:custGeom>
            <a:avLst/>
            <a:gdLst>
              <a:gd name="connsiteX0" fmla="*/ 1088118 w 2176236"/>
              <a:gd name="connsiteY0" fmla="*/ 0 h 2176236"/>
              <a:gd name="connsiteX1" fmla="*/ 2176236 w 2176236"/>
              <a:gd name="connsiteY1" fmla="*/ 1088118 h 2176236"/>
              <a:gd name="connsiteX2" fmla="*/ 1088118 w 2176236"/>
              <a:gd name="connsiteY2" fmla="*/ 2176236 h 2176236"/>
              <a:gd name="connsiteX3" fmla="*/ 0 w 2176236"/>
              <a:gd name="connsiteY3" fmla="*/ 1088118 h 2176236"/>
              <a:gd name="connsiteX4" fmla="*/ 1088118 w 2176236"/>
              <a:gd name="connsiteY4" fmla="*/ 0 h 21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36" h="2176236">
                <a:moveTo>
                  <a:pt x="1088118" y="0"/>
                </a:moveTo>
                <a:cubicBezTo>
                  <a:pt x="1689069" y="0"/>
                  <a:pt x="2176236" y="487167"/>
                  <a:pt x="2176236" y="1088118"/>
                </a:cubicBezTo>
                <a:cubicBezTo>
                  <a:pt x="2176236" y="1689069"/>
                  <a:pt x="1689069" y="2176236"/>
                  <a:pt x="1088118" y="2176236"/>
                </a:cubicBezTo>
                <a:cubicBezTo>
                  <a:pt x="487167" y="2176236"/>
                  <a:pt x="0" y="1689069"/>
                  <a:pt x="0" y="1088118"/>
                </a:cubicBezTo>
                <a:cubicBezTo>
                  <a:pt x="0" y="487167"/>
                  <a:pt x="487167" y="0"/>
                  <a:pt x="1088118"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endParaRPr lang="en-US" dirty="0"/>
          </a:p>
        </p:txBody>
      </p:sp>
      <p:sp>
        <p:nvSpPr>
          <p:cNvPr id="8" name="Picture Placeholder 13">
            <a:extLst>
              <a:ext uri="{FF2B5EF4-FFF2-40B4-BE49-F238E27FC236}">
                <a16:creationId xmlns:a16="http://schemas.microsoft.com/office/drawing/2014/main" id="{FA1AA4DE-164B-4CCD-BA3D-B08E51918740}"/>
              </a:ext>
            </a:extLst>
          </p:cNvPr>
          <p:cNvSpPr>
            <a:spLocks noGrp="1"/>
          </p:cNvSpPr>
          <p:nvPr>
            <p:ph type="pic" sz="quarter" idx="12"/>
          </p:nvPr>
        </p:nvSpPr>
        <p:spPr>
          <a:xfrm>
            <a:off x="8462731" y="2299385"/>
            <a:ext cx="2176236" cy="2176236"/>
          </a:xfrm>
          <a:custGeom>
            <a:avLst/>
            <a:gdLst>
              <a:gd name="connsiteX0" fmla="*/ 1088118 w 2176236"/>
              <a:gd name="connsiteY0" fmla="*/ 0 h 2176236"/>
              <a:gd name="connsiteX1" fmla="*/ 2176236 w 2176236"/>
              <a:gd name="connsiteY1" fmla="*/ 1088118 h 2176236"/>
              <a:gd name="connsiteX2" fmla="*/ 1088118 w 2176236"/>
              <a:gd name="connsiteY2" fmla="*/ 2176236 h 2176236"/>
              <a:gd name="connsiteX3" fmla="*/ 0 w 2176236"/>
              <a:gd name="connsiteY3" fmla="*/ 1088118 h 2176236"/>
              <a:gd name="connsiteX4" fmla="*/ 1088118 w 2176236"/>
              <a:gd name="connsiteY4" fmla="*/ 0 h 21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36" h="2176236">
                <a:moveTo>
                  <a:pt x="1088118" y="0"/>
                </a:moveTo>
                <a:cubicBezTo>
                  <a:pt x="1689069" y="0"/>
                  <a:pt x="2176236" y="487167"/>
                  <a:pt x="2176236" y="1088118"/>
                </a:cubicBezTo>
                <a:cubicBezTo>
                  <a:pt x="2176236" y="1689069"/>
                  <a:pt x="1689069" y="2176236"/>
                  <a:pt x="1088118" y="2176236"/>
                </a:cubicBezTo>
                <a:cubicBezTo>
                  <a:pt x="487167" y="2176236"/>
                  <a:pt x="0" y="1689069"/>
                  <a:pt x="0" y="1088118"/>
                </a:cubicBezTo>
                <a:cubicBezTo>
                  <a:pt x="0" y="487167"/>
                  <a:pt x="487167" y="0"/>
                  <a:pt x="1088118" y="0"/>
                </a:cubicBezTo>
                <a:close/>
              </a:path>
            </a:pathLst>
          </a:custGeom>
          <a:pattFill prst="pct5">
            <a:fgClr>
              <a:schemeClr val="accent1"/>
            </a:fgClr>
            <a:bgClr>
              <a:schemeClr val="bg1"/>
            </a:bgClr>
          </a:pattFill>
        </p:spPr>
        <p:txBody>
          <a:bodyPr wrap="square">
            <a:noAutofit/>
          </a:bodyPr>
          <a:lstStyle>
            <a:lvl1pPr>
              <a:defRPr sz="1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3832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E76FEF1-5170-414E-906E-FC7D7B06ECB0}"/>
              </a:ext>
            </a:extLst>
          </p:cNvPr>
          <p:cNvSpPr>
            <a:spLocks noGrp="1"/>
          </p:cNvSpPr>
          <p:nvPr>
            <p:ph type="pic" sz="quarter" idx="10"/>
          </p:nvPr>
        </p:nvSpPr>
        <p:spPr>
          <a:xfrm>
            <a:off x="0" y="0"/>
            <a:ext cx="12192000" cy="3714750"/>
          </a:xfrm>
          <a:prstGeom prst="rect">
            <a:avLst/>
          </a:prstGeom>
          <a:pattFill prst="pct5">
            <a:fgClr>
              <a:schemeClr val="accent1"/>
            </a:fgClr>
            <a:bgClr>
              <a:schemeClr val="bg1"/>
            </a:bgClr>
          </a:pattFill>
        </p:spPr>
        <p:txBody>
          <a:bodyPr/>
          <a:lstStyle>
            <a:lvl1pPr>
              <a:defRPr sz="1000"/>
            </a:lvl1pPr>
          </a:lstStyle>
          <a:p>
            <a:endParaRPr lang="en-ID"/>
          </a:p>
        </p:txBody>
      </p:sp>
    </p:spTree>
    <p:extLst>
      <p:ext uri="{BB962C8B-B14F-4D97-AF65-F5344CB8AC3E}">
        <p14:creationId xmlns:p14="http://schemas.microsoft.com/office/powerpoint/2010/main" val="194803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15752-AA99-4CE0-9236-217397C68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4BF7B-56EC-45F1-A86B-DF88BD80A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2F34F-2A91-4816-99A7-F89A4788E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D8EE935-B119-4A04-B617-78E370AFF150}" type="datetimeFigureOut">
              <a:rPr lang="en-US" smtClean="0"/>
              <a:pPr/>
              <a:t>9/10/2021</a:t>
            </a:fld>
            <a:endParaRPr lang="en-US"/>
          </a:p>
        </p:txBody>
      </p:sp>
      <p:sp>
        <p:nvSpPr>
          <p:cNvPr id="5" name="Footer Placeholder 4">
            <a:extLst>
              <a:ext uri="{FF2B5EF4-FFF2-40B4-BE49-F238E27FC236}">
                <a16:creationId xmlns:a16="http://schemas.microsoft.com/office/drawing/2014/main" id="{30215345-FB21-4124-9C83-F4D83E39B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50324FC-92BD-4E18-88AC-BF618F6EA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16AB557-E070-4E24-9842-E96F719AD52F}" type="slidenum">
              <a:rPr lang="en-US" smtClean="0"/>
              <a:pPr/>
              <a:t>‹#›</a:t>
            </a:fld>
            <a:endParaRPr lang="en-US"/>
          </a:p>
        </p:txBody>
      </p:sp>
    </p:spTree>
    <p:extLst>
      <p:ext uri="{BB962C8B-B14F-4D97-AF65-F5344CB8AC3E}">
        <p14:creationId xmlns:p14="http://schemas.microsoft.com/office/powerpoint/2010/main" val="218486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6B57EF1-82E6-4D79-8B51-C8A72AA1D6B0}"/>
              </a:ext>
            </a:extLst>
          </p:cNvPr>
          <p:cNvSpPr/>
          <p:nvPr/>
        </p:nvSpPr>
        <p:spPr>
          <a:xfrm>
            <a:off x="245806" y="0"/>
            <a:ext cx="11700388" cy="6858000"/>
          </a:xfrm>
          <a:custGeom>
            <a:avLst/>
            <a:gdLst>
              <a:gd name="connsiteX0" fmla="*/ 5850194 w 11700388"/>
              <a:gd name="connsiteY0" fmla="*/ 1459058 h 6858000"/>
              <a:gd name="connsiteX1" fmla="*/ 3880251 w 11700388"/>
              <a:gd name="connsiteY1" fmla="*/ 3429000 h 6858000"/>
              <a:gd name="connsiteX2" fmla="*/ 5850194 w 11700388"/>
              <a:gd name="connsiteY2" fmla="*/ 5398943 h 6858000"/>
              <a:gd name="connsiteX3" fmla="*/ 7820138 w 11700388"/>
              <a:gd name="connsiteY3" fmla="*/ 3429000 h 6858000"/>
              <a:gd name="connsiteX4" fmla="*/ 5850194 w 11700388"/>
              <a:gd name="connsiteY4" fmla="*/ 1459058 h 6858000"/>
              <a:gd name="connsiteX5" fmla="*/ 1111550 w 11700388"/>
              <a:gd name="connsiteY5" fmla="*/ 0 h 6858000"/>
              <a:gd name="connsiteX6" fmla="*/ 10588838 w 11700388"/>
              <a:gd name="connsiteY6" fmla="*/ 0 h 6858000"/>
              <a:gd name="connsiteX7" fmla="*/ 10701267 w 11700388"/>
              <a:gd name="connsiteY7" fmla="*/ 158102 h 6858000"/>
              <a:gd name="connsiteX8" fmla="*/ 11700388 w 11700388"/>
              <a:gd name="connsiteY8" fmla="*/ 3429000 h 6858000"/>
              <a:gd name="connsiteX9" fmla="*/ 10701267 w 11700388"/>
              <a:gd name="connsiteY9" fmla="*/ 6699898 h 6858000"/>
              <a:gd name="connsiteX10" fmla="*/ 10588838 w 11700388"/>
              <a:gd name="connsiteY10" fmla="*/ 6858000 h 6858000"/>
              <a:gd name="connsiteX11" fmla="*/ 1111551 w 11700388"/>
              <a:gd name="connsiteY11" fmla="*/ 6858000 h 6858000"/>
              <a:gd name="connsiteX12" fmla="*/ 999122 w 11700388"/>
              <a:gd name="connsiteY12" fmla="*/ 6699898 h 6858000"/>
              <a:gd name="connsiteX13" fmla="*/ 0 w 11700388"/>
              <a:gd name="connsiteY13" fmla="*/ 3429000 h 6858000"/>
              <a:gd name="connsiteX14" fmla="*/ 999122 w 11700388"/>
              <a:gd name="connsiteY14" fmla="*/ 1581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00388" h="6858000">
                <a:moveTo>
                  <a:pt x="5850194" y="1459058"/>
                </a:moveTo>
                <a:cubicBezTo>
                  <a:pt x="4762226" y="1459058"/>
                  <a:pt x="3880251" y="2341031"/>
                  <a:pt x="3880251" y="3429000"/>
                </a:cubicBezTo>
                <a:cubicBezTo>
                  <a:pt x="3880251" y="4516970"/>
                  <a:pt x="4762226" y="5398943"/>
                  <a:pt x="5850194" y="5398943"/>
                </a:cubicBezTo>
                <a:cubicBezTo>
                  <a:pt x="6938164" y="5398943"/>
                  <a:pt x="7820138" y="4516970"/>
                  <a:pt x="7820138" y="3429000"/>
                </a:cubicBezTo>
                <a:cubicBezTo>
                  <a:pt x="7820138" y="2341031"/>
                  <a:pt x="6938164" y="1459058"/>
                  <a:pt x="5850194" y="1459058"/>
                </a:cubicBezTo>
                <a:close/>
                <a:moveTo>
                  <a:pt x="1111550" y="0"/>
                </a:moveTo>
                <a:lnTo>
                  <a:pt x="10588838" y="0"/>
                </a:lnTo>
                <a:lnTo>
                  <a:pt x="10701267" y="158102"/>
                </a:lnTo>
                <a:cubicBezTo>
                  <a:pt x="11332060" y="1091799"/>
                  <a:pt x="11700388" y="2217386"/>
                  <a:pt x="11700388" y="3429000"/>
                </a:cubicBezTo>
                <a:cubicBezTo>
                  <a:pt x="11700388" y="4640615"/>
                  <a:pt x="11332060" y="5766202"/>
                  <a:pt x="10701267" y="6699898"/>
                </a:cubicBezTo>
                <a:lnTo>
                  <a:pt x="10588838" y="6858000"/>
                </a:lnTo>
                <a:lnTo>
                  <a:pt x="1111551" y="6858000"/>
                </a:lnTo>
                <a:lnTo>
                  <a:pt x="999122" y="6699898"/>
                </a:lnTo>
                <a:cubicBezTo>
                  <a:pt x="368328" y="5766202"/>
                  <a:pt x="0" y="4640615"/>
                  <a:pt x="0" y="3429000"/>
                </a:cubicBezTo>
                <a:cubicBezTo>
                  <a:pt x="0" y="2217386"/>
                  <a:pt x="368328" y="1091799"/>
                  <a:pt x="999122" y="158102"/>
                </a:cubicBezTo>
                <a:close/>
              </a:path>
            </a:pathLst>
          </a:custGeom>
          <a:solidFill>
            <a:schemeClr val="tx1">
              <a:lumMod val="75000"/>
              <a:lumOff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Narrow" panose="020B0606020202030204" pitchFamily="34" charset="0"/>
            </a:endParaRPr>
          </a:p>
        </p:txBody>
      </p:sp>
      <p:sp>
        <p:nvSpPr>
          <p:cNvPr id="9" name="Freeform: Shape 8">
            <a:extLst>
              <a:ext uri="{FF2B5EF4-FFF2-40B4-BE49-F238E27FC236}">
                <a16:creationId xmlns:a16="http://schemas.microsoft.com/office/drawing/2014/main" id="{B32A5732-A949-4292-9064-6FB809B403C7}"/>
              </a:ext>
            </a:extLst>
          </p:cNvPr>
          <p:cNvSpPr/>
          <p:nvPr/>
        </p:nvSpPr>
        <p:spPr>
          <a:xfrm>
            <a:off x="1854274" y="0"/>
            <a:ext cx="8483451" cy="6858000"/>
          </a:xfrm>
          <a:custGeom>
            <a:avLst/>
            <a:gdLst>
              <a:gd name="connsiteX0" fmla="*/ 4241726 w 8483451"/>
              <a:gd name="connsiteY0" fmla="*/ 1500945 h 6858000"/>
              <a:gd name="connsiteX1" fmla="*/ 2313670 w 8483451"/>
              <a:gd name="connsiteY1" fmla="*/ 3429000 h 6858000"/>
              <a:gd name="connsiteX2" fmla="*/ 4241726 w 8483451"/>
              <a:gd name="connsiteY2" fmla="*/ 5357056 h 6858000"/>
              <a:gd name="connsiteX3" fmla="*/ 6169782 w 8483451"/>
              <a:gd name="connsiteY3" fmla="*/ 3429000 h 6858000"/>
              <a:gd name="connsiteX4" fmla="*/ 4241726 w 8483451"/>
              <a:gd name="connsiteY4" fmla="*/ 1500945 h 6858000"/>
              <a:gd name="connsiteX5" fmla="*/ 1745960 w 8483451"/>
              <a:gd name="connsiteY5" fmla="*/ 0 h 6858000"/>
              <a:gd name="connsiteX6" fmla="*/ 6737492 w 8483451"/>
              <a:gd name="connsiteY6" fmla="*/ 0 h 6858000"/>
              <a:gd name="connsiteX7" fmla="*/ 6779618 w 8483451"/>
              <a:gd name="connsiteY7" fmla="*/ 29956 h 6858000"/>
              <a:gd name="connsiteX8" fmla="*/ 8483451 w 8483451"/>
              <a:gd name="connsiteY8" fmla="*/ 3429000 h 6858000"/>
              <a:gd name="connsiteX9" fmla="*/ 6779618 w 8483451"/>
              <a:gd name="connsiteY9" fmla="*/ 6828044 h 6858000"/>
              <a:gd name="connsiteX10" fmla="*/ 6737492 w 8483451"/>
              <a:gd name="connsiteY10" fmla="*/ 6858000 h 6858000"/>
              <a:gd name="connsiteX11" fmla="*/ 1745960 w 8483451"/>
              <a:gd name="connsiteY11" fmla="*/ 6858000 h 6858000"/>
              <a:gd name="connsiteX12" fmla="*/ 1703834 w 8483451"/>
              <a:gd name="connsiteY12" fmla="*/ 6828044 h 6858000"/>
              <a:gd name="connsiteX13" fmla="*/ 0 w 8483451"/>
              <a:gd name="connsiteY13" fmla="*/ 3429000 h 6858000"/>
              <a:gd name="connsiteX14" fmla="*/ 1703834 w 8483451"/>
              <a:gd name="connsiteY14" fmla="*/ 299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3451" h="6858000">
                <a:moveTo>
                  <a:pt x="4241726" y="1500945"/>
                </a:moveTo>
                <a:cubicBezTo>
                  <a:pt x="3176890" y="1500945"/>
                  <a:pt x="2313670" y="2364164"/>
                  <a:pt x="2313670" y="3429000"/>
                </a:cubicBezTo>
                <a:cubicBezTo>
                  <a:pt x="2313670" y="4493836"/>
                  <a:pt x="3176890" y="5357056"/>
                  <a:pt x="4241726" y="5357056"/>
                </a:cubicBezTo>
                <a:cubicBezTo>
                  <a:pt x="5306562" y="5357056"/>
                  <a:pt x="6169782" y="4493836"/>
                  <a:pt x="6169782" y="3429000"/>
                </a:cubicBezTo>
                <a:cubicBezTo>
                  <a:pt x="6169782" y="2364164"/>
                  <a:pt x="5306562" y="1500945"/>
                  <a:pt x="4241726" y="1500945"/>
                </a:cubicBezTo>
                <a:close/>
                <a:moveTo>
                  <a:pt x="1745960" y="0"/>
                </a:moveTo>
                <a:lnTo>
                  <a:pt x="6737492" y="0"/>
                </a:lnTo>
                <a:lnTo>
                  <a:pt x="6779618" y="29956"/>
                </a:lnTo>
                <a:cubicBezTo>
                  <a:pt x="7813949" y="803486"/>
                  <a:pt x="8483451" y="2038058"/>
                  <a:pt x="8483451" y="3429000"/>
                </a:cubicBezTo>
                <a:cubicBezTo>
                  <a:pt x="8483451" y="4819943"/>
                  <a:pt x="7813949" y="6054514"/>
                  <a:pt x="6779618" y="6828044"/>
                </a:cubicBezTo>
                <a:lnTo>
                  <a:pt x="6737492" y="6858000"/>
                </a:lnTo>
                <a:lnTo>
                  <a:pt x="1745960" y="6858000"/>
                </a:lnTo>
                <a:lnTo>
                  <a:pt x="1703834" y="6828044"/>
                </a:lnTo>
                <a:cubicBezTo>
                  <a:pt x="669502" y="6054514"/>
                  <a:pt x="0" y="4819943"/>
                  <a:pt x="0" y="3429000"/>
                </a:cubicBezTo>
                <a:cubicBezTo>
                  <a:pt x="0" y="2038058"/>
                  <a:pt x="669502" y="803486"/>
                  <a:pt x="1703834" y="29956"/>
                </a:cubicBezTo>
                <a:close/>
              </a:path>
            </a:pathLst>
          </a:custGeom>
          <a:solidFill>
            <a:schemeClr val="tx1">
              <a:lumMod val="75000"/>
              <a:lumOff val="2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Narrow" panose="020B0606020202030204" pitchFamily="34" charset="0"/>
            </a:endParaRPr>
          </a:p>
        </p:txBody>
      </p:sp>
      <p:sp>
        <p:nvSpPr>
          <p:cNvPr id="10" name="TextBox 9">
            <a:extLst>
              <a:ext uri="{FF2B5EF4-FFF2-40B4-BE49-F238E27FC236}">
                <a16:creationId xmlns:a16="http://schemas.microsoft.com/office/drawing/2014/main" id="{8FA52F10-6D15-4FF0-8CB5-CCCB4B8D3A3C}"/>
              </a:ext>
            </a:extLst>
          </p:cNvPr>
          <p:cNvSpPr txBox="1"/>
          <p:nvPr/>
        </p:nvSpPr>
        <p:spPr>
          <a:xfrm>
            <a:off x="4889169" y="2967332"/>
            <a:ext cx="2545159" cy="923330"/>
          </a:xfrm>
          <a:prstGeom prst="rect">
            <a:avLst/>
          </a:prstGeom>
          <a:noFill/>
        </p:spPr>
        <p:txBody>
          <a:bodyPr wrap="square" rtlCol="0">
            <a:spAutoFit/>
          </a:bodyPr>
          <a:lstStyle/>
          <a:p>
            <a:r>
              <a:rPr lang="en-US" sz="5400" dirty="0">
                <a:solidFill>
                  <a:schemeClr val="bg1"/>
                </a:solidFill>
                <a:latin typeface="Playfair display" pitchFamily="2" charset="0"/>
                <a:ea typeface="EB Garamond" panose="00000500000000000000" pitchFamily="2" charset="0"/>
              </a:rPr>
              <a:t>LOGIC </a:t>
            </a:r>
            <a:endParaRPr lang="id-ID" sz="5400" dirty="0">
              <a:solidFill>
                <a:schemeClr val="bg1"/>
              </a:solidFill>
              <a:latin typeface="Playfair display" pitchFamily="2" charset="0"/>
              <a:ea typeface="EB Garamond" panose="00000500000000000000" pitchFamily="2" charset="0"/>
            </a:endParaRPr>
          </a:p>
        </p:txBody>
      </p:sp>
      <p:sp>
        <p:nvSpPr>
          <p:cNvPr id="12" name="Rectangle 11">
            <a:extLst>
              <a:ext uri="{FF2B5EF4-FFF2-40B4-BE49-F238E27FC236}">
                <a16:creationId xmlns:a16="http://schemas.microsoft.com/office/drawing/2014/main" id="{9FEEAE49-D07D-4324-8E21-1306EF8827C6}"/>
              </a:ext>
            </a:extLst>
          </p:cNvPr>
          <p:cNvSpPr/>
          <p:nvPr/>
        </p:nvSpPr>
        <p:spPr>
          <a:xfrm>
            <a:off x="353786" y="353786"/>
            <a:ext cx="11484428" cy="6150428"/>
          </a:xfrm>
          <a:prstGeom prst="rect">
            <a:avLst/>
          </a:prstGeom>
          <a:no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9A63A62-562E-4AC2-81DE-5466D1E2FCAB}"/>
              </a:ext>
            </a:extLst>
          </p:cNvPr>
          <p:cNvSpPr/>
          <p:nvPr/>
        </p:nvSpPr>
        <p:spPr>
          <a:xfrm>
            <a:off x="4075220" y="1408220"/>
            <a:ext cx="4041560" cy="4041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E8027CB7-D3B8-420C-9309-344E34139A4F}"/>
              </a:ext>
            </a:extLst>
          </p:cNvPr>
          <p:cNvSpPr/>
          <p:nvPr/>
        </p:nvSpPr>
        <p:spPr>
          <a:xfrm>
            <a:off x="4370738" y="3389242"/>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ED5EB7B9-0705-4E30-BADC-DE2DB2D25863}"/>
              </a:ext>
            </a:extLst>
          </p:cNvPr>
          <p:cNvSpPr/>
          <p:nvPr/>
        </p:nvSpPr>
        <p:spPr>
          <a:xfrm>
            <a:off x="7662238" y="3389241"/>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FC7335A6-32AE-420C-BEF9-F6C5907CEB5F}"/>
              </a:ext>
            </a:extLst>
          </p:cNvPr>
          <p:cNvSpPr txBox="1"/>
          <p:nvPr/>
        </p:nvSpPr>
        <p:spPr>
          <a:xfrm>
            <a:off x="5152470" y="3871984"/>
            <a:ext cx="1887055" cy="307777"/>
          </a:xfrm>
          <a:prstGeom prst="rect">
            <a:avLst/>
          </a:prstGeom>
          <a:noFill/>
        </p:spPr>
        <p:txBody>
          <a:bodyPr wrap="none" rtlCol="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Politics Presentation</a:t>
            </a:r>
          </a:p>
        </p:txBody>
      </p:sp>
      <p:sp>
        <p:nvSpPr>
          <p:cNvPr id="11" name="Freeform 5">
            <a:extLst>
              <a:ext uri="{FF2B5EF4-FFF2-40B4-BE49-F238E27FC236}">
                <a16:creationId xmlns:a16="http://schemas.microsoft.com/office/drawing/2014/main" id="{B11B0D10-DDFC-4244-9F8E-069EBAD0F0B7}"/>
              </a:ext>
            </a:extLst>
          </p:cNvPr>
          <p:cNvSpPr>
            <a:spLocks noEditPoints="1"/>
          </p:cNvSpPr>
          <p:nvPr/>
        </p:nvSpPr>
        <p:spPr bwMode="auto">
          <a:xfrm>
            <a:off x="5729659" y="2371804"/>
            <a:ext cx="732678" cy="483483"/>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a:extLst>
              <a:ext uri="{FF2B5EF4-FFF2-40B4-BE49-F238E27FC236}">
                <a16:creationId xmlns:a16="http://schemas.microsoft.com/office/drawing/2014/main" id="{EC5B0D51-ECF5-4A13-BE6A-0B440F0A62C3}"/>
              </a:ext>
            </a:extLst>
          </p:cNvPr>
          <p:cNvSpPr>
            <a:spLocks noGrp="1"/>
          </p:cNvSpPr>
          <p:nvPr>
            <p:ph type="pic" sz="quarter" idx="10"/>
          </p:nvPr>
        </p:nvSpPr>
        <p:spPr/>
      </p:sp>
    </p:spTree>
    <p:extLst>
      <p:ext uri="{BB962C8B-B14F-4D97-AF65-F5344CB8AC3E}">
        <p14:creationId xmlns:p14="http://schemas.microsoft.com/office/powerpoint/2010/main" val="313417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623BBFD-D594-46BB-A1FC-A37B61F3DB29}"/>
              </a:ext>
            </a:extLst>
          </p:cNvPr>
          <p:cNvSpPr>
            <a:spLocks noGrp="1"/>
          </p:cNvSpPr>
          <p:nvPr>
            <p:ph type="pic" sz="quarter" idx="10"/>
          </p:nvPr>
        </p:nvSpPr>
        <p:spPr/>
      </p:sp>
      <p:grpSp>
        <p:nvGrpSpPr>
          <p:cNvPr id="7" name="Group 6">
            <a:extLst>
              <a:ext uri="{FF2B5EF4-FFF2-40B4-BE49-F238E27FC236}">
                <a16:creationId xmlns:a16="http://schemas.microsoft.com/office/drawing/2014/main" id="{9DFC817B-DC03-4129-9A06-9C2D6979B07C}"/>
              </a:ext>
            </a:extLst>
          </p:cNvPr>
          <p:cNvGrpSpPr/>
          <p:nvPr/>
        </p:nvGrpSpPr>
        <p:grpSpPr>
          <a:xfrm>
            <a:off x="5838990" y="4299352"/>
            <a:ext cx="5683075" cy="1439137"/>
            <a:chOff x="5896062" y="4093697"/>
            <a:chExt cx="5683075" cy="1439137"/>
          </a:xfrm>
        </p:grpSpPr>
        <p:grpSp>
          <p:nvGrpSpPr>
            <p:cNvPr id="8" name="Group 7">
              <a:extLst>
                <a:ext uri="{FF2B5EF4-FFF2-40B4-BE49-F238E27FC236}">
                  <a16:creationId xmlns:a16="http://schemas.microsoft.com/office/drawing/2014/main" id="{F893648A-9039-42F4-81B7-0756F338E580}"/>
                </a:ext>
              </a:extLst>
            </p:cNvPr>
            <p:cNvGrpSpPr/>
            <p:nvPr/>
          </p:nvGrpSpPr>
          <p:grpSpPr>
            <a:xfrm>
              <a:off x="5974003" y="4093697"/>
              <a:ext cx="485497" cy="492986"/>
              <a:chOff x="6915808" y="4720502"/>
              <a:chExt cx="485497" cy="492986"/>
            </a:xfrm>
          </p:grpSpPr>
          <p:sp>
            <p:nvSpPr>
              <p:cNvPr id="17" name="Rectangle 16">
                <a:extLst>
                  <a:ext uri="{FF2B5EF4-FFF2-40B4-BE49-F238E27FC236}">
                    <a16:creationId xmlns:a16="http://schemas.microsoft.com/office/drawing/2014/main" id="{A167ADA4-52A6-43E7-8B1E-9C1C0BC67903}"/>
                  </a:ext>
                </a:extLst>
              </p:cNvPr>
              <p:cNvSpPr/>
              <p:nvPr/>
            </p:nvSpPr>
            <p:spPr>
              <a:xfrm>
                <a:off x="6915808" y="4720502"/>
                <a:ext cx="445555" cy="445554"/>
              </a:xfrm>
              <a:prstGeom prst="rect">
                <a:avLst/>
              </a:prstGeom>
              <a:pattFill prst="dkUpDiag">
                <a:fgClr>
                  <a:srgbClr val="7F553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17">
                <a:extLst>
                  <a:ext uri="{FF2B5EF4-FFF2-40B4-BE49-F238E27FC236}">
                    <a16:creationId xmlns:a16="http://schemas.microsoft.com/office/drawing/2014/main" id="{BD21A120-60D8-4BF3-A8A5-2B394F291D38}"/>
                  </a:ext>
                </a:extLst>
              </p:cNvPr>
              <p:cNvSpPr/>
              <p:nvPr/>
            </p:nvSpPr>
            <p:spPr>
              <a:xfrm>
                <a:off x="6955750" y="4767934"/>
                <a:ext cx="445555" cy="445554"/>
              </a:xfrm>
              <a:prstGeom prst="rect">
                <a:avLst/>
              </a:prstGeom>
              <a:solidFill>
                <a:srgbClr val="734F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TextBox 18">
                <a:extLst>
                  <a:ext uri="{FF2B5EF4-FFF2-40B4-BE49-F238E27FC236}">
                    <a16:creationId xmlns:a16="http://schemas.microsoft.com/office/drawing/2014/main" id="{92AF0CA1-3528-4A22-940D-70BE660BEBF5}"/>
                  </a:ext>
                </a:extLst>
              </p:cNvPr>
              <p:cNvSpPr txBox="1"/>
              <p:nvPr/>
            </p:nvSpPr>
            <p:spPr>
              <a:xfrm>
                <a:off x="7038028" y="4810760"/>
                <a:ext cx="223341" cy="290393"/>
              </a:xfrm>
              <a:prstGeom prst="rect">
                <a:avLst/>
              </a:prstGeom>
              <a:noFill/>
            </p:spPr>
            <p:txBody>
              <a:bodyPr wrap="none" rtlCol="0">
                <a:spAutoFit/>
              </a:bodyPr>
              <a:lstStyle/>
              <a:p>
                <a:r>
                  <a:rPr lang="en-US" b="1" spc="100">
                    <a:solidFill>
                      <a:schemeClr val="bg1"/>
                    </a:solidFill>
                    <a:latin typeface="Poppins" panose="00000500000000000000" pitchFamily="2" charset="0"/>
                    <a:ea typeface="Open Sans" panose="020B0606030504020204" pitchFamily="34" charset="0"/>
                    <a:cs typeface="Poppins" panose="00000500000000000000" pitchFamily="2" charset="0"/>
                  </a:rPr>
                  <a:t>1</a:t>
                </a:r>
              </a:p>
            </p:txBody>
          </p:sp>
        </p:grpSp>
        <p:sp>
          <p:nvSpPr>
            <p:cNvPr id="9" name="TextBox 8">
              <a:extLst>
                <a:ext uri="{FF2B5EF4-FFF2-40B4-BE49-F238E27FC236}">
                  <a16:creationId xmlns:a16="http://schemas.microsoft.com/office/drawing/2014/main" id="{BA590DD4-EED6-4F48-94BC-0E3AE4DEF9B2}"/>
                </a:ext>
              </a:extLst>
            </p:cNvPr>
            <p:cNvSpPr txBox="1"/>
            <p:nvPr/>
          </p:nvSpPr>
          <p:spPr>
            <a:xfrm>
              <a:off x="6670763" y="4233101"/>
              <a:ext cx="1712610" cy="261610"/>
            </a:xfrm>
            <a:prstGeom prst="rect">
              <a:avLst/>
            </a:prstGeom>
            <a:noFill/>
          </p:spPr>
          <p:txBody>
            <a:bodyPr wrap="square" rtlCol="0">
              <a:spAutoFit/>
            </a:bodyPr>
            <a:lstStyle/>
            <a:p>
              <a:r>
                <a:rPr lang="en-US" sz="1100" b="1" spc="100" dirty="0">
                  <a:solidFill>
                    <a:srgbClr val="252726"/>
                  </a:solidFill>
                  <a:latin typeface="Lato" panose="020F0502020204030203"/>
                  <a:ea typeface="Open Sans" panose="020B0606030504020204" pitchFamily="34" charset="0"/>
                  <a:cs typeface="Poppins" panose="00000500000000000000" pitchFamily="2" charset="0"/>
                </a:rPr>
                <a:t>INSERT YOUR TEXT</a:t>
              </a:r>
            </a:p>
          </p:txBody>
        </p:sp>
        <p:sp>
          <p:nvSpPr>
            <p:cNvPr id="10" name="TextBox 9">
              <a:extLst>
                <a:ext uri="{FF2B5EF4-FFF2-40B4-BE49-F238E27FC236}">
                  <a16:creationId xmlns:a16="http://schemas.microsoft.com/office/drawing/2014/main" id="{502932DF-34F0-42BF-B73F-734378FE294E}"/>
                </a:ext>
              </a:extLst>
            </p:cNvPr>
            <p:cNvSpPr txBox="1"/>
            <p:nvPr/>
          </p:nvSpPr>
          <p:spPr>
            <a:xfrm>
              <a:off x="5896062" y="4712160"/>
              <a:ext cx="2743200" cy="820674"/>
            </a:xfrm>
            <a:prstGeom prst="rect">
              <a:avLst/>
            </a:prstGeom>
            <a:noFill/>
          </p:spPr>
          <p:txBody>
            <a:bodyPr wrap="square" rtlCol="0">
              <a:spAutoFit/>
            </a:bodyPr>
            <a:lstStyle/>
            <a:p>
              <a:pPr algn="just">
                <a:lnSpc>
                  <a:spcPct val="150000"/>
                </a:lnSpc>
              </a:pP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Duis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aute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irure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dolor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reprehenderit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velit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esse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ipsum dolor sit the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asdbes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lorem ipsum dolor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siabes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a:t>
              </a:r>
            </a:p>
          </p:txBody>
        </p:sp>
        <p:sp>
          <p:nvSpPr>
            <p:cNvPr id="11" name="TextBox 10">
              <a:extLst>
                <a:ext uri="{FF2B5EF4-FFF2-40B4-BE49-F238E27FC236}">
                  <a16:creationId xmlns:a16="http://schemas.microsoft.com/office/drawing/2014/main" id="{ED34044F-84AC-4919-B52C-6FABA1AD973B}"/>
                </a:ext>
              </a:extLst>
            </p:cNvPr>
            <p:cNvSpPr txBox="1"/>
            <p:nvPr/>
          </p:nvSpPr>
          <p:spPr>
            <a:xfrm>
              <a:off x="9610638" y="4233101"/>
              <a:ext cx="1712610" cy="261610"/>
            </a:xfrm>
            <a:prstGeom prst="rect">
              <a:avLst/>
            </a:prstGeom>
            <a:noFill/>
          </p:spPr>
          <p:txBody>
            <a:bodyPr wrap="square" rtlCol="0">
              <a:spAutoFit/>
            </a:bodyPr>
            <a:lstStyle/>
            <a:p>
              <a:r>
                <a:rPr lang="en-US" sz="1100" b="1" spc="100">
                  <a:solidFill>
                    <a:srgbClr val="252726"/>
                  </a:solidFill>
                  <a:latin typeface="Lato" panose="020F0502020204030203"/>
                  <a:ea typeface="Open Sans" panose="020B0606030504020204" pitchFamily="34" charset="0"/>
                  <a:cs typeface="Poppins" panose="00000500000000000000" pitchFamily="2" charset="0"/>
                </a:rPr>
                <a:t>INSERT YOUR TEXT</a:t>
              </a:r>
            </a:p>
          </p:txBody>
        </p:sp>
        <p:sp>
          <p:nvSpPr>
            <p:cNvPr id="12" name="TextBox 11">
              <a:extLst>
                <a:ext uri="{FF2B5EF4-FFF2-40B4-BE49-F238E27FC236}">
                  <a16:creationId xmlns:a16="http://schemas.microsoft.com/office/drawing/2014/main" id="{C2636508-29E0-470E-ADA9-DDD25406B993}"/>
                </a:ext>
              </a:extLst>
            </p:cNvPr>
            <p:cNvSpPr txBox="1"/>
            <p:nvPr/>
          </p:nvSpPr>
          <p:spPr>
            <a:xfrm>
              <a:off x="8835937" y="4712160"/>
              <a:ext cx="2743200" cy="820674"/>
            </a:xfrm>
            <a:prstGeom prst="rect">
              <a:avLst/>
            </a:prstGeom>
            <a:noFill/>
          </p:spPr>
          <p:txBody>
            <a:bodyPr wrap="square" rtlCol="0">
              <a:spAutoFit/>
            </a:bodyPr>
            <a:lstStyle/>
            <a:p>
              <a:pPr algn="just">
                <a:lnSpc>
                  <a:spcPct val="150000"/>
                </a:lnSpc>
              </a:pP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Duis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aute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irure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dolor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reprehenderit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velit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esse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ipsum dolor sit the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asdbes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lorem ipsum dolor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siabes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a:t>
              </a:r>
            </a:p>
          </p:txBody>
        </p:sp>
        <p:grpSp>
          <p:nvGrpSpPr>
            <p:cNvPr id="13" name="Group 12">
              <a:extLst>
                <a:ext uri="{FF2B5EF4-FFF2-40B4-BE49-F238E27FC236}">
                  <a16:creationId xmlns:a16="http://schemas.microsoft.com/office/drawing/2014/main" id="{9BBC67A2-2729-4CEE-9A63-C7C7A8D032E9}"/>
                </a:ext>
              </a:extLst>
            </p:cNvPr>
            <p:cNvGrpSpPr/>
            <p:nvPr/>
          </p:nvGrpSpPr>
          <p:grpSpPr>
            <a:xfrm>
              <a:off x="8919460" y="4093697"/>
              <a:ext cx="485497" cy="492986"/>
              <a:chOff x="6909599" y="5664725"/>
              <a:chExt cx="485497" cy="492986"/>
            </a:xfrm>
          </p:grpSpPr>
          <p:sp>
            <p:nvSpPr>
              <p:cNvPr id="14" name="Rectangle 13">
                <a:extLst>
                  <a:ext uri="{FF2B5EF4-FFF2-40B4-BE49-F238E27FC236}">
                    <a16:creationId xmlns:a16="http://schemas.microsoft.com/office/drawing/2014/main" id="{0854ACBF-B291-4B40-844B-5B6BEE0D5D42}"/>
                  </a:ext>
                </a:extLst>
              </p:cNvPr>
              <p:cNvSpPr/>
              <p:nvPr/>
            </p:nvSpPr>
            <p:spPr>
              <a:xfrm>
                <a:off x="6909599" y="5664725"/>
                <a:ext cx="445555" cy="445554"/>
              </a:xfrm>
              <a:prstGeom prst="rect">
                <a:avLst/>
              </a:prstGeom>
              <a:pattFill prst="dkUpDiag">
                <a:fgClr>
                  <a:srgbClr val="7F553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BF5EF69C-BF7A-4D1E-9316-0DBF6E18B9C9}"/>
                  </a:ext>
                </a:extLst>
              </p:cNvPr>
              <p:cNvSpPr/>
              <p:nvPr/>
            </p:nvSpPr>
            <p:spPr>
              <a:xfrm>
                <a:off x="6949541" y="5712157"/>
                <a:ext cx="445555" cy="445554"/>
              </a:xfrm>
              <a:prstGeom prst="rect">
                <a:avLst/>
              </a:prstGeom>
              <a:solidFill>
                <a:srgbClr val="734F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16CE1CF9-5922-47C5-9EF0-BE78542D4E84}"/>
                  </a:ext>
                </a:extLst>
              </p:cNvPr>
              <p:cNvSpPr txBox="1"/>
              <p:nvPr/>
            </p:nvSpPr>
            <p:spPr>
              <a:xfrm>
                <a:off x="7031819" y="5754983"/>
                <a:ext cx="280998" cy="315507"/>
              </a:xfrm>
              <a:prstGeom prst="rect">
                <a:avLst/>
              </a:prstGeom>
              <a:noFill/>
            </p:spPr>
            <p:txBody>
              <a:bodyPr wrap="none" rtlCol="0">
                <a:spAutoFit/>
              </a:bodyPr>
              <a:lstStyle/>
              <a:p>
                <a:r>
                  <a:rPr lang="en-US" b="1" spc="100" dirty="0">
                    <a:solidFill>
                      <a:schemeClr val="bg1"/>
                    </a:solidFill>
                    <a:latin typeface="Poppins" panose="00000500000000000000" pitchFamily="2" charset="0"/>
                    <a:ea typeface="Open Sans" panose="020B0606030504020204" pitchFamily="34" charset="0"/>
                    <a:cs typeface="Poppins" panose="00000500000000000000" pitchFamily="2" charset="0"/>
                  </a:rPr>
                  <a:t>2</a:t>
                </a:r>
              </a:p>
            </p:txBody>
          </p:sp>
        </p:grpSp>
      </p:grpSp>
      <p:sp>
        <p:nvSpPr>
          <p:cNvPr id="3" name="Rounded Rectangle 3">
            <a:extLst>
              <a:ext uri="{FF2B5EF4-FFF2-40B4-BE49-F238E27FC236}">
                <a16:creationId xmlns:a16="http://schemas.microsoft.com/office/drawing/2014/main" id="{25D83139-2F72-43A4-8C8C-3E61BAEEE481}"/>
              </a:ext>
            </a:extLst>
          </p:cNvPr>
          <p:cNvSpPr/>
          <p:nvPr/>
        </p:nvSpPr>
        <p:spPr>
          <a:xfrm>
            <a:off x="1051536" y="3373914"/>
            <a:ext cx="4041320" cy="2859314"/>
          </a:xfrm>
          <a:prstGeom prst="roundRect">
            <a:avLst>
              <a:gd name="adj" fmla="val 936"/>
            </a:avLst>
          </a:prstGeom>
          <a:solidFill>
            <a:srgbClr val="734F0F"/>
          </a:solidFill>
          <a:ln>
            <a:noFill/>
          </a:ln>
          <a:effectLst>
            <a:outerShdw blurRad="762000" dist="495300" dir="5400000" sx="95000" sy="95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lumMod val="50000"/>
                </a:schemeClr>
              </a:solidFill>
            </a:endParaRPr>
          </a:p>
        </p:txBody>
      </p:sp>
      <p:grpSp>
        <p:nvGrpSpPr>
          <p:cNvPr id="4" name="Group 3">
            <a:extLst>
              <a:ext uri="{FF2B5EF4-FFF2-40B4-BE49-F238E27FC236}">
                <a16:creationId xmlns:a16="http://schemas.microsoft.com/office/drawing/2014/main" id="{3A6BBCC7-B9C6-4CBC-9E34-76AE6C9A18D9}"/>
              </a:ext>
            </a:extLst>
          </p:cNvPr>
          <p:cNvGrpSpPr/>
          <p:nvPr/>
        </p:nvGrpSpPr>
        <p:grpSpPr>
          <a:xfrm>
            <a:off x="1452050" y="4177146"/>
            <a:ext cx="3240292" cy="1269144"/>
            <a:chOff x="1705195" y="3731043"/>
            <a:chExt cx="4209425" cy="1269144"/>
          </a:xfrm>
        </p:grpSpPr>
        <p:sp>
          <p:nvSpPr>
            <p:cNvPr id="5" name="TextBox 4">
              <a:extLst>
                <a:ext uri="{FF2B5EF4-FFF2-40B4-BE49-F238E27FC236}">
                  <a16:creationId xmlns:a16="http://schemas.microsoft.com/office/drawing/2014/main" id="{33BFA4AF-F1DF-49C3-AB53-1298A7F1F12A}"/>
                </a:ext>
              </a:extLst>
            </p:cNvPr>
            <p:cNvSpPr txBox="1"/>
            <p:nvPr/>
          </p:nvSpPr>
          <p:spPr>
            <a:xfrm>
              <a:off x="1705196" y="4046080"/>
              <a:ext cx="4209424" cy="954107"/>
            </a:xfrm>
            <a:prstGeom prst="rect">
              <a:avLst/>
            </a:prstGeom>
            <a:noFill/>
          </p:spPr>
          <p:txBody>
            <a:bodyPr wrap="square" rtlCol="0">
              <a:spAutoFit/>
            </a:bodyPr>
            <a:lstStyle/>
            <a:p>
              <a:r>
                <a:rPr lang="en-US" sz="2800" b="1" dirty="0">
                  <a:solidFill>
                    <a:schemeClr val="bg1"/>
                  </a:solidFill>
                  <a:latin typeface="Playfair display" pitchFamily="2" charset="0"/>
                  <a:cs typeface="Poppins" panose="00000500000000000000" pitchFamily="2" charset="0"/>
                </a:rPr>
                <a:t>Our </a:t>
              </a:r>
              <a:r>
                <a:rPr lang="en-US" sz="2800" b="1" dirty="0" err="1">
                  <a:solidFill>
                    <a:schemeClr val="bg1"/>
                  </a:solidFill>
                  <a:latin typeface="Playfair display" pitchFamily="2" charset="0"/>
                  <a:cs typeface="Poppins" panose="00000500000000000000" pitchFamily="2" charset="0"/>
                </a:rPr>
                <a:t>servive</a:t>
              </a:r>
              <a:r>
                <a:rPr lang="en-US" sz="2800" b="1" dirty="0">
                  <a:solidFill>
                    <a:schemeClr val="bg1"/>
                  </a:solidFill>
                  <a:latin typeface="Playfair display" pitchFamily="2" charset="0"/>
                  <a:cs typeface="Poppins" panose="00000500000000000000" pitchFamily="2" charset="0"/>
                </a:rPr>
                <a:t> Logic Politics</a:t>
              </a:r>
            </a:p>
          </p:txBody>
        </p:sp>
        <p:sp>
          <p:nvSpPr>
            <p:cNvPr id="6" name="TextBox 5">
              <a:extLst>
                <a:ext uri="{FF2B5EF4-FFF2-40B4-BE49-F238E27FC236}">
                  <a16:creationId xmlns:a16="http://schemas.microsoft.com/office/drawing/2014/main" id="{1ECB2789-DEB8-4E80-8695-4610C09AE805}"/>
                </a:ext>
              </a:extLst>
            </p:cNvPr>
            <p:cNvSpPr txBox="1"/>
            <p:nvPr/>
          </p:nvSpPr>
          <p:spPr>
            <a:xfrm>
              <a:off x="1705195" y="3731043"/>
              <a:ext cx="1166585" cy="261610"/>
            </a:xfrm>
            <a:prstGeom prst="rect">
              <a:avLst/>
            </a:prstGeom>
            <a:noFill/>
          </p:spPr>
          <p:txBody>
            <a:bodyPr wrap="none" rtlCol="0">
              <a:spAutoFit/>
            </a:bodyPr>
            <a:lstStyle/>
            <a:p>
              <a:r>
                <a:rPr lang="en-US" sz="1100" dirty="0">
                  <a:solidFill>
                    <a:schemeClr val="bg1"/>
                  </a:solidFill>
                  <a:latin typeface="Lato" panose="020F0502020204030203"/>
                  <a:cs typeface="Poppins" panose="00000500000000000000" pitchFamily="2" charset="0"/>
                </a:rPr>
                <a:t>Our Service</a:t>
              </a:r>
            </a:p>
          </p:txBody>
        </p:sp>
      </p:grpSp>
    </p:spTree>
    <p:extLst>
      <p:ext uri="{BB962C8B-B14F-4D97-AF65-F5344CB8AC3E}">
        <p14:creationId xmlns:p14="http://schemas.microsoft.com/office/powerpoint/2010/main" val="387018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1859409-1E0C-49B5-B484-4E89A583A9E8}"/>
              </a:ext>
            </a:extLst>
          </p:cNvPr>
          <p:cNvGrpSpPr/>
          <p:nvPr/>
        </p:nvGrpSpPr>
        <p:grpSpPr>
          <a:xfrm>
            <a:off x="5275263" y="828556"/>
            <a:ext cx="6168001" cy="5200888"/>
            <a:chOff x="5275263" y="792044"/>
            <a:chExt cx="6168001" cy="5200888"/>
          </a:xfrm>
        </p:grpSpPr>
        <p:sp>
          <p:nvSpPr>
            <p:cNvPr id="3" name="Rectangle 2">
              <a:extLst>
                <a:ext uri="{FF2B5EF4-FFF2-40B4-BE49-F238E27FC236}">
                  <a16:creationId xmlns:a16="http://schemas.microsoft.com/office/drawing/2014/main" id="{4A87F656-5E7C-4853-BA49-CC72E0BFD6A9}"/>
                </a:ext>
              </a:extLst>
            </p:cNvPr>
            <p:cNvSpPr/>
            <p:nvPr/>
          </p:nvSpPr>
          <p:spPr>
            <a:xfrm>
              <a:off x="5275263" y="948584"/>
              <a:ext cx="2880858" cy="4669192"/>
            </a:xfrm>
            <a:prstGeom prst="rect">
              <a:avLst/>
            </a:prstGeom>
            <a:solidFill>
              <a:srgbClr val="73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a:extLst>
                <a:ext uri="{FF2B5EF4-FFF2-40B4-BE49-F238E27FC236}">
                  <a16:creationId xmlns:a16="http://schemas.microsoft.com/office/drawing/2014/main" id="{6A9A6E64-9A90-4230-89C2-DFD96A601477}"/>
                </a:ext>
              </a:extLst>
            </p:cNvPr>
            <p:cNvSpPr/>
            <p:nvPr/>
          </p:nvSpPr>
          <p:spPr>
            <a:xfrm>
              <a:off x="5543944" y="4006066"/>
              <a:ext cx="2343494" cy="682879"/>
            </a:xfrm>
            <a:prstGeom prst="rect">
              <a:avLst/>
            </a:prstGeom>
          </p:spPr>
          <p:txBody>
            <a:bodyPr wrap="square">
              <a:spAutoFit/>
            </a:bodyPr>
            <a:lstStyle/>
            <a:p>
              <a:pPr algn="ctr">
                <a:lnSpc>
                  <a:spcPct val="120000"/>
                </a:lnSpc>
              </a:pPr>
              <a:r>
                <a:rPr lang="id-ID" sz="1100" dirty="0">
                  <a:solidFill>
                    <a:schemeClr val="bg1"/>
                  </a:solidFill>
                  <a:latin typeface="Lato" panose="020F0502020204030203"/>
                  <a:cs typeface="Calibri"/>
                </a:rPr>
                <a:t>sed diam nonummy nibh euismod tincidunt ut laoreetii dolore  amet, aliquam erat volutpat. ut wisi enim</a:t>
              </a:r>
              <a:endParaRPr lang="id-ID" sz="1100" dirty="0">
                <a:solidFill>
                  <a:schemeClr val="bg1"/>
                </a:solidFill>
                <a:latin typeface="Lato" panose="020F0502020204030203"/>
              </a:endParaRPr>
            </a:p>
          </p:txBody>
        </p:sp>
        <p:sp>
          <p:nvSpPr>
            <p:cNvPr id="5" name="TextBox 4">
              <a:extLst>
                <a:ext uri="{FF2B5EF4-FFF2-40B4-BE49-F238E27FC236}">
                  <a16:creationId xmlns:a16="http://schemas.microsoft.com/office/drawing/2014/main" id="{5AFD76E4-0F6B-45FB-9F86-5DD72A446CBB}"/>
                </a:ext>
              </a:extLst>
            </p:cNvPr>
            <p:cNvSpPr txBox="1"/>
            <p:nvPr/>
          </p:nvSpPr>
          <p:spPr>
            <a:xfrm>
              <a:off x="5603648" y="3292821"/>
              <a:ext cx="2224087" cy="276999"/>
            </a:xfrm>
            <a:prstGeom prst="rect">
              <a:avLst/>
            </a:prstGeom>
            <a:noFill/>
          </p:spPr>
          <p:txBody>
            <a:bodyPr wrap="square" rtlCol="0">
              <a:spAutoFit/>
            </a:bodyPr>
            <a:lstStyle/>
            <a:p>
              <a:pPr algn="ctr"/>
              <a:r>
                <a:rPr lang="en-US" sz="1200" b="1" dirty="0">
                  <a:solidFill>
                    <a:schemeClr val="bg1"/>
                  </a:solidFill>
                  <a:latin typeface="Lato" panose="020F0502020204030203"/>
                  <a:ea typeface="EB Garamond" panose="00000500000000000000" pitchFamily="2" charset="0"/>
                </a:rPr>
                <a:t>STANDART</a:t>
              </a:r>
              <a:endParaRPr lang="id-ID" sz="1200" b="1" dirty="0">
                <a:solidFill>
                  <a:schemeClr val="bg1"/>
                </a:solidFill>
                <a:latin typeface="Lato" panose="020F0502020204030203"/>
                <a:ea typeface="EB Garamond" panose="00000500000000000000" pitchFamily="2" charset="0"/>
              </a:endParaRPr>
            </a:p>
          </p:txBody>
        </p:sp>
        <p:cxnSp>
          <p:nvCxnSpPr>
            <p:cNvPr id="6" name="Straight Connector 5">
              <a:extLst>
                <a:ext uri="{FF2B5EF4-FFF2-40B4-BE49-F238E27FC236}">
                  <a16:creationId xmlns:a16="http://schemas.microsoft.com/office/drawing/2014/main" id="{FAB31107-0FC1-4D7B-89A0-BC135F7E3FB0}"/>
                </a:ext>
              </a:extLst>
            </p:cNvPr>
            <p:cNvCxnSpPr>
              <a:cxnSpLocks/>
            </p:cNvCxnSpPr>
            <p:nvPr/>
          </p:nvCxnSpPr>
          <p:spPr>
            <a:xfrm>
              <a:off x="6233091" y="3880563"/>
              <a:ext cx="965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C773F93-0039-4EB9-818F-3104D12D8823}"/>
                </a:ext>
              </a:extLst>
            </p:cNvPr>
            <p:cNvSpPr/>
            <p:nvPr/>
          </p:nvSpPr>
          <p:spPr>
            <a:xfrm>
              <a:off x="5275263" y="5671425"/>
              <a:ext cx="2890383" cy="321507"/>
            </a:xfrm>
            <a:prstGeom prst="rect">
              <a:avLst/>
            </a:prstGeom>
            <a:gradFill>
              <a:gsLst>
                <a:gs pos="0">
                  <a:schemeClr val="accent4">
                    <a:lumMod val="50000"/>
                  </a:schemeClr>
                </a:gs>
                <a:gs pos="100000">
                  <a:srgbClr val="66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layfair display" pitchFamily="2" charset="0"/>
              </a:endParaRPr>
            </a:p>
          </p:txBody>
        </p:sp>
        <p:grpSp>
          <p:nvGrpSpPr>
            <p:cNvPr id="8" name="Group 7">
              <a:extLst>
                <a:ext uri="{FF2B5EF4-FFF2-40B4-BE49-F238E27FC236}">
                  <a16:creationId xmlns:a16="http://schemas.microsoft.com/office/drawing/2014/main" id="{33A10CDB-163E-41D0-AE72-E8960150E9F8}"/>
                </a:ext>
              </a:extLst>
            </p:cNvPr>
            <p:cNvGrpSpPr/>
            <p:nvPr/>
          </p:nvGrpSpPr>
          <p:grpSpPr>
            <a:xfrm>
              <a:off x="5275263" y="4948764"/>
              <a:ext cx="2880858" cy="464457"/>
              <a:chOff x="5275263" y="4948764"/>
              <a:chExt cx="2880858" cy="464457"/>
            </a:xfrm>
          </p:grpSpPr>
          <p:grpSp>
            <p:nvGrpSpPr>
              <p:cNvPr id="9" name="Group 8">
                <a:extLst>
                  <a:ext uri="{FF2B5EF4-FFF2-40B4-BE49-F238E27FC236}">
                    <a16:creationId xmlns:a16="http://schemas.microsoft.com/office/drawing/2014/main" id="{0F6CFF25-2D0F-4A25-9071-5E2E8A286505}"/>
                  </a:ext>
                </a:extLst>
              </p:cNvPr>
              <p:cNvGrpSpPr/>
              <p:nvPr/>
            </p:nvGrpSpPr>
            <p:grpSpPr>
              <a:xfrm>
                <a:off x="5675198" y="4948764"/>
                <a:ext cx="2080985" cy="464457"/>
                <a:chOff x="6532448" y="5350008"/>
                <a:chExt cx="2080985" cy="464457"/>
              </a:xfrm>
            </p:grpSpPr>
            <p:sp>
              <p:nvSpPr>
                <p:cNvPr id="12" name="Rounded Rectangle 15">
                  <a:extLst>
                    <a:ext uri="{FF2B5EF4-FFF2-40B4-BE49-F238E27FC236}">
                      <a16:creationId xmlns:a16="http://schemas.microsoft.com/office/drawing/2014/main" id="{AA86BF09-73B1-4C96-981B-B66B24CBF1E8}"/>
                    </a:ext>
                  </a:extLst>
                </p:cNvPr>
                <p:cNvSpPr/>
                <p:nvPr/>
              </p:nvSpPr>
              <p:spPr>
                <a:xfrm>
                  <a:off x="6532448" y="5350008"/>
                  <a:ext cx="2080985" cy="464457"/>
                </a:xfrm>
                <a:prstGeom prst="roundRect">
                  <a:avLst>
                    <a:gd name="adj" fmla="val 190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FBF6BC9D-A80F-4F84-9140-7487E1CE8D46}"/>
                    </a:ext>
                  </a:extLst>
                </p:cNvPr>
                <p:cNvSpPr txBox="1"/>
                <p:nvPr/>
              </p:nvSpPr>
              <p:spPr>
                <a:xfrm>
                  <a:off x="7151190" y="5454101"/>
                  <a:ext cx="843501" cy="261610"/>
                </a:xfrm>
                <a:prstGeom prst="rect">
                  <a:avLst/>
                </a:prstGeom>
                <a:noFill/>
              </p:spPr>
              <p:txBody>
                <a:bodyPr wrap="none" rtlCol="0">
                  <a:spAutoFit/>
                </a:bodyPr>
                <a:lstStyle/>
                <a:p>
                  <a:r>
                    <a:rPr lang="id-ID" sz="1100" b="1" dirty="0">
                      <a:solidFill>
                        <a:schemeClr val="bg1"/>
                      </a:solidFill>
                      <a:latin typeface="Lato" panose="020F0502020204030203"/>
                    </a:rPr>
                    <a:t>GET NOW</a:t>
                  </a:r>
                </a:p>
              </p:txBody>
            </p:sp>
          </p:grpSp>
          <p:cxnSp>
            <p:nvCxnSpPr>
              <p:cNvPr id="10" name="Straight Connector 9">
                <a:extLst>
                  <a:ext uri="{FF2B5EF4-FFF2-40B4-BE49-F238E27FC236}">
                    <a16:creationId xmlns:a16="http://schemas.microsoft.com/office/drawing/2014/main" id="{802A513C-094B-4792-B983-92DD63FD15BA}"/>
                  </a:ext>
                </a:extLst>
              </p:cNvPr>
              <p:cNvCxnSpPr>
                <a:stCxn id="12" idx="3"/>
              </p:cNvCxnSpPr>
              <p:nvPr/>
            </p:nvCxnSpPr>
            <p:spPr>
              <a:xfrm flipV="1">
                <a:off x="7756183" y="5180992"/>
                <a:ext cx="399938" cy="1"/>
              </a:xfrm>
              <a:prstGeom prst="lin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3307B911-1E1C-4D7D-9CFE-E9883597BF96}"/>
                  </a:ext>
                </a:extLst>
              </p:cNvPr>
              <p:cNvCxnSpPr>
                <a:endCxn id="12" idx="1"/>
              </p:cNvCxnSpPr>
              <p:nvPr/>
            </p:nvCxnSpPr>
            <p:spPr>
              <a:xfrm flipV="1">
                <a:off x="5275263" y="5180993"/>
                <a:ext cx="399935" cy="1"/>
              </a:xfrm>
              <a:prstGeom prst="lin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Rectangle 14">
              <a:extLst>
                <a:ext uri="{FF2B5EF4-FFF2-40B4-BE49-F238E27FC236}">
                  <a16:creationId xmlns:a16="http://schemas.microsoft.com/office/drawing/2014/main" id="{29E92407-830B-4B4B-9CE3-8EBB38C5BF0A}"/>
                </a:ext>
              </a:extLst>
            </p:cNvPr>
            <p:cNvSpPr/>
            <p:nvPr/>
          </p:nvSpPr>
          <p:spPr>
            <a:xfrm>
              <a:off x="5603648" y="792044"/>
              <a:ext cx="2224087" cy="2170172"/>
            </a:xfrm>
            <a:prstGeom prst="rect">
              <a:avLst/>
            </a:prstGeom>
            <a:gradFill>
              <a:gsLst>
                <a:gs pos="0">
                  <a:schemeClr val="accent4">
                    <a:lumMod val="50000"/>
                  </a:schemeClr>
                </a:gs>
                <a:gs pos="100000">
                  <a:srgbClr val="66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layfair display" pitchFamily="2" charset="0"/>
              </a:endParaRPr>
            </a:p>
          </p:txBody>
        </p:sp>
        <p:sp>
          <p:nvSpPr>
            <p:cNvPr id="16" name="TextBox 15">
              <a:extLst>
                <a:ext uri="{FF2B5EF4-FFF2-40B4-BE49-F238E27FC236}">
                  <a16:creationId xmlns:a16="http://schemas.microsoft.com/office/drawing/2014/main" id="{DD553A59-2FBE-44E4-BE7E-F7D5CE06847F}"/>
                </a:ext>
              </a:extLst>
            </p:cNvPr>
            <p:cNvSpPr txBox="1"/>
            <p:nvPr/>
          </p:nvSpPr>
          <p:spPr>
            <a:xfrm>
              <a:off x="6096000" y="1288081"/>
              <a:ext cx="1449727" cy="1015663"/>
            </a:xfrm>
            <a:prstGeom prst="rect">
              <a:avLst/>
            </a:prstGeom>
            <a:noFill/>
          </p:spPr>
          <p:txBody>
            <a:bodyPr wrap="square" rtlCol="0">
              <a:spAutoFit/>
            </a:bodyPr>
            <a:lstStyle/>
            <a:p>
              <a:r>
                <a:rPr lang="id-ID" sz="3600" dirty="0">
                  <a:solidFill>
                    <a:schemeClr val="bg1"/>
                  </a:solidFill>
                  <a:latin typeface="Lato" panose="020F0502020204030203"/>
                  <a:ea typeface="EB Garamond" panose="00000500000000000000" pitchFamily="2" charset="0"/>
                </a:rPr>
                <a:t>$</a:t>
              </a:r>
              <a:r>
                <a:rPr lang="en-US" sz="6000" dirty="0">
                  <a:solidFill>
                    <a:schemeClr val="bg1"/>
                  </a:solidFill>
                  <a:latin typeface="Lato" panose="020F0502020204030203"/>
                  <a:ea typeface="EB Garamond" panose="00000500000000000000" pitchFamily="2" charset="0"/>
                </a:rPr>
                <a:t>2</a:t>
              </a:r>
              <a:r>
                <a:rPr lang="id-ID" sz="6000" dirty="0">
                  <a:solidFill>
                    <a:schemeClr val="bg1"/>
                  </a:solidFill>
                  <a:latin typeface="Lato" panose="020F0502020204030203"/>
                  <a:ea typeface="EB Garamond" panose="00000500000000000000" pitchFamily="2" charset="0"/>
                </a:rPr>
                <a:t>7</a:t>
              </a:r>
            </a:p>
          </p:txBody>
        </p:sp>
        <p:sp>
          <p:nvSpPr>
            <p:cNvPr id="18" name="Rectangle 17">
              <a:extLst>
                <a:ext uri="{FF2B5EF4-FFF2-40B4-BE49-F238E27FC236}">
                  <a16:creationId xmlns:a16="http://schemas.microsoft.com/office/drawing/2014/main" id="{4971BC9C-07AA-4922-A6A5-3F9BBEBFF120}"/>
                </a:ext>
              </a:extLst>
            </p:cNvPr>
            <p:cNvSpPr/>
            <p:nvPr/>
          </p:nvSpPr>
          <p:spPr>
            <a:xfrm>
              <a:off x="8556056" y="948584"/>
              <a:ext cx="2880858" cy="4669192"/>
            </a:xfrm>
            <a:prstGeom prst="rect">
              <a:avLst/>
            </a:prstGeom>
            <a:solidFill>
              <a:srgbClr val="73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Rectangle 18">
              <a:extLst>
                <a:ext uri="{FF2B5EF4-FFF2-40B4-BE49-F238E27FC236}">
                  <a16:creationId xmlns:a16="http://schemas.microsoft.com/office/drawing/2014/main" id="{87B518B7-EA22-40E4-8557-0E1B2F626A4C}"/>
                </a:ext>
              </a:extLst>
            </p:cNvPr>
            <p:cNvSpPr/>
            <p:nvPr/>
          </p:nvSpPr>
          <p:spPr>
            <a:xfrm>
              <a:off x="8824737" y="4006066"/>
              <a:ext cx="2343494" cy="682879"/>
            </a:xfrm>
            <a:prstGeom prst="rect">
              <a:avLst/>
            </a:prstGeom>
          </p:spPr>
          <p:txBody>
            <a:bodyPr wrap="square">
              <a:spAutoFit/>
            </a:bodyPr>
            <a:lstStyle/>
            <a:p>
              <a:pPr algn="ctr">
                <a:lnSpc>
                  <a:spcPct val="120000"/>
                </a:lnSpc>
              </a:pPr>
              <a:r>
                <a:rPr lang="id-ID" sz="1100" dirty="0">
                  <a:solidFill>
                    <a:schemeClr val="bg1"/>
                  </a:solidFill>
                  <a:latin typeface="Lato" panose="020F0502020204030203"/>
                  <a:cs typeface="Calibri"/>
                </a:rPr>
                <a:t>sed diam nonummy nibh euismod tincidunt ut laoreetii dolore  amet, aliquam erat volutpat. ut wisi enim</a:t>
              </a:r>
              <a:endParaRPr lang="id-ID" sz="1100" dirty="0">
                <a:solidFill>
                  <a:schemeClr val="bg1"/>
                </a:solidFill>
                <a:latin typeface="Lato" panose="020F0502020204030203"/>
              </a:endParaRPr>
            </a:p>
          </p:txBody>
        </p:sp>
        <p:cxnSp>
          <p:nvCxnSpPr>
            <p:cNvPr id="21" name="Straight Connector 20">
              <a:extLst>
                <a:ext uri="{FF2B5EF4-FFF2-40B4-BE49-F238E27FC236}">
                  <a16:creationId xmlns:a16="http://schemas.microsoft.com/office/drawing/2014/main" id="{942C55B2-52C6-45C2-BE75-28D7B7A3F3BD}"/>
                </a:ext>
              </a:extLst>
            </p:cNvPr>
            <p:cNvCxnSpPr>
              <a:cxnSpLocks/>
            </p:cNvCxnSpPr>
            <p:nvPr/>
          </p:nvCxnSpPr>
          <p:spPr>
            <a:xfrm>
              <a:off x="9513884" y="3880563"/>
              <a:ext cx="965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DDECE31-90DD-4F00-AB4F-CD9B5E40B8B2}"/>
                </a:ext>
              </a:extLst>
            </p:cNvPr>
            <p:cNvSpPr/>
            <p:nvPr/>
          </p:nvSpPr>
          <p:spPr>
            <a:xfrm>
              <a:off x="8562406" y="5671425"/>
              <a:ext cx="2880858" cy="321507"/>
            </a:xfrm>
            <a:prstGeom prst="rect">
              <a:avLst/>
            </a:prstGeom>
            <a:gradFill>
              <a:gsLst>
                <a:gs pos="0">
                  <a:schemeClr val="accent4">
                    <a:lumMod val="50000"/>
                  </a:schemeClr>
                </a:gs>
                <a:gs pos="100000">
                  <a:srgbClr val="66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layfair display" pitchFamily="2" charset="0"/>
              </a:endParaRPr>
            </a:p>
          </p:txBody>
        </p:sp>
        <p:grpSp>
          <p:nvGrpSpPr>
            <p:cNvPr id="23" name="Group 22">
              <a:extLst>
                <a:ext uri="{FF2B5EF4-FFF2-40B4-BE49-F238E27FC236}">
                  <a16:creationId xmlns:a16="http://schemas.microsoft.com/office/drawing/2014/main" id="{27AA4BF6-39FE-4EE8-8C00-A4A0A3217ED8}"/>
                </a:ext>
              </a:extLst>
            </p:cNvPr>
            <p:cNvGrpSpPr/>
            <p:nvPr/>
          </p:nvGrpSpPr>
          <p:grpSpPr>
            <a:xfrm>
              <a:off x="8556056" y="4948764"/>
              <a:ext cx="2880858" cy="464457"/>
              <a:chOff x="8556056" y="4948764"/>
              <a:chExt cx="2880858" cy="464457"/>
            </a:xfrm>
          </p:grpSpPr>
          <p:grpSp>
            <p:nvGrpSpPr>
              <p:cNvPr id="24" name="Group 23">
                <a:extLst>
                  <a:ext uri="{FF2B5EF4-FFF2-40B4-BE49-F238E27FC236}">
                    <a16:creationId xmlns:a16="http://schemas.microsoft.com/office/drawing/2014/main" id="{35981DBE-54E6-4F9C-90D8-739F6703576D}"/>
                  </a:ext>
                </a:extLst>
              </p:cNvPr>
              <p:cNvGrpSpPr/>
              <p:nvPr/>
            </p:nvGrpSpPr>
            <p:grpSpPr>
              <a:xfrm>
                <a:off x="8955991" y="4948764"/>
                <a:ext cx="2080985" cy="464457"/>
                <a:chOff x="6532448" y="5350008"/>
                <a:chExt cx="2080985" cy="464457"/>
              </a:xfrm>
            </p:grpSpPr>
            <p:sp>
              <p:nvSpPr>
                <p:cNvPr id="27" name="Rounded Rectangle 33">
                  <a:extLst>
                    <a:ext uri="{FF2B5EF4-FFF2-40B4-BE49-F238E27FC236}">
                      <a16:creationId xmlns:a16="http://schemas.microsoft.com/office/drawing/2014/main" id="{C2FEF0D4-8BF0-4EF4-B7EB-C869DC761D49}"/>
                    </a:ext>
                  </a:extLst>
                </p:cNvPr>
                <p:cNvSpPr/>
                <p:nvPr/>
              </p:nvSpPr>
              <p:spPr>
                <a:xfrm>
                  <a:off x="6532448" y="5350008"/>
                  <a:ext cx="2080985" cy="464457"/>
                </a:xfrm>
                <a:prstGeom prst="roundRect">
                  <a:avLst>
                    <a:gd name="adj" fmla="val 190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a:extLst>
                    <a:ext uri="{FF2B5EF4-FFF2-40B4-BE49-F238E27FC236}">
                      <a16:creationId xmlns:a16="http://schemas.microsoft.com/office/drawing/2014/main" id="{4E35D478-7302-4B37-BBE2-59B374853A15}"/>
                    </a:ext>
                  </a:extLst>
                </p:cNvPr>
                <p:cNvSpPr txBox="1"/>
                <p:nvPr/>
              </p:nvSpPr>
              <p:spPr>
                <a:xfrm>
                  <a:off x="7148214" y="5454101"/>
                  <a:ext cx="843501" cy="261610"/>
                </a:xfrm>
                <a:prstGeom prst="rect">
                  <a:avLst/>
                </a:prstGeom>
                <a:noFill/>
              </p:spPr>
              <p:txBody>
                <a:bodyPr wrap="none" rtlCol="0">
                  <a:spAutoFit/>
                </a:bodyPr>
                <a:lstStyle/>
                <a:p>
                  <a:r>
                    <a:rPr lang="id-ID" sz="1100" b="1" dirty="0">
                      <a:solidFill>
                        <a:schemeClr val="bg1"/>
                      </a:solidFill>
                      <a:latin typeface="Lato" panose="020F0502020204030203"/>
                    </a:rPr>
                    <a:t>GET NOW</a:t>
                  </a:r>
                </a:p>
              </p:txBody>
            </p:sp>
          </p:grpSp>
          <p:cxnSp>
            <p:nvCxnSpPr>
              <p:cNvPr id="25" name="Straight Connector 24">
                <a:extLst>
                  <a:ext uri="{FF2B5EF4-FFF2-40B4-BE49-F238E27FC236}">
                    <a16:creationId xmlns:a16="http://schemas.microsoft.com/office/drawing/2014/main" id="{23A6E4F3-39CE-4B06-B823-5B3B211115DA}"/>
                  </a:ext>
                </a:extLst>
              </p:cNvPr>
              <p:cNvCxnSpPr>
                <a:stCxn id="27" idx="3"/>
              </p:cNvCxnSpPr>
              <p:nvPr/>
            </p:nvCxnSpPr>
            <p:spPr>
              <a:xfrm flipV="1">
                <a:off x="11036976" y="5180992"/>
                <a:ext cx="399938" cy="1"/>
              </a:xfrm>
              <a:prstGeom prst="lin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863DA6BF-8C7E-4770-9E0F-80FA3356F5A8}"/>
                  </a:ext>
                </a:extLst>
              </p:cNvPr>
              <p:cNvCxnSpPr>
                <a:endCxn id="27" idx="1"/>
              </p:cNvCxnSpPr>
              <p:nvPr/>
            </p:nvCxnSpPr>
            <p:spPr>
              <a:xfrm flipV="1">
                <a:off x="8556056" y="5180993"/>
                <a:ext cx="399935" cy="1"/>
              </a:xfrm>
              <a:prstGeom prst="lin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Rectangle 29">
              <a:extLst>
                <a:ext uri="{FF2B5EF4-FFF2-40B4-BE49-F238E27FC236}">
                  <a16:creationId xmlns:a16="http://schemas.microsoft.com/office/drawing/2014/main" id="{70833084-7A7D-4617-BECC-258365CEAE0C}"/>
                </a:ext>
              </a:extLst>
            </p:cNvPr>
            <p:cNvSpPr/>
            <p:nvPr/>
          </p:nvSpPr>
          <p:spPr>
            <a:xfrm>
              <a:off x="8884441" y="792044"/>
              <a:ext cx="2224087" cy="2170172"/>
            </a:xfrm>
            <a:prstGeom prst="rect">
              <a:avLst/>
            </a:prstGeom>
            <a:gradFill>
              <a:gsLst>
                <a:gs pos="0">
                  <a:schemeClr val="accent4">
                    <a:lumMod val="50000"/>
                  </a:schemeClr>
                </a:gs>
                <a:gs pos="100000">
                  <a:srgbClr val="66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layfair display" pitchFamily="2" charset="0"/>
              </a:endParaRPr>
            </a:p>
          </p:txBody>
        </p:sp>
        <p:sp>
          <p:nvSpPr>
            <p:cNvPr id="31" name="TextBox 30">
              <a:extLst>
                <a:ext uri="{FF2B5EF4-FFF2-40B4-BE49-F238E27FC236}">
                  <a16:creationId xmlns:a16="http://schemas.microsoft.com/office/drawing/2014/main" id="{6CCB90FA-1B1A-4453-8EB2-4E0975B77C06}"/>
                </a:ext>
              </a:extLst>
            </p:cNvPr>
            <p:cNvSpPr txBox="1"/>
            <p:nvPr/>
          </p:nvSpPr>
          <p:spPr>
            <a:xfrm>
              <a:off x="9359013" y="1365201"/>
              <a:ext cx="1449727" cy="1015663"/>
            </a:xfrm>
            <a:prstGeom prst="rect">
              <a:avLst/>
            </a:prstGeom>
            <a:noFill/>
          </p:spPr>
          <p:txBody>
            <a:bodyPr wrap="square" rtlCol="0">
              <a:spAutoFit/>
            </a:bodyPr>
            <a:lstStyle/>
            <a:p>
              <a:r>
                <a:rPr lang="id-ID" sz="3600" dirty="0">
                  <a:solidFill>
                    <a:schemeClr val="bg1"/>
                  </a:solidFill>
                  <a:latin typeface="Lato" panose="020F0502020204030203"/>
                  <a:ea typeface="EB Garamond" panose="00000500000000000000" pitchFamily="2" charset="0"/>
                </a:rPr>
                <a:t>$</a:t>
              </a:r>
              <a:r>
                <a:rPr lang="id-ID" sz="6000" dirty="0">
                  <a:solidFill>
                    <a:schemeClr val="bg1"/>
                  </a:solidFill>
                  <a:latin typeface="Lato" panose="020F0502020204030203"/>
                  <a:ea typeface="EB Garamond" panose="00000500000000000000" pitchFamily="2" charset="0"/>
                </a:rPr>
                <a:t>8</a:t>
              </a:r>
              <a:r>
                <a:rPr lang="en-US" sz="6000" dirty="0">
                  <a:solidFill>
                    <a:schemeClr val="bg1"/>
                  </a:solidFill>
                  <a:latin typeface="Lato" panose="020F0502020204030203"/>
                  <a:ea typeface="EB Garamond" panose="00000500000000000000" pitchFamily="2" charset="0"/>
                </a:rPr>
                <a:t>7</a:t>
              </a:r>
              <a:endParaRPr lang="id-ID" sz="6000" dirty="0">
                <a:solidFill>
                  <a:schemeClr val="bg1"/>
                </a:solidFill>
                <a:latin typeface="Lato" panose="020F0502020204030203"/>
                <a:ea typeface="EB Garamond" panose="00000500000000000000" pitchFamily="2" charset="0"/>
              </a:endParaRPr>
            </a:p>
          </p:txBody>
        </p:sp>
        <p:sp>
          <p:nvSpPr>
            <p:cNvPr id="32" name="TextBox 31">
              <a:extLst>
                <a:ext uri="{FF2B5EF4-FFF2-40B4-BE49-F238E27FC236}">
                  <a16:creationId xmlns:a16="http://schemas.microsoft.com/office/drawing/2014/main" id="{9DC07648-A0DE-44DF-B719-47AB054E9254}"/>
                </a:ext>
              </a:extLst>
            </p:cNvPr>
            <p:cNvSpPr txBox="1"/>
            <p:nvPr/>
          </p:nvSpPr>
          <p:spPr>
            <a:xfrm>
              <a:off x="8884439" y="3254593"/>
              <a:ext cx="2224087" cy="276999"/>
            </a:xfrm>
            <a:prstGeom prst="rect">
              <a:avLst/>
            </a:prstGeom>
            <a:noFill/>
          </p:spPr>
          <p:txBody>
            <a:bodyPr wrap="square" rtlCol="0">
              <a:spAutoFit/>
            </a:bodyPr>
            <a:lstStyle/>
            <a:p>
              <a:pPr algn="ctr"/>
              <a:r>
                <a:rPr lang="en-US" sz="1200" b="1" dirty="0">
                  <a:solidFill>
                    <a:schemeClr val="bg1"/>
                  </a:solidFill>
                  <a:latin typeface="Lato" panose="020F0502020204030203"/>
                  <a:ea typeface="EB Garamond" panose="00000500000000000000" pitchFamily="2" charset="0"/>
                </a:rPr>
                <a:t>PREMIUM</a:t>
              </a:r>
              <a:endParaRPr lang="id-ID" sz="1200" b="1" dirty="0">
                <a:solidFill>
                  <a:schemeClr val="bg1"/>
                </a:solidFill>
                <a:latin typeface="Lato" panose="020F0502020204030203"/>
                <a:ea typeface="EB Garamond" panose="00000500000000000000" pitchFamily="2" charset="0"/>
              </a:endParaRPr>
            </a:p>
          </p:txBody>
        </p:sp>
      </p:grpSp>
      <p:grpSp>
        <p:nvGrpSpPr>
          <p:cNvPr id="41" name="Group 40">
            <a:extLst>
              <a:ext uri="{FF2B5EF4-FFF2-40B4-BE49-F238E27FC236}">
                <a16:creationId xmlns:a16="http://schemas.microsoft.com/office/drawing/2014/main" id="{E47FB2FA-78BF-44E7-81EB-E197700441A5}"/>
              </a:ext>
            </a:extLst>
          </p:cNvPr>
          <p:cNvGrpSpPr/>
          <p:nvPr/>
        </p:nvGrpSpPr>
        <p:grpSpPr>
          <a:xfrm>
            <a:off x="759437" y="1555426"/>
            <a:ext cx="4036912" cy="3857795"/>
            <a:chOff x="719383" y="1551190"/>
            <a:chExt cx="4036912" cy="3857795"/>
          </a:xfrm>
        </p:grpSpPr>
        <p:sp>
          <p:nvSpPr>
            <p:cNvPr id="33" name="TextBox 32">
              <a:extLst>
                <a:ext uri="{FF2B5EF4-FFF2-40B4-BE49-F238E27FC236}">
                  <a16:creationId xmlns:a16="http://schemas.microsoft.com/office/drawing/2014/main" id="{E314E422-8AB3-4A9C-8E32-46BCFF2D4948}"/>
                </a:ext>
              </a:extLst>
            </p:cNvPr>
            <p:cNvSpPr txBox="1"/>
            <p:nvPr/>
          </p:nvSpPr>
          <p:spPr>
            <a:xfrm>
              <a:off x="744556" y="3312022"/>
              <a:ext cx="2654636" cy="276999"/>
            </a:xfrm>
            <a:prstGeom prst="rect">
              <a:avLst/>
            </a:prstGeom>
            <a:noFill/>
          </p:spPr>
          <p:txBody>
            <a:bodyPr wrap="square" rtlCol="0">
              <a:spAutoFit/>
            </a:bodyPr>
            <a:lstStyle/>
            <a:p>
              <a:r>
                <a:rPr lang="en-US" sz="1200" b="1" spc="1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LAWYER POLITICS IN INA</a:t>
              </a:r>
            </a:p>
          </p:txBody>
        </p:sp>
        <p:cxnSp>
          <p:nvCxnSpPr>
            <p:cNvPr id="34" name="Straight Connector 33">
              <a:extLst>
                <a:ext uri="{FF2B5EF4-FFF2-40B4-BE49-F238E27FC236}">
                  <a16:creationId xmlns:a16="http://schemas.microsoft.com/office/drawing/2014/main" id="{7E3DEB65-65BA-46A3-B439-A4384B1CABD9}"/>
                </a:ext>
              </a:extLst>
            </p:cNvPr>
            <p:cNvCxnSpPr>
              <a:cxnSpLocks/>
            </p:cNvCxnSpPr>
            <p:nvPr/>
          </p:nvCxnSpPr>
          <p:spPr>
            <a:xfrm>
              <a:off x="831041" y="3041310"/>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B41460-1265-4D1A-808E-AE39203AC61F}"/>
                </a:ext>
              </a:extLst>
            </p:cNvPr>
            <p:cNvSpPr txBox="1"/>
            <p:nvPr/>
          </p:nvSpPr>
          <p:spPr>
            <a:xfrm>
              <a:off x="731856" y="3643338"/>
              <a:ext cx="4011738" cy="1080937"/>
            </a:xfrm>
            <a:prstGeom prst="rect">
              <a:avLst/>
            </a:prstGeom>
            <a:noFill/>
          </p:spPr>
          <p:txBody>
            <a:bodyPr wrap="square" rtlCol="0">
              <a:spAutoFit/>
            </a:bodyPr>
            <a:lstStyle/>
            <a:p>
              <a:pPr algn="just">
                <a:lnSpc>
                  <a:spcPct val="150000"/>
                </a:lnSpc>
              </a:pP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Duis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aute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irure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dolor in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reprehenderit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voluptate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esse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cillum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dolore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europes</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anim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lorem ipsum dolor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anime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runareri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anim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ider</a:t>
              </a:r>
              <a:endPar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6" name="Straight Connector 35">
              <a:extLst>
                <a:ext uri="{FF2B5EF4-FFF2-40B4-BE49-F238E27FC236}">
                  <a16:creationId xmlns:a16="http://schemas.microsoft.com/office/drawing/2014/main" id="{D19BDA9B-89BE-4A11-8885-FD675FDA0F32}"/>
                </a:ext>
              </a:extLst>
            </p:cNvPr>
            <p:cNvCxnSpPr>
              <a:cxnSpLocks/>
            </p:cNvCxnSpPr>
            <p:nvPr/>
          </p:nvCxnSpPr>
          <p:spPr>
            <a:xfrm>
              <a:off x="813136" y="4950091"/>
              <a:ext cx="3840409" cy="0"/>
            </a:xfrm>
            <a:prstGeom prst="line">
              <a:avLst/>
            </a:prstGeom>
            <a:ln w="12700">
              <a:solidFill>
                <a:srgbClr val="734F0F"/>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D92E151-F789-4897-8010-66315905E201}"/>
                </a:ext>
              </a:extLst>
            </p:cNvPr>
            <p:cNvSpPr txBox="1"/>
            <p:nvPr/>
          </p:nvSpPr>
          <p:spPr>
            <a:xfrm>
              <a:off x="719383" y="5131986"/>
              <a:ext cx="1863207" cy="276999"/>
            </a:xfrm>
            <a:prstGeom prst="rect">
              <a:avLst/>
            </a:prstGeom>
            <a:noFill/>
          </p:spPr>
          <p:txBody>
            <a:bodyPr wrap="square" rtlCol="0">
              <a:spAutoFit/>
            </a:bodyPr>
            <a:lstStyle/>
            <a:p>
              <a:r>
                <a:rPr lang="en-US" sz="1200" b="1" spc="1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VIEW NEXT SLIDE</a:t>
              </a:r>
            </a:p>
          </p:txBody>
        </p:sp>
        <p:cxnSp>
          <p:nvCxnSpPr>
            <p:cNvPr id="38" name="Straight Arrow Connector 37">
              <a:extLst>
                <a:ext uri="{FF2B5EF4-FFF2-40B4-BE49-F238E27FC236}">
                  <a16:creationId xmlns:a16="http://schemas.microsoft.com/office/drawing/2014/main" id="{9C6D9308-725A-4459-84B4-AD8BC5CE040B}"/>
                </a:ext>
              </a:extLst>
            </p:cNvPr>
            <p:cNvCxnSpPr>
              <a:cxnSpLocks/>
            </p:cNvCxnSpPr>
            <p:nvPr/>
          </p:nvCxnSpPr>
          <p:spPr>
            <a:xfrm>
              <a:off x="4143953" y="5262791"/>
              <a:ext cx="509592" cy="0"/>
            </a:xfrm>
            <a:prstGeom prst="straightConnector1">
              <a:avLst/>
            </a:prstGeom>
            <a:ln w="19050">
              <a:solidFill>
                <a:srgbClr val="734F0F"/>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A0B9059-E7D4-4989-982C-0BBC5FFA4B65}"/>
                </a:ext>
              </a:extLst>
            </p:cNvPr>
            <p:cNvSpPr txBox="1"/>
            <p:nvPr/>
          </p:nvSpPr>
          <p:spPr>
            <a:xfrm>
              <a:off x="769955" y="1551190"/>
              <a:ext cx="2905818" cy="276999"/>
            </a:xfrm>
            <a:prstGeom prst="rect">
              <a:avLst/>
            </a:prstGeom>
            <a:noFill/>
          </p:spPr>
          <p:txBody>
            <a:bodyPr wrap="square" rtlCol="0">
              <a:spAutoFit/>
            </a:bodyPr>
            <a:lstStyle/>
            <a:p>
              <a:r>
                <a:rPr lang="en-US" sz="1200" dirty="0">
                  <a:solidFill>
                    <a:srgbClr val="734F0F"/>
                  </a:solidFill>
                  <a:latin typeface="Lato"/>
                  <a:cs typeface="Poppins Medium" panose="00000600000000000000" pitchFamily="2" charset="0"/>
                </a:rPr>
                <a:t>Our Service</a:t>
              </a:r>
            </a:p>
          </p:txBody>
        </p:sp>
        <p:sp>
          <p:nvSpPr>
            <p:cNvPr id="40" name="TextBox 39">
              <a:extLst>
                <a:ext uri="{FF2B5EF4-FFF2-40B4-BE49-F238E27FC236}">
                  <a16:creationId xmlns:a16="http://schemas.microsoft.com/office/drawing/2014/main" id="{FB0BFBEF-FFEF-4488-8F21-C3A80A72BF97}"/>
                </a:ext>
              </a:extLst>
            </p:cNvPr>
            <p:cNvSpPr txBox="1"/>
            <p:nvPr/>
          </p:nvSpPr>
          <p:spPr>
            <a:xfrm>
              <a:off x="744556" y="1905309"/>
              <a:ext cx="4011739"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Our Service Logic Politics</a:t>
              </a:r>
            </a:p>
          </p:txBody>
        </p:sp>
      </p:grpSp>
    </p:spTree>
    <p:extLst>
      <p:ext uri="{BB962C8B-B14F-4D97-AF65-F5344CB8AC3E}">
        <p14:creationId xmlns:p14="http://schemas.microsoft.com/office/powerpoint/2010/main" val="406242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rallelogram 25">
            <a:extLst>
              <a:ext uri="{FF2B5EF4-FFF2-40B4-BE49-F238E27FC236}">
                <a16:creationId xmlns:a16="http://schemas.microsoft.com/office/drawing/2014/main" id="{33E65980-4994-4824-A47E-5C70BB663FC6}"/>
              </a:ext>
            </a:extLst>
          </p:cNvPr>
          <p:cNvSpPr/>
          <p:nvPr/>
        </p:nvSpPr>
        <p:spPr>
          <a:xfrm>
            <a:off x="476250" y="0"/>
            <a:ext cx="11239500" cy="6858000"/>
          </a:xfrm>
          <a:prstGeom prst="parallelogram">
            <a:avLst>
              <a:gd name="adj" fmla="val 91111"/>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82723782-04F1-4004-AB6D-2081FF53935E}"/>
              </a:ext>
            </a:extLst>
          </p:cNvPr>
          <p:cNvGrpSpPr/>
          <p:nvPr/>
        </p:nvGrpSpPr>
        <p:grpSpPr>
          <a:xfrm>
            <a:off x="2182666" y="1876212"/>
            <a:ext cx="7826668" cy="4454071"/>
            <a:chOff x="2182666" y="1598386"/>
            <a:chExt cx="7826668" cy="4454071"/>
          </a:xfrm>
        </p:grpSpPr>
        <p:sp>
          <p:nvSpPr>
            <p:cNvPr id="3" name="Oval 2">
              <a:extLst>
                <a:ext uri="{FF2B5EF4-FFF2-40B4-BE49-F238E27FC236}">
                  <a16:creationId xmlns:a16="http://schemas.microsoft.com/office/drawing/2014/main" id="{E2C174DC-30D3-42C4-AB38-9FBD03A97590}"/>
                </a:ext>
              </a:extLst>
            </p:cNvPr>
            <p:cNvSpPr/>
            <p:nvPr/>
          </p:nvSpPr>
          <p:spPr>
            <a:xfrm>
              <a:off x="2514992" y="4688113"/>
              <a:ext cx="1364344" cy="1364344"/>
            </a:xfrm>
            <a:prstGeom prst="ellipse">
              <a:avLst/>
            </a:prstGeom>
            <a:solidFill>
              <a:srgbClr val="734F0F"/>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a:extLst>
                <a:ext uri="{FF2B5EF4-FFF2-40B4-BE49-F238E27FC236}">
                  <a16:creationId xmlns:a16="http://schemas.microsoft.com/office/drawing/2014/main" id="{7640A603-D179-4FB5-A231-366DC3F68E2E}"/>
                </a:ext>
              </a:extLst>
            </p:cNvPr>
            <p:cNvSpPr/>
            <p:nvPr/>
          </p:nvSpPr>
          <p:spPr>
            <a:xfrm>
              <a:off x="5413828" y="4688113"/>
              <a:ext cx="1364344" cy="1364344"/>
            </a:xfrm>
            <a:prstGeom prst="ellipse">
              <a:avLst/>
            </a:prstGeom>
            <a:solidFill>
              <a:srgbClr val="734F0F"/>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a:extLst>
                <a:ext uri="{FF2B5EF4-FFF2-40B4-BE49-F238E27FC236}">
                  <a16:creationId xmlns:a16="http://schemas.microsoft.com/office/drawing/2014/main" id="{AE67EBBD-737A-40E1-ADE6-A94195F495AB}"/>
                </a:ext>
              </a:extLst>
            </p:cNvPr>
            <p:cNvSpPr/>
            <p:nvPr/>
          </p:nvSpPr>
          <p:spPr>
            <a:xfrm>
              <a:off x="8324613" y="4688113"/>
              <a:ext cx="1364344" cy="1364344"/>
            </a:xfrm>
            <a:prstGeom prst="ellipse">
              <a:avLst/>
            </a:prstGeom>
            <a:solidFill>
              <a:srgbClr val="734F0F"/>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Rounded Corners 5">
              <a:extLst>
                <a:ext uri="{FF2B5EF4-FFF2-40B4-BE49-F238E27FC236}">
                  <a16:creationId xmlns:a16="http://schemas.microsoft.com/office/drawing/2014/main" id="{D7A991C5-4375-4895-B24C-702D341A1198}"/>
                </a:ext>
              </a:extLst>
            </p:cNvPr>
            <p:cNvSpPr/>
            <p:nvPr/>
          </p:nvSpPr>
          <p:spPr>
            <a:xfrm>
              <a:off x="2311793" y="2761342"/>
              <a:ext cx="1770742" cy="2841172"/>
            </a:xfrm>
            <a:prstGeom prst="roundRect">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Rounded Corners 6">
              <a:extLst>
                <a:ext uri="{FF2B5EF4-FFF2-40B4-BE49-F238E27FC236}">
                  <a16:creationId xmlns:a16="http://schemas.microsoft.com/office/drawing/2014/main" id="{D1A389F8-7672-46DA-BFBB-957BCE9C8068}"/>
                </a:ext>
              </a:extLst>
            </p:cNvPr>
            <p:cNvSpPr/>
            <p:nvPr/>
          </p:nvSpPr>
          <p:spPr>
            <a:xfrm>
              <a:off x="8121414" y="2761343"/>
              <a:ext cx="1770742" cy="2841172"/>
            </a:xfrm>
            <a:prstGeom prst="roundRect">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Rounded Corners 7">
              <a:extLst>
                <a:ext uri="{FF2B5EF4-FFF2-40B4-BE49-F238E27FC236}">
                  <a16:creationId xmlns:a16="http://schemas.microsoft.com/office/drawing/2014/main" id="{B8974480-4587-470A-AFD1-0943C8C2CBE3}"/>
                </a:ext>
              </a:extLst>
            </p:cNvPr>
            <p:cNvSpPr/>
            <p:nvPr/>
          </p:nvSpPr>
          <p:spPr>
            <a:xfrm>
              <a:off x="5179855" y="2761342"/>
              <a:ext cx="1770742" cy="2841172"/>
            </a:xfrm>
            <a:prstGeom prst="roundRect">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59CFA143-D042-40CE-B6C1-50067E146665}"/>
                </a:ext>
              </a:extLst>
            </p:cNvPr>
            <p:cNvSpPr txBox="1"/>
            <p:nvPr/>
          </p:nvSpPr>
          <p:spPr>
            <a:xfrm>
              <a:off x="5413827" y="4085699"/>
              <a:ext cx="1364346" cy="1079783"/>
            </a:xfrm>
            <a:prstGeom prst="rect">
              <a:avLst/>
            </a:prstGeom>
            <a:noFill/>
          </p:spPr>
          <p:txBody>
            <a:bodyPr wrap="square">
              <a:spAutoFit/>
            </a:bodyPr>
            <a:lstStyle/>
            <a:p>
              <a:pPr algn="ctr">
                <a:lnSpc>
                  <a:spcPct val="150000"/>
                </a:lnSpc>
              </a:pPr>
              <a:r>
                <a:rPr lang="en-ID" sz="1100" b="0" i="0" dirty="0">
                  <a:solidFill>
                    <a:schemeClr val="tx1">
                      <a:lumMod val="75000"/>
                      <a:lumOff val="25000"/>
                    </a:schemeClr>
                  </a:solidFill>
                  <a:effectLst/>
                  <a:latin typeface="Lato" panose="020F0502020204030203" pitchFamily="34" charset="0"/>
                </a:rPr>
                <a:t>Eos et </a:t>
              </a:r>
              <a:r>
                <a:rPr lang="en-ID" sz="1100" b="0" i="0" dirty="0" err="1">
                  <a:solidFill>
                    <a:schemeClr val="tx1">
                      <a:lumMod val="75000"/>
                      <a:lumOff val="25000"/>
                    </a:schemeClr>
                  </a:solidFill>
                  <a:effectLst/>
                  <a:latin typeface="Lato" panose="020F0502020204030203" pitchFamily="34" charset="0"/>
                </a:rPr>
                <a:t>accusamus</a:t>
              </a:r>
              <a:r>
                <a:rPr lang="en-ID" sz="1100" b="0" i="0" dirty="0">
                  <a:solidFill>
                    <a:schemeClr val="tx1">
                      <a:lumMod val="75000"/>
                      <a:lumOff val="25000"/>
                    </a:schemeClr>
                  </a:solidFill>
                  <a:effectLst/>
                  <a:latin typeface="Lato" panose="020F0502020204030203" pitchFamily="34" charset="0"/>
                </a:rPr>
                <a:t> et </a:t>
              </a:r>
              <a:r>
                <a:rPr lang="en-ID" sz="1100" b="0" i="0" dirty="0" err="1">
                  <a:solidFill>
                    <a:schemeClr val="tx1">
                      <a:lumMod val="75000"/>
                      <a:lumOff val="25000"/>
                    </a:schemeClr>
                  </a:solidFill>
                  <a:effectLst/>
                  <a:latin typeface="Lato" panose="020F0502020204030203" pitchFamily="34" charset="0"/>
                </a:rPr>
                <a:t>iusto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odio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dignissimos</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ducimus</a:t>
              </a:r>
              <a:endParaRPr lang="en-ID" sz="1100" dirty="0">
                <a:solidFill>
                  <a:schemeClr val="tx1">
                    <a:lumMod val="75000"/>
                    <a:lumOff val="25000"/>
                  </a:schemeClr>
                </a:solidFill>
                <a:latin typeface="Lato" panose="020F0502020204030203" pitchFamily="34" charset="0"/>
              </a:endParaRPr>
            </a:p>
          </p:txBody>
        </p:sp>
        <p:sp>
          <p:nvSpPr>
            <p:cNvPr id="10" name="TextBox 9">
              <a:extLst>
                <a:ext uri="{FF2B5EF4-FFF2-40B4-BE49-F238E27FC236}">
                  <a16:creationId xmlns:a16="http://schemas.microsoft.com/office/drawing/2014/main" id="{22E074C5-78C1-4F1E-9461-EB9F5D4CFD0E}"/>
                </a:ext>
              </a:extLst>
            </p:cNvPr>
            <p:cNvSpPr txBox="1"/>
            <p:nvPr/>
          </p:nvSpPr>
          <p:spPr>
            <a:xfrm>
              <a:off x="8324612" y="4085699"/>
              <a:ext cx="1364346" cy="1079783"/>
            </a:xfrm>
            <a:prstGeom prst="rect">
              <a:avLst/>
            </a:prstGeom>
            <a:noFill/>
          </p:spPr>
          <p:txBody>
            <a:bodyPr wrap="square">
              <a:spAutoFit/>
            </a:bodyPr>
            <a:lstStyle/>
            <a:p>
              <a:pPr algn="ctr">
                <a:lnSpc>
                  <a:spcPct val="150000"/>
                </a:lnSpc>
              </a:pPr>
              <a:r>
                <a:rPr lang="en-ID" sz="1100" b="0" i="0" dirty="0">
                  <a:solidFill>
                    <a:schemeClr val="tx1">
                      <a:lumMod val="75000"/>
                      <a:lumOff val="25000"/>
                    </a:schemeClr>
                  </a:solidFill>
                  <a:effectLst/>
                  <a:latin typeface="Lato" panose="020F0502020204030203" pitchFamily="34" charset="0"/>
                </a:rPr>
                <a:t>Eos et </a:t>
              </a:r>
              <a:r>
                <a:rPr lang="en-ID" sz="1100" b="0" i="0" dirty="0" err="1">
                  <a:solidFill>
                    <a:schemeClr val="tx1">
                      <a:lumMod val="75000"/>
                      <a:lumOff val="25000"/>
                    </a:schemeClr>
                  </a:solidFill>
                  <a:effectLst/>
                  <a:latin typeface="Lato" panose="020F0502020204030203" pitchFamily="34" charset="0"/>
                </a:rPr>
                <a:t>accusamus</a:t>
              </a:r>
              <a:r>
                <a:rPr lang="en-ID" sz="1100" b="0" i="0" dirty="0">
                  <a:solidFill>
                    <a:schemeClr val="tx1">
                      <a:lumMod val="75000"/>
                      <a:lumOff val="25000"/>
                    </a:schemeClr>
                  </a:solidFill>
                  <a:effectLst/>
                  <a:latin typeface="Lato" panose="020F0502020204030203" pitchFamily="34" charset="0"/>
                </a:rPr>
                <a:t> et </a:t>
              </a:r>
              <a:r>
                <a:rPr lang="en-ID" sz="1100" b="0" i="0" dirty="0" err="1">
                  <a:solidFill>
                    <a:schemeClr val="tx1">
                      <a:lumMod val="75000"/>
                      <a:lumOff val="25000"/>
                    </a:schemeClr>
                  </a:solidFill>
                  <a:effectLst/>
                  <a:latin typeface="Lato" panose="020F0502020204030203" pitchFamily="34" charset="0"/>
                </a:rPr>
                <a:t>iusto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odio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dignissimos</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ducimus</a:t>
              </a:r>
              <a:endParaRPr lang="en-ID" sz="1100" dirty="0">
                <a:solidFill>
                  <a:schemeClr val="tx1">
                    <a:lumMod val="75000"/>
                    <a:lumOff val="25000"/>
                  </a:schemeClr>
                </a:solidFill>
                <a:latin typeface="Lato" panose="020F0502020204030203" pitchFamily="34" charset="0"/>
              </a:endParaRPr>
            </a:p>
          </p:txBody>
        </p:sp>
        <p:sp>
          <p:nvSpPr>
            <p:cNvPr id="11" name="TextBox 10">
              <a:extLst>
                <a:ext uri="{FF2B5EF4-FFF2-40B4-BE49-F238E27FC236}">
                  <a16:creationId xmlns:a16="http://schemas.microsoft.com/office/drawing/2014/main" id="{4EE72B40-1D78-4D8B-AA25-B40779AAFB86}"/>
                </a:ext>
              </a:extLst>
            </p:cNvPr>
            <p:cNvSpPr txBox="1"/>
            <p:nvPr/>
          </p:nvSpPr>
          <p:spPr>
            <a:xfrm>
              <a:off x="2503908" y="4085699"/>
              <a:ext cx="1364346" cy="1079783"/>
            </a:xfrm>
            <a:prstGeom prst="rect">
              <a:avLst/>
            </a:prstGeom>
            <a:noFill/>
          </p:spPr>
          <p:txBody>
            <a:bodyPr wrap="square">
              <a:spAutoFit/>
            </a:bodyPr>
            <a:lstStyle/>
            <a:p>
              <a:pPr algn="ctr">
                <a:lnSpc>
                  <a:spcPct val="150000"/>
                </a:lnSpc>
              </a:pPr>
              <a:r>
                <a:rPr lang="en-ID" sz="1100" b="0" i="0" dirty="0">
                  <a:solidFill>
                    <a:schemeClr val="tx1">
                      <a:lumMod val="75000"/>
                      <a:lumOff val="25000"/>
                    </a:schemeClr>
                  </a:solidFill>
                  <a:effectLst/>
                  <a:latin typeface="Lato" panose="020F0502020204030203" pitchFamily="34" charset="0"/>
                </a:rPr>
                <a:t>Eos et </a:t>
              </a:r>
              <a:r>
                <a:rPr lang="en-ID" sz="1100" b="0" i="0" dirty="0" err="1">
                  <a:solidFill>
                    <a:schemeClr val="tx1">
                      <a:lumMod val="75000"/>
                      <a:lumOff val="25000"/>
                    </a:schemeClr>
                  </a:solidFill>
                  <a:effectLst/>
                  <a:latin typeface="Lato" panose="020F0502020204030203" pitchFamily="34" charset="0"/>
                </a:rPr>
                <a:t>accusamus</a:t>
              </a:r>
              <a:r>
                <a:rPr lang="en-ID" sz="1100" b="0" i="0" dirty="0">
                  <a:solidFill>
                    <a:schemeClr val="tx1">
                      <a:lumMod val="75000"/>
                      <a:lumOff val="25000"/>
                    </a:schemeClr>
                  </a:solidFill>
                  <a:effectLst/>
                  <a:latin typeface="Lato" panose="020F0502020204030203" pitchFamily="34" charset="0"/>
                </a:rPr>
                <a:t> et </a:t>
              </a:r>
              <a:r>
                <a:rPr lang="en-ID" sz="1100" b="0" i="0" dirty="0" err="1">
                  <a:solidFill>
                    <a:schemeClr val="tx1">
                      <a:lumMod val="75000"/>
                      <a:lumOff val="25000"/>
                    </a:schemeClr>
                  </a:solidFill>
                  <a:effectLst/>
                  <a:latin typeface="Lato" panose="020F0502020204030203" pitchFamily="34" charset="0"/>
                </a:rPr>
                <a:t>iusto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odio</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dignissimos</a:t>
              </a:r>
              <a:r>
                <a:rPr lang="en-ID" sz="1100" b="0" i="0" dirty="0">
                  <a:solidFill>
                    <a:schemeClr val="tx1">
                      <a:lumMod val="75000"/>
                      <a:lumOff val="25000"/>
                    </a:schemeClr>
                  </a:solidFill>
                  <a:effectLst/>
                  <a:latin typeface="Lato" panose="020F0502020204030203" pitchFamily="34" charset="0"/>
                </a:rPr>
                <a:t> </a:t>
              </a:r>
              <a:r>
                <a:rPr lang="en-ID" sz="1100" b="0" i="0" dirty="0" err="1">
                  <a:solidFill>
                    <a:schemeClr val="tx1">
                      <a:lumMod val="75000"/>
                      <a:lumOff val="25000"/>
                    </a:schemeClr>
                  </a:solidFill>
                  <a:effectLst/>
                  <a:latin typeface="Lato" panose="020F0502020204030203" pitchFamily="34" charset="0"/>
                </a:rPr>
                <a:t>ducimus</a:t>
              </a:r>
              <a:endParaRPr lang="en-ID" sz="1100" dirty="0">
                <a:solidFill>
                  <a:schemeClr val="tx1">
                    <a:lumMod val="75000"/>
                    <a:lumOff val="25000"/>
                  </a:schemeClr>
                </a:solidFill>
                <a:latin typeface="Lato" panose="020F0502020204030203" pitchFamily="34" charset="0"/>
              </a:endParaRPr>
            </a:p>
          </p:txBody>
        </p:sp>
        <p:sp>
          <p:nvSpPr>
            <p:cNvPr id="12" name="Rectangle: Rounded Corners 11">
              <a:extLst>
                <a:ext uri="{FF2B5EF4-FFF2-40B4-BE49-F238E27FC236}">
                  <a16:creationId xmlns:a16="http://schemas.microsoft.com/office/drawing/2014/main" id="{5D8C6CDE-6AE8-4CD5-BFA4-0CA0F0A9825E}"/>
                </a:ext>
              </a:extLst>
            </p:cNvPr>
            <p:cNvSpPr/>
            <p:nvPr/>
          </p:nvSpPr>
          <p:spPr>
            <a:xfrm>
              <a:off x="2420100" y="2979828"/>
              <a:ext cx="1556269" cy="2497048"/>
            </a:xfrm>
            <a:prstGeom prst="roundRect">
              <a:avLst/>
            </a:prstGeom>
            <a:noFill/>
            <a:ln>
              <a:solidFill>
                <a:srgbClr val="7F5539"/>
              </a:solid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Rounded Corners 12">
              <a:extLst>
                <a:ext uri="{FF2B5EF4-FFF2-40B4-BE49-F238E27FC236}">
                  <a16:creationId xmlns:a16="http://schemas.microsoft.com/office/drawing/2014/main" id="{EC5BCD73-02D8-4F09-9BCB-8B004F6B04FE}"/>
                </a:ext>
              </a:extLst>
            </p:cNvPr>
            <p:cNvSpPr/>
            <p:nvPr/>
          </p:nvSpPr>
          <p:spPr>
            <a:xfrm>
              <a:off x="5287091" y="2979828"/>
              <a:ext cx="1556269" cy="2497048"/>
            </a:xfrm>
            <a:prstGeom prst="roundRect">
              <a:avLst/>
            </a:prstGeom>
            <a:noFill/>
            <a:ln>
              <a:solidFill>
                <a:srgbClr val="7F5539"/>
              </a:solid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Hexagon 13">
              <a:extLst>
                <a:ext uri="{FF2B5EF4-FFF2-40B4-BE49-F238E27FC236}">
                  <a16:creationId xmlns:a16="http://schemas.microsoft.com/office/drawing/2014/main" id="{64B81CE8-9A74-4B9C-9844-346AD7CA30F6}"/>
                </a:ext>
              </a:extLst>
            </p:cNvPr>
            <p:cNvSpPr/>
            <p:nvPr/>
          </p:nvSpPr>
          <p:spPr>
            <a:xfrm rot="5400000">
              <a:off x="2022258" y="1758794"/>
              <a:ext cx="2325914" cy="2005098"/>
            </a:xfrm>
            <a:prstGeom prst="hexagon">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F50CB27D-3593-4C65-982A-DECDC3A75A9C}"/>
                </a:ext>
              </a:extLst>
            </p:cNvPr>
            <p:cNvSpPr txBox="1"/>
            <p:nvPr/>
          </p:nvSpPr>
          <p:spPr>
            <a:xfrm>
              <a:off x="2815561" y="2393504"/>
              <a:ext cx="832279" cy="769441"/>
            </a:xfrm>
            <a:prstGeom prst="rect">
              <a:avLst/>
            </a:prstGeom>
            <a:noFill/>
          </p:spPr>
          <p:txBody>
            <a:bodyPr wrap="none" rtlCol="0">
              <a:spAutoFit/>
            </a:bodyPr>
            <a:lstStyle/>
            <a:p>
              <a:r>
                <a:rPr lang="id-ID" sz="4400" b="1" dirty="0">
                  <a:solidFill>
                    <a:srgbClr val="734F0F"/>
                  </a:solidFill>
                  <a:latin typeface="Lato" panose="020F0502020204030203"/>
                  <a:cs typeface="Poppins" panose="00000500000000000000" pitchFamily="2" charset="0"/>
                </a:rPr>
                <a:t>01</a:t>
              </a:r>
            </a:p>
          </p:txBody>
        </p:sp>
        <p:sp>
          <p:nvSpPr>
            <p:cNvPr id="16" name="Hexagon 15">
              <a:extLst>
                <a:ext uri="{FF2B5EF4-FFF2-40B4-BE49-F238E27FC236}">
                  <a16:creationId xmlns:a16="http://schemas.microsoft.com/office/drawing/2014/main" id="{2DD2C793-270B-4AC1-B097-16CCAEDA41AF}"/>
                </a:ext>
              </a:extLst>
            </p:cNvPr>
            <p:cNvSpPr/>
            <p:nvPr/>
          </p:nvSpPr>
          <p:spPr>
            <a:xfrm rot="5400000">
              <a:off x="4946903" y="1770743"/>
              <a:ext cx="2298194" cy="1981200"/>
            </a:xfrm>
            <a:prstGeom prst="hexagon">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a:extLst>
                <a:ext uri="{FF2B5EF4-FFF2-40B4-BE49-F238E27FC236}">
                  <a16:creationId xmlns:a16="http://schemas.microsoft.com/office/drawing/2014/main" id="{A94F2024-021A-4DF9-B5F2-04407FE90DCF}"/>
                </a:ext>
              </a:extLst>
            </p:cNvPr>
            <p:cNvSpPr txBox="1"/>
            <p:nvPr/>
          </p:nvSpPr>
          <p:spPr>
            <a:xfrm>
              <a:off x="5724423" y="2393504"/>
              <a:ext cx="832279" cy="769441"/>
            </a:xfrm>
            <a:prstGeom prst="rect">
              <a:avLst/>
            </a:prstGeom>
            <a:noFill/>
          </p:spPr>
          <p:txBody>
            <a:bodyPr wrap="none" rtlCol="0">
              <a:spAutoFit/>
            </a:bodyPr>
            <a:lstStyle/>
            <a:p>
              <a:r>
                <a:rPr lang="id-ID" sz="4400" b="1" dirty="0">
                  <a:solidFill>
                    <a:srgbClr val="734F0F"/>
                  </a:solidFill>
                  <a:latin typeface="Lato" panose="020F0502020204030203"/>
                  <a:cs typeface="Poppins" panose="00000500000000000000" pitchFamily="2" charset="0"/>
                </a:rPr>
                <a:t>02</a:t>
              </a:r>
            </a:p>
          </p:txBody>
        </p:sp>
        <p:sp>
          <p:nvSpPr>
            <p:cNvPr id="18" name="Rectangle: Rounded Corners 17">
              <a:extLst>
                <a:ext uri="{FF2B5EF4-FFF2-40B4-BE49-F238E27FC236}">
                  <a16:creationId xmlns:a16="http://schemas.microsoft.com/office/drawing/2014/main" id="{976D23CE-64E2-4C10-A0E7-7365814552E4}"/>
                </a:ext>
              </a:extLst>
            </p:cNvPr>
            <p:cNvSpPr/>
            <p:nvPr/>
          </p:nvSpPr>
          <p:spPr>
            <a:xfrm>
              <a:off x="8218014" y="2979828"/>
              <a:ext cx="1556269" cy="2497048"/>
            </a:xfrm>
            <a:prstGeom prst="roundRect">
              <a:avLst/>
            </a:prstGeom>
            <a:noFill/>
            <a:ln>
              <a:solidFill>
                <a:srgbClr val="7F5539"/>
              </a:solid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xagon 18">
              <a:extLst>
                <a:ext uri="{FF2B5EF4-FFF2-40B4-BE49-F238E27FC236}">
                  <a16:creationId xmlns:a16="http://schemas.microsoft.com/office/drawing/2014/main" id="{A5FF762F-28F6-4523-B6FA-7A5D4CD45C79}"/>
                </a:ext>
              </a:extLst>
            </p:cNvPr>
            <p:cNvSpPr/>
            <p:nvPr/>
          </p:nvSpPr>
          <p:spPr>
            <a:xfrm rot="5400000">
              <a:off x="7843828" y="1758794"/>
              <a:ext cx="2325914" cy="2005098"/>
            </a:xfrm>
            <a:prstGeom prst="hexagon">
              <a:avLst/>
            </a:prstGeom>
            <a:solidFill>
              <a:schemeClr val="bg1"/>
            </a:solidFill>
            <a:ln>
              <a:noFill/>
            </a:ln>
            <a:effectLst>
              <a:outerShdw blurRad="266700" sx="108000" sy="108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09A8F3C1-1AE1-4A15-BC97-10CDACC1DFFE}"/>
                </a:ext>
              </a:extLst>
            </p:cNvPr>
            <p:cNvSpPr txBox="1"/>
            <p:nvPr/>
          </p:nvSpPr>
          <p:spPr>
            <a:xfrm>
              <a:off x="8608550" y="2381733"/>
              <a:ext cx="832279" cy="769441"/>
            </a:xfrm>
            <a:prstGeom prst="rect">
              <a:avLst/>
            </a:prstGeom>
            <a:noFill/>
          </p:spPr>
          <p:txBody>
            <a:bodyPr wrap="none" rtlCol="0">
              <a:spAutoFit/>
            </a:bodyPr>
            <a:lstStyle/>
            <a:p>
              <a:r>
                <a:rPr lang="id-ID" sz="4400" b="1" dirty="0">
                  <a:solidFill>
                    <a:srgbClr val="734F0F"/>
                  </a:solidFill>
                  <a:latin typeface="Lato" panose="020F0502020204030203"/>
                  <a:cs typeface="Poppins" panose="00000500000000000000" pitchFamily="2" charset="0"/>
                </a:rPr>
                <a:t>03</a:t>
              </a:r>
            </a:p>
          </p:txBody>
        </p:sp>
      </p:grpSp>
      <p:grpSp>
        <p:nvGrpSpPr>
          <p:cNvPr id="21" name="Group 20">
            <a:extLst>
              <a:ext uri="{FF2B5EF4-FFF2-40B4-BE49-F238E27FC236}">
                <a16:creationId xmlns:a16="http://schemas.microsoft.com/office/drawing/2014/main" id="{7E385374-99A4-4631-8D90-E3ED3FC20533}"/>
              </a:ext>
            </a:extLst>
          </p:cNvPr>
          <p:cNvGrpSpPr/>
          <p:nvPr/>
        </p:nvGrpSpPr>
        <p:grpSpPr>
          <a:xfrm>
            <a:off x="3851364" y="527717"/>
            <a:ext cx="4489272" cy="968572"/>
            <a:chOff x="3851364" y="556575"/>
            <a:chExt cx="4489272" cy="968572"/>
          </a:xfrm>
        </p:grpSpPr>
        <p:grpSp>
          <p:nvGrpSpPr>
            <p:cNvPr id="22" name="Group 21">
              <a:extLst>
                <a:ext uri="{FF2B5EF4-FFF2-40B4-BE49-F238E27FC236}">
                  <a16:creationId xmlns:a16="http://schemas.microsoft.com/office/drawing/2014/main" id="{1927405F-197E-4144-A8B5-25AA244AE803}"/>
                </a:ext>
              </a:extLst>
            </p:cNvPr>
            <p:cNvGrpSpPr/>
            <p:nvPr/>
          </p:nvGrpSpPr>
          <p:grpSpPr>
            <a:xfrm>
              <a:off x="3851364" y="820713"/>
              <a:ext cx="4489272" cy="704434"/>
              <a:chOff x="3582487" y="1120204"/>
              <a:chExt cx="4489272" cy="704434"/>
            </a:xfrm>
          </p:grpSpPr>
          <p:cxnSp>
            <p:nvCxnSpPr>
              <p:cNvPr id="24" name="Straight Connector 23">
                <a:extLst>
                  <a:ext uri="{FF2B5EF4-FFF2-40B4-BE49-F238E27FC236}">
                    <a16:creationId xmlns:a16="http://schemas.microsoft.com/office/drawing/2014/main" id="{E27B02B6-A91D-4985-B4E9-CB9FA18866BD}"/>
                  </a:ext>
                </a:extLst>
              </p:cNvPr>
              <p:cNvCxnSpPr>
                <a:cxnSpLocks/>
              </p:cNvCxnSpPr>
              <p:nvPr/>
            </p:nvCxnSpPr>
            <p:spPr>
              <a:xfrm>
                <a:off x="5309803" y="1824638"/>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6256DD-70B8-4C3C-A00A-CA5AEF45DFE4}"/>
                  </a:ext>
                </a:extLst>
              </p:cNvPr>
              <p:cNvSpPr txBox="1"/>
              <p:nvPr/>
            </p:nvSpPr>
            <p:spPr>
              <a:xfrm>
                <a:off x="3582487" y="1120204"/>
                <a:ext cx="4489272" cy="523220"/>
              </a:xfrm>
              <a:prstGeom prst="rect">
                <a:avLst/>
              </a:prstGeom>
              <a:noFill/>
            </p:spPr>
            <p:txBody>
              <a:bodyPr wrap="square" rtlCol="0">
                <a:spAutoFit/>
              </a:bodyPr>
              <a:lstStyle/>
              <a:p>
                <a:pPr algn="ctr"/>
                <a:r>
                  <a:rPr lang="en-US" sz="2800" b="1" dirty="0">
                    <a:latin typeface="Playfair display" pitchFamily="2" charset="0"/>
                    <a:cs typeface="Poppins" panose="00000500000000000000" pitchFamily="2" charset="0"/>
                  </a:rPr>
                  <a:t>Our Logic infographic</a:t>
                </a:r>
                <a:endParaRPr lang="en-ID" sz="2800" b="1" dirty="0">
                  <a:latin typeface="Playfair display" pitchFamily="2" charset="0"/>
                  <a:cs typeface="Poppins" panose="00000500000000000000" pitchFamily="2" charset="0"/>
                </a:endParaRPr>
              </a:p>
            </p:txBody>
          </p:sp>
        </p:grpSp>
        <p:sp>
          <p:nvSpPr>
            <p:cNvPr id="23" name="TextBox 22">
              <a:extLst>
                <a:ext uri="{FF2B5EF4-FFF2-40B4-BE49-F238E27FC236}">
                  <a16:creationId xmlns:a16="http://schemas.microsoft.com/office/drawing/2014/main" id="{B2815CD4-F32A-46F0-BC2C-9ED92F8D3D3B}"/>
                </a:ext>
              </a:extLst>
            </p:cNvPr>
            <p:cNvSpPr txBox="1"/>
            <p:nvPr/>
          </p:nvSpPr>
          <p:spPr>
            <a:xfrm>
              <a:off x="5064538" y="556575"/>
              <a:ext cx="2062937" cy="276999"/>
            </a:xfrm>
            <a:prstGeom prst="rect">
              <a:avLst/>
            </a:prstGeom>
            <a:noFill/>
          </p:spPr>
          <p:txBody>
            <a:bodyPr wrap="none" rtlCol="0">
              <a:spAutoFit/>
            </a:bodyPr>
            <a:lstStyle/>
            <a:p>
              <a:pPr algn="ctr"/>
              <a:r>
                <a:rPr lang="en-US" sz="1200" spc="200" dirty="0">
                  <a:solidFill>
                    <a:srgbClr val="7F5539"/>
                  </a:solidFill>
                  <a:latin typeface="Lato" panose="020F0502020204030203" pitchFamily="34" charset="0"/>
                  <a:cs typeface="Poppins Medium" panose="00000600000000000000" pitchFamily="2" charset="0"/>
                </a:rPr>
                <a:t>LOGIC INFOGRAPHIC</a:t>
              </a:r>
            </a:p>
          </p:txBody>
        </p:sp>
      </p:grpSp>
    </p:spTree>
    <p:extLst>
      <p:ext uri="{BB962C8B-B14F-4D97-AF65-F5344CB8AC3E}">
        <p14:creationId xmlns:p14="http://schemas.microsoft.com/office/powerpoint/2010/main" val="299833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8DE793-EC0A-46A6-BA79-2B6B7C9797A8}"/>
              </a:ext>
            </a:extLst>
          </p:cNvPr>
          <p:cNvSpPr>
            <a:spLocks noGrp="1"/>
          </p:cNvSpPr>
          <p:nvPr>
            <p:ph type="pic" sz="quarter" idx="10"/>
          </p:nvPr>
        </p:nvSpPr>
        <p:spPr/>
      </p:sp>
      <p:pic>
        <p:nvPicPr>
          <p:cNvPr id="11" name="Picture 10" descr="iPhoneX_Mock_up.png">
            <a:extLst>
              <a:ext uri="{FF2B5EF4-FFF2-40B4-BE49-F238E27FC236}">
                <a16:creationId xmlns:a16="http://schemas.microsoft.com/office/drawing/2014/main" id="{B0AA3ABF-C8F8-4671-BCBC-695A9082A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919" y="1032933"/>
            <a:ext cx="2508004" cy="4792134"/>
          </a:xfrm>
          <a:prstGeom prst="rect">
            <a:avLst/>
          </a:prstGeom>
          <a:effectLst>
            <a:outerShdw blurRad="635000" dist="317500" sx="90000" sy="90000" algn="ctr" rotWithShape="0">
              <a:prstClr val="black">
                <a:alpha val="30000"/>
              </a:prstClr>
            </a:outerShdw>
          </a:effectLst>
        </p:spPr>
      </p:pic>
      <p:sp>
        <p:nvSpPr>
          <p:cNvPr id="10" name="Arrow: Chevron 9">
            <a:extLst>
              <a:ext uri="{FF2B5EF4-FFF2-40B4-BE49-F238E27FC236}">
                <a16:creationId xmlns:a16="http://schemas.microsoft.com/office/drawing/2014/main" id="{89C6C5AA-54E3-4822-80C0-C07EF1DF7E8D}"/>
              </a:ext>
            </a:extLst>
          </p:cNvPr>
          <p:cNvSpPr/>
          <p:nvPr/>
        </p:nvSpPr>
        <p:spPr>
          <a:xfrm flipH="1">
            <a:off x="5690848" y="1971207"/>
            <a:ext cx="1847537" cy="2915586"/>
          </a:xfrm>
          <a:prstGeom prst="chevron">
            <a:avLst>
              <a:gd name="adj" fmla="val 49486"/>
            </a:avLst>
          </a:prstGeom>
          <a:solidFill>
            <a:srgbClr val="734F0F"/>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9" name="TextBox 18">
            <a:extLst>
              <a:ext uri="{FF2B5EF4-FFF2-40B4-BE49-F238E27FC236}">
                <a16:creationId xmlns:a16="http://schemas.microsoft.com/office/drawing/2014/main" id="{00D27C84-165F-499C-BAB1-E9B926BD7CBC}"/>
              </a:ext>
            </a:extLst>
          </p:cNvPr>
          <p:cNvSpPr txBox="1"/>
          <p:nvPr/>
        </p:nvSpPr>
        <p:spPr>
          <a:xfrm>
            <a:off x="910169" y="1321852"/>
            <a:ext cx="4034351"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Logic Politics Mockup Slide</a:t>
            </a:r>
          </a:p>
        </p:txBody>
      </p:sp>
      <p:cxnSp>
        <p:nvCxnSpPr>
          <p:cNvPr id="20" name="Straight Connector 19">
            <a:extLst>
              <a:ext uri="{FF2B5EF4-FFF2-40B4-BE49-F238E27FC236}">
                <a16:creationId xmlns:a16="http://schemas.microsoft.com/office/drawing/2014/main" id="{3E81B702-0F30-4A3E-84CF-D4E25BFF5AE1}"/>
              </a:ext>
            </a:extLst>
          </p:cNvPr>
          <p:cNvCxnSpPr>
            <a:cxnSpLocks/>
          </p:cNvCxnSpPr>
          <p:nvPr/>
        </p:nvCxnSpPr>
        <p:spPr>
          <a:xfrm>
            <a:off x="985870" y="2529675"/>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D39B1F-F4F2-48EF-ADA3-6F4C9BD17586}"/>
              </a:ext>
            </a:extLst>
          </p:cNvPr>
          <p:cNvSpPr txBox="1"/>
          <p:nvPr/>
        </p:nvSpPr>
        <p:spPr>
          <a:xfrm>
            <a:off x="908597" y="2779642"/>
            <a:ext cx="4011740" cy="822533"/>
          </a:xfrm>
          <a:prstGeom prst="rect">
            <a:avLst/>
          </a:prstGeom>
          <a:noFill/>
        </p:spPr>
        <p:txBody>
          <a:bodyPr wrap="square" rtlCol="0">
            <a:spAutoFit/>
          </a:bodyPr>
          <a:lstStyle/>
          <a:p>
            <a:pPr algn="just">
              <a:lnSpc>
                <a:spcPct val="150000"/>
              </a:lnSpc>
            </a:pPr>
            <a:r>
              <a:rPr lang="en-US" sz="1100" dirty="0" err="1">
                <a:latin typeface="Lato" panose="020F0502020204030203" pitchFamily="34" charset="0"/>
                <a:ea typeface="Open Sans" panose="020B0606030504020204" pitchFamily="34" charset="0"/>
                <a:cs typeface="Open Sans" panose="020B0606030504020204" pitchFamily="34" charset="0"/>
              </a:rPr>
              <a:t>Voluptate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beliton</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essesa</a:t>
            </a:r>
            <a:r>
              <a:rPr lang="en-US" sz="1100" dirty="0">
                <a:latin typeface="Lato" panose="020F0502020204030203" pitchFamily="34" charset="0"/>
                <a:ea typeface="Open Sans" panose="020B0606030504020204" pitchFamily="34" charset="0"/>
                <a:cs typeface="Open Sans" panose="020B0606030504020204" pitchFamily="34" charset="0"/>
              </a:rPr>
              <a:t> in </a:t>
            </a:r>
            <a:r>
              <a:rPr lang="en-US" sz="1100" dirty="0" err="1">
                <a:latin typeface="Lato" panose="020F0502020204030203" pitchFamily="34" charset="0"/>
                <a:ea typeface="Open Sans" panose="020B0606030504020204" pitchFamily="34" charset="0"/>
                <a:cs typeface="Open Sans" panose="020B0606030504020204" pitchFamily="34" charset="0"/>
              </a:rPr>
              <a:t>cillum</a:t>
            </a:r>
            <a:r>
              <a:rPr lang="en-US" sz="1100" dirty="0">
                <a:latin typeface="Lato" panose="020F0502020204030203" pitchFamily="34" charset="0"/>
                <a:ea typeface="Open Sans" panose="020B0606030504020204" pitchFamily="34" charset="0"/>
                <a:cs typeface="Open Sans" panose="020B0606030504020204" pitchFamily="34" charset="0"/>
              </a:rPr>
              <a:t> ipsum dolor </a:t>
            </a:r>
            <a:r>
              <a:rPr lang="en-US" sz="1100" dirty="0" err="1">
                <a:latin typeface="Lato" panose="020F0502020204030203" pitchFamily="34" charset="0"/>
                <a:ea typeface="Open Sans" panose="020B0606030504020204" pitchFamily="34" charset="0"/>
                <a:cs typeface="Open Sans" panose="020B0606030504020204" pitchFamily="34" charset="0"/>
              </a:rPr>
              <a:t>sthe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mawna</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aliqua</a:t>
            </a:r>
            <a:r>
              <a:rPr lang="en-US" sz="1100" dirty="0">
                <a:latin typeface="Lato" panose="020F0502020204030203" pitchFamily="34" charset="0"/>
                <a:ea typeface="Open Sans" panose="020B0606030504020204" pitchFamily="34" charset="0"/>
                <a:cs typeface="Open Sans" panose="020B0606030504020204" pitchFamily="34" charset="0"/>
              </a:rPr>
              <a:t> uta </a:t>
            </a:r>
            <a:r>
              <a:rPr lang="en-US" sz="1100" dirty="0" err="1">
                <a:latin typeface="Lato" panose="020F0502020204030203" pitchFamily="34" charset="0"/>
                <a:ea typeface="Open Sans" panose="020B0606030504020204" pitchFamily="34" charset="0"/>
                <a:cs typeface="Open Sans" panose="020B0606030504020204" pitchFamily="34" charset="0"/>
              </a:rPr>
              <a:t>consectetur</a:t>
            </a:r>
            <a:r>
              <a:rPr lang="en-US" sz="1100" dirty="0">
                <a:latin typeface="Lato" panose="020F0502020204030203" pitchFamily="34" charset="0"/>
                <a:ea typeface="Open Sans" panose="020B0606030504020204" pitchFamily="34" charset="0"/>
                <a:cs typeface="Open Sans" panose="020B0606030504020204" pitchFamily="34" charset="0"/>
              </a:rPr>
              <a:t> anime id </a:t>
            </a:r>
            <a:r>
              <a:rPr lang="en-US" sz="1100" dirty="0" err="1">
                <a:latin typeface="Lato" panose="020F0502020204030203" pitchFamily="34" charset="0"/>
                <a:ea typeface="Open Sans" panose="020B0606030504020204" pitchFamily="34" charset="0"/>
                <a:cs typeface="Open Sans" panose="020B0606030504020204" pitchFamily="34" charset="0"/>
              </a:rPr>
              <a:t>estas</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laborum</a:t>
            </a:r>
            <a:r>
              <a:rPr lang="en-US" sz="1100" dirty="0">
                <a:latin typeface="Lato" panose="020F0502020204030203" pitchFamily="34" charset="0"/>
                <a:ea typeface="Open Sans" panose="020B0606030504020204" pitchFamily="34" charset="0"/>
                <a:cs typeface="Open Sans" panose="020B0606030504020204" pitchFamily="34" charset="0"/>
              </a:rPr>
              <a:t> Lorem </a:t>
            </a:r>
            <a:r>
              <a:rPr lang="en-US" sz="1100" dirty="0" err="1">
                <a:latin typeface="Lato" panose="020F0502020204030203" pitchFamily="34" charset="0"/>
                <a:ea typeface="Open Sans" panose="020B0606030504020204" pitchFamily="34" charset="0"/>
                <a:cs typeface="Open Sans" panose="020B0606030504020204" pitchFamily="34" charset="0"/>
              </a:rPr>
              <a:t>enimvas</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internase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nostrud</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consectur</a:t>
            </a:r>
            <a:r>
              <a:rPr lang="en-US" sz="1100" dirty="0">
                <a:latin typeface="Lato" panose="020F0502020204030203" pitchFamily="34" charset="0"/>
                <a:ea typeface="Open Sans" panose="020B0606030504020204" pitchFamily="34" charset="0"/>
                <a:cs typeface="Open Sans" panose="020B0606030504020204" pitchFamily="34" charset="0"/>
              </a:rPr>
              <a:t> anime id </a:t>
            </a:r>
            <a:r>
              <a:rPr lang="en-US" sz="1100" dirty="0" err="1">
                <a:latin typeface="Lato" panose="020F0502020204030203" pitchFamily="34" charset="0"/>
                <a:ea typeface="Open Sans" panose="020B0606030504020204" pitchFamily="34" charset="0"/>
                <a:cs typeface="Open Sans" panose="020B0606030504020204" pitchFamily="34" charset="0"/>
              </a:rPr>
              <a:t>est</a:t>
            </a:r>
            <a:r>
              <a:rPr lang="en-US" sz="1100" dirty="0">
                <a:latin typeface="Lato" panose="020F0502020204030203" pitchFamily="34" charset="0"/>
                <a:ea typeface="Open Sans" panose="020B0606030504020204" pitchFamily="34" charset="0"/>
                <a:cs typeface="Open Sans" panose="020B0606030504020204" pitchFamily="34" charset="0"/>
              </a:rPr>
              <a:t> in </a:t>
            </a:r>
            <a:r>
              <a:rPr lang="en-US" sz="1100" dirty="0" err="1">
                <a:latin typeface="Lato" panose="020F0502020204030203" pitchFamily="34" charset="0"/>
                <a:ea typeface="Open Sans" panose="020B0606030504020204" pitchFamily="34" charset="0"/>
                <a:cs typeface="Open Sans" panose="020B0606030504020204" pitchFamily="34" charset="0"/>
              </a:rPr>
              <a:t>cillum</a:t>
            </a:r>
            <a:r>
              <a:rPr lang="en-US" sz="1100" dirty="0">
                <a:latin typeface="Lato" panose="020F0502020204030203" pitchFamily="34" charset="0"/>
                <a:ea typeface="Open Sans" panose="020B0606030504020204" pitchFamily="34" charset="0"/>
                <a:cs typeface="Open Sans" panose="020B0606030504020204" pitchFamily="34" charset="0"/>
              </a:rPr>
              <a:t> ipsum </a:t>
            </a:r>
            <a:r>
              <a:rPr lang="en-US" sz="1100" dirty="0" err="1">
                <a:latin typeface="Lato" panose="020F0502020204030203" pitchFamily="34" charset="0"/>
                <a:ea typeface="Open Sans" panose="020B0606030504020204" pitchFamily="34" charset="0"/>
                <a:cs typeface="Open Sans" panose="020B0606030504020204" pitchFamily="34" charset="0"/>
              </a:rPr>
              <a:t>doloi</a:t>
            </a:r>
            <a:endParaRPr lang="en-US" sz="1100" dirty="0">
              <a:latin typeface="Lato" panose="020F0502020204030203"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45D82D7B-9868-44F1-903D-6C34AA1A8A80}"/>
              </a:ext>
            </a:extLst>
          </p:cNvPr>
          <p:cNvSpPr txBox="1"/>
          <p:nvPr/>
        </p:nvSpPr>
        <p:spPr>
          <a:xfrm>
            <a:off x="934354" y="3658868"/>
            <a:ext cx="3985983" cy="820674"/>
          </a:xfrm>
          <a:prstGeom prst="rect">
            <a:avLst/>
          </a:prstGeom>
          <a:noFill/>
        </p:spPr>
        <p:txBody>
          <a:bodyPr wrap="square" rtlCol="0">
            <a:spAutoFit/>
          </a:bodyPr>
          <a:lstStyle/>
          <a:p>
            <a:pPr algn="just">
              <a:lnSpc>
                <a:spcPct val="150000"/>
              </a:lnSpc>
            </a:pPr>
            <a:r>
              <a:rPr lang="en-US" sz="1100" dirty="0" err="1">
                <a:latin typeface="Lato" panose="020F0502020204030203" pitchFamily="34" charset="0"/>
                <a:ea typeface="Open Sans" panose="020B0606030504020204" pitchFamily="34" charset="0"/>
                <a:cs typeface="Open Sans" panose="020B0606030504020204" pitchFamily="34" charset="0"/>
              </a:rPr>
              <a:t>Voluptate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beliton</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essesa</a:t>
            </a:r>
            <a:r>
              <a:rPr lang="en-US" sz="1100" dirty="0">
                <a:latin typeface="Lato" panose="020F0502020204030203" pitchFamily="34" charset="0"/>
                <a:ea typeface="Open Sans" panose="020B0606030504020204" pitchFamily="34" charset="0"/>
                <a:cs typeface="Open Sans" panose="020B0606030504020204" pitchFamily="34" charset="0"/>
              </a:rPr>
              <a:t> in </a:t>
            </a:r>
            <a:r>
              <a:rPr lang="en-US" sz="1100" dirty="0" err="1">
                <a:latin typeface="Lato" panose="020F0502020204030203" pitchFamily="34" charset="0"/>
                <a:ea typeface="Open Sans" panose="020B0606030504020204" pitchFamily="34" charset="0"/>
                <a:cs typeface="Open Sans" panose="020B0606030504020204" pitchFamily="34" charset="0"/>
              </a:rPr>
              <a:t>cillum</a:t>
            </a:r>
            <a:r>
              <a:rPr lang="en-US" sz="1100" dirty="0">
                <a:latin typeface="Lato" panose="020F0502020204030203" pitchFamily="34" charset="0"/>
                <a:ea typeface="Open Sans" panose="020B0606030504020204" pitchFamily="34" charset="0"/>
                <a:cs typeface="Open Sans" panose="020B0606030504020204" pitchFamily="34" charset="0"/>
              </a:rPr>
              <a:t> ipsum dolor </a:t>
            </a:r>
            <a:r>
              <a:rPr lang="en-US" sz="1100" dirty="0" err="1">
                <a:latin typeface="Lato" panose="020F0502020204030203" pitchFamily="34" charset="0"/>
                <a:ea typeface="Open Sans" panose="020B0606030504020204" pitchFamily="34" charset="0"/>
                <a:cs typeface="Open Sans" panose="020B0606030504020204" pitchFamily="34" charset="0"/>
              </a:rPr>
              <a:t>sthe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mawna</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aliqua</a:t>
            </a:r>
            <a:r>
              <a:rPr lang="en-US" sz="1100" dirty="0">
                <a:latin typeface="Lato" panose="020F0502020204030203" pitchFamily="34" charset="0"/>
                <a:ea typeface="Open Sans" panose="020B0606030504020204" pitchFamily="34" charset="0"/>
                <a:cs typeface="Open Sans" panose="020B0606030504020204" pitchFamily="34" charset="0"/>
              </a:rPr>
              <a:t> uta </a:t>
            </a:r>
            <a:r>
              <a:rPr lang="en-US" sz="1100" dirty="0" err="1">
                <a:latin typeface="Lato" panose="020F0502020204030203" pitchFamily="34" charset="0"/>
                <a:ea typeface="Open Sans" panose="020B0606030504020204" pitchFamily="34" charset="0"/>
                <a:cs typeface="Open Sans" panose="020B0606030504020204" pitchFamily="34" charset="0"/>
              </a:rPr>
              <a:t>consectetur</a:t>
            </a:r>
            <a:r>
              <a:rPr lang="en-US" sz="1100" dirty="0">
                <a:latin typeface="Lato" panose="020F0502020204030203" pitchFamily="34" charset="0"/>
                <a:ea typeface="Open Sans" panose="020B0606030504020204" pitchFamily="34" charset="0"/>
                <a:cs typeface="Open Sans" panose="020B0606030504020204" pitchFamily="34" charset="0"/>
              </a:rPr>
              <a:t> anime id </a:t>
            </a:r>
            <a:r>
              <a:rPr lang="en-US" sz="1100" dirty="0" err="1">
                <a:latin typeface="Lato" panose="020F0502020204030203" pitchFamily="34" charset="0"/>
                <a:ea typeface="Open Sans" panose="020B0606030504020204" pitchFamily="34" charset="0"/>
                <a:cs typeface="Open Sans" panose="020B0606030504020204" pitchFamily="34" charset="0"/>
              </a:rPr>
              <a:t>estas</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laborum</a:t>
            </a:r>
            <a:r>
              <a:rPr lang="en-US" sz="1100" dirty="0">
                <a:latin typeface="Lato" panose="020F0502020204030203" pitchFamily="34" charset="0"/>
                <a:ea typeface="Open Sans" panose="020B0606030504020204" pitchFamily="34" charset="0"/>
                <a:cs typeface="Open Sans" panose="020B0606030504020204" pitchFamily="34" charset="0"/>
              </a:rPr>
              <a:t> Lorem </a:t>
            </a:r>
            <a:r>
              <a:rPr lang="en-US" sz="1100" dirty="0" err="1">
                <a:latin typeface="Lato" panose="020F0502020204030203" pitchFamily="34" charset="0"/>
                <a:ea typeface="Open Sans" panose="020B0606030504020204" pitchFamily="34" charset="0"/>
                <a:cs typeface="Open Sans" panose="020B0606030504020204" pitchFamily="34" charset="0"/>
              </a:rPr>
              <a:t>enimvas</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internase</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nostrud</a:t>
            </a:r>
            <a:r>
              <a:rPr lang="en-US" sz="1100" dirty="0">
                <a:latin typeface="Lato" panose="020F0502020204030203" pitchFamily="34" charset="0"/>
                <a:ea typeface="Open Sans" panose="020B0606030504020204" pitchFamily="34" charset="0"/>
                <a:cs typeface="Open Sans" panose="020B0606030504020204" pitchFamily="34" charset="0"/>
              </a:rPr>
              <a:t> </a:t>
            </a:r>
            <a:r>
              <a:rPr lang="en-US" sz="1100" dirty="0" err="1">
                <a:latin typeface="Lato" panose="020F0502020204030203" pitchFamily="34" charset="0"/>
                <a:ea typeface="Open Sans" panose="020B0606030504020204" pitchFamily="34" charset="0"/>
                <a:cs typeface="Open Sans" panose="020B0606030504020204" pitchFamily="34" charset="0"/>
              </a:rPr>
              <a:t>consectur</a:t>
            </a:r>
            <a:r>
              <a:rPr lang="en-US" sz="1100" dirty="0">
                <a:latin typeface="Lato" panose="020F0502020204030203" pitchFamily="34" charset="0"/>
                <a:ea typeface="Open Sans" panose="020B0606030504020204" pitchFamily="34" charset="0"/>
                <a:cs typeface="Open Sans" panose="020B0606030504020204" pitchFamily="34" charset="0"/>
              </a:rPr>
              <a:t> anime id </a:t>
            </a:r>
            <a:r>
              <a:rPr lang="en-US" sz="1100" dirty="0" err="1">
                <a:latin typeface="Lato" panose="020F0502020204030203" pitchFamily="34" charset="0"/>
                <a:ea typeface="Open Sans" panose="020B0606030504020204" pitchFamily="34" charset="0"/>
                <a:cs typeface="Open Sans" panose="020B0606030504020204" pitchFamily="34" charset="0"/>
              </a:rPr>
              <a:t>est</a:t>
            </a:r>
            <a:r>
              <a:rPr lang="en-US" sz="1100" dirty="0">
                <a:latin typeface="Lato" panose="020F0502020204030203" pitchFamily="34" charset="0"/>
                <a:ea typeface="Open Sans" panose="020B0606030504020204" pitchFamily="34" charset="0"/>
                <a:cs typeface="Open Sans" panose="020B0606030504020204" pitchFamily="34" charset="0"/>
              </a:rPr>
              <a:t> in </a:t>
            </a:r>
            <a:r>
              <a:rPr lang="en-US" sz="1100" dirty="0" err="1">
                <a:latin typeface="Lato" panose="020F0502020204030203" pitchFamily="34" charset="0"/>
                <a:ea typeface="Open Sans" panose="020B0606030504020204" pitchFamily="34" charset="0"/>
                <a:cs typeface="Open Sans" panose="020B0606030504020204" pitchFamily="34" charset="0"/>
              </a:rPr>
              <a:t>cillum</a:t>
            </a:r>
            <a:r>
              <a:rPr lang="en-US" sz="1100" dirty="0">
                <a:latin typeface="Lato" panose="020F0502020204030203" pitchFamily="34" charset="0"/>
                <a:ea typeface="Open Sans" panose="020B0606030504020204" pitchFamily="34" charset="0"/>
                <a:cs typeface="Open Sans" panose="020B0606030504020204" pitchFamily="34" charset="0"/>
              </a:rPr>
              <a:t> ipsum </a:t>
            </a:r>
            <a:r>
              <a:rPr lang="en-US" sz="1100" dirty="0" err="1">
                <a:latin typeface="Lato" panose="020F0502020204030203" pitchFamily="34" charset="0"/>
                <a:ea typeface="Open Sans" panose="020B0606030504020204" pitchFamily="34" charset="0"/>
                <a:cs typeface="Open Sans" panose="020B0606030504020204" pitchFamily="34" charset="0"/>
              </a:rPr>
              <a:t>dolori</a:t>
            </a:r>
            <a:endParaRPr lang="en-US" sz="1100" dirty="0">
              <a:latin typeface="Lato" panose="020F0502020204030203"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67E35C85-6844-4181-AAC0-522F800ED7F2}"/>
              </a:ext>
            </a:extLst>
          </p:cNvPr>
          <p:cNvCxnSpPr>
            <a:cxnSpLocks/>
          </p:cNvCxnSpPr>
          <p:nvPr/>
        </p:nvCxnSpPr>
        <p:spPr>
          <a:xfrm>
            <a:off x="1024686" y="4899493"/>
            <a:ext cx="3847859" cy="0"/>
          </a:xfrm>
          <a:prstGeom prst="line">
            <a:avLst/>
          </a:prstGeom>
          <a:ln w="9525">
            <a:solidFill>
              <a:srgbClr val="734F0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5CFFE4-A1B2-4132-9387-6498AD405CA9}"/>
              </a:ext>
            </a:extLst>
          </p:cNvPr>
          <p:cNvSpPr txBox="1"/>
          <p:nvPr/>
        </p:nvSpPr>
        <p:spPr>
          <a:xfrm>
            <a:off x="943059" y="5104001"/>
            <a:ext cx="2654636" cy="400110"/>
          </a:xfrm>
          <a:prstGeom prst="rect">
            <a:avLst/>
          </a:prstGeom>
          <a:noFill/>
        </p:spPr>
        <p:txBody>
          <a:bodyPr wrap="square" rtlCol="0">
            <a:spAutoFit/>
          </a:bodyPr>
          <a:lstStyle/>
          <a:p>
            <a:r>
              <a:rPr lang="en-US" sz="1000" b="1" spc="100" dirty="0">
                <a:latin typeface="Lato" panose="020F0502020204030203"/>
                <a:ea typeface="Open Sans" panose="020B0606030504020204" pitchFamily="34" charset="0"/>
                <a:cs typeface="Poppins" panose="00000500000000000000" pitchFamily="2" charset="0"/>
              </a:rPr>
              <a:t>INTRODUCING YOUR </a:t>
            </a:r>
          </a:p>
          <a:p>
            <a:r>
              <a:rPr lang="en-US" sz="1000" b="1" spc="100" dirty="0">
                <a:latin typeface="Lato" panose="020F0502020204030203"/>
                <a:ea typeface="Open Sans" panose="020B0606030504020204" pitchFamily="34" charset="0"/>
                <a:cs typeface="Poppins" panose="00000500000000000000" pitchFamily="2" charset="0"/>
              </a:rPr>
              <a:t>TITLE HERE</a:t>
            </a:r>
          </a:p>
        </p:txBody>
      </p:sp>
      <p:sp>
        <p:nvSpPr>
          <p:cNvPr id="25" name="TextBox 24">
            <a:extLst>
              <a:ext uri="{FF2B5EF4-FFF2-40B4-BE49-F238E27FC236}">
                <a16:creationId xmlns:a16="http://schemas.microsoft.com/office/drawing/2014/main" id="{01565CF8-610D-4992-BD11-535BC1778119}"/>
              </a:ext>
            </a:extLst>
          </p:cNvPr>
          <p:cNvSpPr txBox="1"/>
          <p:nvPr/>
        </p:nvSpPr>
        <p:spPr>
          <a:xfrm>
            <a:off x="3845414" y="5192487"/>
            <a:ext cx="1138567" cy="253916"/>
          </a:xfrm>
          <a:prstGeom prst="rect">
            <a:avLst/>
          </a:prstGeom>
          <a:noFill/>
        </p:spPr>
        <p:txBody>
          <a:bodyPr wrap="square" rtlCol="0">
            <a:spAutoFit/>
          </a:bodyPr>
          <a:lstStyle/>
          <a:p>
            <a:r>
              <a:rPr lang="en-US" sz="1000" b="1" spc="100">
                <a:latin typeface="Lato" panose="020F0502020204030203"/>
                <a:ea typeface="Open Sans" panose="020B0606030504020204" pitchFamily="34" charset="0"/>
                <a:cs typeface="Poppins" panose="00000500000000000000" pitchFamily="2" charset="0"/>
              </a:rPr>
              <a:t>TITTLE HERE</a:t>
            </a:r>
          </a:p>
        </p:txBody>
      </p:sp>
      <p:sp>
        <p:nvSpPr>
          <p:cNvPr id="3" name="Picture Placeholder 2">
            <a:extLst>
              <a:ext uri="{FF2B5EF4-FFF2-40B4-BE49-F238E27FC236}">
                <a16:creationId xmlns:a16="http://schemas.microsoft.com/office/drawing/2014/main" id="{8CA02610-8696-429A-A4C0-D310F50352A7}"/>
              </a:ext>
            </a:extLst>
          </p:cNvPr>
          <p:cNvSpPr>
            <a:spLocks noGrp="1"/>
          </p:cNvSpPr>
          <p:nvPr>
            <p:ph type="pic" sz="quarter" idx="12"/>
          </p:nvPr>
        </p:nvSpPr>
        <p:spPr/>
      </p:sp>
    </p:spTree>
    <p:extLst>
      <p:ext uri="{BB962C8B-B14F-4D97-AF65-F5344CB8AC3E}">
        <p14:creationId xmlns:p14="http://schemas.microsoft.com/office/powerpoint/2010/main" val="31844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3DCB71-14ED-42E1-9959-52F520502F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8" b="7818"/>
          <a:stretch>
            <a:fillRect/>
          </a:stretch>
        </p:blipFill>
        <p:spPr/>
      </p:pic>
      <p:sp>
        <p:nvSpPr>
          <p:cNvPr id="6" name="Rectangle 5">
            <a:extLst>
              <a:ext uri="{FF2B5EF4-FFF2-40B4-BE49-F238E27FC236}">
                <a16:creationId xmlns:a16="http://schemas.microsoft.com/office/drawing/2014/main" id="{BE69B9ED-804D-4EE2-9C80-73E85D5C0D25}"/>
              </a:ext>
            </a:extLst>
          </p:cNvPr>
          <p:cNvSpPr/>
          <p:nvPr/>
        </p:nvSpPr>
        <p:spPr>
          <a:xfrm>
            <a:off x="0" y="0"/>
            <a:ext cx="12192000" cy="6858000"/>
          </a:xfrm>
          <a:prstGeom prst="rect">
            <a:avLst/>
          </a:prstGeom>
          <a:solidFill>
            <a:schemeClr val="bg2">
              <a:lumMod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Rectangle 6">
            <a:extLst>
              <a:ext uri="{FF2B5EF4-FFF2-40B4-BE49-F238E27FC236}">
                <a16:creationId xmlns:a16="http://schemas.microsoft.com/office/drawing/2014/main" id="{46AB47C2-A1B7-4B7F-9CFD-58B54849598A}"/>
              </a:ext>
            </a:extLst>
          </p:cNvPr>
          <p:cNvSpPr/>
          <p:nvPr/>
        </p:nvSpPr>
        <p:spPr>
          <a:xfrm>
            <a:off x="464323" y="0"/>
            <a:ext cx="4914900" cy="6857999"/>
          </a:xfrm>
          <a:prstGeom prst="rect">
            <a:avLst/>
          </a:prstGeom>
          <a:solidFill>
            <a:srgbClr val="73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a:extLst>
              <a:ext uri="{FF2B5EF4-FFF2-40B4-BE49-F238E27FC236}">
                <a16:creationId xmlns:a16="http://schemas.microsoft.com/office/drawing/2014/main" id="{0A4F9CBE-F53D-46B9-B013-6BABD5CAA657}"/>
              </a:ext>
            </a:extLst>
          </p:cNvPr>
          <p:cNvGrpSpPr/>
          <p:nvPr/>
        </p:nvGrpSpPr>
        <p:grpSpPr>
          <a:xfrm>
            <a:off x="7254501" y="1211121"/>
            <a:ext cx="3966150" cy="4493815"/>
            <a:chOff x="7038601" y="1211121"/>
            <a:chExt cx="3966150" cy="4493815"/>
          </a:xfrm>
        </p:grpSpPr>
        <p:sp>
          <p:nvSpPr>
            <p:cNvPr id="16" name="TextBox 15">
              <a:extLst>
                <a:ext uri="{FF2B5EF4-FFF2-40B4-BE49-F238E27FC236}">
                  <a16:creationId xmlns:a16="http://schemas.microsoft.com/office/drawing/2014/main" id="{F70A1C9D-9ABB-4D14-8731-5D6B70ACC9F0}"/>
                </a:ext>
              </a:extLst>
            </p:cNvPr>
            <p:cNvSpPr txBox="1"/>
            <p:nvPr/>
          </p:nvSpPr>
          <p:spPr>
            <a:xfrm>
              <a:off x="7038601" y="2183340"/>
              <a:ext cx="3966150" cy="566758"/>
            </a:xfrm>
            <a:prstGeom prst="rect">
              <a:avLst/>
            </a:prstGeom>
            <a:noFill/>
          </p:spPr>
          <p:txBody>
            <a:bodyPr wrap="square" rtlCol="0">
              <a:spAutoFit/>
            </a:bodyPr>
            <a:lstStyle/>
            <a:p>
              <a:pPr>
                <a:lnSpc>
                  <a:spcPct val="150000"/>
                </a:lnSpc>
              </a:pPr>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Please feel free to call me on (phone cell) or contact by (email), if you require any further information.</a:t>
              </a:r>
            </a:p>
          </p:txBody>
        </p:sp>
        <p:sp>
          <p:nvSpPr>
            <p:cNvPr id="17" name="TextBox 16">
              <a:extLst>
                <a:ext uri="{FF2B5EF4-FFF2-40B4-BE49-F238E27FC236}">
                  <a16:creationId xmlns:a16="http://schemas.microsoft.com/office/drawing/2014/main" id="{F1815EC0-362B-4942-9F16-5E2FC3E2DC99}"/>
                </a:ext>
              </a:extLst>
            </p:cNvPr>
            <p:cNvSpPr txBox="1"/>
            <p:nvPr/>
          </p:nvSpPr>
          <p:spPr>
            <a:xfrm>
              <a:off x="7731419" y="2975428"/>
              <a:ext cx="2725075" cy="820674"/>
            </a:xfrm>
            <a:prstGeom prst="rect">
              <a:avLst/>
            </a:prstGeom>
            <a:noFill/>
          </p:spPr>
          <p:txBody>
            <a:bodyPr wrap="square" rtlCol="0">
              <a:spAutoFit/>
            </a:bodyPr>
            <a:lstStyle/>
            <a:p>
              <a:pPr>
                <a:lnSpc>
                  <a:spcPct val="150000"/>
                </a:lnSpc>
              </a:pPr>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1234 Amphitheatre Parkway</a:t>
              </a:r>
            </a:p>
            <a:p>
              <a:pPr>
                <a:lnSpc>
                  <a:spcPct val="150000"/>
                </a:lnSpc>
              </a:pPr>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Mountain View, CA 12345</a:t>
              </a:r>
            </a:p>
            <a:p>
              <a:pPr>
                <a:lnSpc>
                  <a:spcPct val="150000"/>
                </a:lnSpc>
              </a:pPr>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United States</a:t>
              </a:r>
            </a:p>
          </p:txBody>
        </p:sp>
        <p:sp>
          <p:nvSpPr>
            <p:cNvPr id="18" name="TextBox 17">
              <a:extLst>
                <a:ext uri="{FF2B5EF4-FFF2-40B4-BE49-F238E27FC236}">
                  <a16:creationId xmlns:a16="http://schemas.microsoft.com/office/drawing/2014/main" id="{704FD051-423E-4DA0-A65C-6722606E929F}"/>
                </a:ext>
              </a:extLst>
            </p:cNvPr>
            <p:cNvSpPr txBox="1"/>
            <p:nvPr/>
          </p:nvSpPr>
          <p:spPr>
            <a:xfrm>
              <a:off x="7764045" y="4447318"/>
              <a:ext cx="2721373" cy="261610"/>
            </a:xfrm>
            <a:prstGeom prst="rect">
              <a:avLst/>
            </a:prstGeom>
            <a:noFill/>
          </p:spPr>
          <p:txBody>
            <a:bodyPr wrap="square" rtlCol="0">
              <a:spAutoFit/>
            </a:bodyPr>
            <a:lstStyle/>
            <a:p>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example@yourdomain.com</a:t>
              </a:r>
            </a:p>
          </p:txBody>
        </p:sp>
        <p:sp>
          <p:nvSpPr>
            <p:cNvPr id="19" name="TextBox 18">
              <a:extLst>
                <a:ext uri="{FF2B5EF4-FFF2-40B4-BE49-F238E27FC236}">
                  <a16:creationId xmlns:a16="http://schemas.microsoft.com/office/drawing/2014/main" id="{3058E963-EA17-429E-9C7F-B2DF47D36EB4}"/>
                </a:ext>
              </a:extLst>
            </p:cNvPr>
            <p:cNvSpPr txBox="1"/>
            <p:nvPr/>
          </p:nvSpPr>
          <p:spPr>
            <a:xfrm>
              <a:off x="7736749" y="4003482"/>
              <a:ext cx="2721373" cy="261610"/>
            </a:xfrm>
            <a:prstGeom prst="rect">
              <a:avLst/>
            </a:prstGeom>
            <a:noFill/>
          </p:spPr>
          <p:txBody>
            <a:bodyPr wrap="square" rtlCol="0">
              <a:spAutoFit/>
            </a:bodyPr>
            <a:lstStyle/>
            <a:p>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+62 812 3456 7890</a:t>
              </a:r>
            </a:p>
          </p:txBody>
        </p:sp>
        <p:sp>
          <p:nvSpPr>
            <p:cNvPr id="20" name="TextBox 19">
              <a:extLst>
                <a:ext uri="{FF2B5EF4-FFF2-40B4-BE49-F238E27FC236}">
                  <a16:creationId xmlns:a16="http://schemas.microsoft.com/office/drawing/2014/main" id="{CD956F5F-61BD-46A3-A9F7-207682F84D5E}"/>
                </a:ext>
              </a:extLst>
            </p:cNvPr>
            <p:cNvSpPr txBox="1"/>
            <p:nvPr/>
          </p:nvSpPr>
          <p:spPr>
            <a:xfrm>
              <a:off x="7764045" y="4912358"/>
              <a:ext cx="2721373" cy="261610"/>
            </a:xfrm>
            <a:prstGeom prst="rect">
              <a:avLst/>
            </a:prstGeom>
            <a:noFill/>
          </p:spPr>
          <p:txBody>
            <a:bodyPr wrap="square" rtlCol="0">
              <a:spAutoFit/>
            </a:bodyPr>
            <a:lstStyle/>
            <a:p>
              <a:r>
                <a:rPr lang="en-US" sz="110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www.yourcompany.</a:t>
              </a:r>
              <a:r>
                <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com</a:t>
              </a:r>
            </a:p>
          </p:txBody>
        </p:sp>
        <p:sp>
          <p:nvSpPr>
            <p:cNvPr id="21" name="TextBox 20">
              <a:extLst>
                <a:ext uri="{FF2B5EF4-FFF2-40B4-BE49-F238E27FC236}">
                  <a16:creationId xmlns:a16="http://schemas.microsoft.com/office/drawing/2014/main" id="{ABB154B9-9F9D-4E1C-8479-FED3E2B82E1A}"/>
                </a:ext>
              </a:extLst>
            </p:cNvPr>
            <p:cNvSpPr txBox="1"/>
            <p:nvPr/>
          </p:nvSpPr>
          <p:spPr>
            <a:xfrm>
              <a:off x="7764045" y="5385339"/>
              <a:ext cx="2718457" cy="261610"/>
            </a:xfrm>
            <a:prstGeom prst="rect">
              <a:avLst/>
            </a:prstGeom>
            <a:noFill/>
          </p:spPr>
          <p:txBody>
            <a:bodyPr wrap="square" rtlCol="0">
              <a:spAutoFit/>
            </a:bodyPr>
            <a:lstStyle/>
            <a:p>
              <a:r>
                <a:rPr lang="en-US" sz="1100" dirty="0" err="1">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rPr>
                <a:t>Logicpoliticslawyer</a:t>
              </a:r>
              <a:endParaRPr lang="en-US" sz="1100" dirty="0">
                <a:solidFill>
                  <a:schemeClr val="bg1">
                    <a:lumMod val="95000"/>
                  </a:schemeClr>
                </a:solidFill>
                <a:latin typeface="Lato" panose="020F0502020204030203" pitchFamily="34" charset="0"/>
                <a:ea typeface="Roboto" panose="02000000000000000000" pitchFamily="2" charset="0"/>
                <a:cs typeface="Open Sans" panose="020B0606030504020204" pitchFamily="34" charset="0"/>
              </a:endParaRPr>
            </a:p>
          </p:txBody>
        </p:sp>
        <p:sp>
          <p:nvSpPr>
            <p:cNvPr id="22" name="Shape">
              <a:extLst>
                <a:ext uri="{FF2B5EF4-FFF2-40B4-BE49-F238E27FC236}">
                  <a16:creationId xmlns:a16="http://schemas.microsoft.com/office/drawing/2014/main" id="{CB5D4D82-11A2-4687-A2A6-E6FF94FC1F5E}"/>
                </a:ext>
              </a:extLst>
            </p:cNvPr>
            <p:cNvSpPr/>
            <p:nvPr/>
          </p:nvSpPr>
          <p:spPr>
            <a:xfrm>
              <a:off x="7172058" y="4487461"/>
              <a:ext cx="278375" cy="20223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cubicBezTo>
                    <a:pt x="1964" y="0"/>
                    <a:pt x="1964" y="0"/>
                    <a:pt x="1964" y="0"/>
                  </a:cubicBezTo>
                  <a:cubicBezTo>
                    <a:pt x="859" y="0"/>
                    <a:pt x="0" y="1181"/>
                    <a:pt x="0" y="2700"/>
                  </a:cubicBezTo>
                  <a:cubicBezTo>
                    <a:pt x="0" y="18900"/>
                    <a:pt x="0" y="18900"/>
                    <a:pt x="0" y="18900"/>
                  </a:cubicBezTo>
                  <a:cubicBezTo>
                    <a:pt x="0" y="20419"/>
                    <a:pt x="859" y="21600"/>
                    <a:pt x="1964" y="21600"/>
                  </a:cubicBezTo>
                  <a:cubicBezTo>
                    <a:pt x="19636" y="21600"/>
                    <a:pt x="19636" y="21600"/>
                    <a:pt x="19636" y="21600"/>
                  </a:cubicBezTo>
                  <a:cubicBezTo>
                    <a:pt x="20741" y="21600"/>
                    <a:pt x="21600" y="20419"/>
                    <a:pt x="21600" y="18900"/>
                  </a:cubicBezTo>
                  <a:cubicBezTo>
                    <a:pt x="21600" y="2700"/>
                    <a:pt x="21600" y="2700"/>
                    <a:pt x="21600" y="2700"/>
                  </a:cubicBezTo>
                  <a:cubicBezTo>
                    <a:pt x="21600" y="1181"/>
                    <a:pt x="20741" y="0"/>
                    <a:pt x="19636" y="0"/>
                  </a:cubicBezTo>
                  <a:moveTo>
                    <a:pt x="1964" y="1350"/>
                  </a:moveTo>
                  <a:cubicBezTo>
                    <a:pt x="19636" y="1350"/>
                    <a:pt x="19636" y="1350"/>
                    <a:pt x="19636" y="1350"/>
                  </a:cubicBezTo>
                  <a:cubicBezTo>
                    <a:pt x="19759" y="1350"/>
                    <a:pt x="19882" y="1350"/>
                    <a:pt x="20005" y="1350"/>
                  </a:cubicBezTo>
                  <a:cubicBezTo>
                    <a:pt x="11414" y="13163"/>
                    <a:pt x="11414" y="13163"/>
                    <a:pt x="11414" y="13163"/>
                  </a:cubicBezTo>
                  <a:cubicBezTo>
                    <a:pt x="11291" y="13331"/>
                    <a:pt x="11045" y="13500"/>
                    <a:pt x="10800" y="13500"/>
                  </a:cubicBezTo>
                  <a:cubicBezTo>
                    <a:pt x="10555" y="13500"/>
                    <a:pt x="10309" y="13331"/>
                    <a:pt x="10186" y="13163"/>
                  </a:cubicBezTo>
                  <a:cubicBezTo>
                    <a:pt x="1595" y="1350"/>
                    <a:pt x="1595" y="1350"/>
                    <a:pt x="1595" y="1350"/>
                  </a:cubicBezTo>
                  <a:cubicBezTo>
                    <a:pt x="1718" y="1350"/>
                    <a:pt x="1841" y="1350"/>
                    <a:pt x="1964" y="1350"/>
                  </a:cubicBezTo>
                  <a:moveTo>
                    <a:pt x="982" y="18900"/>
                  </a:moveTo>
                  <a:cubicBezTo>
                    <a:pt x="982" y="2700"/>
                    <a:pt x="982" y="2700"/>
                    <a:pt x="982" y="2700"/>
                  </a:cubicBezTo>
                  <a:cubicBezTo>
                    <a:pt x="982" y="2700"/>
                    <a:pt x="982" y="2531"/>
                    <a:pt x="982" y="2531"/>
                  </a:cubicBezTo>
                  <a:cubicBezTo>
                    <a:pt x="7118" y="10800"/>
                    <a:pt x="7118" y="10800"/>
                    <a:pt x="7118" y="10800"/>
                  </a:cubicBezTo>
                  <a:cubicBezTo>
                    <a:pt x="982" y="19069"/>
                    <a:pt x="982" y="19069"/>
                    <a:pt x="982" y="19069"/>
                  </a:cubicBezTo>
                  <a:cubicBezTo>
                    <a:pt x="982" y="19069"/>
                    <a:pt x="982" y="18900"/>
                    <a:pt x="982" y="18900"/>
                  </a:cubicBezTo>
                  <a:moveTo>
                    <a:pt x="19636" y="20250"/>
                  </a:moveTo>
                  <a:cubicBezTo>
                    <a:pt x="1964" y="20250"/>
                    <a:pt x="1964" y="20250"/>
                    <a:pt x="1964" y="20250"/>
                  </a:cubicBezTo>
                  <a:cubicBezTo>
                    <a:pt x="1841" y="20250"/>
                    <a:pt x="1718" y="20250"/>
                    <a:pt x="1595" y="20250"/>
                  </a:cubicBezTo>
                  <a:cubicBezTo>
                    <a:pt x="7732" y="11812"/>
                    <a:pt x="7732" y="11812"/>
                    <a:pt x="7732" y="11812"/>
                  </a:cubicBezTo>
                  <a:cubicBezTo>
                    <a:pt x="9450" y="14006"/>
                    <a:pt x="9450" y="14006"/>
                    <a:pt x="9450" y="14006"/>
                  </a:cubicBezTo>
                  <a:cubicBezTo>
                    <a:pt x="9818" y="14512"/>
                    <a:pt x="10309" y="14850"/>
                    <a:pt x="10800" y="14850"/>
                  </a:cubicBezTo>
                  <a:cubicBezTo>
                    <a:pt x="11291" y="14850"/>
                    <a:pt x="11782" y="14512"/>
                    <a:pt x="12150" y="14006"/>
                  </a:cubicBezTo>
                  <a:cubicBezTo>
                    <a:pt x="13868" y="11812"/>
                    <a:pt x="13868" y="11812"/>
                    <a:pt x="13868" y="11812"/>
                  </a:cubicBezTo>
                  <a:cubicBezTo>
                    <a:pt x="20005" y="20250"/>
                    <a:pt x="20005" y="20250"/>
                    <a:pt x="20005" y="20250"/>
                  </a:cubicBezTo>
                  <a:cubicBezTo>
                    <a:pt x="19882" y="20250"/>
                    <a:pt x="19759" y="20250"/>
                    <a:pt x="19636" y="20250"/>
                  </a:cubicBezTo>
                  <a:moveTo>
                    <a:pt x="20618" y="18900"/>
                  </a:moveTo>
                  <a:cubicBezTo>
                    <a:pt x="20618" y="18900"/>
                    <a:pt x="20618" y="19069"/>
                    <a:pt x="20618" y="19069"/>
                  </a:cubicBezTo>
                  <a:cubicBezTo>
                    <a:pt x="14482" y="10800"/>
                    <a:pt x="14482" y="10800"/>
                    <a:pt x="14482" y="10800"/>
                  </a:cubicBezTo>
                  <a:cubicBezTo>
                    <a:pt x="20618" y="2531"/>
                    <a:pt x="20618" y="2531"/>
                    <a:pt x="20618" y="2531"/>
                  </a:cubicBezTo>
                  <a:cubicBezTo>
                    <a:pt x="20618" y="2531"/>
                    <a:pt x="20618" y="2700"/>
                    <a:pt x="20618" y="2700"/>
                  </a:cubicBezTo>
                  <a:lnTo>
                    <a:pt x="20618" y="18900"/>
                  </a:lnTo>
                  <a:close/>
                </a:path>
              </a:pathLst>
            </a:custGeom>
            <a:solidFill>
              <a:schemeClr val="bg1"/>
            </a:solidFill>
            <a:ln w="6350">
              <a:solidFill>
                <a:schemeClr val="bg1"/>
              </a:solidFill>
              <a:miter lim="400000"/>
            </a:ln>
          </p:spPr>
          <p:txBody>
            <a:bodyPr lIns="45719" rIns="45719"/>
            <a:lstStyle/>
            <a:p>
              <a:endParaRPr/>
            </a:p>
          </p:txBody>
        </p:sp>
        <p:sp>
          <p:nvSpPr>
            <p:cNvPr id="23" name="Shape">
              <a:extLst>
                <a:ext uri="{FF2B5EF4-FFF2-40B4-BE49-F238E27FC236}">
                  <a16:creationId xmlns:a16="http://schemas.microsoft.com/office/drawing/2014/main" id="{A2944BC3-A147-4307-9B74-732F68296BB7}"/>
                </a:ext>
              </a:extLst>
            </p:cNvPr>
            <p:cNvSpPr/>
            <p:nvPr/>
          </p:nvSpPr>
          <p:spPr>
            <a:xfrm>
              <a:off x="7154278" y="3980694"/>
              <a:ext cx="278375" cy="276998"/>
            </a:xfrm>
            <a:custGeom>
              <a:avLst/>
              <a:gdLst/>
              <a:ahLst/>
              <a:cxnLst>
                <a:cxn ang="0">
                  <a:pos x="wd2" y="hd2"/>
                </a:cxn>
                <a:cxn ang="5400000">
                  <a:pos x="wd2" y="hd2"/>
                </a:cxn>
                <a:cxn ang="10800000">
                  <a:pos x="wd2" y="hd2"/>
                </a:cxn>
                <a:cxn ang="16200000">
                  <a:pos x="wd2" y="hd2"/>
                </a:cxn>
              </a:cxnLst>
              <a:rect l="0" t="0" r="r" b="b"/>
              <a:pathLst>
                <a:path w="21600" h="21600" extrusionOk="0">
                  <a:moveTo>
                    <a:pt x="11782" y="982"/>
                  </a:moveTo>
                  <a:cubicBezTo>
                    <a:pt x="16691" y="982"/>
                    <a:pt x="20618" y="4909"/>
                    <a:pt x="20618" y="9818"/>
                  </a:cubicBezTo>
                  <a:cubicBezTo>
                    <a:pt x="20618" y="10064"/>
                    <a:pt x="20864" y="10309"/>
                    <a:pt x="21109" y="10309"/>
                  </a:cubicBezTo>
                  <a:cubicBezTo>
                    <a:pt x="21355" y="10309"/>
                    <a:pt x="21600" y="10064"/>
                    <a:pt x="21600" y="9818"/>
                  </a:cubicBezTo>
                  <a:cubicBezTo>
                    <a:pt x="21600" y="4418"/>
                    <a:pt x="17182" y="0"/>
                    <a:pt x="11782" y="0"/>
                  </a:cubicBezTo>
                  <a:cubicBezTo>
                    <a:pt x="11536" y="0"/>
                    <a:pt x="11291" y="245"/>
                    <a:pt x="11291" y="491"/>
                  </a:cubicBezTo>
                  <a:cubicBezTo>
                    <a:pt x="11291" y="736"/>
                    <a:pt x="11536" y="982"/>
                    <a:pt x="11782" y="982"/>
                  </a:cubicBezTo>
                  <a:moveTo>
                    <a:pt x="11782" y="5891"/>
                  </a:moveTo>
                  <a:cubicBezTo>
                    <a:pt x="13991" y="5891"/>
                    <a:pt x="15709" y="7609"/>
                    <a:pt x="15709" y="9818"/>
                  </a:cubicBezTo>
                  <a:cubicBezTo>
                    <a:pt x="15709" y="10064"/>
                    <a:pt x="15955" y="10309"/>
                    <a:pt x="16200" y="10309"/>
                  </a:cubicBezTo>
                  <a:cubicBezTo>
                    <a:pt x="16445" y="10309"/>
                    <a:pt x="16691" y="10064"/>
                    <a:pt x="16691" y="9818"/>
                  </a:cubicBezTo>
                  <a:cubicBezTo>
                    <a:pt x="16691" y="7118"/>
                    <a:pt x="14482" y="4909"/>
                    <a:pt x="11782" y="4909"/>
                  </a:cubicBezTo>
                  <a:cubicBezTo>
                    <a:pt x="11536" y="4909"/>
                    <a:pt x="11291" y="5155"/>
                    <a:pt x="11291" y="5400"/>
                  </a:cubicBezTo>
                  <a:cubicBezTo>
                    <a:pt x="11291" y="5645"/>
                    <a:pt x="11536" y="5891"/>
                    <a:pt x="11782" y="5891"/>
                  </a:cubicBezTo>
                  <a:moveTo>
                    <a:pt x="11782" y="10800"/>
                  </a:moveTo>
                  <a:cubicBezTo>
                    <a:pt x="12273" y="10800"/>
                    <a:pt x="12764" y="10309"/>
                    <a:pt x="12764" y="9818"/>
                  </a:cubicBezTo>
                  <a:cubicBezTo>
                    <a:pt x="12764" y="9327"/>
                    <a:pt x="12273" y="8836"/>
                    <a:pt x="11782" y="8836"/>
                  </a:cubicBezTo>
                  <a:cubicBezTo>
                    <a:pt x="11291" y="8836"/>
                    <a:pt x="10800" y="9327"/>
                    <a:pt x="10800" y="9818"/>
                  </a:cubicBezTo>
                  <a:cubicBezTo>
                    <a:pt x="10800" y="10309"/>
                    <a:pt x="11291" y="10800"/>
                    <a:pt x="11782" y="10800"/>
                  </a:cubicBezTo>
                  <a:moveTo>
                    <a:pt x="21600" y="17182"/>
                  </a:moveTo>
                  <a:cubicBezTo>
                    <a:pt x="21600" y="16814"/>
                    <a:pt x="21477" y="16445"/>
                    <a:pt x="21109" y="16077"/>
                  </a:cubicBezTo>
                  <a:cubicBezTo>
                    <a:pt x="21109" y="16077"/>
                    <a:pt x="20986" y="15955"/>
                    <a:pt x="20864" y="15955"/>
                  </a:cubicBezTo>
                  <a:cubicBezTo>
                    <a:pt x="16691" y="12641"/>
                    <a:pt x="16691" y="12641"/>
                    <a:pt x="16691" y="12641"/>
                  </a:cubicBezTo>
                  <a:cubicBezTo>
                    <a:pt x="16445" y="12395"/>
                    <a:pt x="16077" y="12273"/>
                    <a:pt x="15709" y="12273"/>
                  </a:cubicBezTo>
                  <a:cubicBezTo>
                    <a:pt x="15341" y="12273"/>
                    <a:pt x="15095" y="12395"/>
                    <a:pt x="14850" y="12518"/>
                  </a:cubicBezTo>
                  <a:cubicBezTo>
                    <a:pt x="13623" y="13745"/>
                    <a:pt x="13623" y="13745"/>
                    <a:pt x="13623" y="13745"/>
                  </a:cubicBezTo>
                  <a:cubicBezTo>
                    <a:pt x="13623" y="13745"/>
                    <a:pt x="13623" y="13745"/>
                    <a:pt x="13623" y="13745"/>
                  </a:cubicBezTo>
                  <a:cubicBezTo>
                    <a:pt x="13500" y="13991"/>
                    <a:pt x="13255" y="14114"/>
                    <a:pt x="12886" y="14114"/>
                  </a:cubicBezTo>
                  <a:cubicBezTo>
                    <a:pt x="12641" y="14114"/>
                    <a:pt x="12273" y="13868"/>
                    <a:pt x="12150" y="13623"/>
                  </a:cubicBezTo>
                  <a:cubicBezTo>
                    <a:pt x="12150" y="13623"/>
                    <a:pt x="12150" y="13623"/>
                    <a:pt x="12150" y="13623"/>
                  </a:cubicBezTo>
                  <a:cubicBezTo>
                    <a:pt x="10555" y="12518"/>
                    <a:pt x="9082" y="11168"/>
                    <a:pt x="7855" y="9450"/>
                  </a:cubicBezTo>
                  <a:cubicBezTo>
                    <a:pt x="7977" y="9450"/>
                    <a:pt x="7977" y="9450"/>
                    <a:pt x="7977" y="9450"/>
                  </a:cubicBezTo>
                  <a:cubicBezTo>
                    <a:pt x="7732" y="9327"/>
                    <a:pt x="7486" y="8959"/>
                    <a:pt x="7486" y="8714"/>
                  </a:cubicBezTo>
                  <a:cubicBezTo>
                    <a:pt x="7486" y="8345"/>
                    <a:pt x="7609" y="8100"/>
                    <a:pt x="7855" y="7977"/>
                  </a:cubicBezTo>
                  <a:cubicBezTo>
                    <a:pt x="7855" y="7977"/>
                    <a:pt x="7855" y="7977"/>
                    <a:pt x="7855" y="7977"/>
                  </a:cubicBezTo>
                  <a:cubicBezTo>
                    <a:pt x="8959" y="6750"/>
                    <a:pt x="8959" y="6750"/>
                    <a:pt x="8959" y="6750"/>
                  </a:cubicBezTo>
                  <a:cubicBezTo>
                    <a:pt x="9205" y="6505"/>
                    <a:pt x="9327" y="6259"/>
                    <a:pt x="9327" y="5891"/>
                  </a:cubicBezTo>
                  <a:cubicBezTo>
                    <a:pt x="9327" y="5523"/>
                    <a:pt x="9205" y="5155"/>
                    <a:pt x="8836" y="4909"/>
                  </a:cubicBezTo>
                  <a:cubicBezTo>
                    <a:pt x="5645" y="736"/>
                    <a:pt x="5645" y="736"/>
                    <a:pt x="5645" y="736"/>
                  </a:cubicBezTo>
                  <a:cubicBezTo>
                    <a:pt x="5645" y="614"/>
                    <a:pt x="5523" y="491"/>
                    <a:pt x="5400" y="491"/>
                  </a:cubicBezTo>
                  <a:cubicBezTo>
                    <a:pt x="5155" y="123"/>
                    <a:pt x="4786" y="0"/>
                    <a:pt x="4418" y="0"/>
                  </a:cubicBezTo>
                  <a:cubicBezTo>
                    <a:pt x="2455" y="0"/>
                    <a:pt x="0" y="2332"/>
                    <a:pt x="0" y="5155"/>
                  </a:cubicBezTo>
                  <a:cubicBezTo>
                    <a:pt x="0" y="5891"/>
                    <a:pt x="123" y="6627"/>
                    <a:pt x="491" y="7364"/>
                  </a:cubicBezTo>
                  <a:cubicBezTo>
                    <a:pt x="491" y="7364"/>
                    <a:pt x="491" y="7364"/>
                    <a:pt x="491" y="7364"/>
                  </a:cubicBezTo>
                  <a:cubicBezTo>
                    <a:pt x="3436" y="13255"/>
                    <a:pt x="8345" y="18164"/>
                    <a:pt x="14236" y="21109"/>
                  </a:cubicBezTo>
                  <a:cubicBezTo>
                    <a:pt x="14236" y="21109"/>
                    <a:pt x="14236" y="21109"/>
                    <a:pt x="14236" y="21109"/>
                  </a:cubicBezTo>
                  <a:cubicBezTo>
                    <a:pt x="14850" y="21477"/>
                    <a:pt x="15709" y="21600"/>
                    <a:pt x="16445" y="21600"/>
                  </a:cubicBezTo>
                  <a:cubicBezTo>
                    <a:pt x="19268" y="21600"/>
                    <a:pt x="21600" y="19145"/>
                    <a:pt x="21600" y="17182"/>
                  </a:cubicBezTo>
                  <a:cubicBezTo>
                    <a:pt x="21600" y="17182"/>
                    <a:pt x="21600" y="17182"/>
                    <a:pt x="21600" y="17182"/>
                  </a:cubicBezTo>
                  <a:close/>
                  <a:moveTo>
                    <a:pt x="16445" y="20618"/>
                  </a:moveTo>
                  <a:cubicBezTo>
                    <a:pt x="15832" y="20618"/>
                    <a:pt x="15218" y="20495"/>
                    <a:pt x="14605" y="20250"/>
                  </a:cubicBezTo>
                  <a:cubicBezTo>
                    <a:pt x="14605" y="20250"/>
                    <a:pt x="14605" y="20127"/>
                    <a:pt x="14482" y="20127"/>
                  </a:cubicBezTo>
                  <a:cubicBezTo>
                    <a:pt x="8959" y="17305"/>
                    <a:pt x="4295" y="12641"/>
                    <a:pt x="1473" y="7118"/>
                  </a:cubicBezTo>
                  <a:cubicBezTo>
                    <a:pt x="1473" y="6995"/>
                    <a:pt x="1350" y="6995"/>
                    <a:pt x="1350" y="6995"/>
                  </a:cubicBezTo>
                  <a:cubicBezTo>
                    <a:pt x="1105" y="6382"/>
                    <a:pt x="982" y="5768"/>
                    <a:pt x="982" y="5155"/>
                  </a:cubicBezTo>
                  <a:cubicBezTo>
                    <a:pt x="982" y="2823"/>
                    <a:pt x="3068" y="982"/>
                    <a:pt x="4418" y="982"/>
                  </a:cubicBezTo>
                  <a:cubicBezTo>
                    <a:pt x="4541" y="982"/>
                    <a:pt x="4664" y="1105"/>
                    <a:pt x="4786" y="1105"/>
                  </a:cubicBezTo>
                  <a:cubicBezTo>
                    <a:pt x="4786" y="1105"/>
                    <a:pt x="4786" y="1105"/>
                    <a:pt x="4786" y="1227"/>
                  </a:cubicBezTo>
                  <a:cubicBezTo>
                    <a:pt x="4786" y="1227"/>
                    <a:pt x="4909" y="1227"/>
                    <a:pt x="4909" y="1350"/>
                  </a:cubicBezTo>
                  <a:cubicBezTo>
                    <a:pt x="8100" y="5400"/>
                    <a:pt x="8100" y="5400"/>
                    <a:pt x="8100" y="5400"/>
                  </a:cubicBezTo>
                  <a:cubicBezTo>
                    <a:pt x="8100" y="5523"/>
                    <a:pt x="8223" y="5523"/>
                    <a:pt x="8223" y="5523"/>
                  </a:cubicBezTo>
                  <a:cubicBezTo>
                    <a:pt x="8223" y="5645"/>
                    <a:pt x="8345" y="5768"/>
                    <a:pt x="8345" y="5891"/>
                  </a:cubicBezTo>
                  <a:cubicBezTo>
                    <a:pt x="8345" y="6014"/>
                    <a:pt x="8345" y="6014"/>
                    <a:pt x="8223" y="6136"/>
                  </a:cubicBezTo>
                  <a:cubicBezTo>
                    <a:pt x="7118" y="7241"/>
                    <a:pt x="7118" y="7241"/>
                    <a:pt x="7118" y="7241"/>
                  </a:cubicBezTo>
                  <a:cubicBezTo>
                    <a:pt x="7118" y="7241"/>
                    <a:pt x="7118" y="7241"/>
                    <a:pt x="7118" y="7241"/>
                  </a:cubicBezTo>
                  <a:cubicBezTo>
                    <a:pt x="6750" y="7609"/>
                    <a:pt x="6505" y="8100"/>
                    <a:pt x="6505" y="8714"/>
                  </a:cubicBezTo>
                  <a:cubicBezTo>
                    <a:pt x="6505" y="9205"/>
                    <a:pt x="6750" y="9695"/>
                    <a:pt x="7118" y="10064"/>
                  </a:cubicBezTo>
                  <a:cubicBezTo>
                    <a:pt x="7118" y="10064"/>
                    <a:pt x="7118" y="10064"/>
                    <a:pt x="7118" y="10064"/>
                  </a:cubicBezTo>
                  <a:cubicBezTo>
                    <a:pt x="8345" y="11782"/>
                    <a:pt x="9818" y="13255"/>
                    <a:pt x="11536" y="14482"/>
                  </a:cubicBezTo>
                  <a:cubicBezTo>
                    <a:pt x="11536" y="14482"/>
                    <a:pt x="11536" y="14482"/>
                    <a:pt x="11536" y="14482"/>
                  </a:cubicBezTo>
                  <a:cubicBezTo>
                    <a:pt x="11905" y="14850"/>
                    <a:pt x="12395" y="15095"/>
                    <a:pt x="12886" y="15095"/>
                  </a:cubicBezTo>
                  <a:cubicBezTo>
                    <a:pt x="13377" y="15095"/>
                    <a:pt x="13868" y="14850"/>
                    <a:pt x="14236" y="14482"/>
                  </a:cubicBezTo>
                  <a:cubicBezTo>
                    <a:pt x="14359" y="14482"/>
                    <a:pt x="14359" y="14482"/>
                    <a:pt x="14359" y="14482"/>
                  </a:cubicBezTo>
                  <a:cubicBezTo>
                    <a:pt x="15464" y="13377"/>
                    <a:pt x="15464" y="13377"/>
                    <a:pt x="15464" y="13377"/>
                  </a:cubicBezTo>
                  <a:cubicBezTo>
                    <a:pt x="15586" y="13255"/>
                    <a:pt x="15586" y="13255"/>
                    <a:pt x="15709" y="13255"/>
                  </a:cubicBezTo>
                  <a:cubicBezTo>
                    <a:pt x="15832" y="13255"/>
                    <a:pt x="15955" y="13377"/>
                    <a:pt x="16077" y="13377"/>
                  </a:cubicBezTo>
                  <a:cubicBezTo>
                    <a:pt x="16077" y="13377"/>
                    <a:pt x="16077" y="13500"/>
                    <a:pt x="16077" y="13500"/>
                  </a:cubicBezTo>
                  <a:cubicBezTo>
                    <a:pt x="20250" y="16691"/>
                    <a:pt x="20250" y="16691"/>
                    <a:pt x="20250" y="16691"/>
                  </a:cubicBezTo>
                  <a:cubicBezTo>
                    <a:pt x="20373" y="16691"/>
                    <a:pt x="20373" y="16691"/>
                    <a:pt x="20373" y="16814"/>
                  </a:cubicBezTo>
                  <a:cubicBezTo>
                    <a:pt x="20373" y="16814"/>
                    <a:pt x="20495" y="16814"/>
                    <a:pt x="20495" y="16814"/>
                  </a:cubicBezTo>
                  <a:cubicBezTo>
                    <a:pt x="20495" y="16936"/>
                    <a:pt x="20618" y="16936"/>
                    <a:pt x="20618" y="17182"/>
                  </a:cubicBezTo>
                  <a:cubicBezTo>
                    <a:pt x="20618" y="17182"/>
                    <a:pt x="20618" y="17182"/>
                    <a:pt x="20618" y="17305"/>
                  </a:cubicBezTo>
                  <a:cubicBezTo>
                    <a:pt x="20495" y="18655"/>
                    <a:pt x="18777" y="20618"/>
                    <a:pt x="16445" y="20618"/>
                  </a:cubicBezTo>
                </a:path>
              </a:pathLst>
            </a:custGeom>
            <a:solidFill>
              <a:schemeClr val="bg1"/>
            </a:solidFill>
            <a:ln w="6350">
              <a:solidFill>
                <a:schemeClr val="bg1"/>
              </a:solidFill>
              <a:miter lim="400000"/>
            </a:ln>
          </p:spPr>
          <p:txBody>
            <a:bodyPr lIns="45719" rIns="45719"/>
            <a:lstStyle/>
            <a:p>
              <a:endParaRPr>
                <a:solidFill>
                  <a:schemeClr val="tx1">
                    <a:lumMod val="95000"/>
                    <a:lumOff val="5000"/>
                  </a:schemeClr>
                </a:solidFill>
              </a:endParaRPr>
            </a:p>
          </p:txBody>
        </p:sp>
        <p:sp>
          <p:nvSpPr>
            <p:cNvPr id="24" name="Shape">
              <a:extLst>
                <a:ext uri="{FF2B5EF4-FFF2-40B4-BE49-F238E27FC236}">
                  <a16:creationId xmlns:a16="http://schemas.microsoft.com/office/drawing/2014/main" id="{12ED802B-B9A0-4058-B038-1FAB2D3ECA1E}"/>
                </a:ext>
              </a:extLst>
            </p:cNvPr>
            <p:cNvSpPr/>
            <p:nvPr/>
          </p:nvSpPr>
          <p:spPr>
            <a:xfrm>
              <a:off x="7185996" y="3091317"/>
              <a:ext cx="216337" cy="2983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3559"/>
                    <a:pt x="0" y="7855"/>
                  </a:cubicBezTo>
                  <a:cubicBezTo>
                    <a:pt x="0" y="14236"/>
                    <a:pt x="10800" y="21600"/>
                    <a:pt x="10800" y="21600"/>
                  </a:cubicBezTo>
                  <a:cubicBezTo>
                    <a:pt x="10800" y="21600"/>
                    <a:pt x="21600" y="14236"/>
                    <a:pt x="21600" y="7855"/>
                  </a:cubicBezTo>
                  <a:cubicBezTo>
                    <a:pt x="21600" y="3559"/>
                    <a:pt x="16706" y="0"/>
                    <a:pt x="10800" y="0"/>
                  </a:cubicBezTo>
                  <a:moveTo>
                    <a:pt x="10800" y="20127"/>
                  </a:moveTo>
                  <a:cubicBezTo>
                    <a:pt x="10800" y="20127"/>
                    <a:pt x="1350" y="13745"/>
                    <a:pt x="1350" y="7855"/>
                  </a:cubicBezTo>
                  <a:cubicBezTo>
                    <a:pt x="1350" y="4050"/>
                    <a:pt x="5569" y="982"/>
                    <a:pt x="10800" y="982"/>
                  </a:cubicBezTo>
                  <a:cubicBezTo>
                    <a:pt x="16031" y="982"/>
                    <a:pt x="20250" y="4050"/>
                    <a:pt x="20250" y="7855"/>
                  </a:cubicBezTo>
                  <a:cubicBezTo>
                    <a:pt x="20250" y="13745"/>
                    <a:pt x="10800" y="20127"/>
                    <a:pt x="10800" y="20127"/>
                  </a:cubicBezTo>
                  <a:moveTo>
                    <a:pt x="10800" y="3927"/>
                  </a:moveTo>
                  <a:cubicBezTo>
                    <a:pt x="7762" y="3927"/>
                    <a:pt x="5400" y="5645"/>
                    <a:pt x="5400" y="7855"/>
                  </a:cubicBezTo>
                  <a:cubicBezTo>
                    <a:pt x="5400" y="10064"/>
                    <a:pt x="7762" y="11782"/>
                    <a:pt x="10800" y="11782"/>
                  </a:cubicBezTo>
                  <a:cubicBezTo>
                    <a:pt x="13837" y="11782"/>
                    <a:pt x="16200" y="10064"/>
                    <a:pt x="16200" y="7855"/>
                  </a:cubicBezTo>
                  <a:cubicBezTo>
                    <a:pt x="16200" y="5645"/>
                    <a:pt x="13837" y="3927"/>
                    <a:pt x="10800" y="3927"/>
                  </a:cubicBezTo>
                  <a:moveTo>
                    <a:pt x="10800" y="10800"/>
                  </a:moveTo>
                  <a:cubicBezTo>
                    <a:pt x="8606" y="10800"/>
                    <a:pt x="6750" y="9450"/>
                    <a:pt x="6750" y="7855"/>
                  </a:cubicBezTo>
                  <a:cubicBezTo>
                    <a:pt x="6750" y="6259"/>
                    <a:pt x="8606" y="4909"/>
                    <a:pt x="10800" y="4909"/>
                  </a:cubicBezTo>
                  <a:cubicBezTo>
                    <a:pt x="12994" y="4909"/>
                    <a:pt x="14850" y="6259"/>
                    <a:pt x="14850" y="7855"/>
                  </a:cubicBezTo>
                  <a:cubicBezTo>
                    <a:pt x="14850" y="9450"/>
                    <a:pt x="12994" y="10800"/>
                    <a:pt x="10800" y="10800"/>
                  </a:cubicBezTo>
                </a:path>
              </a:pathLst>
            </a:custGeom>
            <a:solidFill>
              <a:schemeClr val="bg1"/>
            </a:solidFill>
            <a:ln w="6350">
              <a:solidFill>
                <a:schemeClr val="bg1"/>
              </a:solidFill>
              <a:miter lim="400000"/>
            </a:ln>
          </p:spPr>
          <p:txBody>
            <a:bodyPr lIns="45719" rIns="45719"/>
            <a:lstStyle/>
            <a:p>
              <a:endParaRPr/>
            </a:p>
          </p:txBody>
        </p:sp>
        <p:sp>
          <p:nvSpPr>
            <p:cNvPr id="25" name="Shape">
              <a:extLst>
                <a:ext uri="{FF2B5EF4-FFF2-40B4-BE49-F238E27FC236}">
                  <a16:creationId xmlns:a16="http://schemas.microsoft.com/office/drawing/2014/main" id="{0E07293E-D77E-4CC9-9F82-458032FCA4A9}"/>
                </a:ext>
              </a:extLst>
            </p:cNvPr>
            <p:cNvSpPr/>
            <p:nvPr/>
          </p:nvSpPr>
          <p:spPr>
            <a:xfrm>
              <a:off x="7168792" y="5392056"/>
              <a:ext cx="312879" cy="3128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786"/>
                    <a:pt x="0" y="10800"/>
                  </a:cubicBezTo>
                  <a:cubicBezTo>
                    <a:pt x="0" y="16814"/>
                    <a:pt x="4786" y="21600"/>
                    <a:pt x="10800" y="21600"/>
                  </a:cubicBezTo>
                  <a:cubicBezTo>
                    <a:pt x="16814" y="21600"/>
                    <a:pt x="21600" y="16814"/>
                    <a:pt x="21600" y="10800"/>
                  </a:cubicBezTo>
                  <a:cubicBezTo>
                    <a:pt x="21600" y="4786"/>
                    <a:pt x="16814" y="0"/>
                    <a:pt x="10800" y="0"/>
                  </a:cubicBezTo>
                  <a:moveTo>
                    <a:pt x="10800" y="20618"/>
                  </a:moveTo>
                  <a:cubicBezTo>
                    <a:pt x="5400" y="20618"/>
                    <a:pt x="982" y="16200"/>
                    <a:pt x="982" y="10800"/>
                  </a:cubicBezTo>
                  <a:cubicBezTo>
                    <a:pt x="982" y="5400"/>
                    <a:pt x="5400" y="982"/>
                    <a:pt x="10800" y="982"/>
                  </a:cubicBezTo>
                  <a:cubicBezTo>
                    <a:pt x="16200" y="982"/>
                    <a:pt x="20618" y="5400"/>
                    <a:pt x="20618" y="10800"/>
                  </a:cubicBezTo>
                  <a:cubicBezTo>
                    <a:pt x="20618" y="16200"/>
                    <a:pt x="16200" y="20618"/>
                    <a:pt x="10800" y="20618"/>
                  </a:cubicBezTo>
                  <a:moveTo>
                    <a:pt x="13745" y="5891"/>
                  </a:moveTo>
                  <a:cubicBezTo>
                    <a:pt x="7855" y="5891"/>
                    <a:pt x="7855" y="5891"/>
                    <a:pt x="7855" y="5891"/>
                  </a:cubicBezTo>
                  <a:cubicBezTo>
                    <a:pt x="6750" y="5891"/>
                    <a:pt x="5891" y="6750"/>
                    <a:pt x="5891" y="7855"/>
                  </a:cubicBezTo>
                  <a:cubicBezTo>
                    <a:pt x="5891" y="13745"/>
                    <a:pt x="5891" y="13745"/>
                    <a:pt x="5891" y="13745"/>
                  </a:cubicBezTo>
                  <a:cubicBezTo>
                    <a:pt x="5891" y="14850"/>
                    <a:pt x="6750" y="15709"/>
                    <a:pt x="7855" y="15709"/>
                  </a:cubicBezTo>
                  <a:cubicBezTo>
                    <a:pt x="13745" y="15709"/>
                    <a:pt x="13745" y="15709"/>
                    <a:pt x="13745" y="15709"/>
                  </a:cubicBezTo>
                  <a:cubicBezTo>
                    <a:pt x="14850" y="15709"/>
                    <a:pt x="15709" y="14850"/>
                    <a:pt x="15709" y="13745"/>
                  </a:cubicBezTo>
                  <a:cubicBezTo>
                    <a:pt x="15709" y="7855"/>
                    <a:pt x="15709" y="7855"/>
                    <a:pt x="15709" y="7855"/>
                  </a:cubicBezTo>
                  <a:cubicBezTo>
                    <a:pt x="15709" y="6750"/>
                    <a:pt x="14850" y="5891"/>
                    <a:pt x="13745" y="5891"/>
                  </a:cubicBezTo>
                  <a:moveTo>
                    <a:pt x="12764" y="7364"/>
                  </a:moveTo>
                  <a:cubicBezTo>
                    <a:pt x="14236" y="7364"/>
                    <a:pt x="14236" y="7364"/>
                    <a:pt x="14236" y="7364"/>
                  </a:cubicBezTo>
                  <a:cubicBezTo>
                    <a:pt x="14236" y="8836"/>
                    <a:pt x="14236" y="8836"/>
                    <a:pt x="14236" y="8836"/>
                  </a:cubicBezTo>
                  <a:cubicBezTo>
                    <a:pt x="12764" y="8836"/>
                    <a:pt x="12764" y="8836"/>
                    <a:pt x="12764" y="8836"/>
                  </a:cubicBezTo>
                  <a:lnTo>
                    <a:pt x="12764" y="7364"/>
                  </a:lnTo>
                  <a:close/>
                  <a:moveTo>
                    <a:pt x="10800" y="8836"/>
                  </a:moveTo>
                  <a:cubicBezTo>
                    <a:pt x="11905" y="8836"/>
                    <a:pt x="12764" y="9695"/>
                    <a:pt x="12764" y="10800"/>
                  </a:cubicBezTo>
                  <a:cubicBezTo>
                    <a:pt x="12764" y="11905"/>
                    <a:pt x="11905" y="12764"/>
                    <a:pt x="10800" y="12764"/>
                  </a:cubicBezTo>
                  <a:cubicBezTo>
                    <a:pt x="9695" y="12764"/>
                    <a:pt x="8836" y="11905"/>
                    <a:pt x="8836" y="10800"/>
                  </a:cubicBezTo>
                  <a:cubicBezTo>
                    <a:pt x="8836" y="9695"/>
                    <a:pt x="9695" y="8836"/>
                    <a:pt x="10800" y="8836"/>
                  </a:cubicBezTo>
                  <a:moveTo>
                    <a:pt x="14727" y="13745"/>
                  </a:moveTo>
                  <a:cubicBezTo>
                    <a:pt x="14727" y="14236"/>
                    <a:pt x="14236" y="14727"/>
                    <a:pt x="13745" y="14727"/>
                  </a:cubicBezTo>
                  <a:cubicBezTo>
                    <a:pt x="7855" y="14727"/>
                    <a:pt x="7855" y="14727"/>
                    <a:pt x="7855" y="14727"/>
                  </a:cubicBezTo>
                  <a:cubicBezTo>
                    <a:pt x="7364" y="14727"/>
                    <a:pt x="6873" y="14236"/>
                    <a:pt x="6873" y="13745"/>
                  </a:cubicBezTo>
                  <a:cubicBezTo>
                    <a:pt x="6873" y="10309"/>
                    <a:pt x="6873" y="10309"/>
                    <a:pt x="6873" y="10309"/>
                  </a:cubicBezTo>
                  <a:cubicBezTo>
                    <a:pt x="7855" y="10309"/>
                    <a:pt x="7855" y="10309"/>
                    <a:pt x="7855" y="10309"/>
                  </a:cubicBezTo>
                  <a:cubicBezTo>
                    <a:pt x="7855" y="10432"/>
                    <a:pt x="7855" y="10677"/>
                    <a:pt x="7855" y="10800"/>
                  </a:cubicBezTo>
                  <a:cubicBezTo>
                    <a:pt x="7855" y="12395"/>
                    <a:pt x="9205" y="13745"/>
                    <a:pt x="10800" y="13745"/>
                  </a:cubicBezTo>
                  <a:cubicBezTo>
                    <a:pt x="12395" y="13745"/>
                    <a:pt x="13745" y="12395"/>
                    <a:pt x="13745" y="10800"/>
                  </a:cubicBezTo>
                  <a:cubicBezTo>
                    <a:pt x="13745" y="10677"/>
                    <a:pt x="13745" y="10432"/>
                    <a:pt x="13745" y="10309"/>
                  </a:cubicBezTo>
                  <a:cubicBezTo>
                    <a:pt x="14727" y="10309"/>
                    <a:pt x="14727" y="10309"/>
                    <a:pt x="14727" y="10309"/>
                  </a:cubicBezTo>
                  <a:lnTo>
                    <a:pt x="14727" y="13745"/>
                  </a:lnTo>
                  <a:close/>
                </a:path>
              </a:pathLst>
            </a:custGeom>
            <a:solidFill>
              <a:schemeClr val="bg1"/>
            </a:solidFill>
            <a:ln w="6350">
              <a:solidFill>
                <a:schemeClr val="bg1"/>
              </a:solidFill>
              <a:miter lim="400000"/>
            </a:ln>
          </p:spPr>
          <p:txBody>
            <a:bodyPr lIns="45719" rIns="45719"/>
            <a:lstStyle/>
            <a:p>
              <a:endParaRPr/>
            </a:p>
          </p:txBody>
        </p:sp>
        <p:sp>
          <p:nvSpPr>
            <p:cNvPr id="26" name="Shape">
              <a:extLst>
                <a:ext uri="{FF2B5EF4-FFF2-40B4-BE49-F238E27FC236}">
                  <a16:creationId xmlns:a16="http://schemas.microsoft.com/office/drawing/2014/main" id="{BDC6748B-D796-4C08-B35B-768182E8F67C}"/>
                </a:ext>
              </a:extLst>
            </p:cNvPr>
            <p:cNvSpPr/>
            <p:nvPr/>
          </p:nvSpPr>
          <p:spPr>
            <a:xfrm>
              <a:off x="7159992" y="4915986"/>
              <a:ext cx="290441" cy="2734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786"/>
                    <a:pt x="0" y="10800"/>
                  </a:cubicBezTo>
                  <a:cubicBezTo>
                    <a:pt x="0" y="16814"/>
                    <a:pt x="4786" y="21600"/>
                    <a:pt x="10800" y="21600"/>
                  </a:cubicBezTo>
                  <a:cubicBezTo>
                    <a:pt x="16814" y="21600"/>
                    <a:pt x="21600" y="16814"/>
                    <a:pt x="21600" y="10800"/>
                  </a:cubicBezTo>
                  <a:cubicBezTo>
                    <a:pt x="21600" y="4786"/>
                    <a:pt x="16814" y="0"/>
                    <a:pt x="10800" y="0"/>
                  </a:cubicBezTo>
                  <a:moveTo>
                    <a:pt x="7855" y="1473"/>
                  </a:moveTo>
                  <a:cubicBezTo>
                    <a:pt x="7732" y="1595"/>
                    <a:pt x="7486" y="1841"/>
                    <a:pt x="7241" y="2209"/>
                  </a:cubicBezTo>
                  <a:cubicBezTo>
                    <a:pt x="7241" y="2209"/>
                    <a:pt x="7241" y="2209"/>
                    <a:pt x="7241" y="2209"/>
                  </a:cubicBezTo>
                  <a:cubicBezTo>
                    <a:pt x="6873" y="2823"/>
                    <a:pt x="6505" y="3436"/>
                    <a:pt x="6136" y="4173"/>
                  </a:cubicBezTo>
                  <a:cubicBezTo>
                    <a:pt x="6136" y="4173"/>
                    <a:pt x="6136" y="4173"/>
                    <a:pt x="6136" y="4173"/>
                  </a:cubicBezTo>
                  <a:cubicBezTo>
                    <a:pt x="6136" y="4295"/>
                    <a:pt x="6136" y="4295"/>
                    <a:pt x="6136" y="4418"/>
                  </a:cubicBezTo>
                  <a:cubicBezTo>
                    <a:pt x="5523" y="4050"/>
                    <a:pt x="4909" y="3682"/>
                    <a:pt x="4418" y="3314"/>
                  </a:cubicBezTo>
                  <a:cubicBezTo>
                    <a:pt x="5400" y="2455"/>
                    <a:pt x="6627" y="1841"/>
                    <a:pt x="7855" y="1473"/>
                  </a:cubicBezTo>
                  <a:moveTo>
                    <a:pt x="3805" y="3927"/>
                  </a:moveTo>
                  <a:cubicBezTo>
                    <a:pt x="4295" y="4418"/>
                    <a:pt x="5032" y="4909"/>
                    <a:pt x="5768" y="5277"/>
                  </a:cubicBezTo>
                  <a:cubicBezTo>
                    <a:pt x="5768" y="5277"/>
                    <a:pt x="5768" y="5400"/>
                    <a:pt x="5645" y="5400"/>
                  </a:cubicBezTo>
                  <a:cubicBezTo>
                    <a:pt x="5523" y="6136"/>
                    <a:pt x="5277" y="6995"/>
                    <a:pt x="5155" y="7732"/>
                  </a:cubicBezTo>
                  <a:cubicBezTo>
                    <a:pt x="5155" y="7855"/>
                    <a:pt x="5155" y="7977"/>
                    <a:pt x="5155" y="8100"/>
                  </a:cubicBezTo>
                  <a:cubicBezTo>
                    <a:pt x="5032" y="8468"/>
                    <a:pt x="5032" y="8714"/>
                    <a:pt x="5032" y="9082"/>
                  </a:cubicBezTo>
                  <a:cubicBezTo>
                    <a:pt x="5032" y="9205"/>
                    <a:pt x="4909" y="9327"/>
                    <a:pt x="4909" y="9450"/>
                  </a:cubicBezTo>
                  <a:cubicBezTo>
                    <a:pt x="4909" y="9695"/>
                    <a:pt x="4909" y="10064"/>
                    <a:pt x="4909" y="10309"/>
                  </a:cubicBezTo>
                  <a:cubicBezTo>
                    <a:pt x="982" y="10309"/>
                    <a:pt x="982" y="10309"/>
                    <a:pt x="982" y="10309"/>
                  </a:cubicBezTo>
                  <a:cubicBezTo>
                    <a:pt x="1105" y="7855"/>
                    <a:pt x="2209" y="5645"/>
                    <a:pt x="3805" y="3927"/>
                  </a:cubicBezTo>
                  <a:moveTo>
                    <a:pt x="982" y="11291"/>
                  </a:moveTo>
                  <a:cubicBezTo>
                    <a:pt x="4909" y="11291"/>
                    <a:pt x="4909" y="11291"/>
                    <a:pt x="4909" y="11291"/>
                  </a:cubicBezTo>
                  <a:cubicBezTo>
                    <a:pt x="4909" y="11536"/>
                    <a:pt x="4909" y="11905"/>
                    <a:pt x="4909" y="12150"/>
                  </a:cubicBezTo>
                  <a:cubicBezTo>
                    <a:pt x="4909" y="12273"/>
                    <a:pt x="5032" y="12395"/>
                    <a:pt x="5032" y="12518"/>
                  </a:cubicBezTo>
                  <a:cubicBezTo>
                    <a:pt x="5032" y="12886"/>
                    <a:pt x="5032" y="13132"/>
                    <a:pt x="5155" y="13500"/>
                  </a:cubicBezTo>
                  <a:cubicBezTo>
                    <a:pt x="5155" y="13623"/>
                    <a:pt x="5155" y="13745"/>
                    <a:pt x="5155" y="13868"/>
                  </a:cubicBezTo>
                  <a:cubicBezTo>
                    <a:pt x="5277" y="14605"/>
                    <a:pt x="5523" y="15464"/>
                    <a:pt x="5645" y="16200"/>
                  </a:cubicBezTo>
                  <a:cubicBezTo>
                    <a:pt x="5768" y="16200"/>
                    <a:pt x="5768" y="16323"/>
                    <a:pt x="5768" y="16323"/>
                  </a:cubicBezTo>
                  <a:cubicBezTo>
                    <a:pt x="5032" y="16691"/>
                    <a:pt x="4295" y="17182"/>
                    <a:pt x="3805" y="17673"/>
                  </a:cubicBezTo>
                  <a:cubicBezTo>
                    <a:pt x="2209" y="15955"/>
                    <a:pt x="1105" y="13745"/>
                    <a:pt x="982" y="11291"/>
                  </a:cubicBezTo>
                  <a:moveTo>
                    <a:pt x="4418" y="18286"/>
                  </a:moveTo>
                  <a:cubicBezTo>
                    <a:pt x="4909" y="17918"/>
                    <a:pt x="5523" y="17550"/>
                    <a:pt x="6136" y="17182"/>
                  </a:cubicBezTo>
                  <a:cubicBezTo>
                    <a:pt x="6136" y="17305"/>
                    <a:pt x="6136" y="17305"/>
                    <a:pt x="6136" y="17427"/>
                  </a:cubicBezTo>
                  <a:cubicBezTo>
                    <a:pt x="6136" y="17427"/>
                    <a:pt x="6136" y="17427"/>
                    <a:pt x="6136" y="17427"/>
                  </a:cubicBezTo>
                  <a:cubicBezTo>
                    <a:pt x="6505" y="18164"/>
                    <a:pt x="6873" y="18777"/>
                    <a:pt x="7241" y="19391"/>
                  </a:cubicBezTo>
                  <a:cubicBezTo>
                    <a:pt x="7241" y="19391"/>
                    <a:pt x="7241" y="19391"/>
                    <a:pt x="7241" y="19391"/>
                  </a:cubicBezTo>
                  <a:cubicBezTo>
                    <a:pt x="7486" y="19759"/>
                    <a:pt x="7732" y="20005"/>
                    <a:pt x="7855" y="20127"/>
                  </a:cubicBezTo>
                  <a:cubicBezTo>
                    <a:pt x="6627" y="19759"/>
                    <a:pt x="5400" y="19145"/>
                    <a:pt x="4418" y="18286"/>
                  </a:cubicBezTo>
                  <a:moveTo>
                    <a:pt x="10309" y="20618"/>
                  </a:moveTo>
                  <a:cubicBezTo>
                    <a:pt x="8959" y="20250"/>
                    <a:pt x="7732" y="18900"/>
                    <a:pt x="6995" y="16814"/>
                  </a:cubicBezTo>
                  <a:cubicBezTo>
                    <a:pt x="7977" y="16445"/>
                    <a:pt x="9082" y="16323"/>
                    <a:pt x="10309" y="16200"/>
                  </a:cubicBezTo>
                  <a:lnTo>
                    <a:pt x="10309" y="20618"/>
                  </a:lnTo>
                  <a:close/>
                  <a:moveTo>
                    <a:pt x="10309" y="15218"/>
                  </a:moveTo>
                  <a:cubicBezTo>
                    <a:pt x="8959" y="15341"/>
                    <a:pt x="7732" y="15586"/>
                    <a:pt x="6627" y="15955"/>
                  </a:cubicBezTo>
                  <a:cubicBezTo>
                    <a:pt x="6259" y="14605"/>
                    <a:pt x="5891" y="13009"/>
                    <a:pt x="5891" y="11291"/>
                  </a:cubicBezTo>
                  <a:cubicBezTo>
                    <a:pt x="10309" y="11291"/>
                    <a:pt x="10309" y="11291"/>
                    <a:pt x="10309" y="11291"/>
                  </a:cubicBezTo>
                  <a:lnTo>
                    <a:pt x="10309" y="15218"/>
                  </a:lnTo>
                  <a:close/>
                  <a:moveTo>
                    <a:pt x="10309" y="10309"/>
                  </a:moveTo>
                  <a:cubicBezTo>
                    <a:pt x="5891" y="10309"/>
                    <a:pt x="5891" y="10309"/>
                    <a:pt x="5891" y="10309"/>
                  </a:cubicBezTo>
                  <a:cubicBezTo>
                    <a:pt x="5891" y="8591"/>
                    <a:pt x="6259" y="6995"/>
                    <a:pt x="6627" y="5645"/>
                  </a:cubicBezTo>
                  <a:cubicBezTo>
                    <a:pt x="7732" y="6014"/>
                    <a:pt x="8959" y="6259"/>
                    <a:pt x="10309" y="6382"/>
                  </a:cubicBezTo>
                  <a:lnTo>
                    <a:pt x="10309" y="10309"/>
                  </a:lnTo>
                  <a:close/>
                  <a:moveTo>
                    <a:pt x="10309" y="5400"/>
                  </a:moveTo>
                  <a:cubicBezTo>
                    <a:pt x="9082" y="5277"/>
                    <a:pt x="7977" y="5155"/>
                    <a:pt x="6995" y="4786"/>
                  </a:cubicBezTo>
                  <a:cubicBezTo>
                    <a:pt x="7732" y="2700"/>
                    <a:pt x="8959" y="1350"/>
                    <a:pt x="10309" y="982"/>
                  </a:cubicBezTo>
                  <a:lnTo>
                    <a:pt x="10309" y="5400"/>
                  </a:lnTo>
                  <a:close/>
                  <a:moveTo>
                    <a:pt x="20618" y="10309"/>
                  </a:moveTo>
                  <a:cubicBezTo>
                    <a:pt x="16691" y="10309"/>
                    <a:pt x="16691" y="10309"/>
                    <a:pt x="16691" y="10309"/>
                  </a:cubicBezTo>
                  <a:cubicBezTo>
                    <a:pt x="16691" y="10064"/>
                    <a:pt x="16691" y="9695"/>
                    <a:pt x="16691" y="9450"/>
                  </a:cubicBezTo>
                  <a:cubicBezTo>
                    <a:pt x="16691" y="9327"/>
                    <a:pt x="16568" y="9205"/>
                    <a:pt x="16568" y="9082"/>
                  </a:cubicBezTo>
                  <a:cubicBezTo>
                    <a:pt x="16568" y="8714"/>
                    <a:pt x="16568" y="8468"/>
                    <a:pt x="16445" y="8100"/>
                  </a:cubicBezTo>
                  <a:cubicBezTo>
                    <a:pt x="16445" y="7977"/>
                    <a:pt x="16445" y="7855"/>
                    <a:pt x="16445" y="7732"/>
                  </a:cubicBezTo>
                  <a:cubicBezTo>
                    <a:pt x="16323" y="6995"/>
                    <a:pt x="16077" y="6136"/>
                    <a:pt x="15955" y="5400"/>
                  </a:cubicBezTo>
                  <a:cubicBezTo>
                    <a:pt x="15832" y="5400"/>
                    <a:pt x="15832" y="5277"/>
                    <a:pt x="15832" y="5277"/>
                  </a:cubicBezTo>
                  <a:cubicBezTo>
                    <a:pt x="16568" y="4909"/>
                    <a:pt x="17305" y="4418"/>
                    <a:pt x="17795" y="3927"/>
                  </a:cubicBezTo>
                  <a:cubicBezTo>
                    <a:pt x="19391" y="5645"/>
                    <a:pt x="20495" y="7855"/>
                    <a:pt x="20618" y="10309"/>
                  </a:cubicBezTo>
                  <a:moveTo>
                    <a:pt x="17182" y="3314"/>
                  </a:moveTo>
                  <a:cubicBezTo>
                    <a:pt x="16691" y="3682"/>
                    <a:pt x="16077" y="4050"/>
                    <a:pt x="15464" y="4418"/>
                  </a:cubicBezTo>
                  <a:cubicBezTo>
                    <a:pt x="15464" y="4295"/>
                    <a:pt x="15464" y="4295"/>
                    <a:pt x="15464" y="4173"/>
                  </a:cubicBezTo>
                  <a:cubicBezTo>
                    <a:pt x="15464" y="4173"/>
                    <a:pt x="15464" y="4173"/>
                    <a:pt x="15464" y="4173"/>
                  </a:cubicBezTo>
                  <a:cubicBezTo>
                    <a:pt x="15095" y="3436"/>
                    <a:pt x="14727" y="2823"/>
                    <a:pt x="14359" y="2209"/>
                  </a:cubicBezTo>
                  <a:cubicBezTo>
                    <a:pt x="14359" y="2209"/>
                    <a:pt x="14359" y="2209"/>
                    <a:pt x="14359" y="2209"/>
                  </a:cubicBezTo>
                  <a:cubicBezTo>
                    <a:pt x="14114" y="1841"/>
                    <a:pt x="13868" y="1595"/>
                    <a:pt x="13745" y="1473"/>
                  </a:cubicBezTo>
                  <a:cubicBezTo>
                    <a:pt x="14973" y="1841"/>
                    <a:pt x="16200" y="2455"/>
                    <a:pt x="17182" y="3314"/>
                  </a:cubicBezTo>
                  <a:moveTo>
                    <a:pt x="11291" y="982"/>
                  </a:moveTo>
                  <a:cubicBezTo>
                    <a:pt x="12641" y="1350"/>
                    <a:pt x="13868" y="2700"/>
                    <a:pt x="14605" y="4786"/>
                  </a:cubicBezTo>
                  <a:cubicBezTo>
                    <a:pt x="13623" y="5155"/>
                    <a:pt x="12518" y="5277"/>
                    <a:pt x="11291" y="5400"/>
                  </a:cubicBezTo>
                  <a:lnTo>
                    <a:pt x="11291" y="982"/>
                  </a:lnTo>
                  <a:close/>
                  <a:moveTo>
                    <a:pt x="11291" y="6382"/>
                  </a:moveTo>
                  <a:cubicBezTo>
                    <a:pt x="12641" y="6259"/>
                    <a:pt x="13868" y="6014"/>
                    <a:pt x="14973" y="5645"/>
                  </a:cubicBezTo>
                  <a:cubicBezTo>
                    <a:pt x="15341" y="6995"/>
                    <a:pt x="15709" y="8591"/>
                    <a:pt x="15709" y="10309"/>
                  </a:cubicBezTo>
                  <a:cubicBezTo>
                    <a:pt x="11291" y="10309"/>
                    <a:pt x="11291" y="10309"/>
                    <a:pt x="11291" y="10309"/>
                  </a:cubicBezTo>
                  <a:lnTo>
                    <a:pt x="11291" y="6382"/>
                  </a:lnTo>
                  <a:close/>
                  <a:moveTo>
                    <a:pt x="11291" y="11291"/>
                  </a:moveTo>
                  <a:cubicBezTo>
                    <a:pt x="15709" y="11291"/>
                    <a:pt x="15709" y="11291"/>
                    <a:pt x="15709" y="11291"/>
                  </a:cubicBezTo>
                  <a:cubicBezTo>
                    <a:pt x="15709" y="13009"/>
                    <a:pt x="15341" y="14605"/>
                    <a:pt x="14973" y="15955"/>
                  </a:cubicBezTo>
                  <a:cubicBezTo>
                    <a:pt x="13868" y="15586"/>
                    <a:pt x="12641" y="15341"/>
                    <a:pt x="11291" y="15218"/>
                  </a:cubicBezTo>
                  <a:lnTo>
                    <a:pt x="11291" y="11291"/>
                  </a:lnTo>
                  <a:close/>
                  <a:moveTo>
                    <a:pt x="11291" y="20618"/>
                  </a:moveTo>
                  <a:cubicBezTo>
                    <a:pt x="11291" y="16200"/>
                    <a:pt x="11291" y="16200"/>
                    <a:pt x="11291" y="16200"/>
                  </a:cubicBezTo>
                  <a:cubicBezTo>
                    <a:pt x="12518" y="16323"/>
                    <a:pt x="13623" y="16445"/>
                    <a:pt x="14605" y="16814"/>
                  </a:cubicBezTo>
                  <a:cubicBezTo>
                    <a:pt x="13868" y="18900"/>
                    <a:pt x="12641" y="20250"/>
                    <a:pt x="11291" y="20618"/>
                  </a:cubicBezTo>
                  <a:moveTo>
                    <a:pt x="13745" y="20127"/>
                  </a:moveTo>
                  <a:cubicBezTo>
                    <a:pt x="13868" y="20005"/>
                    <a:pt x="14114" y="19759"/>
                    <a:pt x="14359" y="19391"/>
                  </a:cubicBezTo>
                  <a:cubicBezTo>
                    <a:pt x="14359" y="19391"/>
                    <a:pt x="14359" y="19391"/>
                    <a:pt x="14359" y="19391"/>
                  </a:cubicBezTo>
                  <a:cubicBezTo>
                    <a:pt x="14727" y="18777"/>
                    <a:pt x="15095" y="18164"/>
                    <a:pt x="15464" y="17427"/>
                  </a:cubicBezTo>
                  <a:cubicBezTo>
                    <a:pt x="15464" y="17427"/>
                    <a:pt x="15464" y="17427"/>
                    <a:pt x="15464" y="17427"/>
                  </a:cubicBezTo>
                  <a:cubicBezTo>
                    <a:pt x="15464" y="17305"/>
                    <a:pt x="15464" y="17305"/>
                    <a:pt x="15464" y="17182"/>
                  </a:cubicBezTo>
                  <a:cubicBezTo>
                    <a:pt x="16077" y="17550"/>
                    <a:pt x="16691" y="17918"/>
                    <a:pt x="17182" y="18286"/>
                  </a:cubicBezTo>
                  <a:cubicBezTo>
                    <a:pt x="16200" y="19145"/>
                    <a:pt x="14973" y="19759"/>
                    <a:pt x="13745" y="20127"/>
                  </a:cubicBezTo>
                  <a:moveTo>
                    <a:pt x="17795" y="17673"/>
                  </a:moveTo>
                  <a:cubicBezTo>
                    <a:pt x="17305" y="17182"/>
                    <a:pt x="16568" y="16691"/>
                    <a:pt x="15832" y="16323"/>
                  </a:cubicBezTo>
                  <a:cubicBezTo>
                    <a:pt x="15832" y="16323"/>
                    <a:pt x="15832" y="16200"/>
                    <a:pt x="15955" y="16200"/>
                  </a:cubicBezTo>
                  <a:cubicBezTo>
                    <a:pt x="16077" y="15464"/>
                    <a:pt x="16323" y="14605"/>
                    <a:pt x="16445" y="13868"/>
                  </a:cubicBezTo>
                  <a:cubicBezTo>
                    <a:pt x="16445" y="13745"/>
                    <a:pt x="16445" y="13623"/>
                    <a:pt x="16445" y="13500"/>
                  </a:cubicBezTo>
                  <a:cubicBezTo>
                    <a:pt x="16568" y="13132"/>
                    <a:pt x="16568" y="12886"/>
                    <a:pt x="16568" y="12518"/>
                  </a:cubicBezTo>
                  <a:cubicBezTo>
                    <a:pt x="16568" y="12395"/>
                    <a:pt x="16691" y="12273"/>
                    <a:pt x="16691" y="12150"/>
                  </a:cubicBezTo>
                  <a:cubicBezTo>
                    <a:pt x="16691" y="11905"/>
                    <a:pt x="16691" y="11536"/>
                    <a:pt x="16691" y="11291"/>
                  </a:cubicBezTo>
                  <a:cubicBezTo>
                    <a:pt x="20618" y="11291"/>
                    <a:pt x="20618" y="11291"/>
                    <a:pt x="20618" y="11291"/>
                  </a:cubicBezTo>
                  <a:cubicBezTo>
                    <a:pt x="20495" y="13745"/>
                    <a:pt x="19391" y="15955"/>
                    <a:pt x="17795" y="17673"/>
                  </a:cubicBezTo>
                </a:path>
              </a:pathLst>
            </a:custGeom>
            <a:solidFill>
              <a:schemeClr val="bg1"/>
            </a:solidFill>
            <a:ln w="6350">
              <a:solidFill>
                <a:schemeClr val="bg1"/>
              </a:solidFill>
              <a:miter lim="400000"/>
            </a:ln>
          </p:spPr>
          <p:txBody>
            <a:bodyPr lIns="45719" rIns="45719"/>
            <a:lstStyle/>
            <a:p>
              <a:endParaRPr/>
            </a:p>
          </p:txBody>
        </p:sp>
        <p:sp>
          <p:nvSpPr>
            <p:cNvPr id="27" name="TextBox 26">
              <a:extLst>
                <a:ext uri="{FF2B5EF4-FFF2-40B4-BE49-F238E27FC236}">
                  <a16:creationId xmlns:a16="http://schemas.microsoft.com/office/drawing/2014/main" id="{72336ED4-E451-4DE2-BE8B-B00EFA162E8C}"/>
                </a:ext>
              </a:extLst>
            </p:cNvPr>
            <p:cNvSpPr txBox="1"/>
            <p:nvPr/>
          </p:nvSpPr>
          <p:spPr>
            <a:xfrm>
              <a:off x="7038602" y="1211121"/>
              <a:ext cx="3493264" cy="523220"/>
            </a:xfrm>
            <a:prstGeom prst="rect">
              <a:avLst/>
            </a:prstGeom>
            <a:noFill/>
          </p:spPr>
          <p:txBody>
            <a:bodyPr wrap="none" rtlCol="0">
              <a:spAutoFit/>
            </a:bodyPr>
            <a:lstStyle/>
            <a:p>
              <a:r>
                <a:rPr lang="en-US" sz="2800" b="1" dirty="0">
                  <a:solidFill>
                    <a:schemeClr val="bg1"/>
                  </a:solidFill>
                  <a:latin typeface="Playfair display" pitchFamily="2" charset="0"/>
                  <a:cs typeface="Poppins" panose="00000500000000000000" pitchFamily="2" charset="0"/>
                </a:rPr>
                <a:t>Get in touch with us</a:t>
              </a:r>
            </a:p>
          </p:txBody>
        </p:sp>
        <p:cxnSp>
          <p:nvCxnSpPr>
            <p:cNvPr id="28" name="Straight Connector 27">
              <a:extLst>
                <a:ext uri="{FF2B5EF4-FFF2-40B4-BE49-F238E27FC236}">
                  <a16:creationId xmlns:a16="http://schemas.microsoft.com/office/drawing/2014/main" id="{E06E0FBD-9377-45EE-84AA-B62CB9FC710E}"/>
                </a:ext>
              </a:extLst>
            </p:cNvPr>
            <p:cNvCxnSpPr>
              <a:cxnSpLocks/>
            </p:cNvCxnSpPr>
            <p:nvPr/>
          </p:nvCxnSpPr>
          <p:spPr>
            <a:xfrm>
              <a:off x="7154278" y="1972568"/>
              <a:ext cx="63516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BC196B79-63F2-47A3-8C57-E9841DFE6EAB}"/>
              </a:ext>
            </a:extLst>
          </p:cNvPr>
          <p:cNvSpPr>
            <a:spLocks noGrp="1"/>
          </p:cNvSpPr>
          <p:nvPr>
            <p:ph type="pic" sz="quarter" idx="11"/>
          </p:nvPr>
        </p:nvSpPr>
        <p:spPr/>
      </p:sp>
    </p:spTree>
    <p:extLst>
      <p:ext uri="{BB962C8B-B14F-4D97-AF65-F5344CB8AC3E}">
        <p14:creationId xmlns:p14="http://schemas.microsoft.com/office/powerpoint/2010/main" val="285437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8996707-9F82-4E84-ACCF-5C0253FA7826}"/>
              </a:ext>
            </a:extLst>
          </p:cNvPr>
          <p:cNvSpPr/>
          <p:nvPr/>
        </p:nvSpPr>
        <p:spPr>
          <a:xfrm>
            <a:off x="1854274" y="0"/>
            <a:ext cx="8483451" cy="6858000"/>
          </a:xfrm>
          <a:custGeom>
            <a:avLst/>
            <a:gdLst>
              <a:gd name="connsiteX0" fmla="*/ 4241726 w 8483451"/>
              <a:gd name="connsiteY0" fmla="*/ 1500945 h 6858000"/>
              <a:gd name="connsiteX1" fmla="*/ 2313670 w 8483451"/>
              <a:gd name="connsiteY1" fmla="*/ 3429000 h 6858000"/>
              <a:gd name="connsiteX2" fmla="*/ 4241726 w 8483451"/>
              <a:gd name="connsiteY2" fmla="*/ 5357056 h 6858000"/>
              <a:gd name="connsiteX3" fmla="*/ 6169782 w 8483451"/>
              <a:gd name="connsiteY3" fmla="*/ 3429000 h 6858000"/>
              <a:gd name="connsiteX4" fmla="*/ 4241726 w 8483451"/>
              <a:gd name="connsiteY4" fmla="*/ 1500945 h 6858000"/>
              <a:gd name="connsiteX5" fmla="*/ 1745960 w 8483451"/>
              <a:gd name="connsiteY5" fmla="*/ 0 h 6858000"/>
              <a:gd name="connsiteX6" fmla="*/ 6737492 w 8483451"/>
              <a:gd name="connsiteY6" fmla="*/ 0 h 6858000"/>
              <a:gd name="connsiteX7" fmla="*/ 6779618 w 8483451"/>
              <a:gd name="connsiteY7" fmla="*/ 29956 h 6858000"/>
              <a:gd name="connsiteX8" fmla="*/ 8483451 w 8483451"/>
              <a:gd name="connsiteY8" fmla="*/ 3429000 h 6858000"/>
              <a:gd name="connsiteX9" fmla="*/ 6779618 w 8483451"/>
              <a:gd name="connsiteY9" fmla="*/ 6828044 h 6858000"/>
              <a:gd name="connsiteX10" fmla="*/ 6737492 w 8483451"/>
              <a:gd name="connsiteY10" fmla="*/ 6858000 h 6858000"/>
              <a:gd name="connsiteX11" fmla="*/ 1745960 w 8483451"/>
              <a:gd name="connsiteY11" fmla="*/ 6858000 h 6858000"/>
              <a:gd name="connsiteX12" fmla="*/ 1703834 w 8483451"/>
              <a:gd name="connsiteY12" fmla="*/ 6828044 h 6858000"/>
              <a:gd name="connsiteX13" fmla="*/ 0 w 8483451"/>
              <a:gd name="connsiteY13" fmla="*/ 3429000 h 6858000"/>
              <a:gd name="connsiteX14" fmla="*/ 1703834 w 8483451"/>
              <a:gd name="connsiteY14" fmla="*/ 299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3451" h="6858000">
                <a:moveTo>
                  <a:pt x="4241726" y="1500945"/>
                </a:moveTo>
                <a:cubicBezTo>
                  <a:pt x="3176890" y="1500945"/>
                  <a:pt x="2313670" y="2364164"/>
                  <a:pt x="2313670" y="3429000"/>
                </a:cubicBezTo>
                <a:cubicBezTo>
                  <a:pt x="2313670" y="4493836"/>
                  <a:pt x="3176890" y="5357056"/>
                  <a:pt x="4241726" y="5357056"/>
                </a:cubicBezTo>
                <a:cubicBezTo>
                  <a:pt x="5306562" y="5357056"/>
                  <a:pt x="6169782" y="4493836"/>
                  <a:pt x="6169782" y="3429000"/>
                </a:cubicBezTo>
                <a:cubicBezTo>
                  <a:pt x="6169782" y="2364164"/>
                  <a:pt x="5306562" y="1500945"/>
                  <a:pt x="4241726" y="1500945"/>
                </a:cubicBezTo>
                <a:close/>
                <a:moveTo>
                  <a:pt x="1745960" y="0"/>
                </a:moveTo>
                <a:lnTo>
                  <a:pt x="6737492" y="0"/>
                </a:lnTo>
                <a:lnTo>
                  <a:pt x="6779618" y="29956"/>
                </a:lnTo>
                <a:cubicBezTo>
                  <a:pt x="7813949" y="803486"/>
                  <a:pt x="8483451" y="2038058"/>
                  <a:pt x="8483451" y="3429000"/>
                </a:cubicBezTo>
                <a:cubicBezTo>
                  <a:pt x="8483451" y="4819943"/>
                  <a:pt x="7813949" y="6054514"/>
                  <a:pt x="6779618" y="6828044"/>
                </a:cubicBezTo>
                <a:lnTo>
                  <a:pt x="6737492" y="6858000"/>
                </a:lnTo>
                <a:lnTo>
                  <a:pt x="1745960" y="6858000"/>
                </a:lnTo>
                <a:lnTo>
                  <a:pt x="1703834" y="6828044"/>
                </a:lnTo>
                <a:cubicBezTo>
                  <a:pt x="669502" y="6054514"/>
                  <a:pt x="0" y="4819943"/>
                  <a:pt x="0" y="3429000"/>
                </a:cubicBezTo>
                <a:cubicBezTo>
                  <a:pt x="0" y="2038058"/>
                  <a:pt x="669502" y="803486"/>
                  <a:pt x="1703834" y="29956"/>
                </a:cubicBezTo>
                <a:close/>
              </a:path>
            </a:pathLst>
          </a:custGeom>
          <a:solidFill>
            <a:schemeClr val="tx1">
              <a:lumMod val="75000"/>
              <a:lumOff val="2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Narrow" panose="020B0606020202030204" pitchFamily="34" charset="0"/>
            </a:endParaRPr>
          </a:p>
        </p:txBody>
      </p:sp>
      <p:sp>
        <p:nvSpPr>
          <p:cNvPr id="6" name="TextBox 5">
            <a:extLst>
              <a:ext uri="{FF2B5EF4-FFF2-40B4-BE49-F238E27FC236}">
                <a16:creationId xmlns:a16="http://schemas.microsoft.com/office/drawing/2014/main" id="{FCFBE92C-2C13-41B2-99CB-FDE089DD8199}"/>
              </a:ext>
            </a:extLst>
          </p:cNvPr>
          <p:cNvSpPr txBox="1"/>
          <p:nvPr/>
        </p:nvSpPr>
        <p:spPr>
          <a:xfrm>
            <a:off x="4317513" y="3068935"/>
            <a:ext cx="3951667" cy="923330"/>
          </a:xfrm>
          <a:prstGeom prst="rect">
            <a:avLst/>
          </a:prstGeom>
          <a:noFill/>
        </p:spPr>
        <p:txBody>
          <a:bodyPr wrap="square" rtlCol="0">
            <a:spAutoFit/>
          </a:bodyPr>
          <a:lstStyle/>
          <a:p>
            <a:r>
              <a:rPr lang="en-US" sz="5400" dirty="0">
                <a:solidFill>
                  <a:schemeClr val="bg1"/>
                </a:solidFill>
                <a:latin typeface="Playfair display" pitchFamily="2" charset="0"/>
                <a:ea typeface="EB Garamond" panose="00000500000000000000" pitchFamily="2" charset="0"/>
              </a:rPr>
              <a:t>Thank You </a:t>
            </a:r>
            <a:endParaRPr lang="id-ID" sz="5400" dirty="0">
              <a:solidFill>
                <a:schemeClr val="bg1"/>
              </a:solidFill>
              <a:latin typeface="Playfair display" pitchFamily="2" charset="0"/>
              <a:ea typeface="EB Garamond" panose="00000500000000000000" pitchFamily="2" charset="0"/>
            </a:endParaRPr>
          </a:p>
        </p:txBody>
      </p:sp>
      <p:sp>
        <p:nvSpPr>
          <p:cNvPr id="7" name="Rectangle 6">
            <a:extLst>
              <a:ext uri="{FF2B5EF4-FFF2-40B4-BE49-F238E27FC236}">
                <a16:creationId xmlns:a16="http://schemas.microsoft.com/office/drawing/2014/main" id="{E979D7E0-6897-4A41-A584-A7579016B8E2}"/>
              </a:ext>
            </a:extLst>
          </p:cNvPr>
          <p:cNvSpPr/>
          <p:nvPr/>
        </p:nvSpPr>
        <p:spPr>
          <a:xfrm>
            <a:off x="353786" y="353786"/>
            <a:ext cx="11484428" cy="6150428"/>
          </a:xfrm>
          <a:prstGeom prst="rect">
            <a:avLst/>
          </a:prstGeom>
          <a:no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ABDFC0-4CC8-4222-9C41-945AA10EC585}"/>
              </a:ext>
            </a:extLst>
          </p:cNvPr>
          <p:cNvSpPr/>
          <p:nvPr/>
        </p:nvSpPr>
        <p:spPr>
          <a:xfrm>
            <a:off x="4075220" y="1408220"/>
            <a:ext cx="4041560" cy="4041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C2A4098-F379-4126-AE13-D87A01DC2320}"/>
              </a:ext>
            </a:extLst>
          </p:cNvPr>
          <p:cNvSpPr txBox="1"/>
          <p:nvPr/>
        </p:nvSpPr>
        <p:spPr>
          <a:xfrm>
            <a:off x="5125111" y="4019751"/>
            <a:ext cx="1887055" cy="307777"/>
          </a:xfrm>
          <a:prstGeom prst="rect">
            <a:avLst/>
          </a:prstGeom>
          <a:noFill/>
        </p:spPr>
        <p:txBody>
          <a:bodyPr wrap="none" rtlCol="0">
            <a:spAutoFit/>
          </a:bodyPr>
          <a:lstStyle/>
          <a:p>
            <a:pPr algn="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Politics Presentation</a:t>
            </a:r>
          </a:p>
        </p:txBody>
      </p:sp>
      <p:sp>
        <p:nvSpPr>
          <p:cNvPr id="13" name="Freeform: Shape 12">
            <a:extLst>
              <a:ext uri="{FF2B5EF4-FFF2-40B4-BE49-F238E27FC236}">
                <a16:creationId xmlns:a16="http://schemas.microsoft.com/office/drawing/2014/main" id="{3919A2E1-DC3D-42FC-A3C2-332BF86738F2}"/>
              </a:ext>
            </a:extLst>
          </p:cNvPr>
          <p:cNvSpPr/>
          <p:nvPr/>
        </p:nvSpPr>
        <p:spPr>
          <a:xfrm>
            <a:off x="398206" y="152400"/>
            <a:ext cx="11700388" cy="6858000"/>
          </a:xfrm>
          <a:custGeom>
            <a:avLst/>
            <a:gdLst>
              <a:gd name="connsiteX0" fmla="*/ 5850194 w 11700388"/>
              <a:gd name="connsiteY0" fmla="*/ 1459058 h 6858000"/>
              <a:gd name="connsiteX1" fmla="*/ 3880251 w 11700388"/>
              <a:gd name="connsiteY1" fmla="*/ 3429000 h 6858000"/>
              <a:gd name="connsiteX2" fmla="*/ 5850194 w 11700388"/>
              <a:gd name="connsiteY2" fmla="*/ 5398943 h 6858000"/>
              <a:gd name="connsiteX3" fmla="*/ 7820138 w 11700388"/>
              <a:gd name="connsiteY3" fmla="*/ 3429000 h 6858000"/>
              <a:gd name="connsiteX4" fmla="*/ 5850194 w 11700388"/>
              <a:gd name="connsiteY4" fmla="*/ 1459058 h 6858000"/>
              <a:gd name="connsiteX5" fmla="*/ 1111550 w 11700388"/>
              <a:gd name="connsiteY5" fmla="*/ 0 h 6858000"/>
              <a:gd name="connsiteX6" fmla="*/ 10588838 w 11700388"/>
              <a:gd name="connsiteY6" fmla="*/ 0 h 6858000"/>
              <a:gd name="connsiteX7" fmla="*/ 10701267 w 11700388"/>
              <a:gd name="connsiteY7" fmla="*/ 158102 h 6858000"/>
              <a:gd name="connsiteX8" fmla="*/ 11700388 w 11700388"/>
              <a:gd name="connsiteY8" fmla="*/ 3429000 h 6858000"/>
              <a:gd name="connsiteX9" fmla="*/ 10701267 w 11700388"/>
              <a:gd name="connsiteY9" fmla="*/ 6699898 h 6858000"/>
              <a:gd name="connsiteX10" fmla="*/ 10588838 w 11700388"/>
              <a:gd name="connsiteY10" fmla="*/ 6858000 h 6858000"/>
              <a:gd name="connsiteX11" fmla="*/ 1111551 w 11700388"/>
              <a:gd name="connsiteY11" fmla="*/ 6858000 h 6858000"/>
              <a:gd name="connsiteX12" fmla="*/ 999122 w 11700388"/>
              <a:gd name="connsiteY12" fmla="*/ 6699898 h 6858000"/>
              <a:gd name="connsiteX13" fmla="*/ 0 w 11700388"/>
              <a:gd name="connsiteY13" fmla="*/ 3429000 h 6858000"/>
              <a:gd name="connsiteX14" fmla="*/ 999122 w 11700388"/>
              <a:gd name="connsiteY14" fmla="*/ 1581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00388" h="6858000">
                <a:moveTo>
                  <a:pt x="5850194" y="1459058"/>
                </a:moveTo>
                <a:cubicBezTo>
                  <a:pt x="4762226" y="1459058"/>
                  <a:pt x="3880251" y="2341031"/>
                  <a:pt x="3880251" y="3429000"/>
                </a:cubicBezTo>
                <a:cubicBezTo>
                  <a:pt x="3880251" y="4516970"/>
                  <a:pt x="4762226" y="5398943"/>
                  <a:pt x="5850194" y="5398943"/>
                </a:cubicBezTo>
                <a:cubicBezTo>
                  <a:pt x="6938164" y="5398943"/>
                  <a:pt x="7820138" y="4516970"/>
                  <a:pt x="7820138" y="3429000"/>
                </a:cubicBezTo>
                <a:cubicBezTo>
                  <a:pt x="7820138" y="2341031"/>
                  <a:pt x="6938164" y="1459058"/>
                  <a:pt x="5850194" y="1459058"/>
                </a:cubicBezTo>
                <a:close/>
                <a:moveTo>
                  <a:pt x="1111550" y="0"/>
                </a:moveTo>
                <a:lnTo>
                  <a:pt x="10588838" y="0"/>
                </a:lnTo>
                <a:lnTo>
                  <a:pt x="10701267" y="158102"/>
                </a:lnTo>
                <a:cubicBezTo>
                  <a:pt x="11332060" y="1091799"/>
                  <a:pt x="11700388" y="2217386"/>
                  <a:pt x="11700388" y="3429000"/>
                </a:cubicBezTo>
                <a:cubicBezTo>
                  <a:pt x="11700388" y="4640615"/>
                  <a:pt x="11332060" y="5766202"/>
                  <a:pt x="10701267" y="6699898"/>
                </a:cubicBezTo>
                <a:lnTo>
                  <a:pt x="10588838" y="6858000"/>
                </a:lnTo>
                <a:lnTo>
                  <a:pt x="1111551" y="6858000"/>
                </a:lnTo>
                <a:lnTo>
                  <a:pt x="999122" y="6699898"/>
                </a:lnTo>
                <a:cubicBezTo>
                  <a:pt x="368328" y="5766202"/>
                  <a:pt x="0" y="4640615"/>
                  <a:pt x="0" y="3429000"/>
                </a:cubicBezTo>
                <a:cubicBezTo>
                  <a:pt x="0" y="2217386"/>
                  <a:pt x="368328" y="1091799"/>
                  <a:pt x="999122" y="158102"/>
                </a:cubicBezTo>
                <a:close/>
              </a:path>
            </a:pathLst>
          </a:custGeom>
          <a:solidFill>
            <a:schemeClr val="tx1">
              <a:lumMod val="75000"/>
              <a:lumOff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Narrow" panose="020B0606020202030204" pitchFamily="34" charset="0"/>
            </a:endParaRPr>
          </a:p>
        </p:txBody>
      </p:sp>
      <p:sp>
        <p:nvSpPr>
          <p:cNvPr id="14" name="Freeform: Shape 13">
            <a:extLst>
              <a:ext uri="{FF2B5EF4-FFF2-40B4-BE49-F238E27FC236}">
                <a16:creationId xmlns:a16="http://schemas.microsoft.com/office/drawing/2014/main" id="{FD0990EB-43D4-47A7-9719-7DEEC28F1D40}"/>
              </a:ext>
            </a:extLst>
          </p:cNvPr>
          <p:cNvSpPr/>
          <p:nvPr/>
        </p:nvSpPr>
        <p:spPr>
          <a:xfrm>
            <a:off x="2006674" y="152400"/>
            <a:ext cx="8483451" cy="6858000"/>
          </a:xfrm>
          <a:custGeom>
            <a:avLst/>
            <a:gdLst>
              <a:gd name="connsiteX0" fmla="*/ 4241726 w 8483451"/>
              <a:gd name="connsiteY0" fmla="*/ 1500945 h 6858000"/>
              <a:gd name="connsiteX1" fmla="*/ 2313670 w 8483451"/>
              <a:gd name="connsiteY1" fmla="*/ 3429000 h 6858000"/>
              <a:gd name="connsiteX2" fmla="*/ 4241726 w 8483451"/>
              <a:gd name="connsiteY2" fmla="*/ 5357056 h 6858000"/>
              <a:gd name="connsiteX3" fmla="*/ 6169782 w 8483451"/>
              <a:gd name="connsiteY3" fmla="*/ 3429000 h 6858000"/>
              <a:gd name="connsiteX4" fmla="*/ 4241726 w 8483451"/>
              <a:gd name="connsiteY4" fmla="*/ 1500945 h 6858000"/>
              <a:gd name="connsiteX5" fmla="*/ 1745960 w 8483451"/>
              <a:gd name="connsiteY5" fmla="*/ 0 h 6858000"/>
              <a:gd name="connsiteX6" fmla="*/ 6737492 w 8483451"/>
              <a:gd name="connsiteY6" fmla="*/ 0 h 6858000"/>
              <a:gd name="connsiteX7" fmla="*/ 6779618 w 8483451"/>
              <a:gd name="connsiteY7" fmla="*/ 29956 h 6858000"/>
              <a:gd name="connsiteX8" fmla="*/ 8483451 w 8483451"/>
              <a:gd name="connsiteY8" fmla="*/ 3429000 h 6858000"/>
              <a:gd name="connsiteX9" fmla="*/ 6779618 w 8483451"/>
              <a:gd name="connsiteY9" fmla="*/ 6828044 h 6858000"/>
              <a:gd name="connsiteX10" fmla="*/ 6737492 w 8483451"/>
              <a:gd name="connsiteY10" fmla="*/ 6858000 h 6858000"/>
              <a:gd name="connsiteX11" fmla="*/ 1745960 w 8483451"/>
              <a:gd name="connsiteY11" fmla="*/ 6858000 h 6858000"/>
              <a:gd name="connsiteX12" fmla="*/ 1703834 w 8483451"/>
              <a:gd name="connsiteY12" fmla="*/ 6828044 h 6858000"/>
              <a:gd name="connsiteX13" fmla="*/ 0 w 8483451"/>
              <a:gd name="connsiteY13" fmla="*/ 3429000 h 6858000"/>
              <a:gd name="connsiteX14" fmla="*/ 1703834 w 8483451"/>
              <a:gd name="connsiteY14" fmla="*/ 299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3451" h="6858000">
                <a:moveTo>
                  <a:pt x="4241726" y="1500945"/>
                </a:moveTo>
                <a:cubicBezTo>
                  <a:pt x="3176890" y="1500945"/>
                  <a:pt x="2313670" y="2364164"/>
                  <a:pt x="2313670" y="3429000"/>
                </a:cubicBezTo>
                <a:cubicBezTo>
                  <a:pt x="2313670" y="4493836"/>
                  <a:pt x="3176890" y="5357056"/>
                  <a:pt x="4241726" y="5357056"/>
                </a:cubicBezTo>
                <a:cubicBezTo>
                  <a:pt x="5306562" y="5357056"/>
                  <a:pt x="6169782" y="4493836"/>
                  <a:pt x="6169782" y="3429000"/>
                </a:cubicBezTo>
                <a:cubicBezTo>
                  <a:pt x="6169782" y="2364164"/>
                  <a:pt x="5306562" y="1500945"/>
                  <a:pt x="4241726" y="1500945"/>
                </a:cubicBezTo>
                <a:close/>
                <a:moveTo>
                  <a:pt x="1745960" y="0"/>
                </a:moveTo>
                <a:lnTo>
                  <a:pt x="6737492" y="0"/>
                </a:lnTo>
                <a:lnTo>
                  <a:pt x="6779618" y="29956"/>
                </a:lnTo>
                <a:cubicBezTo>
                  <a:pt x="7813949" y="803486"/>
                  <a:pt x="8483451" y="2038058"/>
                  <a:pt x="8483451" y="3429000"/>
                </a:cubicBezTo>
                <a:cubicBezTo>
                  <a:pt x="8483451" y="4819943"/>
                  <a:pt x="7813949" y="6054514"/>
                  <a:pt x="6779618" y="6828044"/>
                </a:cubicBezTo>
                <a:lnTo>
                  <a:pt x="6737492" y="6858000"/>
                </a:lnTo>
                <a:lnTo>
                  <a:pt x="1745960" y="6858000"/>
                </a:lnTo>
                <a:lnTo>
                  <a:pt x="1703834" y="6828044"/>
                </a:lnTo>
                <a:cubicBezTo>
                  <a:pt x="669502" y="6054514"/>
                  <a:pt x="0" y="4819943"/>
                  <a:pt x="0" y="3429000"/>
                </a:cubicBezTo>
                <a:cubicBezTo>
                  <a:pt x="0" y="2038058"/>
                  <a:pt x="669502" y="803486"/>
                  <a:pt x="1703834" y="29956"/>
                </a:cubicBezTo>
                <a:close/>
              </a:path>
            </a:pathLst>
          </a:custGeom>
          <a:solidFill>
            <a:schemeClr val="tx1">
              <a:lumMod val="75000"/>
              <a:lumOff val="2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Narrow" panose="020B0606020202030204" pitchFamily="34" charset="0"/>
            </a:endParaRPr>
          </a:p>
        </p:txBody>
      </p:sp>
      <p:sp>
        <p:nvSpPr>
          <p:cNvPr id="15" name="Freeform 5">
            <a:extLst>
              <a:ext uri="{FF2B5EF4-FFF2-40B4-BE49-F238E27FC236}">
                <a16:creationId xmlns:a16="http://schemas.microsoft.com/office/drawing/2014/main" id="{999B72F6-856E-4619-8211-1B3EADFF9FAB}"/>
              </a:ext>
            </a:extLst>
          </p:cNvPr>
          <p:cNvSpPr>
            <a:spLocks noEditPoints="1"/>
          </p:cNvSpPr>
          <p:nvPr/>
        </p:nvSpPr>
        <p:spPr bwMode="auto">
          <a:xfrm>
            <a:off x="5702300" y="2473410"/>
            <a:ext cx="732678" cy="483483"/>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a:extLst>
              <a:ext uri="{FF2B5EF4-FFF2-40B4-BE49-F238E27FC236}">
                <a16:creationId xmlns:a16="http://schemas.microsoft.com/office/drawing/2014/main" id="{76D656DE-5E69-45B3-8B40-D10741A14F9C}"/>
              </a:ext>
            </a:extLst>
          </p:cNvPr>
          <p:cNvSpPr>
            <a:spLocks noGrp="1"/>
          </p:cNvSpPr>
          <p:nvPr>
            <p:ph type="pic" sz="quarter" idx="10"/>
          </p:nvPr>
        </p:nvSpPr>
        <p:spPr/>
      </p:sp>
    </p:spTree>
    <p:extLst>
      <p:ext uri="{BB962C8B-B14F-4D97-AF65-F5344CB8AC3E}">
        <p14:creationId xmlns:p14="http://schemas.microsoft.com/office/powerpoint/2010/main" val="181951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50D620-E4D4-4A28-B86D-8914C3D59BF9}"/>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85FF91AF-54E6-421C-9BBC-5F7BEEA8A374}"/>
              </a:ext>
            </a:extLst>
          </p:cNvPr>
          <p:cNvSpPr>
            <a:spLocks noGrp="1"/>
          </p:cNvSpPr>
          <p:nvPr>
            <p:ph type="pic" sz="quarter" idx="11"/>
          </p:nvPr>
        </p:nvSpPr>
        <p:spPr/>
      </p:sp>
      <p:sp>
        <p:nvSpPr>
          <p:cNvPr id="21" name="TextBox 20">
            <a:extLst>
              <a:ext uri="{FF2B5EF4-FFF2-40B4-BE49-F238E27FC236}">
                <a16:creationId xmlns:a16="http://schemas.microsoft.com/office/drawing/2014/main" id="{5F576193-B01B-49E7-BB72-7386F1074E9C}"/>
              </a:ext>
            </a:extLst>
          </p:cNvPr>
          <p:cNvSpPr txBox="1"/>
          <p:nvPr/>
        </p:nvSpPr>
        <p:spPr>
          <a:xfrm>
            <a:off x="7181850" y="2394788"/>
            <a:ext cx="4011739"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Welcome to my logic citizens</a:t>
            </a:r>
          </a:p>
        </p:txBody>
      </p:sp>
      <p:sp>
        <p:nvSpPr>
          <p:cNvPr id="22" name="TextBox 21">
            <a:extLst>
              <a:ext uri="{FF2B5EF4-FFF2-40B4-BE49-F238E27FC236}">
                <a16:creationId xmlns:a16="http://schemas.microsoft.com/office/drawing/2014/main" id="{903505BF-52EF-4A49-955D-F9A85E5B95F5}"/>
              </a:ext>
            </a:extLst>
          </p:cNvPr>
          <p:cNvSpPr txBox="1"/>
          <p:nvPr/>
        </p:nvSpPr>
        <p:spPr>
          <a:xfrm>
            <a:off x="7181850" y="3513113"/>
            <a:ext cx="4011739" cy="820674"/>
          </a:xfrm>
          <a:prstGeom prst="rect">
            <a:avLst/>
          </a:prstGeom>
          <a:noFill/>
        </p:spPr>
        <p:txBody>
          <a:bodyPr wrap="square" rtlCol="0">
            <a:spAutoFit/>
          </a:bodyPr>
          <a:lstStyle/>
          <a:p>
            <a:pPr algn="just">
              <a:lnSpc>
                <a:spcPct val="150000"/>
              </a:lnSpc>
            </a:pP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beliton</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essesa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ipsum dolor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sthe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mawna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aliqua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uta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consectetur</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anime id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estas</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laborum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Lorem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enimvas</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internase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nostrud</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consectur</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anime id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est</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ipsum</a:t>
            </a:r>
          </a:p>
        </p:txBody>
      </p:sp>
      <p:sp>
        <p:nvSpPr>
          <p:cNvPr id="23" name="TextBox 22">
            <a:extLst>
              <a:ext uri="{FF2B5EF4-FFF2-40B4-BE49-F238E27FC236}">
                <a16:creationId xmlns:a16="http://schemas.microsoft.com/office/drawing/2014/main" id="{850A5FCD-FCED-4A98-BB4D-4120F040F180}"/>
              </a:ext>
            </a:extLst>
          </p:cNvPr>
          <p:cNvSpPr txBox="1"/>
          <p:nvPr/>
        </p:nvSpPr>
        <p:spPr>
          <a:xfrm>
            <a:off x="7181849" y="4471084"/>
            <a:ext cx="4011739" cy="820674"/>
          </a:xfrm>
          <a:prstGeom prst="rect">
            <a:avLst/>
          </a:prstGeom>
          <a:noFill/>
        </p:spPr>
        <p:txBody>
          <a:bodyPr wrap="square" rtlCol="0">
            <a:spAutoFit/>
          </a:bodyPr>
          <a:lstStyle/>
          <a:p>
            <a:pPr algn="just">
              <a:lnSpc>
                <a:spcPct val="150000"/>
              </a:lnSpc>
            </a:pP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beliton</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essesa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ipsum dolor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sthe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mawna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aliqua</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uta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consectetur</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anime id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estas</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laborum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Lorem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enimvas</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internase</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nostrud</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consectur</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anime id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est</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 ipsum</a:t>
            </a:r>
          </a:p>
        </p:txBody>
      </p:sp>
      <p:cxnSp>
        <p:nvCxnSpPr>
          <p:cNvPr id="24" name="Straight Connector 23">
            <a:extLst>
              <a:ext uri="{FF2B5EF4-FFF2-40B4-BE49-F238E27FC236}">
                <a16:creationId xmlns:a16="http://schemas.microsoft.com/office/drawing/2014/main" id="{CA2C7BAE-BDE4-4811-9F15-DCF24D3EDDD7}"/>
              </a:ext>
            </a:extLst>
          </p:cNvPr>
          <p:cNvCxnSpPr>
            <a:cxnSpLocks/>
          </p:cNvCxnSpPr>
          <p:nvPr/>
        </p:nvCxnSpPr>
        <p:spPr>
          <a:xfrm>
            <a:off x="7245350" y="2058373"/>
            <a:ext cx="3800221" cy="0"/>
          </a:xfrm>
          <a:prstGeom prst="line">
            <a:avLst/>
          </a:prstGeom>
          <a:ln w="9525">
            <a:solidFill>
              <a:srgbClr val="7F5539"/>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1999783-714F-490A-AEEA-621D27B1996D}"/>
              </a:ext>
            </a:extLst>
          </p:cNvPr>
          <p:cNvSpPr txBox="1"/>
          <p:nvPr/>
        </p:nvSpPr>
        <p:spPr>
          <a:xfrm>
            <a:off x="7180955" y="1566242"/>
            <a:ext cx="2654636" cy="261610"/>
          </a:xfrm>
          <a:prstGeom prst="rect">
            <a:avLst/>
          </a:prstGeom>
          <a:noFill/>
        </p:spPr>
        <p:txBody>
          <a:bodyPr wrap="square" rtlCol="0">
            <a:spAutoFit/>
          </a:bodyPr>
          <a:lstStyle/>
          <a:p>
            <a:r>
              <a:rPr lang="en-US" sz="1100" b="1" spc="100" dirty="0">
                <a:solidFill>
                  <a:srgbClr val="7F5539"/>
                </a:solidFill>
                <a:latin typeface="Lato" panose="020F0502020204030203"/>
                <a:ea typeface="Open Sans" panose="020B0606030504020204" pitchFamily="34" charset="0"/>
                <a:cs typeface="Poppins" panose="00000500000000000000" pitchFamily="2" charset="0"/>
              </a:rPr>
              <a:t>TITTLE HERE</a:t>
            </a:r>
          </a:p>
        </p:txBody>
      </p:sp>
      <p:sp>
        <p:nvSpPr>
          <p:cNvPr id="26" name="TextBox 25">
            <a:extLst>
              <a:ext uri="{FF2B5EF4-FFF2-40B4-BE49-F238E27FC236}">
                <a16:creationId xmlns:a16="http://schemas.microsoft.com/office/drawing/2014/main" id="{45F4CA2F-96B5-4537-83A0-C51E41028035}"/>
              </a:ext>
            </a:extLst>
          </p:cNvPr>
          <p:cNvSpPr txBox="1"/>
          <p:nvPr/>
        </p:nvSpPr>
        <p:spPr>
          <a:xfrm>
            <a:off x="8933218" y="1566242"/>
            <a:ext cx="2654636" cy="261610"/>
          </a:xfrm>
          <a:prstGeom prst="rect">
            <a:avLst/>
          </a:prstGeom>
          <a:noFill/>
        </p:spPr>
        <p:txBody>
          <a:bodyPr wrap="square" rtlCol="0">
            <a:spAutoFit/>
          </a:bodyPr>
          <a:lstStyle/>
          <a:p>
            <a:r>
              <a:rPr lang="en-US" sz="1100" b="1" spc="100">
                <a:solidFill>
                  <a:srgbClr val="7F5539"/>
                </a:solidFill>
                <a:latin typeface="Lato" panose="020F0502020204030203"/>
                <a:ea typeface="Open Sans" panose="020B0606030504020204" pitchFamily="34" charset="0"/>
                <a:cs typeface="Poppins" panose="00000500000000000000" pitchFamily="2" charset="0"/>
              </a:rPr>
              <a:t>TITTLE HERE</a:t>
            </a:r>
          </a:p>
        </p:txBody>
      </p:sp>
      <p:grpSp>
        <p:nvGrpSpPr>
          <p:cNvPr id="27" name="Group 26">
            <a:extLst>
              <a:ext uri="{FF2B5EF4-FFF2-40B4-BE49-F238E27FC236}">
                <a16:creationId xmlns:a16="http://schemas.microsoft.com/office/drawing/2014/main" id="{428656C0-7FA1-4CD6-A571-908A2A8EB0AD}"/>
              </a:ext>
            </a:extLst>
          </p:cNvPr>
          <p:cNvGrpSpPr/>
          <p:nvPr/>
        </p:nvGrpSpPr>
        <p:grpSpPr>
          <a:xfrm>
            <a:off x="4444999" y="3771899"/>
            <a:ext cx="1651001" cy="1651001"/>
            <a:chOff x="7219212" y="1783913"/>
            <a:chExt cx="3027873" cy="3027873"/>
          </a:xfrm>
        </p:grpSpPr>
        <p:sp>
          <p:nvSpPr>
            <p:cNvPr id="28" name="Oval 27">
              <a:extLst>
                <a:ext uri="{FF2B5EF4-FFF2-40B4-BE49-F238E27FC236}">
                  <a16:creationId xmlns:a16="http://schemas.microsoft.com/office/drawing/2014/main" id="{B51A1D33-5075-4476-BDC3-2228266ADEAF}"/>
                </a:ext>
              </a:extLst>
            </p:cNvPr>
            <p:cNvSpPr/>
            <p:nvPr/>
          </p:nvSpPr>
          <p:spPr>
            <a:xfrm>
              <a:off x="7219212" y="1783913"/>
              <a:ext cx="3027873" cy="3027873"/>
            </a:xfrm>
            <a:prstGeom prst="ellipse">
              <a:avLst/>
            </a:prstGeom>
            <a:solidFill>
              <a:schemeClr val="bg1"/>
            </a:solidFill>
            <a:ln>
              <a:noFill/>
            </a:ln>
            <a:effectLst>
              <a:outerShdw blurRad="469900" dist="190500" dir="2400000" algn="ctr" rotWithShape="0">
                <a:srgbClr val="000000">
                  <a:alpha val="12000"/>
                </a:srgbClr>
              </a:outerShdw>
            </a:effectLst>
          </p:spPr>
          <p:txBody>
            <a:bodyPr vert="horz" wrap="square" lIns="91440" tIns="45720" rIns="91440" bIns="45720" numCol="1" anchor="t" anchorCtr="0" compatLnSpc="1">
              <a:prstTxWarp prst="textNoShape">
                <a:avLst/>
              </a:prstTxWarp>
            </a:bodyPr>
            <a:lstStyle/>
            <a:p>
              <a:endParaRPr lang="en-ID">
                <a:solidFill>
                  <a:schemeClr val="tx1"/>
                </a:solidFill>
              </a:endParaRPr>
            </a:p>
          </p:txBody>
        </p:sp>
        <p:sp>
          <p:nvSpPr>
            <p:cNvPr id="29" name="Oval 28">
              <a:extLst>
                <a:ext uri="{FF2B5EF4-FFF2-40B4-BE49-F238E27FC236}">
                  <a16:creationId xmlns:a16="http://schemas.microsoft.com/office/drawing/2014/main" id="{EB1AC269-11B0-4C4E-86E1-A0CEAC16722B}"/>
                </a:ext>
              </a:extLst>
            </p:cNvPr>
            <p:cNvSpPr/>
            <p:nvPr/>
          </p:nvSpPr>
          <p:spPr>
            <a:xfrm>
              <a:off x="7397647" y="1962348"/>
              <a:ext cx="2671003" cy="2671003"/>
            </a:xfrm>
            <a:prstGeom prst="ellipse">
              <a:avLst/>
            </a:prstGeom>
            <a:solidFill>
              <a:schemeClr val="bg1"/>
            </a:solidFill>
            <a:ln>
              <a:solidFill>
                <a:schemeClr val="bg1"/>
              </a:solidFill>
            </a:ln>
            <a:effectLst>
              <a:outerShdw blurRad="469900" dist="190500" dir="2400000" algn="ctr" rotWithShape="0">
                <a:srgbClr val="000000">
                  <a:alpha val="12000"/>
                </a:srgbClr>
              </a:outerShdw>
            </a:effectLst>
          </p:spPr>
          <p:txBody>
            <a:bodyPr vert="horz" wrap="square" lIns="91440" tIns="45720" rIns="91440" bIns="45720" numCol="1" anchor="t" anchorCtr="0" compatLnSpc="1">
              <a:prstTxWarp prst="textNoShape">
                <a:avLst/>
              </a:prstTxWarp>
            </a:bodyPr>
            <a:lstStyle/>
            <a:p>
              <a:endParaRPr lang="en-ID">
                <a:solidFill>
                  <a:schemeClr val="tx1"/>
                </a:solidFill>
              </a:endParaRPr>
            </a:p>
          </p:txBody>
        </p:sp>
      </p:grpSp>
      <p:sp>
        <p:nvSpPr>
          <p:cNvPr id="30" name="Freeform 5">
            <a:extLst>
              <a:ext uri="{FF2B5EF4-FFF2-40B4-BE49-F238E27FC236}">
                <a16:creationId xmlns:a16="http://schemas.microsoft.com/office/drawing/2014/main" id="{59460B76-3AC1-470F-8A58-A58C19389BF8}"/>
              </a:ext>
            </a:extLst>
          </p:cNvPr>
          <p:cNvSpPr>
            <a:spLocks noEditPoints="1"/>
          </p:cNvSpPr>
          <p:nvPr/>
        </p:nvSpPr>
        <p:spPr bwMode="auto">
          <a:xfrm>
            <a:off x="4904160" y="4355657"/>
            <a:ext cx="732678" cy="483483"/>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514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62E32-A213-4AA6-8310-27C3DEACCFDE}"/>
              </a:ext>
            </a:extLst>
          </p:cNvPr>
          <p:cNvSpPr txBox="1"/>
          <p:nvPr/>
        </p:nvSpPr>
        <p:spPr>
          <a:xfrm>
            <a:off x="417308" y="5457880"/>
            <a:ext cx="4513038"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Creating a city of peace, justice </a:t>
            </a:r>
            <a:r>
              <a:rPr lang="en-US" sz="2800" b="1" dirty="0" err="1">
                <a:latin typeface="Playfair display" pitchFamily="2" charset="0"/>
                <a:cs typeface="Poppins" panose="00000500000000000000" pitchFamily="2" charset="0"/>
              </a:rPr>
              <a:t>transparancy</a:t>
            </a:r>
            <a:endParaRPr lang="en-US" sz="2800" b="1" dirty="0">
              <a:latin typeface="Playfair display" pitchFamily="2" charset="0"/>
              <a:cs typeface="Poppins" panose="00000500000000000000" pitchFamily="2" charset="0"/>
            </a:endParaRPr>
          </a:p>
        </p:txBody>
      </p:sp>
      <p:sp>
        <p:nvSpPr>
          <p:cNvPr id="4" name="TextBox 3">
            <a:extLst>
              <a:ext uri="{FF2B5EF4-FFF2-40B4-BE49-F238E27FC236}">
                <a16:creationId xmlns:a16="http://schemas.microsoft.com/office/drawing/2014/main" id="{02BCE895-351E-487D-92CB-10496C2AE5AC}"/>
              </a:ext>
            </a:extLst>
          </p:cNvPr>
          <p:cNvSpPr txBox="1"/>
          <p:nvPr/>
        </p:nvSpPr>
        <p:spPr>
          <a:xfrm>
            <a:off x="6803047" y="3500165"/>
            <a:ext cx="4517065" cy="820674"/>
          </a:xfrm>
          <a:prstGeom prst="rect">
            <a:avLst/>
          </a:prstGeom>
          <a:noFill/>
        </p:spPr>
        <p:txBody>
          <a:bodyPr wrap="square" rtlCol="0">
            <a:spAutoFit/>
          </a:bodyPr>
          <a:lstStyle/>
          <a:p>
            <a:pPr algn="just">
              <a:lnSpc>
                <a:spcPct val="150000"/>
              </a:lnSpc>
            </a:pP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Duis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aute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irure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dolor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reprehenderit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velit</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esse</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ipsum dolor sit the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asdbes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lorem ipsum dolor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siabes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in the dolore magna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aliqua</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uta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enimvas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minimasa</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ipsum dolor sit the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asdbes</a:t>
            </a:r>
            <a:r>
              <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rPr>
              <a:t>dolorein</a:t>
            </a:r>
            <a:endParaRPr lang="en-US" sz="1100" dirty="0">
              <a:solidFill>
                <a:schemeClr val="tx1">
                  <a:lumMod val="50000"/>
                  <a:lumOff val="50000"/>
                </a:schemeClr>
              </a:solidFill>
              <a:latin typeface="Lato" panose="020F0502020204030203"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C5FAD8B1-75CB-40D8-83AA-AD6A317F864E}"/>
              </a:ext>
            </a:extLst>
          </p:cNvPr>
          <p:cNvSpPr/>
          <p:nvPr/>
        </p:nvSpPr>
        <p:spPr>
          <a:xfrm>
            <a:off x="6915808" y="4720502"/>
            <a:ext cx="445555" cy="445554"/>
          </a:xfrm>
          <a:prstGeom prst="rect">
            <a:avLst/>
          </a:prstGeom>
          <a:pattFill prst="dkUpDiag">
            <a:fgClr>
              <a:srgbClr val="7F553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2C7633BC-322E-41B5-A20B-4110F48C586B}"/>
              </a:ext>
            </a:extLst>
          </p:cNvPr>
          <p:cNvSpPr/>
          <p:nvPr/>
        </p:nvSpPr>
        <p:spPr>
          <a:xfrm>
            <a:off x="6955750" y="4767934"/>
            <a:ext cx="445555" cy="445554"/>
          </a:xfrm>
          <a:prstGeom prst="rect">
            <a:avLst/>
          </a:prstGeom>
          <a:solidFill>
            <a:srgbClr val="734F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088CFA29-714B-43FB-93DF-D7248934497C}"/>
              </a:ext>
            </a:extLst>
          </p:cNvPr>
          <p:cNvSpPr txBox="1"/>
          <p:nvPr/>
        </p:nvSpPr>
        <p:spPr>
          <a:xfrm>
            <a:off x="7038028" y="4810760"/>
            <a:ext cx="223341" cy="290393"/>
          </a:xfrm>
          <a:prstGeom prst="rect">
            <a:avLst/>
          </a:prstGeom>
          <a:noFill/>
        </p:spPr>
        <p:txBody>
          <a:bodyPr wrap="none" rtlCol="0">
            <a:spAutoFit/>
          </a:bodyPr>
          <a:lstStyle/>
          <a:p>
            <a:r>
              <a:rPr lang="en-US" b="1" spc="100">
                <a:solidFill>
                  <a:schemeClr val="bg1"/>
                </a:solidFill>
                <a:latin typeface="Poppins" panose="00000500000000000000" pitchFamily="2" charset="0"/>
                <a:ea typeface="Open Sans" panose="020B0606030504020204" pitchFamily="34" charset="0"/>
                <a:cs typeface="Poppins" panose="00000500000000000000" pitchFamily="2" charset="0"/>
              </a:rPr>
              <a:t>1</a:t>
            </a:r>
          </a:p>
        </p:txBody>
      </p:sp>
      <p:sp>
        <p:nvSpPr>
          <p:cNvPr id="8" name="TextBox 7">
            <a:extLst>
              <a:ext uri="{FF2B5EF4-FFF2-40B4-BE49-F238E27FC236}">
                <a16:creationId xmlns:a16="http://schemas.microsoft.com/office/drawing/2014/main" id="{38F7742E-1DAE-4505-96D6-7029C0AE82AC}"/>
              </a:ext>
            </a:extLst>
          </p:cNvPr>
          <p:cNvSpPr txBox="1"/>
          <p:nvPr/>
        </p:nvSpPr>
        <p:spPr>
          <a:xfrm>
            <a:off x="7614875" y="4858678"/>
            <a:ext cx="3705238" cy="566758"/>
          </a:xfrm>
          <a:prstGeom prst="rect">
            <a:avLst/>
          </a:prstGeom>
          <a:noFill/>
        </p:spPr>
        <p:txBody>
          <a:bodyPr wrap="square" rtlCol="0">
            <a:spAutoFit/>
          </a:bodyPr>
          <a:lstStyle/>
          <a:p>
            <a:pPr algn="just">
              <a:lnSpc>
                <a:spcPct val="150000"/>
              </a:lnSpc>
            </a:pP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Duis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aute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irure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dolor in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reprehenderit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velit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esse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dolore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europes</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vui</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officia</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deserut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mollit</a:t>
            </a:r>
            <a:endPar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FAD2CB5-30FB-44C7-9E64-D73A22F062E2}"/>
              </a:ext>
            </a:extLst>
          </p:cNvPr>
          <p:cNvSpPr txBox="1"/>
          <p:nvPr/>
        </p:nvSpPr>
        <p:spPr>
          <a:xfrm>
            <a:off x="7621085" y="4649420"/>
            <a:ext cx="2476434" cy="261610"/>
          </a:xfrm>
          <a:prstGeom prst="rect">
            <a:avLst/>
          </a:prstGeom>
          <a:noFill/>
        </p:spPr>
        <p:txBody>
          <a:bodyPr wrap="square" rtlCol="0">
            <a:spAutoFit/>
          </a:bodyPr>
          <a:lstStyle/>
          <a:p>
            <a:r>
              <a:rPr lang="en-US" sz="1100" b="1" spc="100">
                <a:solidFill>
                  <a:srgbClr val="252726"/>
                </a:solidFill>
                <a:latin typeface="Poppins" panose="00000500000000000000" pitchFamily="2" charset="0"/>
                <a:ea typeface="Open Sans" panose="020B0606030504020204" pitchFamily="34" charset="0"/>
                <a:cs typeface="Poppins" panose="00000500000000000000" pitchFamily="2" charset="0"/>
              </a:rPr>
              <a:t>INSERT YOUR TEXT</a:t>
            </a:r>
          </a:p>
        </p:txBody>
      </p:sp>
      <p:sp>
        <p:nvSpPr>
          <p:cNvPr id="10" name="Rectangle 9">
            <a:extLst>
              <a:ext uri="{FF2B5EF4-FFF2-40B4-BE49-F238E27FC236}">
                <a16:creationId xmlns:a16="http://schemas.microsoft.com/office/drawing/2014/main" id="{39959964-1EB1-486E-94A8-827D0FAFDB2F}"/>
              </a:ext>
            </a:extLst>
          </p:cNvPr>
          <p:cNvSpPr/>
          <p:nvPr/>
        </p:nvSpPr>
        <p:spPr>
          <a:xfrm>
            <a:off x="6909599" y="5664725"/>
            <a:ext cx="445555" cy="445554"/>
          </a:xfrm>
          <a:prstGeom prst="rect">
            <a:avLst/>
          </a:prstGeom>
          <a:pattFill prst="dkUpDiag">
            <a:fgClr>
              <a:srgbClr val="7F553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10">
            <a:extLst>
              <a:ext uri="{FF2B5EF4-FFF2-40B4-BE49-F238E27FC236}">
                <a16:creationId xmlns:a16="http://schemas.microsoft.com/office/drawing/2014/main" id="{F61BF175-6F05-4EB1-89A0-30436C813F41}"/>
              </a:ext>
            </a:extLst>
          </p:cNvPr>
          <p:cNvSpPr/>
          <p:nvPr/>
        </p:nvSpPr>
        <p:spPr>
          <a:xfrm>
            <a:off x="6949541" y="5712157"/>
            <a:ext cx="445555" cy="445554"/>
          </a:xfrm>
          <a:prstGeom prst="rect">
            <a:avLst/>
          </a:prstGeom>
          <a:solidFill>
            <a:srgbClr val="734F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0388E9BB-D280-47F1-9CBE-59AAABA9C77A}"/>
              </a:ext>
            </a:extLst>
          </p:cNvPr>
          <p:cNvSpPr txBox="1"/>
          <p:nvPr/>
        </p:nvSpPr>
        <p:spPr>
          <a:xfrm>
            <a:off x="7002991" y="5760672"/>
            <a:ext cx="280998" cy="315507"/>
          </a:xfrm>
          <a:prstGeom prst="rect">
            <a:avLst/>
          </a:prstGeom>
          <a:noFill/>
        </p:spPr>
        <p:txBody>
          <a:bodyPr wrap="none" rtlCol="0">
            <a:spAutoFit/>
          </a:bodyPr>
          <a:lstStyle/>
          <a:p>
            <a:r>
              <a:rPr lang="en-US" b="1" spc="100">
                <a:solidFill>
                  <a:schemeClr val="bg1"/>
                </a:solidFill>
                <a:latin typeface="Poppins" panose="00000500000000000000" pitchFamily="2" charset="0"/>
                <a:ea typeface="Open Sans" panose="020B0606030504020204" pitchFamily="34" charset="0"/>
                <a:cs typeface="Poppins" panose="00000500000000000000" pitchFamily="2" charset="0"/>
              </a:rPr>
              <a:t>2</a:t>
            </a:r>
          </a:p>
        </p:txBody>
      </p:sp>
      <p:sp>
        <p:nvSpPr>
          <p:cNvPr id="13" name="TextBox 12">
            <a:extLst>
              <a:ext uri="{FF2B5EF4-FFF2-40B4-BE49-F238E27FC236}">
                <a16:creationId xmlns:a16="http://schemas.microsoft.com/office/drawing/2014/main" id="{2A1D0F03-5A7A-4ABC-A99B-2BF05086D0C8}"/>
              </a:ext>
            </a:extLst>
          </p:cNvPr>
          <p:cNvSpPr txBox="1"/>
          <p:nvPr/>
        </p:nvSpPr>
        <p:spPr>
          <a:xfrm>
            <a:off x="7608666" y="5789737"/>
            <a:ext cx="3739476" cy="566758"/>
          </a:xfrm>
          <a:prstGeom prst="rect">
            <a:avLst/>
          </a:prstGeom>
          <a:noFill/>
        </p:spPr>
        <p:txBody>
          <a:bodyPr wrap="square" rtlCol="0">
            <a:spAutoFit/>
          </a:bodyPr>
          <a:lstStyle/>
          <a:p>
            <a:pPr algn="just">
              <a:lnSpc>
                <a:spcPct val="150000"/>
              </a:lnSpc>
            </a:pP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Duis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aute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irure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dolor in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reprehenderit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in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voluptate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velit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esse</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cillum</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dolore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europes</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vui</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officia</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deserut</a:t>
            </a:r>
            <a:r>
              <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rPr>
              <a:t> </a:t>
            </a:r>
            <a:r>
              <a:rPr lang="en-US" sz="1100" dirty="0" err="1">
                <a:solidFill>
                  <a:srgbClr val="7F7F7F"/>
                </a:solidFill>
                <a:latin typeface="Lato" panose="020F0502020204030203" pitchFamily="34" charset="0"/>
                <a:ea typeface="Open Sans" panose="020B0606030504020204" pitchFamily="34" charset="0"/>
                <a:cs typeface="Open Sans" panose="020B0606030504020204" pitchFamily="34" charset="0"/>
              </a:rPr>
              <a:t>mollit</a:t>
            </a:r>
            <a:endParaRPr lang="en-US" sz="1100" dirty="0">
              <a:solidFill>
                <a:srgbClr val="7F7F7F"/>
              </a:solidFill>
              <a:latin typeface="Lato" panose="020F0502020204030203"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697E191B-D524-4E9B-9D69-6D4E37B2594A}"/>
              </a:ext>
            </a:extLst>
          </p:cNvPr>
          <p:cNvSpPr txBox="1"/>
          <p:nvPr/>
        </p:nvSpPr>
        <p:spPr>
          <a:xfrm>
            <a:off x="7614875" y="5580479"/>
            <a:ext cx="1851291" cy="261610"/>
          </a:xfrm>
          <a:prstGeom prst="rect">
            <a:avLst/>
          </a:prstGeom>
          <a:noFill/>
        </p:spPr>
        <p:txBody>
          <a:bodyPr wrap="square" rtlCol="0">
            <a:spAutoFit/>
          </a:bodyPr>
          <a:lstStyle/>
          <a:p>
            <a:r>
              <a:rPr lang="en-US" sz="1100" b="1" spc="100">
                <a:solidFill>
                  <a:srgbClr val="252726"/>
                </a:solidFill>
                <a:latin typeface="Poppins" panose="00000500000000000000" pitchFamily="2" charset="0"/>
                <a:ea typeface="Open Sans" panose="020B0606030504020204" pitchFamily="34" charset="0"/>
                <a:cs typeface="Poppins" panose="00000500000000000000" pitchFamily="2" charset="0"/>
              </a:rPr>
              <a:t>INSERT YOUR TEXT</a:t>
            </a:r>
          </a:p>
        </p:txBody>
      </p:sp>
      <p:sp>
        <p:nvSpPr>
          <p:cNvPr id="15" name="TextBox 14">
            <a:extLst>
              <a:ext uri="{FF2B5EF4-FFF2-40B4-BE49-F238E27FC236}">
                <a16:creationId xmlns:a16="http://schemas.microsoft.com/office/drawing/2014/main" id="{4DD05EAB-54A7-438F-A290-84938040108C}"/>
              </a:ext>
            </a:extLst>
          </p:cNvPr>
          <p:cNvSpPr txBox="1"/>
          <p:nvPr/>
        </p:nvSpPr>
        <p:spPr>
          <a:xfrm>
            <a:off x="417307" y="5174945"/>
            <a:ext cx="816249" cy="276999"/>
          </a:xfrm>
          <a:prstGeom prst="rect">
            <a:avLst/>
          </a:prstGeom>
          <a:noFill/>
        </p:spPr>
        <p:txBody>
          <a:bodyPr wrap="none" rtlCol="0">
            <a:spAutoFit/>
          </a:bodyPr>
          <a:lstStyle/>
          <a:p>
            <a:r>
              <a:rPr lang="en-US" sz="1200" dirty="0">
                <a:solidFill>
                  <a:srgbClr val="734F0F"/>
                </a:solidFill>
                <a:latin typeface="Lato" panose="020F0502020204030203"/>
                <a:cs typeface="Poppins" panose="00000500000000000000" pitchFamily="2" charset="0"/>
              </a:rPr>
              <a:t>About Us</a:t>
            </a:r>
          </a:p>
        </p:txBody>
      </p:sp>
      <p:grpSp>
        <p:nvGrpSpPr>
          <p:cNvPr id="16" name="Group 15">
            <a:extLst>
              <a:ext uri="{FF2B5EF4-FFF2-40B4-BE49-F238E27FC236}">
                <a16:creationId xmlns:a16="http://schemas.microsoft.com/office/drawing/2014/main" id="{F2AF1C2D-ADB7-4AAC-BFEA-DE4DE36C6280}"/>
              </a:ext>
            </a:extLst>
          </p:cNvPr>
          <p:cNvGrpSpPr/>
          <p:nvPr/>
        </p:nvGrpSpPr>
        <p:grpSpPr>
          <a:xfrm>
            <a:off x="9107729" y="1138689"/>
            <a:ext cx="1651001" cy="1651001"/>
            <a:chOff x="7219212" y="1783913"/>
            <a:chExt cx="3027873" cy="3027873"/>
          </a:xfrm>
        </p:grpSpPr>
        <p:sp>
          <p:nvSpPr>
            <p:cNvPr id="17" name="Oval 16">
              <a:extLst>
                <a:ext uri="{FF2B5EF4-FFF2-40B4-BE49-F238E27FC236}">
                  <a16:creationId xmlns:a16="http://schemas.microsoft.com/office/drawing/2014/main" id="{F77400DF-06CF-41CE-85AE-51C1AF48BE01}"/>
                </a:ext>
              </a:extLst>
            </p:cNvPr>
            <p:cNvSpPr/>
            <p:nvPr/>
          </p:nvSpPr>
          <p:spPr>
            <a:xfrm>
              <a:off x="7219212" y="1783913"/>
              <a:ext cx="3027873" cy="3027873"/>
            </a:xfrm>
            <a:prstGeom prst="ellipse">
              <a:avLst/>
            </a:prstGeom>
            <a:solidFill>
              <a:schemeClr val="bg1"/>
            </a:solidFill>
            <a:ln>
              <a:noFill/>
            </a:ln>
            <a:effectLst>
              <a:outerShdw blurRad="469900" dist="190500" dir="2400000" algn="ctr" rotWithShape="0">
                <a:srgbClr val="000000">
                  <a:alpha val="12000"/>
                </a:srgbClr>
              </a:outerShdw>
            </a:effectLst>
          </p:spPr>
          <p:txBody>
            <a:bodyPr vert="horz" wrap="square" lIns="91440" tIns="45720" rIns="91440" bIns="45720" numCol="1" anchor="t" anchorCtr="0" compatLnSpc="1">
              <a:prstTxWarp prst="textNoShape">
                <a:avLst/>
              </a:prstTxWarp>
            </a:bodyPr>
            <a:lstStyle/>
            <a:p>
              <a:endParaRPr lang="en-ID">
                <a:solidFill>
                  <a:schemeClr val="tx1"/>
                </a:solidFill>
              </a:endParaRPr>
            </a:p>
          </p:txBody>
        </p:sp>
        <p:sp>
          <p:nvSpPr>
            <p:cNvPr id="18" name="Oval 17">
              <a:extLst>
                <a:ext uri="{FF2B5EF4-FFF2-40B4-BE49-F238E27FC236}">
                  <a16:creationId xmlns:a16="http://schemas.microsoft.com/office/drawing/2014/main" id="{B56CBE59-928F-4EC2-9F0C-9F9E92CEC6EB}"/>
                </a:ext>
              </a:extLst>
            </p:cNvPr>
            <p:cNvSpPr/>
            <p:nvPr/>
          </p:nvSpPr>
          <p:spPr>
            <a:xfrm>
              <a:off x="7397647" y="1962348"/>
              <a:ext cx="2671003" cy="2671003"/>
            </a:xfrm>
            <a:prstGeom prst="ellipse">
              <a:avLst/>
            </a:prstGeom>
            <a:solidFill>
              <a:schemeClr val="bg1"/>
            </a:solidFill>
            <a:ln>
              <a:solidFill>
                <a:schemeClr val="bg1"/>
              </a:solidFill>
            </a:ln>
            <a:effectLst>
              <a:outerShdw blurRad="469900" dist="190500" dir="2400000" algn="ctr" rotWithShape="0">
                <a:srgbClr val="000000">
                  <a:alpha val="12000"/>
                </a:srgbClr>
              </a:outerShdw>
            </a:effectLst>
          </p:spPr>
          <p:txBody>
            <a:bodyPr vert="horz" wrap="square" lIns="91440" tIns="45720" rIns="91440" bIns="45720" numCol="1" anchor="t" anchorCtr="0" compatLnSpc="1">
              <a:prstTxWarp prst="textNoShape">
                <a:avLst/>
              </a:prstTxWarp>
            </a:bodyPr>
            <a:lstStyle/>
            <a:p>
              <a:endParaRPr lang="en-ID">
                <a:solidFill>
                  <a:schemeClr val="tx1"/>
                </a:solidFill>
              </a:endParaRPr>
            </a:p>
          </p:txBody>
        </p:sp>
      </p:grpSp>
      <p:sp>
        <p:nvSpPr>
          <p:cNvPr id="19" name="Freeform 5">
            <a:extLst>
              <a:ext uri="{FF2B5EF4-FFF2-40B4-BE49-F238E27FC236}">
                <a16:creationId xmlns:a16="http://schemas.microsoft.com/office/drawing/2014/main" id="{FA861E19-189C-438A-9DD3-89FABAE71077}"/>
              </a:ext>
            </a:extLst>
          </p:cNvPr>
          <p:cNvSpPr>
            <a:spLocks noEditPoints="1"/>
          </p:cNvSpPr>
          <p:nvPr/>
        </p:nvSpPr>
        <p:spPr bwMode="auto">
          <a:xfrm>
            <a:off x="9566890" y="1722447"/>
            <a:ext cx="732678" cy="483483"/>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Picture Placeholder 19">
            <a:extLst>
              <a:ext uri="{FF2B5EF4-FFF2-40B4-BE49-F238E27FC236}">
                <a16:creationId xmlns:a16="http://schemas.microsoft.com/office/drawing/2014/main" id="{00FEF2F6-2435-4EC8-BA3E-3C42404B362A}"/>
              </a:ext>
            </a:extLst>
          </p:cNvPr>
          <p:cNvSpPr>
            <a:spLocks noGrp="1"/>
          </p:cNvSpPr>
          <p:nvPr>
            <p:ph type="pic" sz="quarter" idx="10"/>
          </p:nvPr>
        </p:nvSpPr>
        <p:spPr/>
      </p:sp>
    </p:spTree>
    <p:extLst>
      <p:ext uri="{BB962C8B-B14F-4D97-AF65-F5344CB8AC3E}">
        <p14:creationId xmlns:p14="http://schemas.microsoft.com/office/powerpoint/2010/main" val="113488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71CB86-B3FD-49F0-B338-194CE1E84921}"/>
              </a:ext>
            </a:extLst>
          </p:cNvPr>
          <p:cNvCxnSpPr/>
          <p:nvPr/>
        </p:nvCxnSpPr>
        <p:spPr>
          <a:xfrm>
            <a:off x="6147875" y="2783448"/>
            <a:ext cx="1205428" cy="0"/>
          </a:xfrm>
          <a:prstGeom prst="line">
            <a:avLst/>
          </a:prstGeom>
          <a:ln w="25400">
            <a:solidFill>
              <a:srgbClr val="734F0F"/>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F2FF043-F091-4F6B-8578-05DE496B48E7}"/>
              </a:ext>
            </a:extLst>
          </p:cNvPr>
          <p:cNvSpPr/>
          <p:nvPr/>
        </p:nvSpPr>
        <p:spPr>
          <a:xfrm>
            <a:off x="6029246" y="3001341"/>
            <a:ext cx="4610066" cy="958147"/>
          </a:xfrm>
          <a:prstGeom prst="rect">
            <a:avLst/>
          </a:prstGeom>
        </p:spPr>
        <p:txBody>
          <a:bodyPr wrap="square">
            <a:spAutoFit/>
          </a:bodyPr>
          <a:lstStyle/>
          <a:p>
            <a:pPr lvl="0" algn="just">
              <a:lnSpc>
                <a:spcPct val="120000"/>
              </a:lnSpc>
              <a:spcBef>
                <a:spcPts val="1200"/>
              </a:spcBef>
              <a:defRPr/>
            </a:pPr>
            <a:r>
              <a:rPr lang="id-ID" sz="1200" dirty="0">
                <a:solidFill>
                  <a:schemeClr val="tx1">
                    <a:lumMod val="50000"/>
                    <a:lumOff val="50000"/>
                  </a:schemeClr>
                </a:solidFill>
                <a:latin typeface="Lato" panose="020F0502020204030203"/>
                <a:ea typeface="Open Sans" panose="020B0606030504020204" pitchFamily="34" charset="0"/>
                <a:cs typeface="Open Sans" panose="020B0606030504020204" pitchFamily="34" charset="0"/>
              </a:rPr>
              <a:t>dolor sit amet, consectetuer adipiscing elit, sed diam nonummy nibh euismod tincidunt ut laoreet dolore magna aliquam erat volutpat. Ut wisi enim ad minim veniam, quis nostrud exerci tation ullamcorper suscipit lobortis nisl ut aliquip ex ea commodo</a:t>
            </a:r>
          </a:p>
        </p:txBody>
      </p:sp>
      <p:sp>
        <p:nvSpPr>
          <p:cNvPr id="6" name="Rounded Rectangle 16">
            <a:extLst>
              <a:ext uri="{FF2B5EF4-FFF2-40B4-BE49-F238E27FC236}">
                <a16:creationId xmlns:a16="http://schemas.microsoft.com/office/drawing/2014/main" id="{FFF53CC4-C49E-42B9-BFA9-F65B91D617EC}"/>
              </a:ext>
            </a:extLst>
          </p:cNvPr>
          <p:cNvSpPr/>
          <p:nvPr/>
        </p:nvSpPr>
        <p:spPr>
          <a:xfrm>
            <a:off x="6124530" y="4406646"/>
            <a:ext cx="3400469" cy="580572"/>
          </a:xfrm>
          <a:prstGeom prst="roundRect">
            <a:avLst>
              <a:gd name="adj" fmla="val 303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solidFill>
                <a:schemeClr val="bg2"/>
              </a:solidFill>
              <a:latin typeface="EB Garamond" panose="00000500000000000000" pitchFamily="2" charset="0"/>
              <a:ea typeface="EB Garamond" panose="00000500000000000000" pitchFamily="2" charset="0"/>
            </a:endParaRPr>
          </a:p>
        </p:txBody>
      </p:sp>
      <p:sp>
        <p:nvSpPr>
          <p:cNvPr id="8" name="Rounded Rectangle 17">
            <a:extLst>
              <a:ext uri="{FF2B5EF4-FFF2-40B4-BE49-F238E27FC236}">
                <a16:creationId xmlns:a16="http://schemas.microsoft.com/office/drawing/2014/main" id="{DD5564B8-F73E-4C20-AFD9-546E10972A69}"/>
              </a:ext>
            </a:extLst>
          </p:cNvPr>
          <p:cNvSpPr/>
          <p:nvPr/>
        </p:nvSpPr>
        <p:spPr>
          <a:xfrm>
            <a:off x="9894409" y="4406646"/>
            <a:ext cx="643324" cy="580572"/>
          </a:xfrm>
          <a:prstGeom prst="roundRect">
            <a:avLst>
              <a:gd name="adj" fmla="val 303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D6BC2E19-B382-4E3E-BCD0-E4DA69CB2CF1}"/>
              </a:ext>
            </a:extLst>
          </p:cNvPr>
          <p:cNvSpPr txBox="1"/>
          <p:nvPr/>
        </p:nvSpPr>
        <p:spPr>
          <a:xfrm>
            <a:off x="6029246" y="1538369"/>
            <a:ext cx="4968268"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Creating a city of peace, justice </a:t>
            </a:r>
            <a:r>
              <a:rPr lang="en-US" sz="2800" b="1" dirty="0" err="1">
                <a:latin typeface="Playfair display" pitchFamily="2" charset="0"/>
                <a:cs typeface="Poppins" panose="00000500000000000000" pitchFamily="2" charset="0"/>
              </a:rPr>
              <a:t>Transparancy</a:t>
            </a:r>
            <a:endParaRPr lang="en-US" sz="2800" b="1" dirty="0">
              <a:latin typeface="Playfair display" pitchFamily="2" charset="0"/>
              <a:cs typeface="Poppins" panose="00000500000000000000" pitchFamily="2" charset="0"/>
            </a:endParaRPr>
          </a:p>
        </p:txBody>
      </p:sp>
      <p:cxnSp>
        <p:nvCxnSpPr>
          <p:cNvPr id="15" name="Straight Connector 14">
            <a:extLst>
              <a:ext uri="{FF2B5EF4-FFF2-40B4-BE49-F238E27FC236}">
                <a16:creationId xmlns:a16="http://schemas.microsoft.com/office/drawing/2014/main" id="{7BA19180-F65C-4F6A-AC1E-D9371A065FF3}"/>
              </a:ext>
            </a:extLst>
          </p:cNvPr>
          <p:cNvCxnSpPr>
            <a:cxnSpLocks/>
          </p:cNvCxnSpPr>
          <p:nvPr/>
        </p:nvCxnSpPr>
        <p:spPr>
          <a:xfrm>
            <a:off x="6110511" y="1368210"/>
            <a:ext cx="4528801" cy="0"/>
          </a:xfrm>
          <a:prstGeom prst="line">
            <a:avLst/>
          </a:prstGeom>
          <a:ln w="9525">
            <a:solidFill>
              <a:srgbClr val="7F5539"/>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D0909B-1C65-4729-9EF9-381DB0303773}"/>
              </a:ext>
            </a:extLst>
          </p:cNvPr>
          <p:cNvSpPr txBox="1"/>
          <p:nvPr/>
        </p:nvSpPr>
        <p:spPr>
          <a:xfrm>
            <a:off x="6046116" y="876079"/>
            <a:ext cx="2654636" cy="261610"/>
          </a:xfrm>
          <a:prstGeom prst="rect">
            <a:avLst/>
          </a:prstGeom>
          <a:noFill/>
        </p:spPr>
        <p:txBody>
          <a:bodyPr wrap="square" rtlCol="0">
            <a:spAutoFit/>
          </a:bodyPr>
          <a:lstStyle/>
          <a:p>
            <a:r>
              <a:rPr lang="en-US" sz="1100" b="1" spc="100" dirty="0">
                <a:solidFill>
                  <a:srgbClr val="7F5539"/>
                </a:solidFill>
                <a:latin typeface="Lato" panose="020F0502020204030203"/>
                <a:ea typeface="Open Sans" panose="020B0606030504020204" pitchFamily="34" charset="0"/>
                <a:cs typeface="Poppins" panose="00000500000000000000" pitchFamily="2" charset="0"/>
              </a:rPr>
              <a:t>TITTLE HERE</a:t>
            </a:r>
          </a:p>
        </p:txBody>
      </p:sp>
      <p:sp>
        <p:nvSpPr>
          <p:cNvPr id="17" name="TextBox 16">
            <a:extLst>
              <a:ext uri="{FF2B5EF4-FFF2-40B4-BE49-F238E27FC236}">
                <a16:creationId xmlns:a16="http://schemas.microsoft.com/office/drawing/2014/main" id="{A1EEC977-9ADA-43B5-A254-AFE3C8D3530A}"/>
              </a:ext>
            </a:extLst>
          </p:cNvPr>
          <p:cNvSpPr txBox="1"/>
          <p:nvPr/>
        </p:nvSpPr>
        <p:spPr>
          <a:xfrm>
            <a:off x="8713667" y="876079"/>
            <a:ext cx="2654636" cy="261610"/>
          </a:xfrm>
          <a:prstGeom prst="rect">
            <a:avLst/>
          </a:prstGeom>
          <a:noFill/>
        </p:spPr>
        <p:txBody>
          <a:bodyPr wrap="square" rtlCol="0">
            <a:spAutoFit/>
          </a:bodyPr>
          <a:lstStyle/>
          <a:p>
            <a:r>
              <a:rPr lang="en-US" sz="1100" b="1" spc="100">
                <a:solidFill>
                  <a:srgbClr val="7F5539"/>
                </a:solidFill>
                <a:latin typeface="Lato" panose="020F0502020204030203"/>
                <a:ea typeface="Open Sans" panose="020B0606030504020204" pitchFamily="34" charset="0"/>
                <a:cs typeface="Poppins" panose="00000500000000000000" pitchFamily="2" charset="0"/>
              </a:rPr>
              <a:t>TITTLE HERE</a:t>
            </a:r>
          </a:p>
        </p:txBody>
      </p:sp>
      <p:sp>
        <p:nvSpPr>
          <p:cNvPr id="19" name="Freeform 5">
            <a:extLst>
              <a:ext uri="{FF2B5EF4-FFF2-40B4-BE49-F238E27FC236}">
                <a16:creationId xmlns:a16="http://schemas.microsoft.com/office/drawing/2014/main" id="{0AB375F7-B037-4204-9D2D-8AA9E4FFFAD5}"/>
              </a:ext>
            </a:extLst>
          </p:cNvPr>
          <p:cNvSpPr>
            <a:spLocks noEditPoints="1"/>
          </p:cNvSpPr>
          <p:nvPr/>
        </p:nvSpPr>
        <p:spPr bwMode="auto">
          <a:xfrm>
            <a:off x="10006963" y="4558945"/>
            <a:ext cx="418216" cy="275974"/>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372EB1B2-A357-4365-86AB-8082807AC68B}"/>
              </a:ext>
            </a:extLst>
          </p:cNvPr>
          <p:cNvSpPr txBox="1"/>
          <p:nvPr/>
        </p:nvSpPr>
        <p:spPr>
          <a:xfrm>
            <a:off x="7090668" y="4573309"/>
            <a:ext cx="1468192" cy="261610"/>
          </a:xfrm>
          <a:prstGeom prst="rect">
            <a:avLst/>
          </a:prstGeom>
          <a:noFill/>
        </p:spPr>
        <p:txBody>
          <a:bodyPr wrap="square" rtlCol="0">
            <a:spAutoFit/>
          </a:bodyPr>
          <a:lstStyle/>
          <a:p>
            <a:r>
              <a:rPr lang="en-US" sz="1100" b="1" spc="100" dirty="0">
                <a:solidFill>
                  <a:schemeClr val="bg1"/>
                </a:solidFill>
                <a:latin typeface="Lato" panose="020F0502020204030203"/>
                <a:ea typeface="Open Sans" panose="020B0606030504020204" pitchFamily="34" charset="0"/>
                <a:cs typeface="Poppins" panose="00000500000000000000" pitchFamily="2" charset="0"/>
              </a:rPr>
              <a:t>LAWYER IN INA</a:t>
            </a:r>
          </a:p>
        </p:txBody>
      </p:sp>
      <p:sp>
        <p:nvSpPr>
          <p:cNvPr id="10" name="Rectangle 9">
            <a:extLst>
              <a:ext uri="{FF2B5EF4-FFF2-40B4-BE49-F238E27FC236}">
                <a16:creationId xmlns:a16="http://schemas.microsoft.com/office/drawing/2014/main" id="{BDF5EC35-A7F7-45B0-B68A-9DCA18F28496}"/>
              </a:ext>
            </a:extLst>
          </p:cNvPr>
          <p:cNvSpPr/>
          <p:nvPr/>
        </p:nvSpPr>
        <p:spPr>
          <a:xfrm>
            <a:off x="3312478" y="5496083"/>
            <a:ext cx="7225255" cy="10795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 name="Group 10">
            <a:extLst>
              <a:ext uri="{FF2B5EF4-FFF2-40B4-BE49-F238E27FC236}">
                <a16:creationId xmlns:a16="http://schemas.microsoft.com/office/drawing/2014/main" id="{5DD93E8C-7B81-4DC6-BFA2-F0756611331C}"/>
              </a:ext>
            </a:extLst>
          </p:cNvPr>
          <p:cNvGrpSpPr/>
          <p:nvPr/>
        </p:nvGrpSpPr>
        <p:grpSpPr>
          <a:xfrm>
            <a:off x="4663863" y="5905028"/>
            <a:ext cx="4461834" cy="261610"/>
            <a:chOff x="3150546" y="6187445"/>
            <a:chExt cx="4461834" cy="261610"/>
          </a:xfrm>
        </p:grpSpPr>
        <p:sp>
          <p:nvSpPr>
            <p:cNvPr id="12" name="TextBox 11">
              <a:extLst>
                <a:ext uri="{FF2B5EF4-FFF2-40B4-BE49-F238E27FC236}">
                  <a16:creationId xmlns:a16="http://schemas.microsoft.com/office/drawing/2014/main" id="{645E626A-C774-4E33-B557-2E072AE9B4B5}"/>
                </a:ext>
              </a:extLst>
            </p:cNvPr>
            <p:cNvSpPr txBox="1"/>
            <p:nvPr/>
          </p:nvSpPr>
          <p:spPr>
            <a:xfrm>
              <a:off x="3150546" y="6187445"/>
              <a:ext cx="2654636" cy="261610"/>
            </a:xfrm>
            <a:prstGeom prst="rect">
              <a:avLst/>
            </a:prstGeom>
            <a:noFill/>
          </p:spPr>
          <p:txBody>
            <a:bodyPr wrap="square" rtlCol="0">
              <a:spAutoFit/>
            </a:bodyPr>
            <a:lstStyle/>
            <a:p>
              <a:r>
                <a:rPr lang="en-US" sz="1100" b="1" spc="100">
                  <a:solidFill>
                    <a:schemeClr val="bg1"/>
                  </a:solidFill>
                  <a:latin typeface="Poppins" panose="00000500000000000000" pitchFamily="2" charset="0"/>
                  <a:ea typeface="Open Sans" panose="020B0606030504020204" pitchFamily="34" charset="0"/>
                  <a:cs typeface="Poppins" panose="00000500000000000000" pitchFamily="2" charset="0"/>
                </a:rPr>
                <a:t>TITTLE HERE</a:t>
              </a:r>
            </a:p>
          </p:txBody>
        </p:sp>
        <p:cxnSp>
          <p:nvCxnSpPr>
            <p:cNvPr id="13" name="Straight Connector 12">
              <a:extLst>
                <a:ext uri="{FF2B5EF4-FFF2-40B4-BE49-F238E27FC236}">
                  <a16:creationId xmlns:a16="http://schemas.microsoft.com/office/drawing/2014/main" id="{825372FB-DC1B-40C7-BB0E-8A653AA12D0D}"/>
                </a:ext>
              </a:extLst>
            </p:cNvPr>
            <p:cNvCxnSpPr>
              <a:cxnSpLocks/>
            </p:cNvCxnSpPr>
            <p:nvPr/>
          </p:nvCxnSpPr>
          <p:spPr>
            <a:xfrm>
              <a:off x="4409913" y="6318250"/>
              <a:ext cx="320246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C40D5710-EE19-4D6B-9132-EB83A39F73C1}"/>
              </a:ext>
            </a:extLst>
          </p:cNvPr>
          <p:cNvSpPr>
            <a:spLocks noGrp="1"/>
          </p:cNvSpPr>
          <p:nvPr>
            <p:ph type="pic" sz="quarter" idx="10"/>
          </p:nvPr>
        </p:nvSpPr>
        <p:spPr/>
      </p:sp>
    </p:spTree>
    <p:extLst>
      <p:ext uri="{BB962C8B-B14F-4D97-AF65-F5344CB8AC3E}">
        <p14:creationId xmlns:p14="http://schemas.microsoft.com/office/powerpoint/2010/main" val="177063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98D07A7-BAE3-4C3A-A666-8F4289F5E5F4}"/>
              </a:ext>
            </a:extLst>
          </p:cNvPr>
          <p:cNvSpPr txBox="1"/>
          <p:nvPr/>
        </p:nvSpPr>
        <p:spPr>
          <a:xfrm>
            <a:off x="819828" y="3480516"/>
            <a:ext cx="876179" cy="707886"/>
          </a:xfrm>
          <a:prstGeom prst="rect">
            <a:avLst/>
          </a:prstGeom>
          <a:noFill/>
        </p:spPr>
        <p:txBody>
          <a:bodyPr wrap="square" rtlCol="0">
            <a:spAutoFit/>
          </a:bodyPr>
          <a:lstStyle/>
          <a:p>
            <a:r>
              <a:rPr lang="en-US" sz="4000" b="1" spc="100" dirty="0">
                <a:solidFill>
                  <a:schemeClr val="accent6">
                    <a:lumMod val="75000"/>
                    <a:alpha val="16000"/>
                  </a:schemeClr>
                </a:solidFill>
                <a:latin typeface="Lato" panose="020F0502020204030203"/>
                <a:ea typeface="Open Sans" panose="020B0606030504020204" pitchFamily="34" charset="0"/>
                <a:cs typeface="Poppins" panose="00000500000000000000" pitchFamily="2" charset="0"/>
              </a:rPr>
              <a:t>01</a:t>
            </a:r>
          </a:p>
        </p:txBody>
      </p:sp>
      <p:sp>
        <p:nvSpPr>
          <p:cNvPr id="27" name="TextBox 26">
            <a:extLst>
              <a:ext uri="{FF2B5EF4-FFF2-40B4-BE49-F238E27FC236}">
                <a16:creationId xmlns:a16="http://schemas.microsoft.com/office/drawing/2014/main" id="{06C52A02-50CD-4895-8948-1E67843D7000}"/>
              </a:ext>
            </a:extLst>
          </p:cNvPr>
          <p:cNvSpPr txBox="1"/>
          <p:nvPr/>
        </p:nvSpPr>
        <p:spPr>
          <a:xfrm>
            <a:off x="3445511" y="3503600"/>
            <a:ext cx="876179" cy="707886"/>
          </a:xfrm>
          <a:prstGeom prst="rect">
            <a:avLst/>
          </a:prstGeom>
          <a:noFill/>
        </p:spPr>
        <p:txBody>
          <a:bodyPr wrap="square" rtlCol="0">
            <a:spAutoFit/>
          </a:bodyPr>
          <a:lstStyle/>
          <a:p>
            <a:r>
              <a:rPr lang="en-US" sz="4000" b="1" spc="100">
                <a:solidFill>
                  <a:schemeClr val="accent6">
                    <a:lumMod val="75000"/>
                    <a:alpha val="16000"/>
                  </a:schemeClr>
                </a:solidFill>
                <a:latin typeface="Lato" panose="020F0502020204030203"/>
                <a:ea typeface="Open Sans" panose="020B0606030504020204" pitchFamily="34" charset="0"/>
                <a:cs typeface="Poppins" panose="00000500000000000000" pitchFamily="2" charset="0"/>
              </a:rPr>
              <a:t>02</a:t>
            </a:r>
          </a:p>
        </p:txBody>
      </p:sp>
      <p:sp>
        <p:nvSpPr>
          <p:cNvPr id="28" name="TextBox 27">
            <a:extLst>
              <a:ext uri="{FF2B5EF4-FFF2-40B4-BE49-F238E27FC236}">
                <a16:creationId xmlns:a16="http://schemas.microsoft.com/office/drawing/2014/main" id="{FBA58596-A6D3-4023-B79B-4EA57AFAB421}"/>
              </a:ext>
            </a:extLst>
          </p:cNvPr>
          <p:cNvSpPr txBox="1"/>
          <p:nvPr/>
        </p:nvSpPr>
        <p:spPr>
          <a:xfrm>
            <a:off x="819828" y="4288594"/>
            <a:ext cx="2509286" cy="261610"/>
          </a:xfrm>
          <a:prstGeom prst="rect">
            <a:avLst/>
          </a:prstGeom>
          <a:noFill/>
        </p:spPr>
        <p:txBody>
          <a:bodyPr wrap="square" rtlCol="0">
            <a:spAutoFit/>
          </a:bodyPr>
          <a:lstStyle/>
          <a:p>
            <a:r>
              <a:rPr lang="en-US" sz="1100" b="1" dirty="0">
                <a:solidFill>
                  <a:schemeClr val="tx1">
                    <a:lumMod val="85000"/>
                    <a:lumOff val="15000"/>
                  </a:schemeClr>
                </a:solidFill>
                <a:latin typeface="Lato" panose="020F0502020204030203"/>
                <a:ea typeface="Roboto Medium" panose="02000000000000000000" pitchFamily="2" charset="0"/>
                <a:cs typeface="Poppins" panose="00000500000000000000" pitchFamily="2" charset="0"/>
              </a:rPr>
              <a:t>01. PACKAGE ONE</a:t>
            </a:r>
          </a:p>
        </p:txBody>
      </p:sp>
      <p:sp>
        <p:nvSpPr>
          <p:cNvPr id="29" name="TextBox 28">
            <a:extLst>
              <a:ext uri="{FF2B5EF4-FFF2-40B4-BE49-F238E27FC236}">
                <a16:creationId xmlns:a16="http://schemas.microsoft.com/office/drawing/2014/main" id="{AC257A7A-BDAA-4A30-AF81-33D682966CA3}"/>
              </a:ext>
            </a:extLst>
          </p:cNvPr>
          <p:cNvSpPr txBox="1"/>
          <p:nvPr/>
        </p:nvSpPr>
        <p:spPr>
          <a:xfrm>
            <a:off x="3445511" y="4291362"/>
            <a:ext cx="2509286" cy="261610"/>
          </a:xfrm>
          <a:prstGeom prst="rect">
            <a:avLst/>
          </a:prstGeom>
          <a:noFill/>
        </p:spPr>
        <p:txBody>
          <a:bodyPr wrap="square" rtlCol="0">
            <a:spAutoFit/>
          </a:bodyPr>
          <a:lstStyle/>
          <a:p>
            <a:r>
              <a:rPr lang="en-US" sz="1100" b="1">
                <a:solidFill>
                  <a:schemeClr val="tx1">
                    <a:lumMod val="85000"/>
                    <a:lumOff val="15000"/>
                  </a:schemeClr>
                </a:solidFill>
                <a:latin typeface="Lato" panose="020F0502020204030203"/>
                <a:ea typeface="Roboto Medium" panose="02000000000000000000" pitchFamily="2" charset="0"/>
                <a:cs typeface="Poppins" panose="00000500000000000000" pitchFamily="2" charset="0"/>
              </a:rPr>
              <a:t>02. PACKAGE TWO</a:t>
            </a:r>
          </a:p>
        </p:txBody>
      </p:sp>
      <p:sp>
        <p:nvSpPr>
          <p:cNvPr id="30" name="TextBox 29">
            <a:extLst>
              <a:ext uri="{FF2B5EF4-FFF2-40B4-BE49-F238E27FC236}">
                <a16:creationId xmlns:a16="http://schemas.microsoft.com/office/drawing/2014/main" id="{7AF1420C-21AA-4C83-AF11-483C0951ABF6}"/>
              </a:ext>
            </a:extLst>
          </p:cNvPr>
          <p:cNvSpPr txBox="1"/>
          <p:nvPr/>
        </p:nvSpPr>
        <p:spPr>
          <a:xfrm>
            <a:off x="819828" y="4645609"/>
            <a:ext cx="2318788" cy="1582421"/>
          </a:xfrm>
          <a:prstGeom prst="rect">
            <a:avLst/>
          </a:prstGeom>
          <a:noFill/>
        </p:spPr>
        <p:txBody>
          <a:bodyPr wrap="square" rtlCol="0">
            <a:spAutoFit/>
          </a:bodyPr>
          <a:lstStyle/>
          <a:p>
            <a:pPr algn="just">
              <a:lnSpc>
                <a:spcPct val="150000"/>
              </a:lnSpc>
            </a:pPr>
            <a:r>
              <a:rPr lang="en-US" sz="1100">
                <a:solidFill>
                  <a:schemeClr val="tx1">
                    <a:lumMod val="50000"/>
                    <a:lumOff val="50000"/>
                  </a:schemeClr>
                </a:solidFill>
                <a:latin typeface="Lato" panose="020F0502020204030203"/>
              </a:rPr>
              <a:t>Lorem ipsum dolor veronica sit ameta consectetur adipiscing sedion dorotin eiusmoden nordic tempor incididunt ute laboresa et dolore magna aliqua quis nostrud exercitation esa ullamco laborisoni</a:t>
            </a:r>
          </a:p>
        </p:txBody>
      </p:sp>
      <p:sp>
        <p:nvSpPr>
          <p:cNvPr id="31" name="TextBox 30">
            <a:extLst>
              <a:ext uri="{FF2B5EF4-FFF2-40B4-BE49-F238E27FC236}">
                <a16:creationId xmlns:a16="http://schemas.microsoft.com/office/drawing/2014/main" id="{3A503DAF-6268-4D9B-BF31-1EC3F008B0B0}"/>
              </a:ext>
            </a:extLst>
          </p:cNvPr>
          <p:cNvSpPr txBox="1"/>
          <p:nvPr/>
        </p:nvSpPr>
        <p:spPr>
          <a:xfrm>
            <a:off x="3445511" y="4645609"/>
            <a:ext cx="2318788" cy="1582421"/>
          </a:xfrm>
          <a:prstGeom prst="rect">
            <a:avLst/>
          </a:prstGeom>
          <a:noFill/>
        </p:spPr>
        <p:txBody>
          <a:bodyPr wrap="square" rtlCol="0">
            <a:spAutoFit/>
          </a:bodyPr>
          <a:lstStyle/>
          <a:p>
            <a:pPr algn="just">
              <a:lnSpc>
                <a:spcPct val="150000"/>
              </a:lnSpc>
            </a:pPr>
            <a:r>
              <a:rPr lang="en-US" sz="1100">
                <a:solidFill>
                  <a:schemeClr val="tx1">
                    <a:lumMod val="50000"/>
                    <a:lumOff val="50000"/>
                  </a:schemeClr>
                </a:solidFill>
                <a:latin typeface="Lato" panose="020F0502020204030203"/>
              </a:rPr>
              <a:t>Lorem ipsum dolor veronica sit ameta consectetur adipiscing sedion dorotin eiusmoden nordic tempor incididunt ute laboresa et dolore magna aliqua quis nostrud exercitation esa ullamco laborisoni</a:t>
            </a:r>
          </a:p>
        </p:txBody>
      </p:sp>
      <p:sp>
        <p:nvSpPr>
          <p:cNvPr id="32" name="TextBox 31">
            <a:extLst>
              <a:ext uri="{FF2B5EF4-FFF2-40B4-BE49-F238E27FC236}">
                <a16:creationId xmlns:a16="http://schemas.microsoft.com/office/drawing/2014/main" id="{0DCF2967-DDCA-4F1D-A1D0-502831A48D7A}"/>
              </a:ext>
            </a:extLst>
          </p:cNvPr>
          <p:cNvSpPr txBox="1"/>
          <p:nvPr/>
        </p:nvSpPr>
        <p:spPr>
          <a:xfrm>
            <a:off x="819828" y="1817454"/>
            <a:ext cx="4476994" cy="954107"/>
          </a:xfrm>
          <a:prstGeom prst="rect">
            <a:avLst/>
          </a:prstGeom>
          <a:noFill/>
        </p:spPr>
        <p:txBody>
          <a:bodyPr wrap="square" rtlCol="0">
            <a:spAutoFit/>
          </a:bodyPr>
          <a:lstStyle/>
          <a:p>
            <a:r>
              <a:rPr lang="en-US" sz="2800" b="1" dirty="0">
                <a:latin typeface="Playfair Display" panose="00000500000000000000" pitchFamily="2" charset="0"/>
                <a:cs typeface="Poppins SemiBold" panose="00000700000000000000" pitchFamily="2" charset="0"/>
              </a:rPr>
              <a:t>Creating a city of peace, justice </a:t>
            </a:r>
            <a:r>
              <a:rPr lang="en-US" sz="2800" b="1" dirty="0" err="1">
                <a:latin typeface="Playfair Display" panose="00000500000000000000" pitchFamily="2" charset="0"/>
                <a:cs typeface="Poppins SemiBold" panose="00000700000000000000" pitchFamily="2" charset="0"/>
              </a:rPr>
              <a:t>Transparancy</a:t>
            </a:r>
            <a:endParaRPr lang="en-US" sz="2800" b="1" dirty="0">
              <a:latin typeface="Playfair Display" panose="00000500000000000000" pitchFamily="2" charset="0"/>
              <a:cs typeface="Poppins SemiBold" panose="00000700000000000000" pitchFamily="2" charset="0"/>
            </a:endParaRPr>
          </a:p>
        </p:txBody>
      </p:sp>
      <p:cxnSp>
        <p:nvCxnSpPr>
          <p:cNvPr id="33" name="Straight Connector 32">
            <a:extLst>
              <a:ext uri="{FF2B5EF4-FFF2-40B4-BE49-F238E27FC236}">
                <a16:creationId xmlns:a16="http://schemas.microsoft.com/office/drawing/2014/main" id="{3CE5BB7C-E06F-4C3B-A086-67101C7D85A5}"/>
              </a:ext>
            </a:extLst>
          </p:cNvPr>
          <p:cNvCxnSpPr>
            <a:cxnSpLocks/>
          </p:cNvCxnSpPr>
          <p:nvPr/>
        </p:nvCxnSpPr>
        <p:spPr>
          <a:xfrm>
            <a:off x="906313" y="2997249"/>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117D5411-53BB-4EEA-9243-7B984091A4E7}"/>
              </a:ext>
            </a:extLst>
          </p:cNvPr>
          <p:cNvSpPr>
            <a:spLocks noGrp="1"/>
          </p:cNvSpPr>
          <p:nvPr>
            <p:ph type="pic" sz="quarter" idx="10"/>
          </p:nvPr>
        </p:nvSpPr>
        <p:spPr/>
      </p:sp>
    </p:spTree>
    <p:extLst>
      <p:ext uri="{BB962C8B-B14F-4D97-AF65-F5344CB8AC3E}">
        <p14:creationId xmlns:p14="http://schemas.microsoft.com/office/powerpoint/2010/main" val="385346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9C823-B264-4088-9F30-9F48680CE780}"/>
              </a:ext>
            </a:extLst>
          </p:cNvPr>
          <p:cNvSpPr txBox="1"/>
          <p:nvPr/>
        </p:nvSpPr>
        <p:spPr>
          <a:xfrm>
            <a:off x="444033" y="4776789"/>
            <a:ext cx="4011739" cy="523220"/>
          </a:xfrm>
          <a:prstGeom prst="rect">
            <a:avLst/>
          </a:prstGeom>
          <a:noFill/>
        </p:spPr>
        <p:txBody>
          <a:bodyPr wrap="square" rtlCol="0">
            <a:spAutoFit/>
          </a:bodyPr>
          <a:lstStyle/>
          <a:p>
            <a:r>
              <a:rPr lang="en-US" sz="2800" b="1" dirty="0">
                <a:solidFill>
                  <a:schemeClr val="bg1"/>
                </a:solidFill>
                <a:latin typeface="Playfair Display" panose="00000500000000000000" pitchFamily="2" charset="0"/>
                <a:cs typeface="Poppins SemiBold" panose="00000700000000000000" pitchFamily="2" charset="0"/>
              </a:rPr>
              <a:t>About Logic Politics</a:t>
            </a:r>
            <a:endParaRPr lang="en-US" sz="2800" b="1" i="1" dirty="0">
              <a:solidFill>
                <a:schemeClr val="bg1"/>
              </a:solidFill>
              <a:latin typeface="Playfair Display" panose="00000500000000000000"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EAED2871-1736-43D5-9670-9E9C32BF79C5}"/>
              </a:ext>
            </a:extLst>
          </p:cNvPr>
          <p:cNvSpPr txBox="1"/>
          <p:nvPr/>
        </p:nvSpPr>
        <p:spPr>
          <a:xfrm>
            <a:off x="444033" y="3355163"/>
            <a:ext cx="3097657" cy="820674"/>
          </a:xfrm>
          <a:prstGeom prst="rect">
            <a:avLst/>
          </a:prstGeom>
          <a:noFill/>
        </p:spPr>
        <p:txBody>
          <a:bodyPr wrap="square" rtlCol="0">
            <a:spAutoFit/>
          </a:bodyPr>
          <a:lstStyle/>
          <a:p>
            <a:pPr algn="just">
              <a:lnSpc>
                <a:spcPct val="150000"/>
              </a:lnSpc>
            </a:pPr>
            <a:r>
              <a:rPr lang="en-US" sz="1100">
                <a:solidFill>
                  <a:schemeClr val="bg1">
                    <a:lumMod val="95000"/>
                  </a:schemeClr>
                </a:solidFill>
                <a:latin typeface="Lato" panose="020F0502020204030203"/>
                <a:ea typeface="Open Sans" panose="020B0606030504020204" pitchFamily="34" charset="0"/>
                <a:cs typeface="Open Sans" panose="020B0606030504020204" pitchFamily="34" charset="0"/>
              </a:rPr>
              <a:t>voluptate velit esse cillum ipsum dolor sit the asdbes lorem ipsum dolor siabes in the dolore magna aliqua uta enimvas minimasa</a:t>
            </a:r>
          </a:p>
        </p:txBody>
      </p:sp>
      <p:sp>
        <p:nvSpPr>
          <p:cNvPr id="5" name="TextBox 4">
            <a:extLst>
              <a:ext uri="{FF2B5EF4-FFF2-40B4-BE49-F238E27FC236}">
                <a16:creationId xmlns:a16="http://schemas.microsoft.com/office/drawing/2014/main" id="{7EEB2E81-4935-4869-83A4-DE8857270FD6}"/>
              </a:ext>
            </a:extLst>
          </p:cNvPr>
          <p:cNvSpPr txBox="1"/>
          <p:nvPr/>
        </p:nvSpPr>
        <p:spPr>
          <a:xfrm>
            <a:off x="4152672" y="3355163"/>
            <a:ext cx="3097657" cy="820674"/>
          </a:xfrm>
          <a:prstGeom prst="rect">
            <a:avLst/>
          </a:prstGeom>
          <a:noFill/>
        </p:spPr>
        <p:txBody>
          <a:bodyPr wrap="square" rtlCol="0">
            <a:spAutoFit/>
          </a:bodyPr>
          <a:lstStyle/>
          <a:p>
            <a:pPr algn="just">
              <a:lnSpc>
                <a:spcPct val="150000"/>
              </a:lnSpc>
            </a:pPr>
            <a:r>
              <a:rPr lang="en-US" sz="1100">
                <a:solidFill>
                  <a:schemeClr val="bg1">
                    <a:lumMod val="95000"/>
                  </a:schemeClr>
                </a:solidFill>
                <a:latin typeface="Lato" panose="020F0502020204030203"/>
                <a:ea typeface="Open Sans" panose="020B0606030504020204" pitchFamily="34" charset="0"/>
                <a:cs typeface="Open Sans" panose="020B0606030504020204" pitchFamily="34" charset="0"/>
              </a:rPr>
              <a:t>voluptate velit esse cillum ipsum dolor sit the asdbes lorem ipsum dolor siabes in the dolore magna aliqua uta enimvas minimasa</a:t>
            </a:r>
          </a:p>
        </p:txBody>
      </p:sp>
      <p:sp>
        <p:nvSpPr>
          <p:cNvPr id="6" name="Rectangle 5">
            <a:extLst>
              <a:ext uri="{FF2B5EF4-FFF2-40B4-BE49-F238E27FC236}">
                <a16:creationId xmlns:a16="http://schemas.microsoft.com/office/drawing/2014/main" id="{DD9A3284-734B-44DF-9D6D-ECB5C1B25E2B}"/>
              </a:ext>
            </a:extLst>
          </p:cNvPr>
          <p:cNvSpPr/>
          <p:nvPr/>
        </p:nvSpPr>
        <p:spPr>
          <a:xfrm>
            <a:off x="4231941" y="4777828"/>
            <a:ext cx="1419566" cy="514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32783892-FEB5-4992-A4AE-A61E912AA341}"/>
              </a:ext>
            </a:extLst>
          </p:cNvPr>
          <p:cNvSpPr/>
          <p:nvPr/>
        </p:nvSpPr>
        <p:spPr>
          <a:xfrm>
            <a:off x="5830763" y="4777828"/>
            <a:ext cx="1419566"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C6FC4167-26A4-43E2-A686-DC7628FD29B8}"/>
              </a:ext>
            </a:extLst>
          </p:cNvPr>
          <p:cNvSpPr txBox="1"/>
          <p:nvPr/>
        </p:nvSpPr>
        <p:spPr>
          <a:xfrm>
            <a:off x="444033" y="3010405"/>
            <a:ext cx="2654636" cy="261610"/>
          </a:xfrm>
          <a:prstGeom prst="rect">
            <a:avLst/>
          </a:prstGeom>
          <a:noFill/>
        </p:spPr>
        <p:txBody>
          <a:bodyPr wrap="square" rtlCol="0">
            <a:spAutoFit/>
          </a:bodyPr>
          <a:lstStyle/>
          <a:p>
            <a:r>
              <a:rPr lang="en-US" sz="1050" b="1" spc="100" dirty="0">
                <a:solidFill>
                  <a:schemeClr val="bg1"/>
                </a:solidFill>
                <a:latin typeface="Lato" panose="020F0502020204030203"/>
                <a:ea typeface="Open Sans" panose="020B0606030504020204" pitchFamily="34" charset="0"/>
                <a:cs typeface="Poppins" panose="00000500000000000000" pitchFamily="2" charset="0"/>
              </a:rPr>
              <a:t>ABOUT OUR VISION</a:t>
            </a:r>
          </a:p>
        </p:txBody>
      </p:sp>
      <p:sp>
        <p:nvSpPr>
          <p:cNvPr id="9" name="TextBox 8">
            <a:extLst>
              <a:ext uri="{FF2B5EF4-FFF2-40B4-BE49-F238E27FC236}">
                <a16:creationId xmlns:a16="http://schemas.microsoft.com/office/drawing/2014/main" id="{1D68BA73-13B0-4A6B-8BF5-5677A4B3F5F6}"/>
              </a:ext>
            </a:extLst>
          </p:cNvPr>
          <p:cNvSpPr txBox="1"/>
          <p:nvPr/>
        </p:nvSpPr>
        <p:spPr>
          <a:xfrm>
            <a:off x="4372441" y="4904198"/>
            <a:ext cx="1279066" cy="261610"/>
          </a:xfrm>
          <a:prstGeom prst="rect">
            <a:avLst/>
          </a:prstGeom>
          <a:noFill/>
        </p:spPr>
        <p:txBody>
          <a:bodyPr wrap="square" rtlCol="0">
            <a:spAutoFit/>
          </a:bodyPr>
          <a:lstStyle/>
          <a:p>
            <a:r>
              <a:rPr lang="en-US" sz="1100" b="1" spc="100" dirty="0">
                <a:solidFill>
                  <a:schemeClr val="bg1"/>
                </a:solidFill>
                <a:latin typeface="Lato" panose="020F0502020204030203"/>
                <a:ea typeface="Open Sans" panose="020B0606030504020204" pitchFamily="34" charset="0"/>
                <a:cs typeface="Poppins" panose="00000500000000000000" pitchFamily="2" charset="0"/>
              </a:rPr>
              <a:t>TITTLE HERE</a:t>
            </a:r>
          </a:p>
        </p:txBody>
      </p:sp>
      <p:sp>
        <p:nvSpPr>
          <p:cNvPr id="10" name="TextBox 9">
            <a:extLst>
              <a:ext uri="{FF2B5EF4-FFF2-40B4-BE49-F238E27FC236}">
                <a16:creationId xmlns:a16="http://schemas.microsoft.com/office/drawing/2014/main" id="{06EA6704-F328-4B0B-B1E4-0D5D09C0FB38}"/>
              </a:ext>
            </a:extLst>
          </p:cNvPr>
          <p:cNvSpPr txBox="1"/>
          <p:nvPr/>
        </p:nvSpPr>
        <p:spPr>
          <a:xfrm>
            <a:off x="5971263" y="4904198"/>
            <a:ext cx="1279066" cy="261610"/>
          </a:xfrm>
          <a:prstGeom prst="rect">
            <a:avLst/>
          </a:prstGeom>
          <a:noFill/>
        </p:spPr>
        <p:txBody>
          <a:bodyPr wrap="square" rtlCol="0">
            <a:spAutoFit/>
          </a:bodyPr>
          <a:lstStyle/>
          <a:p>
            <a:r>
              <a:rPr lang="en-US" sz="1100" b="1" spc="100" dirty="0">
                <a:solidFill>
                  <a:schemeClr val="accent6">
                    <a:lumMod val="50000"/>
                  </a:schemeClr>
                </a:solidFill>
                <a:latin typeface="Lato" panose="020F0502020204030203"/>
                <a:ea typeface="Open Sans" panose="020B0606030504020204" pitchFamily="34" charset="0"/>
                <a:cs typeface="Poppins" panose="00000500000000000000" pitchFamily="2" charset="0"/>
              </a:rPr>
              <a:t>TITTLE HERE</a:t>
            </a:r>
          </a:p>
        </p:txBody>
      </p:sp>
      <p:sp>
        <p:nvSpPr>
          <p:cNvPr id="11" name="TextBox 10">
            <a:extLst>
              <a:ext uri="{FF2B5EF4-FFF2-40B4-BE49-F238E27FC236}">
                <a16:creationId xmlns:a16="http://schemas.microsoft.com/office/drawing/2014/main" id="{A3E42503-9BB3-4D05-A5B0-BDF67100E2AE}"/>
              </a:ext>
            </a:extLst>
          </p:cNvPr>
          <p:cNvSpPr txBox="1"/>
          <p:nvPr/>
        </p:nvSpPr>
        <p:spPr>
          <a:xfrm>
            <a:off x="4152672" y="3010405"/>
            <a:ext cx="2654636" cy="261610"/>
          </a:xfrm>
          <a:prstGeom prst="rect">
            <a:avLst/>
          </a:prstGeom>
          <a:noFill/>
        </p:spPr>
        <p:txBody>
          <a:bodyPr wrap="square" rtlCol="0">
            <a:spAutoFit/>
          </a:bodyPr>
          <a:lstStyle/>
          <a:p>
            <a:r>
              <a:rPr lang="en-US" sz="1050" b="1" spc="100">
                <a:solidFill>
                  <a:schemeClr val="bg1"/>
                </a:solidFill>
                <a:latin typeface="Lato" panose="020F0502020204030203"/>
                <a:ea typeface="Open Sans" panose="020B0606030504020204" pitchFamily="34" charset="0"/>
                <a:cs typeface="Poppins" panose="00000500000000000000" pitchFamily="2" charset="0"/>
              </a:rPr>
              <a:t>ABOUT OUR MISION</a:t>
            </a:r>
          </a:p>
        </p:txBody>
      </p:sp>
      <p:sp>
        <p:nvSpPr>
          <p:cNvPr id="12" name="TextBox 11">
            <a:extLst>
              <a:ext uri="{FF2B5EF4-FFF2-40B4-BE49-F238E27FC236}">
                <a16:creationId xmlns:a16="http://schemas.microsoft.com/office/drawing/2014/main" id="{7C0BECF1-A1BB-4867-A6C2-9C61F4E238AD}"/>
              </a:ext>
            </a:extLst>
          </p:cNvPr>
          <p:cNvSpPr txBox="1"/>
          <p:nvPr/>
        </p:nvSpPr>
        <p:spPr>
          <a:xfrm>
            <a:off x="4150993" y="1808649"/>
            <a:ext cx="2654636" cy="261610"/>
          </a:xfrm>
          <a:prstGeom prst="rect">
            <a:avLst/>
          </a:prstGeom>
          <a:noFill/>
        </p:spPr>
        <p:txBody>
          <a:bodyPr wrap="square" rtlCol="0">
            <a:spAutoFit/>
          </a:bodyPr>
          <a:lstStyle/>
          <a:p>
            <a:r>
              <a:rPr lang="en-US" sz="1050" b="1" spc="100" dirty="0">
                <a:solidFill>
                  <a:schemeClr val="tx1">
                    <a:lumMod val="95000"/>
                    <a:lumOff val="5000"/>
                  </a:schemeClr>
                </a:solidFill>
                <a:latin typeface="Lato" panose="020F0502020204030203"/>
                <a:ea typeface="Open Sans" panose="020B0606030504020204" pitchFamily="34" charset="0"/>
                <a:cs typeface="Poppins" panose="00000500000000000000" pitchFamily="2" charset="0"/>
              </a:rPr>
              <a:t>VIEW NEXT SLIDE</a:t>
            </a:r>
          </a:p>
        </p:txBody>
      </p:sp>
      <p:cxnSp>
        <p:nvCxnSpPr>
          <p:cNvPr id="13" name="Straight Arrow Connector 12">
            <a:extLst>
              <a:ext uri="{FF2B5EF4-FFF2-40B4-BE49-F238E27FC236}">
                <a16:creationId xmlns:a16="http://schemas.microsoft.com/office/drawing/2014/main" id="{985A83BA-DACC-4B01-B124-7D0BE536A750}"/>
              </a:ext>
            </a:extLst>
          </p:cNvPr>
          <p:cNvCxnSpPr/>
          <p:nvPr/>
        </p:nvCxnSpPr>
        <p:spPr>
          <a:xfrm>
            <a:off x="6543291" y="1907893"/>
            <a:ext cx="528033" cy="0"/>
          </a:xfrm>
          <a:prstGeom prst="straightConnector1">
            <a:avLst/>
          </a:prstGeom>
          <a:ln w="19050">
            <a:solidFill>
              <a:srgbClr val="734F0F"/>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5">
            <a:extLst>
              <a:ext uri="{FF2B5EF4-FFF2-40B4-BE49-F238E27FC236}">
                <a16:creationId xmlns:a16="http://schemas.microsoft.com/office/drawing/2014/main" id="{DEABC4D2-0896-4C3C-B233-1ECB47C60DF6}"/>
              </a:ext>
            </a:extLst>
          </p:cNvPr>
          <p:cNvSpPr>
            <a:spLocks noEditPoints="1"/>
          </p:cNvSpPr>
          <p:nvPr/>
        </p:nvSpPr>
        <p:spPr bwMode="auto">
          <a:xfrm>
            <a:off x="707094" y="649083"/>
            <a:ext cx="569791" cy="375997"/>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rgbClr val="663300"/>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Picture Placeholder 14">
            <a:extLst>
              <a:ext uri="{FF2B5EF4-FFF2-40B4-BE49-F238E27FC236}">
                <a16:creationId xmlns:a16="http://schemas.microsoft.com/office/drawing/2014/main" id="{0A8FF618-CF5B-480E-83AB-E40F6B6D14FA}"/>
              </a:ext>
            </a:extLst>
          </p:cNvPr>
          <p:cNvSpPr>
            <a:spLocks noGrp="1"/>
          </p:cNvSpPr>
          <p:nvPr>
            <p:ph type="pic" sz="quarter" idx="10"/>
          </p:nvPr>
        </p:nvSpPr>
        <p:spPr/>
      </p:sp>
    </p:spTree>
    <p:extLst>
      <p:ext uri="{BB962C8B-B14F-4D97-AF65-F5344CB8AC3E}">
        <p14:creationId xmlns:p14="http://schemas.microsoft.com/office/powerpoint/2010/main" val="8900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B62C1-94E3-49BF-8F52-EC083DDC9411}"/>
              </a:ext>
            </a:extLst>
          </p:cNvPr>
          <p:cNvSpPr/>
          <p:nvPr/>
        </p:nvSpPr>
        <p:spPr>
          <a:xfrm>
            <a:off x="8465528" y="4029075"/>
            <a:ext cx="2727325" cy="1828800"/>
          </a:xfrm>
          <a:prstGeom prst="rect">
            <a:avLst/>
          </a:prstGeom>
          <a:solidFill>
            <a:srgbClr val="73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a:extLst>
              <a:ext uri="{FF2B5EF4-FFF2-40B4-BE49-F238E27FC236}">
                <a16:creationId xmlns:a16="http://schemas.microsoft.com/office/drawing/2014/main" id="{5CA3EBF4-54E2-494C-837A-3878D965BA48}"/>
              </a:ext>
            </a:extLst>
          </p:cNvPr>
          <p:cNvCxnSpPr/>
          <p:nvPr/>
        </p:nvCxnSpPr>
        <p:spPr>
          <a:xfrm>
            <a:off x="10442179" y="4321299"/>
            <a:ext cx="7651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FCB47969-A999-4009-9803-7F1DF4895B1D}"/>
              </a:ext>
            </a:extLst>
          </p:cNvPr>
          <p:cNvSpPr>
            <a:spLocks noEditPoints="1"/>
          </p:cNvSpPr>
          <p:nvPr/>
        </p:nvSpPr>
        <p:spPr bwMode="auto">
          <a:xfrm>
            <a:off x="9269545" y="4556575"/>
            <a:ext cx="1172634" cy="773800"/>
          </a:xfrm>
          <a:custGeom>
            <a:avLst/>
            <a:gdLst>
              <a:gd name="T0" fmla="*/ 54 w 160"/>
              <a:gd name="T1" fmla="*/ 8 h 105"/>
              <a:gd name="T2" fmla="*/ 42 w 160"/>
              <a:gd name="T3" fmla="*/ 7 h 105"/>
              <a:gd name="T4" fmla="*/ 21 w 160"/>
              <a:gd name="T5" fmla="*/ 0 h 105"/>
              <a:gd name="T6" fmla="*/ 0 w 160"/>
              <a:gd name="T7" fmla="*/ 52 h 105"/>
              <a:gd name="T8" fmla="*/ 2 w 160"/>
              <a:gd name="T9" fmla="*/ 56 h 105"/>
              <a:gd name="T10" fmla="*/ 23 w 160"/>
              <a:gd name="T11" fmla="*/ 63 h 105"/>
              <a:gd name="T12" fmla="*/ 42 w 160"/>
              <a:gd name="T13" fmla="*/ 14 h 105"/>
              <a:gd name="T14" fmla="*/ 56 w 160"/>
              <a:gd name="T15" fmla="*/ 14 h 105"/>
              <a:gd name="T16" fmla="*/ 66 w 160"/>
              <a:gd name="T17" fmla="*/ 12 h 105"/>
              <a:gd name="T18" fmla="*/ 101 w 160"/>
              <a:gd name="T19" fmla="*/ 29 h 105"/>
              <a:gd name="T20" fmla="*/ 77 w 160"/>
              <a:gd name="T21" fmla="*/ 24 h 105"/>
              <a:gd name="T22" fmla="*/ 73 w 160"/>
              <a:gd name="T23" fmla="*/ 26 h 105"/>
              <a:gd name="T24" fmla="*/ 46 w 160"/>
              <a:gd name="T25" fmla="*/ 39 h 105"/>
              <a:gd name="T26" fmla="*/ 44 w 160"/>
              <a:gd name="T27" fmla="*/ 44 h 105"/>
              <a:gd name="T28" fmla="*/ 66 w 160"/>
              <a:gd name="T29" fmla="*/ 44 h 105"/>
              <a:gd name="T30" fmla="*/ 92 w 160"/>
              <a:gd name="T31" fmla="*/ 35 h 105"/>
              <a:gd name="T32" fmla="*/ 110 w 160"/>
              <a:gd name="T33" fmla="*/ 23 h 105"/>
              <a:gd name="T34" fmla="*/ 68 w 160"/>
              <a:gd name="T35" fmla="*/ 6 h 105"/>
              <a:gd name="T36" fmla="*/ 22 w 160"/>
              <a:gd name="T37" fmla="*/ 56 h 105"/>
              <a:gd name="T38" fmla="*/ 22 w 160"/>
              <a:gd name="T39" fmla="*/ 7 h 105"/>
              <a:gd name="T40" fmla="*/ 22 w 160"/>
              <a:gd name="T41" fmla="*/ 56 h 105"/>
              <a:gd name="T42" fmla="*/ 127 w 160"/>
              <a:gd name="T43" fmla="*/ 66 h 105"/>
              <a:gd name="T44" fmla="*/ 68 w 160"/>
              <a:gd name="T45" fmla="*/ 99 h 105"/>
              <a:gd name="T46" fmla="*/ 65 w 160"/>
              <a:gd name="T47" fmla="*/ 93 h 105"/>
              <a:gd name="T48" fmla="*/ 66 w 160"/>
              <a:gd name="T49" fmla="*/ 93 h 105"/>
              <a:gd name="T50" fmla="*/ 88 w 160"/>
              <a:gd name="T51" fmla="*/ 79 h 105"/>
              <a:gd name="T52" fmla="*/ 63 w 160"/>
              <a:gd name="T53" fmla="*/ 87 h 105"/>
              <a:gd name="T54" fmla="*/ 53 w 160"/>
              <a:gd name="T55" fmla="*/ 92 h 105"/>
              <a:gd name="T56" fmla="*/ 48 w 160"/>
              <a:gd name="T57" fmla="*/ 88 h 105"/>
              <a:gd name="T58" fmla="*/ 58 w 160"/>
              <a:gd name="T59" fmla="*/ 83 h 105"/>
              <a:gd name="T60" fmla="*/ 80 w 160"/>
              <a:gd name="T61" fmla="*/ 72 h 105"/>
              <a:gd name="T62" fmla="*/ 77 w 160"/>
              <a:gd name="T63" fmla="*/ 67 h 105"/>
              <a:gd name="T64" fmla="*/ 55 w 160"/>
              <a:gd name="T65" fmla="*/ 77 h 105"/>
              <a:gd name="T66" fmla="*/ 44 w 160"/>
              <a:gd name="T67" fmla="*/ 83 h 105"/>
              <a:gd name="T68" fmla="*/ 39 w 160"/>
              <a:gd name="T69" fmla="*/ 82 h 105"/>
              <a:gd name="T70" fmla="*/ 45 w 160"/>
              <a:gd name="T71" fmla="*/ 75 h 105"/>
              <a:gd name="T72" fmla="*/ 52 w 160"/>
              <a:gd name="T73" fmla="*/ 72 h 105"/>
              <a:gd name="T74" fmla="*/ 54 w 160"/>
              <a:gd name="T75" fmla="*/ 71 h 105"/>
              <a:gd name="T76" fmla="*/ 73 w 160"/>
              <a:gd name="T77" fmla="*/ 58 h 105"/>
              <a:gd name="T78" fmla="*/ 50 w 160"/>
              <a:gd name="T79" fmla="*/ 66 h 105"/>
              <a:gd name="T80" fmla="*/ 38 w 160"/>
              <a:gd name="T81" fmla="*/ 68 h 105"/>
              <a:gd name="T82" fmla="*/ 39 w 160"/>
              <a:gd name="T83" fmla="*/ 64 h 105"/>
              <a:gd name="T84" fmla="*/ 55 w 160"/>
              <a:gd name="T85" fmla="*/ 53 h 105"/>
              <a:gd name="T86" fmla="*/ 37 w 160"/>
              <a:gd name="T87" fmla="*/ 59 h 105"/>
              <a:gd name="T88" fmla="*/ 32 w 160"/>
              <a:gd name="T89" fmla="*/ 71 h 105"/>
              <a:gd name="T90" fmla="*/ 34 w 160"/>
              <a:gd name="T91" fmla="*/ 84 h 105"/>
              <a:gd name="T92" fmla="*/ 42 w 160"/>
              <a:gd name="T93" fmla="*/ 89 h 105"/>
              <a:gd name="T94" fmla="*/ 52 w 160"/>
              <a:gd name="T95" fmla="*/ 99 h 105"/>
              <a:gd name="T96" fmla="*/ 58 w 160"/>
              <a:gd name="T97" fmla="*/ 97 h 105"/>
              <a:gd name="T98" fmla="*/ 67 w 160"/>
              <a:gd name="T99" fmla="*/ 105 h 105"/>
              <a:gd name="T100" fmla="*/ 108 w 160"/>
              <a:gd name="T101" fmla="*/ 86 h 105"/>
              <a:gd name="T102" fmla="*/ 139 w 160"/>
              <a:gd name="T103" fmla="*/ 63 h 105"/>
              <a:gd name="T104" fmla="*/ 160 w 160"/>
              <a:gd name="T105" fmla="*/ 49 h 105"/>
              <a:gd name="T106" fmla="*/ 135 w 160"/>
              <a:gd name="T107" fmla="*/ 0 h 105"/>
              <a:gd name="T108" fmla="*/ 113 w 160"/>
              <a:gd name="T109" fmla="*/ 10 h 105"/>
              <a:gd name="T110" fmla="*/ 134 w 160"/>
              <a:gd name="T111" fmla="*/ 60 h 105"/>
              <a:gd name="T112" fmla="*/ 153 w 160"/>
              <a:gd name="T113" fmla="*/ 50 h 105"/>
              <a:gd name="T114" fmla="*/ 118 w 160"/>
              <a:gd name="T11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05">
                <a:moveTo>
                  <a:pt x="56" y="7"/>
                </a:moveTo>
                <a:cubicBezTo>
                  <a:pt x="54" y="8"/>
                  <a:pt x="54" y="8"/>
                  <a:pt x="54" y="8"/>
                </a:cubicBezTo>
                <a:cubicBezTo>
                  <a:pt x="51" y="9"/>
                  <a:pt x="48" y="10"/>
                  <a:pt x="46" y="9"/>
                </a:cubicBezTo>
                <a:cubicBezTo>
                  <a:pt x="42" y="7"/>
                  <a:pt x="42" y="7"/>
                  <a:pt x="42" y="7"/>
                </a:cubicBezTo>
                <a:cubicBezTo>
                  <a:pt x="42" y="7"/>
                  <a:pt x="42" y="7"/>
                  <a:pt x="42" y="7"/>
                </a:cubicBezTo>
                <a:cubicBezTo>
                  <a:pt x="21" y="0"/>
                  <a:pt x="21" y="0"/>
                  <a:pt x="21" y="0"/>
                </a:cubicBezTo>
                <a:cubicBezTo>
                  <a:pt x="20" y="0"/>
                  <a:pt x="18" y="0"/>
                  <a:pt x="17" y="2"/>
                </a:cubicBezTo>
                <a:cubicBezTo>
                  <a:pt x="0" y="52"/>
                  <a:pt x="0" y="52"/>
                  <a:pt x="0" y="52"/>
                </a:cubicBezTo>
                <a:cubicBezTo>
                  <a:pt x="0" y="53"/>
                  <a:pt x="0" y="54"/>
                  <a:pt x="0" y="54"/>
                </a:cubicBezTo>
                <a:cubicBezTo>
                  <a:pt x="1" y="55"/>
                  <a:pt x="1" y="56"/>
                  <a:pt x="2" y="56"/>
                </a:cubicBezTo>
                <a:cubicBezTo>
                  <a:pt x="22" y="63"/>
                  <a:pt x="22" y="63"/>
                  <a:pt x="22" y="63"/>
                </a:cubicBezTo>
                <a:cubicBezTo>
                  <a:pt x="23" y="63"/>
                  <a:pt x="23" y="63"/>
                  <a:pt x="23" y="63"/>
                </a:cubicBezTo>
                <a:cubicBezTo>
                  <a:pt x="25" y="63"/>
                  <a:pt x="26" y="62"/>
                  <a:pt x="26" y="61"/>
                </a:cubicBezTo>
                <a:cubicBezTo>
                  <a:pt x="42" y="14"/>
                  <a:pt x="42" y="14"/>
                  <a:pt x="42" y="14"/>
                </a:cubicBezTo>
                <a:cubicBezTo>
                  <a:pt x="44" y="14"/>
                  <a:pt x="44" y="14"/>
                  <a:pt x="44" y="14"/>
                </a:cubicBezTo>
                <a:cubicBezTo>
                  <a:pt x="48" y="16"/>
                  <a:pt x="52" y="15"/>
                  <a:pt x="56" y="14"/>
                </a:cubicBezTo>
                <a:cubicBezTo>
                  <a:pt x="58" y="13"/>
                  <a:pt x="58" y="13"/>
                  <a:pt x="58" y="13"/>
                </a:cubicBezTo>
                <a:cubicBezTo>
                  <a:pt x="61" y="11"/>
                  <a:pt x="63" y="11"/>
                  <a:pt x="66" y="12"/>
                </a:cubicBezTo>
                <a:cubicBezTo>
                  <a:pt x="104" y="25"/>
                  <a:pt x="104" y="25"/>
                  <a:pt x="104" y="25"/>
                </a:cubicBezTo>
                <a:cubicBezTo>
                  <a:pt x="103" y="27"/>
                  <a:pt x="102" y="28"/>
                  <a:pt x="101" y="29"/>
                </a:cubicBezTo>
                <a:cubicBezTo>
                  <a:pt x="99" y="31"/>
                  <a:pt x="97" y="31"/>
                  <a:pt x="94" y="29"/>
                </a:cubicBezTo>
                <a:cubicBezTo>
                  <a:pt x="77" y="24"/>
                  <a:pt x="77" y="24"/>
                  <a:pt x="77" y="24"/>
                </a:cubicBezTo>
                <a:cubicBezTo>
                  <a:pt x="76" y="23"/>
                  <a:pt x="76" y="24"/>
                  <a:pt x="75" y="24"/>
                </a:cubicBezTo>
                <a:cubicBezTo>
                  <a:pt x="74" y="24"/>
                  <a:pt x="74" y="25"/>
                  <a:pt x="73" y="26"/>
                </a:cubicBezTo>
                <a:cubicBezTo>
                  <a:pt x="73" y="26"/>
                  <a:pt x="71" y="35"/>
                  <a:pt x="64" y="39"/>
                </a:cubicBezTo>
                <a:cubicBezTo>
                  <a:pt x="59" y="41"/>
                  <a:pt x="53" y="41"/>
                  <a:pt x="46" y="39"/>
                </a:cubicBezTo>
                <a:cubicBezTo>
                  <a:pt x="45" y="38"/>
                  <a:pt x="43" y="39"/>
                  <a:pt x="43" y="41"/>
                </a:cubicBezTo>
                <a:cubicBezTo>
                  <a:pt x="42" y="42"/>
                  <a:pt x="43" y="44"/>
                  <a:pt x="44" y="44"/>
                </a:cubicBezTo>
                <a:cubicBezTo>
                  <a:pt x="48" y="46"/>
                  <a:pt x="52" y="46"/>
                  <a:pt x="55" y="46"/>
                </a:cubicBezTo>
                <a:cubicBezTo>
                  <a:pt x="59" y="46"/>
                  <a:pt x="63" y="46"/>
                  <a:pt x="66" y="44"/>
                </a:cubicBezTo>
                <a:cubicBezTo>
                  <a:pt x="73" y="40"/>
                  <a:pt x="76" y="34"/>
                  <a:pt x="78" y="30"/>
                </a:cubicBezTo>
                <a:cubicBezTo>
                  <a:pt x="92" y="35"/>
                  <a:pt x="92" y="35"/>
                  <a:pt x="92" y="35"/>
                </a:cubicBezTo>
                <a:cubicBezTo>
                  <a:pt x="97" y="37"/>
                  <a:pt x="101" y="37"/>
                  <a:pt x="104" y="34"/>
                </a:cubicBezTo>
                <a:cubicBezTo>
                  <a:pt x="110" y="31"/>
                  <a:pt x="110" y="23"/>
                  <a:pt x="110" y="23"/>
                </a:cubicBezTo>
                <a:cubicBezTo>
                  <a:pt x="110" y="22"/>
                  <a:pt x="109" y="21"/>
                  <a:pt x="108" y="20"/>
                </a:cubicBezTo>
                <a:cubicBezTo>
                  <a:pt x="68" y="6"/>
                  <a:pt x="68" y="6"/>
                  <a:pt x="68" y="6"/>
                </a:cubicBezTo>
                <a:cubicBezTo>
                  <a:pt x="64" y="5"/>
                  <a:pt x="59" y="5"/>
                  <a:pt x="56" y="7"/>
                </a:cubicBezTo>
                <a:close/>
                <a:moveTo>
                  <a:pt x="22" y="56"/>
                </a:moveTo>
                <a:cubicBezTo>
                  <a:pt x="7" y="51"/>
                  <a:pt x="7" y="51"/>
                  <a:pt x="7" y="51"/>
                </a:cubicBezTo>
                <a:cubicBezTo>
                  <a:pt x="22" y="7"/>
                  <a:pt x="22" y="7"/>
                  <a:pt x="22" y="7"/>
                </a:cubicBezTo>
                <a:cubicBezTo>
                  <a:pt x="37" y="12"/>
                  <a:pt x="37" y="12"/>
                  <a:pt x="37" y="12"/>
                </a:cubicBezTo>
                <a:lnTo>
                  <a:pt x="22" y="56"/>
                </a:lnTo>
                <a:close/>
                <a:moveTo>
                  <a:pt x="134" y="60"/>
                </a:moveTo>
                <a:cubicBezTo>
                  <a:pt x="127" y="66"/>
                  <a:pt x="127" y="66"/>
                  <a:pt x="127" y="66"/>
                </a:cubicBezTo>
                <a:cubicBezTo>
                  <a:pt x="121" y="72"/>
                  <a:pt x="113" y="77"/>
                  <a:pt x="106" y="81"/>
                </a:cubicBezTo>
                <a:cubicBezTo>
                  <a:pt x="68" y="99"/>
                  <a:pt x="68" y="99"/>
                  <a:pt x="68" y="99"/>
                </a:cubicBezTo>
                <a:cubicBezTo>
                  <a:pt x="67" y="100"/>
                  <a:pt x="65" y="99"/>
                  <a:pt x="64" y="97"/>
                </a:cubicBezTo>
                <a:cubicBezTo>
                  <a:pt x="63" y="96"/>
                  <a:pt x="64" y="94"/>
                  <a:pt x="65" y="93"/>
                </a:cubicBezTo>
                <a:cubicBezTo>
                  <a:pt x="66" y="93"/>
                  <a:pt x="66" y="93"/>
                  <a:pt x="66" y="93"/>
                </a:cubicBezTo>
                <a:cubicBezTo>
                  <a:pt x="66" y="93"/>
                  <a:pt x="66" y="93"/>
                  <a:pt x="66" y="93"/>
                </a:cubicBezTo>
                <a:cubicBezTo>
                  <a:pt x="86" y="83"/>
                  <a:pt x="86" y="83"/>
                  <a:pt x="86" y="83"/>
                </a:cubicBezTo>
                <a:cubicBezTo>
                  <a:pt x="88" y="82"/>
                  <a:pt x="88" y="80"/>
                  <a:pt x="88" y="79"/>
                </a:cubicBezTo>
                <a:cubicBezTo>
                  <a:pt x="87" y="77"/>
                  <a:pt x="85" y="77"/>
                  <a:pt x="84" y="77"/>
                </a:cubicBezTo>
                <a:cubicBezTo>
                  <a:pt x="63" y="87"/>
                  <a:pt x="63" y="87"/>
                  <a:pt x="63" y="87"/>
                </a:cubicBezTo>
                <a:cubicBezTo>
                  <a:pt x="63" y="87"/>
                  <a:pt x="63" y="87"/>
                  <a:pt x="63" y="87"/>
                </a:cubicBezTo>
                <a:cubicBezTo>
                  <a:pt x="53" y="92"/>
                  <a:pt x="53" y="92"/>
                  <a:pt x="53" y="92"/>
                </a:cubicBezTo>
                <a:cubicBezTo>
                  <a:pt x="51" y="93"/>
                  <a:pt x="49" y="93"/>
                  <a:pt x="49" y="91"/>
                </a:cubicBezTo>
                <a:cubicBezTo>
                  <a:pt x="48" y="90"/>
                  <a:pt x="48" y="89"/>
                  <a:pt x="48" y="88"/>
                </a:cubicBezTo>
                <a:cubicBezTo>
                  <a:pt x="49" y="88"/>
                  <a:pt x="49" y="87"/>
                  <a:pt x="50" y="86"/>
                </a:cubicBezTo>
                <a:cubicBezTo>
                  <a:pt x="58" y="83"/>
                  <a:pt x="58" y="83"/>
                  <a:pt x="58" y="83"/>
                </a:cubicBezTo>
                <a:cubicBezTo>
                  <a:pt x="58" y="83"/>
                  <a:pt x="58" y="83"/>
                  <a:pt x="58" y="83"/>
                </a:cubicBezTo>
                <a:cubicBezTo>
                  <a:pt x="80" y="72"/>
                  <a:pt x="80" y="72"/>
                  <a:pt x="80" y="72"/>
                </a:cubicBezTo>
                <a:cubicBezTo>
                  <a:pt x="81" y="71"/>
                  <a:pt x="82" y="69"/>
                  <a:pt x="81" y="68"/>
                </a:cubicBezTo>
                <a:cubicBezTo>
                  <a:pt x="81" y="66"/>
                  <a:pt x="79" y="66"/>
                  <a:pt x="77" y="67"/>
                </a:cubicBezTo>
                <a:cubicBezTo>
                  <a:pt x="55" y="77"/>
                  <a:pt x="55" y="77"/>
                  <a:pt x="55" y="77"/>
                </a:cubicBezTo>
                <a:cubicBezTo>
                  <a:pt x="55" y="77"/>
                  <a:pt x="55" y="77"/>
                  <a:pt x="55" y="77"/>
                </a:cubicBezTo>
                <a:cubicBezTo>
                  <a:pt x="54" y="78"/>
                  <a:pt x="54" y="78"/>
                  <a:pt x="54" y="78"/>
                </a:cubicBezTo>
                <a:cubicBezTo>
                  <a:pt x="44" y="83"/>
                  <a:pt x="44" y="83"/>
                  <a:pt x="44" y="83"/>
                </a:cubicBezTo>
                <a:cubicBezTo>
                  <a:pt x="43" y="83"/>
                  <a:pt x="42" y="83"/>
                  <a:pt x="41" y="83"/>
                </a:cubicBezTo>
                <a:cubicBezTo>
                  <a:pt x="40" y="83"/>
                  <a:pt x="40" y="82"/>
                  <a:pt x="39" y="82"/>
                </a:cubicBezTo>
                <a:cubicBezTo>
                  <a:pt x="39" y="80"/>
                  <a:pt x="39" y="78"/>
                  <a:pt x="41" y="77"/>
                </a:cubicBezTo>
                <a:cubicBezTo>
                  <a:pt x="45" y="75"/>
                  <a:pt x="45" y="75"/>
                  <a:pt x="45" y="75"/>
                </a:cubicBezTo>
                <a:cubicBezTo>
                  <a:pt x="45" y="75"/>
                  <a:pt x="45" y="75"/>
                  <a:pt x="45" y="75"/>
                </a:cubicBezTo>
                <a:cubicBezTo>
                  <a:pt x="52" y="72"/>
                  <a:pt x="52" y="72"/>
                  <a:pt x="52" y="72"/>
                </a:cubicBezTo>
                <a:cubicBezTo>
                  <a:pt x="54" y="71"/>
                  <a:pt x="54" y="71"/>
                  <a:pt x="54" y="71"/>
                </a:cubicBezTo>
                <a:cubicBezTo>
                  <a:pt x="54" y="71"/>
                  <a:pt x="54" y="71"/>
                  <a:pt x="54" y="71"/>
                </a:cubicBezTo>
                <a:cubicBezTo>
                  <a:pt x="71" y="62"/>
                  <a:pt x="71" y="62"/>
                  <a:pt x="71" y="62"/>
                </a:cubicBezTo>
                <a:cubicBezTo>
                  <a:pt x="73" y="61"/>
                  <a:pt x="73" y="60"/>
                  <a:pt x="73" y="58"/>
                </a:cubicBezTo>
                <a:cubicBezTo>
                  <a:pt x="72" y="57"/>
                  <a:pt x="70" y="56"/>
                  <a:pt x="69" y="57"/>
                </a:cubicBezTo>
                <a:cubicBezTo>
                  <a:pt x="50" y="66"/>
                  <a:pt x="50" y="66"/>
                  <a:pt x="50" y="66"/>
                </a:cubicBezTo>
                <a:cubicBezTo>
                  <a:pt x="42" y="70"/>
                  <a:pt x="42" y="70"/>
                  <a:pt x="42" y="70"/>
                </a:cubicBezTo>
                <a:cubicBezTo>
                  <a:pt x="40" y="71"/>
                  <a:pt x="38" y="70"/>
                  <a:pt x="38" y="68"/>
                </a:cubicBezTo>
                <a:cubicBezTo>
                  <a:pt x="37" y="68"/>
                  <a:pt x="37" y="67"/>
                  <a:pt x="37" y="66"/>
                </a:cubicBezTo>
                <a:cubicBezTo>
                  <a:pt x="38" y="65"/>
                  <a:pt x="38" y="64"/>
                  <a:pt x="39" y="64"/>
                </a:cubicBezTo>
                <a:cubicBezTo>
                  <a:pt x="53" y="57"/>
                  <a:pt x="53" y="57"/>
                  <a:pt x="53" y="57"/>
                </a:cubicBezTo>
                <a:cubicBezTo>
                  <a:pt x="55" y="56"/>
                  <a:pt x="55" y="55"/>
                  <a:pt x="55" y="53"/>
                </a:cubicBezTo>
                <a:cubicBezTo>
                  <a:pt x="54" y="52"/>
                  <a:pt x="52" y="51"/>
                  <a:pt x="51" y="52"/>
                </a:cubicBezTo>
                <a:cubicBezTo>
                  <a:pt x="37" y="59"/>
                  <a:pt x="37" y="59"/>
                  <a:pt x="37" y="59"/>
                </a:cubicBezTo>
                <a:cubicBezTo>
                  <a:pt x="34" y="60"/>
                  <a:pt x="33" y="62"/>
                  <a:pt x="32" y="64"/>
                </a:cubicBezTo>
                <a:cubicBezTo>
                  <a:pt x="31" y="66"/>
                  <a:pt x="31" y="69"/>
                  <a:pt x="32" y="71"/>
                </a:cubicBezTo>
                <a:cubicBezTo>
                  <a:pt x="33" y="72"/>
                  <a:pt x="34" y="74"/>
                  <a:pt x="35" y="74"/>
                </a:cubicBezTo>
                <a:cubicBezTo>
                  <a:pt x="33" y="77"/>
                  <a:pt x="33" y="81"/>
                  <a:pt x="34" y="84"/>
                </a:cubicBezTo>
                <a:cubicBezTo>
                  <a:pt x="35" y="86"/>
                  <a:pt x="37" y="88"/>
                  <a:pt x="39" y="89"/>
                </a:cubicBezTo>
                <a:cubicBezTo>
                  <a:pt x="40" y="89"/>
                  <a:pt x="41" y="89"/>
                  <a:pt x="42" y="89"/>
                </a:cubicBezTo>
                <a:cubicBezTo>
                  <a:pt x="42" y="91"/>
                  <a:pt x="43" y="92"/>
                  <a:pt x="43" y="94"/>
                </a:cubicBezTo>
                <a:cubicBezTo>
                  <a:pt x="45" y="97"/>
                  <a:pt x="48" y="99"/>
                  <a:pt x="52" y="99"/>
                </a:cubicBezTo>
                <a:cubicBezTo>
                  <a:pt x="53" y="99"/>
                  <a:pt x="54" y="98"/>
                  <a:pt x="56" y="98"/>
                </a:cubicBezTo>
                <a:cubicBezTo>
                  <a:pt x="58" y="97"/>
                  <a:pt x="58" y="97"/>
                  <a:pt x="58" y="97"/>
                </a:cubicBezTo>
                <a:cubicBezTo>
                  <a:pt x="58" y="98"/>
                  <a:pt x="58" y="99"/>
                  <a:pt x="59" y="100"/>
                </a:cubicBezTo>
                <a:cubicBezTo>
                  <a:pt x="60" y="103"/>
                  <a:pt x="64" y="105"/>
                  <a:pt x="67" y="105"/>
                </a:cubicBezTo>
                <a:cubicBezTo>
                  <a:pt x="68" y="105"/>
                  <a:pt x="70" y="105"/>
                  <a:pt x="71" y="104"/>
                </a:cubicBezTo>
                <a:cubicBezTo>
                  <a:pt x="108" y="86"/>
                  <a:pt x="108" y="86"/>
                  <a:pt x="108" y="86"/>
                </a:cubicBezTo>
                <a:cubicBezTo>
                  <a:pt x="117" y="82"/>
                  <a:pt x="124" y="77"/>
                  <a:pt x="131" y="70"/>
                </a:cubicBezTo>
                <a:cubicBezTo>
                  <a:pt x="139" y="63"/>
                  <a:pt x="139" y="63"/>
                  <a:pt x="139" y="63"/>
                </a:cubicBezTo>
                <a:cubicBezTo>
                  <a:pt x="158" y="53"/>
                  <a:pt x="158" y="53"/>
                  <a:pt x="158" y="53"/>
                </a:cubicBezTo>
                <a:cubicBezTo>
                  <a:pt x="160" y="53"/>
                  <a:pt x="160" y="51"/>
                  <a:pt x="160" y="49"/>
                </a:cubicBezTo>
                <a:cubicBezTo>
                  <a:pt x="136" y="2"/>
                  <a:pt x="136" y="2"/>
                  <a:pt x="136" y="2"/>
                </a:cubicBezTo>
                <a:cubicBezTo>
                  <a:pt x="136" y="1"/>
                  <a:pt x="135" y="1"/>
                  <a:pt x="135" y="0"/>
                </a:cubicBezTo>
                <a:cubicBezTo>
                  <a:pt x="134" y="0"/>
                  <a:pt x="133" y="0"/>
                  <a:pt x="132" y="1"/>
                </a:cubicBezTo>
                <a:cubicBezTo>
                  <a:pt x="113" y="10"/>
                  <a:pt x="113" y="10"/>
                  <a:pt x="113" y="10"/>
                </a:cubicBezTo>
                <a:cubicBezTo>
                  <a:pt x="112" y="11"/>
                  <a:pt x="111" y="13"/>
                  <a:pt x="112" y="14"/>
                </a:cubicBezTo>
                <a:lnTo>
                  <a:pt x="134" y="60"/>
                </a:lnTo>
                <a:close/>
                <a:moveTo>
                  <a:pt x="132" y="7"/>
                </a:moveTo>
                <a:cubicBezTo>
                  <a:pt x="153" y="50"/>
                  <a:pt x="153" y="50"/>
                  <a:pt x="153" y="50"/>
                </a:cubicBezTo>
                <a:cubicBezTo>
                  <a:pt x="139" y="56"/>
                  <a:pt x="139" y="56"/>
                  <a:pt x="139" y="56"/>
                </a:cubicBezTo>
                <a:cubicBezTo>
                  <a:pt x="118" y="14"/>
                  <a:pt x="118" y="14"/>
                  <a:pt x="118" y="14"/>
                </a:cubicBezTo>
                <a:lnTo>
                  <a:pt x="132"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a:extLst>
              <a:ext uri="{FF2B5EF4-FFF2-40B4-BE49-F238E27FC236}">
                <a16:creationId xmlns:a16="http://schemas.microsoft.com/office/drawing/2014/main" id="{3C65699E-22D2-4C9E-B36C-D70634203E20}"/>
              </a:ext>
            </a:extLst>
          </p:cNvPr>
          <p:cNvCxnSpPr/>
          <p:nvPr/>
        </p:nvCxnSpPr>
        <p:spPr>
          <a:xfrm>
            <a:off x="8465528" y="5564311"/>
            <a:ext cx="7651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5D5426-279E-4712-BB92-026C79170246}"/>
              </a:ext>
            </a:extLst>
          </p:cNvPr>
          <p:cNvSpPr txBox="1"/>
          <p:nvPr/>
        </p:nvSpPr>
        <p:spPr>
          <a:xfrm>
            <a:off x="837790" y="3305096"/>
            <a:ext cx="2654636" cy="276999"/>
          </a:xfrm>
          <a:prstGeom prst="rect">
            <a:avLst/>
          </a:prstGeom>
          <a:noFill/>
        </p:spPr>
        <p:txBody>
          <a:bodyPr wrap="square" rtlCol="0">
            <a:spAutoFit/>
          </a:bodyPr>
          <a:lstStyle/>
          <a:p>
            <a:r>
              <a:rPr lang="en-US" sz="1200" b="1" spc="1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LAWYER POLITICS IN INA</a:t>
            </a:r>
          </a:p>
        </p:txBody>
      </p:sp>
      <p:cxnSp>
        <p:nvCxnSpPr>
          <p:cNvPr id="13" name="Straight Connector 12">
            <a:extLst>
              <a:ext uri="{FF2B5EF4-FFF2-40B4-BE49-F238E27FC236}">
                <a16:creationId xmlns:a16="http://schemas.microsoft.com/office/drawing/2014/main" id="{DB10A412-BF84-4983-A1BB-5419908A708E}"/>
              </a:ext>
            </a:extLst>
          </p:cNvPr>
          <p:cNvCxnSpPr>
            <a:cxnSpLocks/>
          </p:cNvCxnSpPr>
          <p:nvPr/>
        </p:nvCxnSpPr>
        <p:spPr>
          <a:xfrm>
            <a:off x="924275" y="3034384"/>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919C3E-1D1F-4725-AFE7-B3D974373591}"/>
              </a:ext>
            </a:extLst>
          </p:cNvPr>
          <p:cNvSpPr txBox="1"/>
          <p:nvPr/>
        </p:nvSpPr>
        <p:spPr>
          <a:xfrm>
            <a:off x="825090" y="3636412"/>
            <a:ext cx="4011738" cy="1080937"/>
          </a:xfrm>
          <a:prstGeom prst="rect">
            <a:avLst/>
          </a:prstGeom>
          <a:noFill/>
        </p:spPr>
        <p:txBody>
          <a:bodyPr wrap="square" rtlCol="0">
            <a:spAutoFit/>
          </a:bodyPr>
          <a:lstStyle/>
          <a:p>
            <a:pPr algn="just">
              <a:lnSpc>
                <a:spcPct val="150000"/>
              </a:lnSpc>
            </a:pP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Duis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aute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irure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dolor in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reprehenderit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voluptate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esse</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cillum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dolore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europes</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anim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lorem ipsum dolor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anime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runareri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vui</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officia</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deserut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mollit</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anim</a:t>
            </a:r>
            <a:r>
              <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ider</a:t>
            </a:r>
            <a:endPar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F577B605-5D8D-4D04-A8F7-00A95FD299F4}"/>
              </a:ext>
            </a:extLst>
          </p:cNvPr>
          <p:cNvCxnSpPr>
            <a:cxnSpLocks/>
          </p:cNvCxnSpPr>
          <p:nvPr/>
        </p:nvCxnSpPr>
        <p:spPr>
          <a:xfrm>
            <a:off x="906370" y="4943165"/>
            <a:ext cx="3840409" cy="0"/>
          </a:xfrm>
          <a:prstGeom prst="line">
            <a:avLst/>
          </a:prstGeom>
          <a:ln w="12700">
            <a:solidFill>
              <a:srgbClr val="734F0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687F4A-43E5-4517-A275-C299CB8C50EC}"/>
              </a:ext>
            </a:extLst>
          </p:cNvPr>
          <p:cNvSpPr txBox="1"/>
          <p:nvPr/>
        </p:nvSpPr>
        <p:spPr>
          <a:xfrm>
            <a:off x="812617" y="5125060"/>
            <a:ext cx="1863207" cy="276999"/>
          </a:xfrm>
          <a:prstGeom prst="rect">
            <a:avLst/>
          </a:prstGeom>
          <a:noFill/>
        </p:spPr>
        <p:txBody>
          <a:bodyPr wrap="square" rtlCol="0">
            <a:spAutoFit/>
          </a:bodyPr>
          <a:lstStyle/>
          <a:p>
            <a:r>
              <a:rPr lang="en-US" sz="1200" b="1" spc="1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VIEW NEXT SLIDE</a:t>
            </a:r>
          </a:p>
        </p:txBody>
      </p:sp>
      <p:cxnSp>
        <p:nvCxnSpPr>
          <p:cNvPr id="17" name="Straight Arrow Connector 16">
            <a:extLst>
              <a:ext uri="{FF2B5EF4-FFF2-40B4-BE49-F238E27FC236}">
                <a16:creationId xmlns:a16="http://schemas.microsoft.com/office/drawing/2014/main" id="{D7842D55-4AD7-49EA-B64B-5F49F8A2631B}"/>
              </a:ext>
            </a:extLst>
          </p:cNvPr>
          <p:cNvCxnSpPr>
            <a:cxnSpLocks/>
          </p:cNvCxnSpPr>
          <p:nvPr/>
        </p:nvCxnSpPr>
        <p:spPr>
          <a:xfrm>
            <a:off x="4237187" y="5255865"/>
            <a:ext cx="509592" cy="0"/>
          </a:xfrm>
          <a:prstGeom prst="straightConnector1">
            <a:avLst/>
          </a:prstGeom>
          <a:ln w="19050">
            <a:solidFill>
              <a:srgbClr val="734F0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CFD7568-ED27-48C6-81FB-0D688D36DF6D}"/>
              </a:ext>
            </a:extLst>
          </p:cNvPr>
          <p:cNvSpPr txBox="1"/>
          <p:nvPr/>
        </p:nvSpPr>
        <p:spPr>
          <a:xfrm>
            <a:off x="863189" y="1544264"/>
            <a:ext cx="2905818" cy="276999"/>
          </a:xfrm>
          <a:prstGeom prst="rect">
            <a:avLst/>
          </a:prstGeom>
          <a:noFill/>
        </p:spPr>
        <p:txBody>
          <a:bodyPr wrap="square" rtlCol="0">
            <a:spAutoFit/>
          </a:bodyPr>
          <a:lstStyle/>
          <a:p>
            <a:r>
              <a:rPr lang="en-US" sz="1200" dirty="0">
                <a:solidFill>
                  <a:srgbClr val="734F0F"/>
                </a:solidFill>
                <a:latin typeface="Lato"/>
                <a:cs typeface="Poppins Medium" panose="00000600000000000000" pitchFamily="2" charset="0"/>
              </a:rPr>
              <a:t>About Us</a:t>
            </a:r>
          </a:p>
        </p:txBody>
      </p:sp>
      <p:sp>
        <p:nvSpPr>
          <p:cNvPr id="19" name="TextBox 18">
            <a:extLst>
              <a:ext uri="{FF2B5EF4-FFF2-40B4-BE49-F238E27FC236}">
                <a16:creationId xmlns:a16="http://schemas.microsoft.com/office/drawing/2014/main" id="{5FA79B5C-A8C4-496D-B2A7-31B6BA41FF1B}"/>
              </a:ext>
            </a:extLst>
          </p:cNvPr>
          <p:cNvSpPr txBox="1"/>
          <p:nvPr/>
        </p:nvSpPr>
        <p:spPr>
          <a:xfrm>
            <a:off x="837790" y="1898383"/>
            <a:ext cx="4011739" cy="954107"/>
          </a:xfrm>
          <a:prstGeom prst="rect">
            <a:avLst/>
          </a:prstGeom>
          <a:noFill/>
        </p:spPr>
        <p:txBody>
          <a:bodyPr wrap="square" rtlCol="0">
            <a:spAutoFit/>
          </a:bodyPr>
          <a:lstStyle/>
          <a:p>
            <a:r>
              <a:rPr lang="en-US" sz="2800" b="1" dirty="0">
                <a:latin typeface="Playfair display" pitchFamily="2" charset="0"/>
                <a:cs typeface="Poppins" panose="00000500000000000000" pitchFamily="2" charset="0"/>
              </a:rPr>
              <a:t>Welcome to my logic citizens</a:t>
            </a:r>
          </a:p>
        </p:txBody>
      </p:sp>
      <p:sp>
        <p:nvSpPr>
          <p:cNvPr id="3" name="Picture Placeholder 2">
            <a:extLst>
              <a:ext uri="{FF2B5EF4-FFF2-40B4-BE49-F238E27FC236}">
                <a16:creationId xmlns:a16="http://schemas.microsoft.com/office/drawing/2014/main" id="{233845FC-D4E6-4832-81BC-FF1452D6ACE3}"/>
              </a:ext>
            </a:extLst>
          </p:cNvPr>
          <p:cNvSpPr>
            <a:spLocks noGrp="1"/>
          </p:cNvSpPr>
          <p:nvPr>
            <p:ph type="pic" sz="quarter" idx="16"/>
          </p:nvPr>
        </p:nvSpPr>
        <p:spPr/>
      </p:sp>
      <p:sp>
        <p:nvSpPr>
          <p:cNvPr id="6" name="Picture Placeholder 5">
            <a:extLst>
              <a:ext uri="{FF2B5EF4-FFF2-40B4-BE49-F238E27FC236}">
                <a16:creationId xmlns:a16="http://schemas.microsoft.com/office/drawing/2014/main" id="{6A0E268B-F35E-4250-9F3E-333999C28E9C}"/>
              </a:ext>
            </a:extLst>
          </p:cNvPr>
          <p:cNvSpPr>
            <a:spLocks noGrp="1"/>
          </p:cNvSpPr>
          <p:nvPr>
            <p:ph type="pic" sz="quarter" idx="15"/>
          </p:nvPr>
        </p:nvSpPr>
        <p:spPr/>
      </p:sp>
    </p:spTree>
    <p:extLst>
      <p:ext uri="{BB962C8B-B14F-4D97-AF65-F5344CB8AC3E}">
        <p14:creationId xmlns:p14="http://schemas.microsoft.com/office/powerpoint/2010/main" val="331076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E6E24B7-57C6-4F5E-B7C9-A5492CBDDE8E}"/>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825A4658-35A8-437A-BF44-E78B2C62CC37}"/>
              </a:ext>
            </a:extLst>
          </p:cNvPr>
          <p:cNvSpPr>
            <a:spLocks noGrp="1"/>
          </p:cNvSpPr>
          <p:nvPr>
            <p:ph type="pic" sz="quarter" idx="11"/>
          </p:nvPr>
        </p:nvSpPr>
        <p:spPr/>
      </p:sp>
      <p:sp>
        <p:nvSpPr>
          <p:cNvPr id="3" name="Picture Placeholder 2">
            <a:extLst>
              <a:ext uri="{FF2B5EF4-FFF2-40B4-BE49-F238E27FC236}">
                <a16:creationId xmlns:a16="http://schemas.microsoft.com/office/drawing/2014/main" id="{5DFE2B6E-A689-4FC6-A6C9-BCDCA3D9CADF}"/>
              </a:ext>
            </a:extLst>
          </p:cNvPr>
          <p:cNvSpPr>
            <a:spLocks noGrp="1"/>
          </p:cNvSpPr>
          <p:nvPr>
            <p:ph type="pic" sz="quarter" idx="10"/>
          </p:nvPr>
        </p:nvSpPr>
        <p:spPr/>
      </p:sp>
      <p:sp>
        <p:nvSpPr>
          <p:cNvPr id="30" name="Parallelogram 29">
            <a:extLst>
              <a:ext uri="{FF2B5EF4-FFF2-40B4-BE49-F238E27FC236}">
                <a16:creationId xmlns:a16="http://schemas.microsoft.com/office/drawing/2014/main" id="{CAD33095-6B2C-4794-AEDE-B5B3AEEC40C8}"/>
              </a:ext>
            </a:extLst>
          </p:cNvPr>
          <p:cNvSpPr/>
          <p:nvPr/>
        </p:nvSpPr>
        <p:spPr>
          <a:xfrm>
            <a:off x="476250" y="0"/>
            <a:ext cx="11239500" cy="6858000"/>
          </a:xfrm>
          <a:prstGeom prst="parallelogram">
            <a:avLst>
              <a:gd name="adj" fmla="val 91111"/>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a:extLst>
              <a:ext uri="{FF2B5EF4-FFF2-40B4-BE49-F238E27FC236}">
                <a16:creationId xmlns:a16="http://schemas.microsoft.com/office/drawing/2014/main" id="{7435A6DE-4CFF-413E-B567-138E078125A4}"/>
              </a:ext>
            </a:extLst>
          </p:cNvPr>
          <p:cNvGrpSpPr/>
          <p:nvPr/>
        </p:nvGrpSpPr>
        <p:grpSpPr>
          <a:xfrm>
            <a:off x="5057102" y="2422540"/>
            <a:ext cx="2053081" cy="1929926"/>
            <a:chOff x="5057102" y="2422540"/>
            <a:chExt cx="2053081" cy="1929926"/>
          </a:xfrm>
        </p:grpSpPr>
        <p:sp>
          <p:nvSpPr>
            <p:cNvPr id="10" name="Oval 9">
              <a:extLst>
                <a:ext uri="{FF2B5EF4-FFF2-40B4-BE49-F238E27FC236}">
                  <a16:creationId xmlns:a16="http://schemas.microsoft.com/office/drawing/2014/main" id="{2638C419-90C2-4BCA-A2EF-39A35A56F880}"/>
                </a:ext>
              </a:extLst>
            </p:cNvPr>
            <p:cNvSpPr/>
            <p:nvPr/>
          </p:nvSpPr>
          <p:spPr>
            <a:xfrm>
              <a:off x="5057102"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1" name="Oval 10">
              <a:extLst>
                <a:ext uri="{FF2B5EF4-FFF2-40B4-BE49-F238E27FC236}">
                  <a16:creationId xmlns:a16="http://schemas.microsoft.com/office/drawing/2014/main" id="{B29BECAC-C5FF-44DD-8E15-BA2C1E9DD43A}"/>
                </a:ext>
              </a:extLst>
            </p:cNvPr>
            <p:cNvSpPr/>
            <p:nvPr/>
          </p:nvSpPr>
          <p:spPr>
            <a:xfrm>
              <a:off x="6544137"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13" name="Group 12">
            <a:extLst>
              <a:ext uri="{FF2B5EF4-FFF2-40B4-BE49-F238E27FC236}">
                <a16:creationId xmlns:a16="http://schemas.microsoft.com/office/drawing/2014/main" id="{308DE199-DBDC-44A4-9DE6-9833927D81F9}"/>
              </a:ext>
            </a:extLst>
          </p:cNvPr>
          <p:cNvGrpSpPr/>
          <p:nvPr/>
        </p:nvGrpSpPr>
        <p:grpSpPr>
          <a:xfrm>
            <a:off x="1528319" y="2422540"/>
            <a:ext cx="2053081" cy="1929926"/>
            <a:chOff x="1528319" y="2422540"/>
            <a:chExt cx="2053081" cy="1929926"/>
          </a:xfrm>
        </p:grpSpPr>
        <p:sp>
          <p:nvSpPr>
            <p:cNvPr id="14" name="Oval 13">
              <a:extLst>
                <a:ext uri="{FF2B5EF4-FFF2-40B4-BE49-F238E27FC236}">
                  <a16:creationId xmlns:a16="http://schemas.microsoft.com/office/drawing/2014/main" id="{1C8CAE91-0775-4393-BA2B-4D71733B3AE9}"/>
                </a:ext>
              </a:extLst>
            </p:cNvPr>
            <p:cNvSpPr/>
            <p:nvPr/>
          </p:nvSpPr>
          <p:spPr>
            <a:xfrm>
              <a:off x="1528319"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5" name="Oval 14">
              <a:extLst>
                <a:ext uri="{FF2B5EF4-FFF2-40B4-BE49-F238E27FC236}">
                  <a16:creationId xmlns:a16="http://schemas.microsoft.com/office/drawing/2014/main" id="{4F79F795-9977-486F-AF28-05CB05A9CB89}"/>
                </a:ext>
              </a:extLst>
            </p:cNvPr>
            <p:cNvSpPr/>
            <p:nvPr/>
          </p:nvSpPr>
          <p:spPr>
            <a:xfrm>
              <a:off x="3015354"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17" name="Group 16">
            <a:extLst>
              <a:ext uri="{FF2B5EF4-FFF2-40B4-BE49-F238E27FC236}">
                <a16:creationId xmlns:a16="http://schemas.microsoft.com/office/drawing/2014/main" id="{F95E32E7-13BA-4BAE-9628-1997620A0DDB}"/>
              </a:ext>
            </a:extLst>
          </p:cNvPr>
          <p:cNvGrpSpPr/>
          <p:nvPr/>
        </p:nvGrpSpPr>
        <p:grpSpPr>
          <a:xfrm>
            <a:off x="3851364" y="935505"/>
            <a:ext cx="4489272" cy="692773"/>
            <a:chOff x="3582487" y="1198125"/>
            <a:chExt cx="4489272" cy="692773"/>
          </a:xfrm>
        </p:grpSpPr>
        <p:cxnSp>
          <p:nvCxnSpPr>
            <p:cNvPr id="18" name="Straight Connector 17">
              <a:extLst>
                <a:ext uri="{FF2B5EF4-FFF2-40B4-BE49-F238E27FC236}">
                  <a16:creationId xmlns:a16="http://schemas.microsoft.com/office/drawing/2014/main" id="{D4B5866B-A22D-4D65-A44E-BC5D6599C113}"/>
                </a:ext>
              </a:extLst>
            </p:cNvPr>
            <p:cNvCxnSpPr>
              <a:cxnSpLocks/>
            </p:cNvCxnSpPr>
            <p:nvPr/>
          </p:nvCxnSpPr>
          <p:spPr>
            <a:xfrm>
              <a:off x="5309803" y="1890898"/>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795FA10-26DF-457E-9BF9-1A10E0E55E9C}"/>
                </a:ext>
              </a:extLst>
            </p:cNvPr>
            <p:cNvSpPr txBox="1"/>
            <p:nvPr/>
          </p:nvSpPr>
          <p:spPr>
            <a:xfrm>
              <a:off x="3582487" y="1198125"/>
              <a:ext cx="4489272" cy="584775"/>
            </a:xfrm>
            <a:prstGeom prst="rect">
              <a:avLst/>
            </a:prstGeom>
            <a:noFill/>
          </p:spPr>
          <p:txBody>
            <a:bodyPr wrap="square" rtlCol="0">
              <a:spAutoFit/>
            </a:bodyPr>
            <a:lstStyle/>
            <a:p>
              <a:pPr algn="ctr"/>
              <a:r>
                <a:rPr lang="en-US" sz="3200" b="1" dirty="0">
                  <a:latin typeface="Playfair display" pitchFamily="2" charset="0"/>
                  <a:cs typeface="Poppins" panose="00000500000000000000" pitchFamily="2" charset="0"/>
                </a:rPr>
                <a:t>Logic Politics Team </a:t>
              </a:r>
              <a:endParaRPr lang="en-ID" sz="3200" b="1" dirty="0">
                <a:latin typeface="Playfair display" pitchFamily="2" charset="0"/>
                <a:cs typeface="Poppins" panose="00000500000000000000" pitchFamily="2" charset="0"/>
              </a:endParaRPr>
            </a:p>
          </p:txBody>
        </p:sp>
      </p:grpSp>
      <p:sp>
        <p:nvSpPr>
          <p:cNvPr id="20" name="TextBox 19">
            <a:extLst>
              <a:ext uri="{FF2B5EF4-FFF2-40B4-BE49-F238E27FC236}">
                <a16:creationId xmlns:a16="http://schemas.microsoft.com/office/drawing/2014/main" id="{BC202836-8FBE-4359-8EA8-5A717EDF9746}"/>
              </a:ext>
            </a:extLst>
          </p:cNvPr>
          <p:cNvSpPr txBox="1"/>
          <p:nvPr/>
        </p:nvSpPr>
        <p:spPr>
          <a:xfrm>
            <a:off x="5524640" y="629332"/>
            <a:ext cx="1140825" cy="276999"/>
          </a:xfrm>
          <a:prstGeom prst="rect">
            <a:avLst/>
          </a:prstGeom>
          <a:noFill/>
        </p:spPr>
        <p:txBody>
          <a:bodyPr wrap="none" rtlCol="0">
            <a:spAutoFit/>
          </a:bodyPr>
          <a:lstStyle/>
          <a:p>
            <a:pPr algn="ctr"/>
            <a:r>
              <a:rPr lang="en-US" sz="1200" spc="200" dirty="0">
                <a:solidFill>
                  <a:srgbClr val="734F0F"/>
                </a:solidFill>
                <a:latin typeface="Lato" panose="020F0502020204030203"/>
                <a:cs typeface="Poppins Medium" panose="00000600000000000000" pitchFamily="2" charset="0"/>
              </a:rPr>
              <a:t>OUR TEAM</a:t>
            </a:r>
          </a:p>
        </p:txBody>
      </p:sp>
      <p:sp>
        <p:nvSpPr>
          <p:cNvPr id="21" name="Rectangle 20">
            <a:extLst>
              <a:ext uri="{FF2B5EF4-FFF2-40B4-BE49-F238E27FC236}">
                <a16:creationId xmlns:a16="http://schemas.microsoft.com/office/drawing/2014/main" id="{D5A69C16-57F9-42BA-B2AA-5B17E2665BE7}"/>
              </a:ext>
            </a:extLst>
          </p:cNvPr>
          <p:cNvSpPr/>
          <p:nvPr/>
        </p:nvSpPr>
        <p:spPr>
          <a:xfrm>
            <a:off x="893759"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22" name="Rectangle 21">
            <a:extLst>
              <a:ext uri="{FF2B5EF4-FFF2-40B4-BE49-F238E27FC236}">
                <a16:creationId xmlns:a16="http://schemas.microsoft.com/office/drawing/2014/main" id="{30544508-2779-4EFF-8399-4E2EFB1FBF4F}"/>
              </a:ext>
            </a:extLst>
          </p:cNvPr>
          <p:cNvSpPr/>
          <p:nvPr/>
        </p:nvSpPr>
        <p:spPr>
          <a:xfrm>
            <a:off x="633199" y="4894107"/>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sp>
        <p:nvSpPr>
          <p:cNvPr id="24" name="Rectangle 23">
            <a:extLst>
              <a:ext uri="{FF2B5EF4-FFF2-40B4-BE49-F238E27FC236}">
                <a16:creationId xmlns:a16="http://schemas.microsoft.com/office/drawing/2014/main" id="{BFF01D6D-0937-472B-96F5-53B55F41C060}"/>
              </a:ext>
            </a:extLst>
          </p:cNvPr>
          <p:cNvSpPr/>
          <p:nvPr/>
        </p:nvSpPr>
        <p:spPr>
          <a:xfrm>
            <a:off x="4496590"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25" name="Rectangle 24">
            <a:extLst>
              <a:ext uri="{FF2B5EF4-FFF2-40B4-BE49-F238E27FC236}">
                <a16:creationId xmlns:a16="http://schemas.microsoft.com/office/drawing/2014/main" id="{75A8F349-E0AE-485C-B5EE-45FD72E10449}"/>
              </a:ext>
            </a:extLst>
          </p:cNvPr>
          <p:cNvSpPr/>
          <p:nvPr/>
        </p:nvSpPr>
        <p:spPr>
          <a:xfrm>
            <a:off x="4236030" y="4905070"/>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sp>
        <p:nvSpPr>
          <p:cNvPr id="27" name="Rectangle 26">
            <a:extLst>
              <a:ext uri="{FF2B5EF4-FFF2-40B4-BE49-F238E27FC236}">
                <a16:creationId xmlns:a16="http://schemas.microsoft.com/office/drawing/2014/main" id="{94423981-E5D1-419A-96EB-57888AF25456}"/>
              </a:ext>
            </a:extLst>
          </p:cNvPr>
          <p:cNvSpPr/>
          <p:nvPr/>
        </p:nvSpPr>
        <p:spPr>
          <a:xfrm>
            <a:off x="7951439"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28" name="Rectangle 27">
            <a:extLst>
              <a:ext uri="{FF2B5EF4-FFF2-40B4-BE49-F238E27FC236}">
                <a16:creationId xmlns:a16="http://schemas.microsoft.com/office/drawing/2014/main" id="{515E2A95-DF66-4BBB-ABB8-5953D799A053}"/>
              </a:ext>
            </a:extLst>
          </p:cNvPr>
          <p:cNvSpPr/>
          <p:nvPr/>
        </p:nvSpPr>
        <p:spPr>
          <a:xfrm>
            <a:off x="7690879" y="4894107"/>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grpSp>
        <p:nvGrpSpPr>
          <p:cNvPr id="5" name="Group 4">
            <a:extLst>
              <a:ext uri="{FF2B5EF4-FFF2-40B4-BE49-F238E27FC236}">
                <a16:creationId xmlns:a16="http://schemas.microsoft.com/office/drawing/2014/main" id="{8A3B693F-B1AB-428E-A53A-D9D06FBF0E7A}"/>
              </a:ext>
            </a:extLst>
          </p:cNvPr>
          <p:cNvGrpSpPr/>
          <p:nvPr/>
        </p:nvGrpSpPr>
        <p:grpSpPr>
          <a:xfrm>
            <a:off x="8585886" y="2422540"/>
            <a:ext cx="2053081" cy="1929926"/>
            <a:chOff x="8585886" y="2422540"/>
            <a:chExt cx="2053081" cy="1929926"/>
          </a:xfrm>
        </p:grpSpPr>
        <p:sp>
          <p:nvSpPr>
            <p:cNvPr id="6" name="Oval 5">
              <a:extLst>
                <a:ext uri="{FF2B5EF4-FFF2-40B4-BE49-F238E27FC236}">
                  <a16:creationId xmlns:a16="http://schemas.microsoft.com/office/drawing/2014/main" id="{585399BC-9687-4B36-9218-357BA528B95F}"/>
                </a:ext>
              </a:extLst>
            </p:cNvPr>
            <p:cNvSpPr/>
            <p:nvPr/>
          </p:nvSpPr>
          <p:spPr>
            <a:xfrm>
              <a:off x="8585886"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7" name="Oval 6">
              <a:extLst>
                <a:ext uri="{FF2B5EF4-FFF2-40B4-BE49-F238E27FC236}">
                  <a16:creationId xmlns:a16="http://schemas.microsoft.com/office/drawing/2014/main" id="{C662C5BD-139F-47BB-A660-B1DF10A34025}"/>
                </a:ext>
              </a:extLst>
            </p:cNvPr>
            <p:cNvSpPr/>
            <p:nvPr/>
          </p:nvSpPr>
          <p:spPr>
            <a:xfrm>
              <a:off x="10072921"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spTree>
    <p:extLst>
      <p:ext uri="{BB962C8B-B14F-4D97-AF65-F5344CB8AC3E}">
        <p14:creationId xmlns:p14="http://schemas.microsoft.com/office/powerpoint/2010/main" val="230150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4A07DFA-53EE-4AE0-B32B-1DFE02EA0099}"/>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8719DBF7-F0C2-4E55-9247-96450A44BE50}"/>
              </a:ext>
            </a:extLst>
          </p:cNvPr>
          <p:cNvSpPr>
            <a:spLocks noGrp="1"/>
          </p:cNvSpPr>
          <p:nvPr>
            <p:ph type="pic" sz="quarter" idx="11"/>
          </p:nvPr>
        </p:nvSpPr>
        <p:spPr/>
      </p:sp>
      <p:sp>
        <p:nvSpPr>
          <p:cNvPr id="3" name="Picture Placeholder 2">
            <a:extLst>
              <a:ext uri="{FF2B5EF4-FFF2-40B4-BE49-F238E27FC236}">
                <a16:creationId xmlns:a16="http://schemas.microsoft.com/office/drawing/2014/main" id="{F386CBD6-1C0B-4F36-A450-839F5331B150}"/>
              </a:ext>
            </a:extLst>
          </p:cNvPr>
          <p:cNvSpPr>
            <a:spLocks noGrp="1"/>
          </p:cNvSpPr>
          <p:nvPr>
            <p:ph type="pic" sz="quarter" idx="10"/>
          </p:nvPr>
        </p:nvSpPr>
        <p:spPr/>
      </p:sp>
      <p:sp>
        <p:nvSpPr>
          <p:cNvPr id="24" name="Parallelogram 23">
            <a:extLst>
              <a:ext uri="{FF2B5EF4-FFF2-40B4-BE49-F238E27FC236}">
                <a16:creationId xmlns:a16="http://schemas.microsoft.com/office/drawing/2014/main" id="{E2EF8857-3C65-483A-970A-23ACCD16AF17}"/>
              </a:ext>
            </a:extLst>
          </p:cNvPr>
          <p:cNvSpPr/>
          <p:nvPr/>
        </p:nvSpPr>
        <p:spPr>
          <a:xfrm flipH="1">
            <a:off x="476250" y="0"/>
            <a:ext cx="11239500" cy="6858000"/>
          </a:xfrm>
          <a:prstGeom prst="parallelogram">
            <a:avLst>
              <a:gd name="adj" fmla="val 91111"/>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a:extLst>
              <a:ext uri="{FF2B5EF4-FFF2-40B4-BE49-F238E27FC236}">
                <a16:creationId xmlns:a16="http://schemas.microsoft.com/office/drawing/2014/main" id="{DBEF18FD-F5CD-4852-B491-D55BB7D3BFE7}"/>
              </a:ext>
            </a:extLst>
          </p:cNvPr>
          <p:cNvGrpSpPr/>
          <p:nvPr/>
        </p:nvGrpSpPr>
        <p:grpSpPr>
          <a:xfrm>
            <a:off x="3851364" y="935505"/>
            <a:ext cx="4489272" cy="692773"/>
            <a:chOff x="3582487" y="1198125"/>
            <a:chExt cx="4489272" cy="692773"/>
          </a:xfrm>
        </p:grpSpPr>
        <p:cxnSp>
          <p:nvCxnSpPr>
            <p:cNvPr id="6" name="Straight Connector 5">
              <a:extLst>
                <a:ext uri="{FF2B5EF4-FFF2-40B4-BE49-F238E27FC236}">
                  <a16:creationId xmlns:a16="http://schemas.microsoft.com/office/drawing/2014/main" id="{641E2979-E29D-4E91-9941-72F36C8CB1EA}"/>
                </a:ext>
              </a:extLst>
            </p:cNvPr>
            <p:cNvCxnSpPr>
              <a:cxnSpLocks/>
            </p:cNvCxnSpPr>
            <p:nvPr/>
          </p:nvCxnSpPr>
          <p:spPr>
            <a:xfrm>
              <a:off x="5309803" y="1890898"/>
              <a:ext cx="1034640" cy="0"/>
            </a:xfrm>
            <a:prstGeom prst="line">
              <a:avLst/>
            </a:prstGeom>
            <a:ln w="28575">
              <a:solidFill>
                <a:srgbClr val="734F0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2CC6B9-618A-48AE-8F5A-EE600DBF976E}"/>
                </a:ext>
              </a:extLst>
            </p:cNvPr>
            <p:cNvSpPr txBox="1"/>
            <p:nvPr/>
          </p:nvSpPr>
          <p:spPr>
            <a:xfrm>
              <a:off x="3582487" y="1198125"/>
              <a:ext cx="4489272" cy="523220"/>
            </a:xfrm>
            <a:prstGeom prst="rect">
              <a:avLst/>
            </a:prstGeom>
            <a:noFill/>
          </p:spPr>
          <p:txBody>
            <a:bodyPr wrap="square" rtlCol="0">
              <a:spAutoFit/>
            </a:bodyPr>
            <a:lstStyle/>
            <a:p>
              <a:pPr algn="ctr"/>
              <a:r>
                <a:rPr lang="en-US" sz="2800" b="1" dirty="0">
                  <a:latin typeface="Playfair display" pitchFamily="2" charset="0"/>
                  <a:cs typeface="Poppins" panose="00000500000000000000" pitchFamily="2" charset="0"/>
                </a:rPr>
                <a:t>Logic Politics Team </a:t>
              </a:r>
              <a:endParaRPr lang="en-ID" sz="2800" b="1" dirty="0">
                <a:latin typeface="Playfair display" pitchFamily="2" charset="0"/>
                <a:cs typeface="Poppins" panose="00000500000000000000" pitchFamily="2" charset="0"/>
              </a:endParaRPr>
            </a:p>
          </p:txBody>
        </p:sp>
      </p:grpSp>
      <p:sp>
        <p:nvSpPr>
          <p:cNvPr id="8" name="TextBox 7">
            <a:extLst>
              <a:ext uri="{FF2B5EF4-FFF2-40B4-BE49-F238E27FC236}">
                <a16:creationId xmlns:a16="http://schemas.microsoft.com/office/drawing/2014/main" id="{D1D2344C-E05D-4E4A-A455-FE557E3579F1}"/>
              </a:ext>
            </a:extLst>
          </p:cNvPr>
          <p:cNvSpPr txBox="1"/>
          <p:nvPr/>
        </p:nvSpPr>
        <p:spPr>
          <a:xfrm>
            <a:off x="5524640" y="629332"/>
            <a:ext cx="1140825" cy="276999"/>
          </a:xfrm>
          <a:prstGeom prst="rect">
            <a:avLst/>
          </a:prstGeom>
          <a:noFill/>
        </p:spPr>
        <p:txBody>
          <a:bodyPr wrap="none" rtlCol="0">
            <a:spAutoFit/>
          </a:bodyPr>
          <a:lstStyle/>
          <a:p>
            <a:pPr algn="ctr"/>
            <a:r>
              <a:rPr lang="en-US" sz="1200" spc="200" dirty="0">
                <a:solidFill>
                  <a:srgbClr val="734F0F"/>
                </a:solidFill>
                <a:latin typeface="Lato" panose="020F0502020204030203"/>
                <a:cs typeface="Poppins Medium" panose="00000600000000000000" pitchFamily="2" charset="0"/>
              </a:rPr>
              <a:t>OUR TEAM</a:t>
            </a:r>
          </a:p>
        </p:txBody>
      </p:sp>
      <p:sp>
        <p:nvSpPr>
          <p:cNvPr id="13" name="Oval 12">
            <a:extLst>
              <a:ext uri="{FF2B5EF4-FFF2-40B4-BE49-F238E27FC236}">
                <a16:creationId xmlns:a16="http://schemas.microsoft.com/office/drawing/2014/main" id="{2974E04E-3589-42CD-9C2B-B769FEE8D77E}"/>
              </a:ext>
            </a:extLst>
          </p:cNvPr>
          <p:cNvSpPr/>
          <p:nvPr/>
        </p:nvSpPr>
        <p:spPr>
          <a:xfrm>
            <a:off x="5057102"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4" name="Oval 13">
            <a:extLst>
              <a:ext uri="{FF2B5EF4-FFF2-40B4-BE49-F238E27FC236}">
                <a16:creationId xmlns:a16="http://schemas.microsoft.com/office/drawing/2014/main" id="{ECB6A399-DD50-4665-84DE-55EB7DA1F98C}"/>
              </a:ext>
            </a:extLst>
          </p:cNvPr>
          <p:cNvSpPr/>
          <p:nvPr/>
        </p:nvSpPr>
        <p:spPr>
          <a:xfrm>
            <a:off x="5057102"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8" name="Rectangle 17">
            <a:extLst>
              <a:ext uri="{FF2B5EF4-FFF2-40B4-BE49-F238E27FC236}">
                <a16:creationId xmlns:a16="http://schemas.microsoft.com/office/drawing/2014/main" id="{CA1EE027-E818-4364-BD8D-67F53BAF48AD}"/>
              </a:ext>
            </a:extLst>
          </p:cNvPr>
          <p:cNvSpPr/>
          <p:nvPr/>
        </p:nvSpPr>
        <p:spPr>
          <a:xfrm>
            <a:off x="893759"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19" name="Rectangle 18">
            <a:extLst>
              <a:ext uri="{FF2B5EF4-FFF2-40B4-BE49-F238E27FC236}">
                <a16:creationId xmlns:a16="http://schemas.microsoft.com/office/drawing/2014/main" id="{20B022E5-72CF-4F2F-BEA1-764F1BB9EBE6}"/>
              </a:ext>
            </a:extLst>
          </p:cNvPr>
          <p:cNvSpPr/>
          <p:nvPr/>
        </p:nvSpPr>
        <p:spPr>
          <a:xfrm>
            <a:off x="633199" y="4894107"/>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sp>
        <p:nvSpPr>
          <p:cNvPr id="20" name="Rectangle 19">
            <a:extLst>
              <a:ext uri="{FF2B5EF4-FFF2-40B4-BE49-F238E27FC236}">
                <a16:creationId xmlns:a16="http://schemas.microsoft.com/office/drawing/2014/main" id="{33DFE83C-4FB3-495C-8301-81165162B019}"/>
              </a:ext>
            </a:extLst>
          </p:cNvPr>
          <p:cNvSpPr/>
          <p:nvPr/>
        </p:nvSpPr>
        <p:spPr>
          <a:xfrm>
            <a:off x="4496590"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21" name="Rectangle 20">
            <a:extLst>
              <a:ext uri="{FF2B5EF4-FFF2-40B4-BE49-F238E27FC236}">
                <a16:creationId xmlns:a16="http://schemas.microsoft.com/office/drawing/2014/main" id="{BA08FE69-97BC-4A84-96F6-6E2305A5F0A4}"/>
              </a:ext>
            </a:extLst>
          </p:cNvPr>
          <p:cNvSpPr/>
          <p:nvPr/>
        </p:nvSpPr>
        <p:spPr>
          <a:xfrm>
            <a:off x="4236030" y="4905070"/>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sp>
        <p:nvSpPr>
          <p:cNvPr id="22" name="Rectangle 21">
            <a:extLst>
              <a:ext uri="{FF2B5EF4-FFF2-40B4-BE49-F238E27FC236}">
                <a16:creationId xmlns:a16="http://schemas.microsoft.com/office/drawing/2014/main" id="{E882B3DE-F151-4D20-8D70-2F2B417C672D}"/>
              </a:ext>
            </a:extLst>
          </p:cNvPr>
          <p:cNvSpPr/>
          <p:nvPr/>
        </p:nvSpPr>
        <p:spPr>
          <a:xfrm>
            <a:off x="7951439" y="5229722"/>
            <a:ext cx="3198820" cy="479747"/>
          </a:xfrm>
          <a:prstGeom prst="rect">
            <a:avLst/>
          </a:prstGeom>
        </p:spPr>
        <p:txBody>
          <a:bodyPr wrap="square" anchor="t">
            <a:spAutoFit/>
          </a:bodyPr>
          <a:lstStyle/>
          <a:p>
            <a:pPr algn="ctr">
              <a:lnSpc>
                <a:spcPct val="120000"/>
              </a:lnSpc>
              <a:spcAft>
                <a:spcPts val="1200"/>
              </a:spcAft>
            </a:pPr>
            <a:r>
              <a:rPr lang="en-US" sz="1100" dirty="0">
                <a:solidFill>
                  <a:schemeClr val="tx1">
                    <a:lumMod val="65000"/>
                    <a:lumOff val="35000"/>
                  </a:schemeClr>
                </a:solidFill>
                <a:latin typeface="Lato" panose="020F0502020204030203"/>
                <a:cs typeface="Calibri"/>
              </a:rPr>
              <a:t>Lorem ipsum dolor sit </a:t>
            </a:r>
            <a:r>
              <a:rPr lang="en-US" sz="1100" dirty="0" err="1">
                <a:solidFill>
                  <a:schemeClr val="tx1">
                    <a:lumMod val="65000"/>
                    <a:lumOff val="35000"/>
                  </a:schemeClr>
                </a:solidFill>
                <a:latin typeface="Lato" panose="020F0502020204030203"/>
                <a:cs typeface="Calibri"/>
              </a:rPr>
              <a:t>amet</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consectetuer</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adipiscing</a:t>
            </a:r>
            <a:r>
              <a:rPr lang="en-US" sz="1100" dirty="0">
                <a:solidFill>
                  <a:schemeClr val="tx1">
                    <a:lumMod val="65000"/>
                    <a:lumOff val="35000"/>
                  </a:schemeClr>
                </a:solidFill>
                <a:latin typeface="Lato" panose="020F0502020204030203"/>
                <a:cs typeface="Calibri"/>
              </a:rPr>
              <a:t> </a:t>
            </a:r>
            <a:r>
              <a:rPr lang="en-US" sz="1100" dirty="0" err="1">
                <a:solidFill>
                  <a:schemeClr val="tx1">
                    <a:lumMod val="65000"/>
                    <a:lumOff val="35000"/>
                  </a:schemeClr>
                </a:solidFill>
                <a:latin typeface="Lato" panose="020F0502020204030203"/>
                <a:cs typeface="Calibri"/>
              </a:rPr>
              <a:t>elit</a:t>
            </a:r>
            <a:r>
              <a:rPr lang="en-US" sz="1100" dirty="0">
                <a:solidFill>
                  <a:schemeClr val="tx1">
                    <a:lumMod val="65000"/>
                    <a:lumOff val="35000"/>
                  </a:schemeClr>
                </a:solidFill>
                <a:latin typeface="Lato" panose="020F0502020204030203"/>
                <a:cs typeface="Calibri"/>
              </a:rPr>
              <a:t>, sed diam </a:t>
            </a:r>
            <a:r>
              <a:rPr lang="en-US" sz="1100" dirty="0" err="1">
                <a:solidFill>
                  <a:schemeClr val="tx1">
                    <a:lumMod val="65000"/>
                    <a:lumOff val="35000"/>
                  </a:schemeClr>
                </a:solidFill>
                <a:latin typeface="Lato" panose="020F0502020204030203"/>
                <a:cs typeface="Calibri"/>
              </a:rPr>
              <a:t>nonummy</a:t>
            </a:r>
            <a:r>
              <a:rPr lang="en-US" sz="1100" dirty="0">
                <a:solidFill>
                  <a:schemeClr val="tx1">
                    <a:lumMod val="65000"/>
                    <a:lumOff val="35000"/>
                  </a:schemeClr>
                </a:solidFill>
                <a:latin typeface="Lato" panose="020F0502020204030203"/>
                <a:cs typeface="Calibri"/>
              </a:rPr>
              <a:t>.</a:t>
            </a:r>
          </a:p>
        </p:txBody>
      </p:sp>
      <p:sp>
        <p:nvSpPr>
          <p:cNvPr id="23" name="Rectangle 22">
            <a:extLst>
              <a:ext uri="{FF2B5EF4-FFF2-40B4-BE49-F238E27FC236}">
                <a16:creationId xmlns:a16="http://schemas.microsoft.com/office/drawing/2014/main" id="{8FADCAA0-2B98-4852-8171-CDA1CA738372}"/>
              </a:ext>
            </a:extLst>
          </p:cNvPr>
          <p:cNvSpPr/>
          <p:nvPr/>
        </p:nvSpPr>
        <p:spPr>
          <a:xfrm>
            <a:off x="7690879" y="4894107"/>
            <a:ext cx="3719939" cy="293285"/>
          </a:xfrm>
          <a:prstGeom prst="rect">
            <a:avLst/>
          </a:prstGeom>
        </p:spPr>
        <p:txBody>
          <a:bodyPr wrap="square" anchor="t">
            <a:spAutoFit/>
          </a:bodyPr>
          <a:lstStyle/>
          <a:p>
            <a:pPr algn="ctr">
              <a:lnSpc>
                <a:spcPct val="120000"/>
              </a:lnSpc>
              <a:spcAft>
                <a:spcPts val="1200"/>
              </a:spcAft>
            </a:pPr>
            <a:r>
              <a:rPr lang="en-US" sz="1200" b="1" dirty="0">
                <a:solidFill>
                  <a:schemeClr val="tx1">
                    <a:lumMod val="75000"/>
                    <a:lumOff val="25000"/>
                  </a:schemeClr>
                </a:solidFill>
                <a:latin typeface="Playfair display" pitchFamily="2" charset="0"/>
                <a:cs typeface="Calibri"/>
              </a:rPr>
              <a:t>Your Name Here</a:t>
            </a:r>
          </a:p>
        </p:txBody>
      </p:sp>
      <p:sp>
        <p:nvSpPr>
          <p:cNvPr id="16" name="Oval 15">
            <a:extLst>
              <a:ext uri="{FF2B5EF4-FFF2-40B4-BE49-F238E27FC236}">
                <a16:creationId xmlns:a16="http://schemas.microsoft.com/office/drawing/2014/main" id="{7EDD1336-3083-4236-9B36-769821D47F80}"/>
              </a:ext>
            </a:extLst>
          </p:cNvPr>
          <p:cNvSpPr/>
          <p:nvPr/>
        </p:nvSpPr>
        <p:spPr>
          <a:xfrm>
            <a:off x="1528319"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7" name="Oval 16">
            <a:extLst>
              <a:ext uri="{FF2B5EF4-FFF2-40B4-BE49-F238E27FC236}">
                <a16:creationId xmlns:a16="http://schemas.microsoft.com/office/drawing/2014/main" id="{0F996828-7C02-4EAD-B44B-096F06BC717D}"/>
              </a:ext>
            </a:extLst>
          </p:cNvPr>
          <p:cNvSpPr/>
          <p:nvPr/>
        </p:nvSpPr>
        <p:spPr>
          <a:xfrm>
            <a:off x="1528319"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0" name="Oval 9">
            <a:extLst>
              <a:ext uri="{FF2B5EF4-FFF2-40B4-BE49-F238E27FC236}">
                <a16:creationId xmlns:a16="http://schemas.microsoft.com/office/drawing/2014/main" id="{B12ED054-236D-4536-B1B8-73FF7B70A279}"/>
              </a:ext>
            </a:extLst>
          </p:cNvPr>
          <p:cNvSpPr/>
          <p:nvPr/>
        </p:nvSpPr>
        <p:spPr>
          <a:xfrm>
            <a:off x="8585886" y="2422540"/>
            <a:ext cx="1929926" cy="1929926"/>
          </a:xfrm>
          <a:prstGeom prst="ellipse">
            <a:avLst/>
          </a:prstGeom>
          <a:noFill/>
          <a:ln w="25400">
            <a:solidFill>
              <a:srgbClr val="73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11" name="Oval 10">
            <a:extLst>
              <a:ext uri="{FF2B5EF4-FFF2-40B4-BE49-F238E27FC236}">
                <a16:creationId xmlns:a16="http://schemas.microsoft.com/office/drawing/2014/main" id="{7F656F48-CE1D-4ED7-9B20-B4E7EF51EDD6}"/>
              </a:ext>
            </a:extLst>
          </p:cNvPr>
          <p:cNvSpPr/>
          <p:nvPr/>
        </p:nvSpPr>
        <p:spPr>
          <a:xfrm>
            <a:off x="8585886" y="2422540"/>
            <a:ext cx="566046" cy="566046"/>
          </a:xfrm>
          <a:prstGeom prst="ellipse">
            <a:avLst/>
          </a:prstGeom>
          <a:solidFill>
            <a:srgbClr val="734F0F"/>
          </a:solidFill>
          <a:ln>
            <a:solidFill>
              <a:srgbClr val="734F0F"/>
            </a:solid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Tree>
    <p:extLst>
      <p:ext uri="{BB962C8B-B14F-4D97-AF65-F5344CB8AC3E}">
        <p14:creationId xmlns:p14="http://schemas.microsoft.com/office/powerpoint/2010/main" val="29392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813</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Narrow</vt:lpstr>
      <vt:lpstr>Calibri</vt:lpstr>
      <vt:lpstr>EB Garamond</vt:lpstr>
      <vt:lpstr>Lato</vt:lpstr>
      <vt:lpstr>Open Sans</vt:lpstr>
      <vt:lpstr>Playfair Display</vt:lpstr>
      <vt:lpstr>Playfair Display</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Fachrezi Andika</dc:creator>
  <cp:lastModifiedBy>Fachrezi Andika</cp:lastModifiedBy>
  <cp:revision>10</cp:revision>
  <dcterms:created xsi:type="dcterms:W3CDTF">2021-09-07T12:18:55Z</dcterms:created>
  <dcterms:modified xsi:type="dcterms:W3CDTF">2021-09-10T16:48:40Z</dcterms:modified>
</cp:coreProperties>
</file>