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3" r:id="rId6"/>
    <p:sldMasterId id="2147483687" r:id="rId7"/>
  </p:sldMasterIdLst>
  <p:notesMasterIdLst>
    <p:notesMasterId r:id="rId43"/>
  </p:notesMasterIdLst>
  <p:sldIdLst>
    <p:sldId id="312" r:id="rId8"/>
    <p:sldId id="293" r:id="rId9"/>
    <p:sldId id="313" r:id="rId10"/>
    <p:sldId id="311" r:id="rId11"/>
    <p:sldId id="314" r:id="rId12"/>
    <p:sldId id="319" r:id="rId13"/>
    <p:sldId id="31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5" r:id="rId26"/>
    <p:sldId id="331" r:id="rId27"/>
    <p:sldId id="342" r:id="rId28"/>
    <p:sldId id="333" r:id="rId29"/>
    <p:sldId id="334" r:id="rId30"/>
    <p:sldId id="336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40" r:id="rId41"/>
    <p:sldId id="34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2" d="100"/>
          <a:sy n="72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audio" Target="../media/audio3.wav"/><Relationship Id="rId76" Type="http://schemas.openxmlformats.org/officeDocument/2006/relationships/hyperlink" Target="file:///G:\tin%208\Ngoai%20kh&#243;a1\TT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1.ppt" TargetMode="External"/><Relationship Id="rId79" Type="http://schemas.openxmlformats.org/officeDocument/2006/relationships/image" Target="../media/image16.e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image" Target="../media/image14.jpeg"/><Relationship Id="rId78" Type="http://schemas.openxmlformats.org/officeDocument/2006/relationships/image" Target="../media/image15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slide" Target="slide4.xml"/><Relationship Id="rId77" Type="http://schemas.openxmlformats.org/officeDocument/2006/relationships/hyperlink" Target="file:///G:\tin%208\TTDD3.ppt" TargetMode="Externa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slide" Target="slide7.xml"/><Relationship Id="rId80" Type="http://schemas.openxmlformats.org/officeDocument/2006/relationships/image" Target="../media/image17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3.jpeg"/><Relationship Id="rId75" Type="http://schemas.openxmlformats.org/officeDocument/2006/relationships/hyperlink" Target="file:///G:\tin%208\TTDD2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=""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=""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="" xmlns:a16="http://schemas.microsoft.com/office/drawing/2014/main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TẠO 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="" xmlns:a16="http://schemas.microsoft.com/office/drawing/2014/main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=""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=""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=""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=""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6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WordArt 10">
            <a:extLst>
              <a:ext uri="{FF2B5EF4-FFF2-40B4-BE49-F238E27FC236}">
                <a16:creationId xmlns=""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827001" y="5776519"/>
            <a:ext cx="3710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THỊ HẢO</a:t>
            </a:r>
            <a:endParaRPr lang="vi-VN" alt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764373"/>
                <a:gridCol w="707937"/>
                <a:gridCol w="680760"/>
                <a:gridCol w="680760"/>
                <a:gridCol w="711704"/>
                <a:gridCol w="719441"/>
                <a:gridCol w="711704"/>
                <a:gridCol w="710214"/>
                <a:gridCol w="675014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93218"/>
                <a:gridCol w="947908"/>
                <a:gridCol w="100408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745568"/>
                <a:gridCol w="895558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</a:t>
            </a: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, 6) = </a:t>
            </a: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altLang="vi-VN" sz="2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</a:t>
            </a:r>
            <a:r>
              <a:rPr lang="en-US" altLang="vi-VN" sz="2600" dirty="0" smtClean="0">
                <a:latin typeface="Times New Roman" panose="02020603050405020304" pitchFamily="18" charset="0"/>
              </a:rPr>
              <a:t>?</a:t>
            </a: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ƯCLN(5,7) =  1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 smtClean="0">
                <a:cs typeface="Times New Roman" pitchFamily="18" charset="0"/>
              </a:rPr>
              <a:t>Số</a:t>
            </a:r>
            <a:r>
              <a:rPr lang="en-US" sz="4400" dirty="0" smtClean="0">
                <a:cs typeface="Times New Roman" pitchFamily="18" charset="0"/>
              </a:rPr>
              <a:t> 9 </a:t>
            </a:r>
            <a:r>
              <a:rPr lang="en-US" sz="4400" dirty="0" err="1" smtClean="0">
                <a:cs typeface="Times New Roman" pitchFamily="18" charset="0"/>
              </a:rPr>
              <a:t>có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phải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là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bội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chung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của</a:t>
            </a:r>
            <a:r>
              <a:rPr lang="en-US" sz="4400" dirty="0" smtClean="0">
                <a:cs typeface="Times New Roman" pitchFamily="18" charset="0"/>
              </a:rPr>
              <a:t> 3 </a:t>
            </a:r>
            <a:r>
              <a:rPr lang="en-US" sz="4400" dirty="0" err="1" smtClean="0">
                <a:cs typeface="Times New Roman" pitchFamily="18" charset="0"/>
              </a:rPr>
              <a:t>và</a:t>
            </a:r>
            <a:r>
              <a:rPr lang="en-US" sz="4400" dirty="0" smtClean="0">
                <a:cs typeface="Times New Roman" pitchFamily="18" charset="0"/>
              </a:rPr>
              <a:t> 6 </a:t>
            </a:r>
            <a:r>
              <a:rPr lang="en-US" sz="4400" dirty="0" err="1" smtClean="0">
                <a:cs typeface="Times New Roman" pitchFamily="18" charset="0"/>
              </a:rPr>
              <a:t>không</a:t>
            </a:r>
            <a:r>
              <a:rPr lang="en-US" sz="4400" dirty="0" smtClean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/ trang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57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/SGK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=""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2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3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6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7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80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 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1352</Words>
  <PresentationFormat>Custom</PresentationFormat>
  <Paragraphs>309</Paragraphs>
  <Slides>35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2021-06-07T13:44:30Z</dcterms:created>
  <dcterms:modified xsi:type="dcterms:W3CDTF">2021-08-24T08:36:48Z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