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  <p:sldId id="303" r:id="rId3"/>
    <p:sldId id="304" r:id="rId4"/>
    <p:sldId id="305" r:id="rId5"/>
    <p:sldId id="310" r:id="rId6"/>
    <p:sldId id="306" r:id="rId7"/>
    <p:sldId id="307" r:id="rId8"/>
    <p:sldId id="309" r:id="rId9"/>
    <p:sldId id="311" r:id="rId10"/>
    <p:sldId id="30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4046" y="3868791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Avogadro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4" y="595306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6,022.10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27" name="cau hoi b"/>
          <p:cNvSpPr txBox="1"/>
          <p:nvPr/>
        </p:nvSpPr>
        <p:spPr>
          <a:xfrm>
            <a:off x="6435571" y="5131808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6,022.10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4285" y="5057971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6,022.10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</a:p>
        </p:txBody>
      </p:sp>
      <p:sp>
        <p:nvSpPr>
          <p:cNvPr id="34" name="cau hoi d"/>
          <p:cNvSpPr txBox="1"/>
          <p:nvPr/>
        </p:nvSpPr>
        <p:spPr>
          <a:xfrm>
            <a:off x="6435571" y="5968091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6,022.10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6007" y="3694350"/>
            <a:ext cx="104260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endParaRPr lang="en-US" dirty="0"/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11630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cau hoi c"/>
          <p:cNvSpPr txBox="1"/>
          <p:nvPr/>
        </p:nvSpPr>
        <p:spPr>
          <a:xfrm>
            <a:off x="1110758" y="59511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10758" y="50691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cau hoi d"/>
          <p:cNvSpPr txBox="1"/>
          <p:nvPr/>
        </p:nvSpPr>
        <p:spPr>
          <a:xfrm>
            <a:off x="6435570" y="5943226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/>
          <p:cNvSpPr/>
          <p:nvPr/>
        </p:nvSpPr>
        <p:spPr>
          <a:xfrm>
            <a:off x="102788" y="107752"/>
            <a:ext cx="11986424" cy="6667471"/>
          </a:xfrm>
          <a:prstGeom prst="roundRect">
            <a:avLst>
              <a:gd name="adj" fmla="val 6148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/>
          <p:cNvSpPr/>
          <p:nvPr/>
        </p:nvSpPr>
        <p:spPr>
          <a:xfrm flipH="1">
            <a:off x="189144" y="227971"/>
            <a:ext cx="11813712" cy="6427033"/>
          </a:xfrm>
          <a:prstGeom prst="roundRect">
            <a:avLst>
              <a:gd name="adj" fmla="val 4945"/>
            </a:avLst>
          </a:prstGeom>
          <a:gradFill flip="none" rotWithShape="1">
            <a:gsLst>
              <a:gs pos="29000">
                <a:srgbClr val="C3E7ED"/>
              </a:gs>
              <a:gs pos="100000">
                <a:schemeClr val="bg1"/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/>
          <p:cNvSpPr/>
          <p:nvPr/>
        </p:nvSpPr>
        <p:spPr>
          <a:xfrm flipH="1">
            <a:off x="658380" y="774499"/>
            <a:ext cx="10982652" cy="5333977"/>
          </a:xfrm>
          <a:prstGeom prst="roundRect">
            <a:avLst>
              <a:gd name="adj" fmla="val 3583"/>
            </a:avLst>
          </a:prstGeom>
          <a:gradFill>
            <a:gsLst>
              <a:gs pos="34000">
                <a:srgbClr val="FEFFEC"/>
              </a:gs>
              <a:gs pos="100000">
                <a:schemeClr val="bg1"/>
              </a:gs>
            </a:gsLst>
            <a:lin ang="0" scaled="1"/>
          </a:gradFill>
          <a:ln w="285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: Rounded Corners 187"/>
          <p:cNvSpPr/>
          <p:nvPr/>
        </p:nvSpPr>
        <p:spPr>
          <a:xfrm>
            <a:off x="410274" y="478447"/>
            <a:ext cx="11412093" cy="5904000"/>
          </a:xfrm>
          <a:prstGeom prst="roundRect">
            <a:avLst>
              <a:gd name="adj" fmla="val 3820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600" y="1666205"/>
            <a:ext cx="10220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XIN CHÚC MỪNG NHỮNG BẠN CÓ CÂU TRẢ LỜI CHÍNH XÁC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0"/>
          <a:stretch>
            <a:fillRect/>
          </a:stretch>
        </p:blipFill>
        <p:spPr>
          <a:xfrm>
            <a:off x="1629553" y="3745247"/>
            <a:ext cx="9219211" cy="2363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18096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28788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3991856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99799" y="3355554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4255" y="3697522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4" y="5752648"/>
            <a:ext cx="5249773" cy="81008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4" y="4868479"/>
            <a:ext cx="5249773" cy="8309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510721" y="5752648"/>
            <a:ext cx="46504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515363" y="4877256"/>
            <a:ext cx="46504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1" y="4855059"/>
            <a:ext cx="5249773" cy="844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1" y="5752648"/>
            <a:ext cx="5249773" cy="81008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26218" y="4983207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7" y="5887889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19235" y="4118697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99800" y="3492730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1 mol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/>
          <p:cNvSpPr txBox="1"/>
          <p:nvPr/>
        </p:nvSpPr>
        <p:spPr>
          <a:xfrm>
            <a:off x="1106008" y="5116773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accent4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24,79 L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endParaRPr lang="en-US" sz="2000" dirty="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25546" y="5943125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accent4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C.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0,247 L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endParaRPr lang="en-US" sz="2000" dirty="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/>
          <p:cNvSpPr txBox="1"/>
          <p:nvPr/>
        </p:nvSpPr>
        <p:spPr>
          <a:xfrm>
            <a:off x="6435570" y="5095581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accent4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2,47 L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endParaRPr lang="en-US" sz="2000" dirty="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16035" y="5973559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accent4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24,79 mL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endParaRPr lang="en-US" sz="2000" dirty="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0905" y="6124975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22825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39897" y="3973532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347565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4742" y="3618202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3" y="4799554"/>
            <a:ext cx="5249773" cy="90554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0" y="5752549"/>
            <a:ext cx="5249773" cy="81018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69" y="4804628"/>
            <a:ext cx="46504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941309" y="5832625"/>
            <a:ext cx="5109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0" y="4792276"/>
            <a:ext cx="5249773" cy="90719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3" y="5752549"/>
            <a:ext cx="5249773" cy="81018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26495" y="4997851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68" y="5857925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đktc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24,79 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613626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4285" y="387223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đktc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2,25 mol O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026495" y="5985958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C.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55,78 L</a:t>
            </a: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26495" y="5197162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24,79 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3848" y="6029459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5,57 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3020" y="3856847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đktc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= 5,6 L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45042" y="5988559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0,226 mol</a:t>
            </a:r>
          </a:p>
        </p:txBody>
      </p:sp>
      <p:sp>
        <p:nvSpPr>
          <p:cNvPr id="27" name="cau hoi b"/>
          <p:cNvSpPr txBox="1"/>
          <p:nvPr/>
        </p:nvSpPr>
        <p:spPr>
          <a:xfrm>
            <a:off x="6435571" y="5166647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0,334 mol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4284" y="5138670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0,27 mol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5990490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0,255 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6008" y="3801242"/>
            <a:ext cx="10135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kali: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5987519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800" dirty="0">
                <a:solidFill>
                  <a:schemeClr val="bg1"/>
                </a:solidFill>
              </a:rPr>
              <a:t>1 mol</a:t>
            </a:r>
          </a:p>
        </p:txBody>
      </p:sp>
      <p:sp>
        <p:nvSpPr>
          <p:cNvPr id="27" name="cau hoi b"/>
          <p:cNvSpPr txBox="1"/>
          <p:nvPr/>
        </p:nvSpPr>
        <p:spPr>
          <a:xfrm>
            <a:off x="6435571" y="5094960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094960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mol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5965716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 mol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5891" y="3866030"/>
            <a:ext cx="9860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1106007" y="5057971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7" y="5958224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</a:rPr>
              <a:t>Nặng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khí</a:t>
            </a:r>
            <a:r>
              <a:rPr lang="en-US" sz="2800" dirty="0">
                <a:solidFill>
                  <a:schemeClr val="bg1"/>
                </a:solidFill>
              </a:rPr>
              <a:t> 2,4 </a:t>
            </a:r>
            <a:r>
              <a:rPr lang="en-US" sz="2800" dirty="0" err="1">
                <a:solidFill>
                  <a:schemeClr val="bg1"/>
                </a:solidFill>
              </a:rPr>
              <a:t>lần</a:t>
            </a:r>
            <a:endParaRPr lang="en-US" sz="2800" dirty="0">
              <a:solidFill>
                <a:schemeClr val="bg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6355780" y="5096408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5988556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D.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Nhẹ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khí</a:t>
            </a:r>
            <a:r>
              <a:rPr lang="en-US" sz="2800" dirty="0">
                <a:solidFill>
                  <a:schemeClr val="bg1"/>
                </a:solidFill>
              </a:rPr>
              <a:t> 2,7 </a:t>
            </a:r>
            <a:r>
              <a:rPr lang="en-US" sz="2800" dirty="0" err="1">
                <a:solidFill>
                  <a:schemeClr val="bg1"/>
                </a:solidFill>
              </a:rPr>
              <a:t>lần</a:t>
            </a:r>
            <a:endParaRPr lang="en-US" sz="2800" dirty="0">
              <a:solidFill>
                <a:schemeClr val="bg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4255" y="3866029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9 : </a:t>
            </a:r>
            <a:r>
              <a:rPr lang="en-US" sz="3200" dirty="0" err="1">
                <a:solidFill>
                  <a:schemeClr val="bg1"/>
                </a:solidFill>
              </a:rPr>
              <a:t>Có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khí</a:t>
            </a:r>
            <a:r>
              <a:rPr lang="en-US" sz="3200" dirty="0">
                <a:solidFill>
                  <a:schemeClr val="bg1"/>
                </a:solidFill>
              </a:rPr>
              <a:t> N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dirty="0" err="1">
                <a:solidFill>
                  <a:schemeClr val="bg1"/>
                </a:solidFill>
              </a:rPr>
              <a:t>bằng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nào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515084" y="600944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</a:rPr>
              <a:t>Đặt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đứng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bình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515084" y="5165113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Đặt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bình</a:t>
            </a:r>
            <a:endParaRPr lang="en-US" sz="2800" dirty="0">
              <a:solidFill>
                <a:schemeClr val="bg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27225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</a:rPr>
              <a:t>Đặt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úp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bình</a:t>
            </a:r>
            <a:endParaRPr lang="en-US" sz="2800" dirty="0">
              <a:solidFill>
                <a:schemeClr val="bg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5958222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</a:rPr>
              <a:t>Cách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cũng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393</Words>
  <PresentationFormat>Widescreen</PresentationFormat>
  <Paragraphs>51</Paragraphs>
  <Slides>11</Slides>
  <Notes>0</Notes>
  <HiddenSlides>0</HiddenSlides>
  <MMClips>40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2022-07-19T03:11:00Z</dcterms:created>
  <dcterms:modified xsi:type="dcterms:W3CDTF">2023-05-16T17:03:33Z</dcterms:modified>
  <cp:version>n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7EB30E978C284469B10759DEB8677BD6</vt:lpwstr>
  </property>
  <property fmtid="{D5CDD505-2E9C-101B-9397-08002B2CF9AE}" pid="3" name="KSOProductBuildVer">
    <vt:lpwstr>1033-11.2.0.11254</vt:lpwstr>
  </property>
</Properties>
</file>