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1"/>
  </p:notesMasterIdLst>
  <p:sldIdLst>
    <p:sldId id="313" r:id="rId3"/>
    <p:sldId id="301"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32" r:id="rId25"/>
    <p:sldId id="353" r:id="rId26"/>
    <p:sldId id="319" r:id="rId27"/>
    <p:sldId id="317"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Lst>
  <p:sldSz cx="24384000" cy="13716000"/>
  <p:notesSz cx="6858000" cy="9144000"/>
  <p:custDataLst>
    <p:tags r:id="rId42"/>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7F7FF"/>
    <a:srgbClr val="D6F7FE"/>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2FB9A-64D6-4A46-8CD4-C4F2DAF66D0F}" v="181" dt="2022-03-24T17:50:55.958"/>
    <p1510:client id="{B0733B51-8933-4CFC-86D8-DC4427103EFC}" v="380" dt="2022-03-25T17:20:47.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3" autoAdjust="0"/>
    <p:restoredTop sz="94139" autoAdjust="0"/>
  </p:normalViewPr>
  <p:slideViewPr>
    <p:cSldViewPr>
      <p:cViewPr varScale="1">
        <p:scale>
          <a:sx n="46" d="100"/>
          <a:sy n="46" d="100"/>
        </p:scale>
        <p:origin x="-91" y="-101"/>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ăn Cảnh" userId="3374c81b8f87d1d8" providerId="LiveId" clId="{B0733B51-8933-4CFC-86D8-DC4427103EFC}"/>
    <pc:docChg chg="undo redo custSel addSld delSld modSld">
      <pc:chgData name="Văn Cảnh" userId="3374c81b8f87d1d8" providerId="LiveId" clId="{B0733B51-8933-4CFC-86D8-DC4427103EFC}" dt="2022-03-25T17:20:47.869" v="1026" actId="123"/>
      <pc:docMkLst>
        <pc:docMk/>
      </pc:docMkLst>
      <pc:sldChg chg="addSp delSp modSp add del mod delAnim modAnim">
        <pc:chgData name="Văn Cảnh" userId="3374c81b8f87d1d8" providerId="LiveId" clId="{B0733B51-8933-4CFC-86D8-DC4427103EFC}" dt="2022-03-25T16:51:12.809" v="598" actId="47"/>
        <pc:sldMkLst>
          <pc:docMk/>
          <pc:sldMk cId="1781698903" sldId="315"/>
        </pc:sldMkLst>
        <pc:spChg chg="mod">
          <ac:chgData name="Văn Cảnh" userId="3374c81b8f87d1d8" providerId="LiveId" clId="{B0733B51-8933-4CFC-86D8-DC4427103EFC}" dt="2022-03-25T16:40:08.452" v="449"/>
          <ac:spMkLst>
            <pc:docMk/>
            <pc:sldMk cId="1781698903" sldId="315"/>
            <ac:spMk id="27" creationId="{5B0B0E51-1074-4D26-A80B-3EF901852252}"/>
          </ac:spMkLst>
        </pc:spChg>
        <pc:spChg chg="mod">
          <ac:chgData name="Văn Cảnh" userId="3374c81b8f87d1d8" providerId="LiveId" clId="{B0733B51-8933-4CFC-86D8-DC4427103EFC}" dt="2022-03-25T16:40:08.452" v="449"/>
          <ac:spMkLst>
            <pc:docMk/>
            <pc:sldMk cId="1781698903" sldId="315"/>
            <ac:spMk id="28" creationId="{B0712FE0-40A5-43DD-B73F-14E72E9EBAB6}"/>
          </ac:spMkLst>
        </pc:spChg>
        <pc:spChg chg="mod">
          <ac:chgData name="Văn Cảnh" userId="3374c81b8f87d1d8" providerId="LiveId" clId="{B0733B51-8933-4CFC-86D8-DC4427103EFC}" dt="2022-03-25T16:40:08.452" v="449"/>
          <ac:spMkLst>
            <pc:docMk/>
            <pc:sldMk cId="1781698903" sldId="315"/>
            <ac:spMk id="29" creationId="{DA56C028-88F3-4B20-A006-437755C0B830}"/>
          </ac:spMkLst>
        </pc:spChg>
        <pc:spChg chg="mod">
          <ac:chgData name="Văn Cảnh" userId="3374c81b8f87d1d8" providerId="LiveId" clId="{B0733B51-8933-4CFC-86D8-DC4427103EFC}" dt="2022-03-25T16:40:08.452" v="449"/>
          <ac:spMkLst>
            <pc:docMk/>
            <pc:sldMk cId="1781698903" sldId="315"/>
            <ac:spMk id="30" creationId="{E273F75D-9607-44A6-9449-27C03C22D773}"/>
          </ac:spMkLst>
        </pc:spChg>
        <pc:spChg chg="mod">
          <ac:chgData name="Văn Cảnh" userId="3374c81b8f87d1d8" providerId="LiveId" clId="{B0733B51-8933-4CFC-86D8-DC4427103EFC}" dt="2022-03-25T16:40:08.452" v="449"/>
          <ac:spMkLst>
            <pc:docMk/>
            <pc:sldMk cId="1781698903" sldId="315"/>
            <ac:spMk id="31" creationId="{96BBAE3D-7F23-4619-A42A-38ABE2165D68}"/>
          </ac:spMkLst>
        </pc:spChg>
        <pc:spChg chg="mod">
          <ac:chgData name="Văn Cảnh" userId="3374c81b8f87d1d8" providerId="LiveId" clId="{B0733B51-8933-4CFC-86D8-DC4427103EFC}" dt="2022-03-25T16:49:19.011" v="594" actId="20577"/>
          <ac:spMkLst>
            <pc:docMk/>
            <pc:sldMk cId="1781698903" sldId="315"/>
            <ac:spMk id="33" creationId="{36607E34-19CF-4937-B861-0200E210D46B}"/>
          </ac:spMkLst>
        </pc:spChg>
        <pc:spChg chg="mod">
          <ac:chgData name="Văn Cảnh" userId="3374c81b8f87d1d8" providerId="LiveId" clId="{B0733B51-8933-4CFC-86D8-DC4427103EFC}" dt="2022-03-25T16:40:19.811" v="451"/>
          <ac:spMkLst>
            <pc:docMk/>
            <pc:sldMk cId="1781698903" sldId="315"/>
            <ac:spMk id="41" creationId="{AE5A3EF5-874F-404D-BF33-E7FDBDF137AC}"/>
          </ac:spMkLst>
        </pc:spChg>
        <pc:spChg chg="mod">
          <ac:chgData name="Văn Cảnh" userId="3374c81b8f87d1d8" providerId="LiveId" clId="{B0733B51-8933-4CFC-86D8-DC4427103EFC}" dt="2022-03-25T16:40:19.811" v="451"/>
          <ac:spMkLst>
            <pc:docMk/>
            <pc:sldMk cId="1781698903" sldId="315"/>
            <ac:spMk id="42" creationId="{96261525-2FF1-4C48-B0D4-5A7F77EA5864}"/>
          </ac:spMkLst>
        </pc:spChg>
        <pc:spChg chg="mod">
          <ac:chgData name="Văn Cảnh" userId="3374c81b8f87d1d8" providerId="LiveId" clId="{B0733B51-8933-4CFC-86D8-DC4427103EFC}" dt="2022-03-25T16:40:19.811" v="451"/>
          <ac:spMkLst>
            <pc:docMk/>
            <pc:sldMk cId="1781698903" sldId="315"/>
            <ac:spMk id="43" creationId="{1E5025FB-AA81-4969-88D9-E0D070B0AC1E}"/>
          </ac:spMkLst>
        </pc:spChg>
        <pc:spChg chg="mod">
          <ac:chgData name="Văn Cảnh" userId="3374c81b8f87d1d8" providerId="LiveId" clId="{B0733B51-8933-4CFC-86D8-DC4427103EFC}" dt="2022-03-25T16:49:13.591" v="570" actId="20577"/>
          <ac:spMkLst>
            <pc:docMk/>
            <pc:sldMk cId="1781698903" sldId="315"/>
            <ac:spMk id="44" creationId="{85F2E283-0FDE-478C-9951-A3CF8B65136D}"/>
          </ac:spMkLst>
        </pc:spChg>
        <pc:grpChg chg="del">
          <ac:chgData name="Văn Cảnh" userId="3374c81b8f87d1d8" providerId="LiveId" clId="{B0733B51-8933-4CFC-86D8-DC4427103EFC}" dt="2022-03-25T16:40:07.356" v="448" actId="478"/>
          <ac:grpSpMkLst>
            <pc:docMk/>
            <pc:sldMk cId="1781698903" sldId="315"/>
            <ac:grpSpMk id="2" creationId="{2E29BFA7-E12A-4CBB-98F4-7D8BABA5D3DC}"/>
          </ac:grpSpMkLst>
        </pc:grpChg>
        <pc:grpChg chg="add del mod">
          <ac:chgData name="Văn Cảnh" userId="3374c81b8f87d1d8" providerId="LiveId" clId="{B0733B51-8933-4CFC-86D8-DC4427103EFC}" dt="2022-03-25T16:40:18.816" v="450" actId="478"/>
          <ac:grpSpMkLst>
            <pc:docMk/>
            <pc:sldMk cId="1781698903" sldId="315"/>
            <ac:grpSpMk id="26" creationId="{E66CEAFC-069E-4C6F-87A8-A68127840E05}"/>
          </ac:grpSpMkLst>
        </pc:grpChg>
        <pc:grpChg chg="add mod">
          <ac:chgData name="Văn Cảnh" userId="3374c81b8f87d1d8" providerId="LiveId" clId="{B0733B51-8933-4CFC-86D8-DC4427103EFC}" dt="2022-03-25T16:40:19.811" v="451"/>
          <ac:grpSpMkLst>
            <pc:docMk/>
            <pc:sldMk cId="1781698903" sldId="315"/>
            <ac:grpSpMk id="32" creationId="{FBC27C4F-784A-4FAB-8BA2-B9927AD589CF}"/>
          </ac:grpSpMkLst>
        </pc:grpChg>
      </pc:sldChg>
      <pc:sldChg chg="modSp">
        <pc:chgData name="Văn Cảnh" userId="3374c81b8f87d1d8" providerId="LiveId" clId="{B0733B51-8933-4CFC-86D8-DC4427103EFC}" dt="2022-03-25T17:20:37.241" v="1018" actId="123"/>
        <pc:sldMkLst>
          <pc:docMk/>
          <pc:sldMk cId="852108984" sldId="317"/>
        </pc:sldMkLst>
        <pc:spChg chg="mod">
          <ac:chgData name="Văn Cảnh" userId="3374c81b8f87d1d8" providerId="LiveId" clId="{B0733B51-8933-4CFC-86D8-DC4427103EFC}" dt="2022-03-25T17:20:37.241" v="1018" actId="123"/>
          <ac:spMkLst>
            <pc:docMk/>
            <pc:sldMk cId="852108984" sldId="317"/>
            <ac:spMk id="28" creationId="{A7825A4C-8E56-4B3F-91DB-B1AB695BEFF0}"/>
          </ac:spMkLst>
        </pc:spChg>
      </pc:sldChg>
      <pc:sldChg chg="modSp mod">
        <pc:chgData name="Văn Cảnh" userId="3374c81b8f87d1d8" providerId="LiveId" clId="{B0733B51-8933-4CFC-86D8-DC4427103EFC}" dt="2022-03-25T17:20:35.543" v="1017" actId="123"/>
        <pc:sldMkLst>
          <pc:docMk/>
          <pc:sldMk cId="1757226879" sldId="319"/>
        </pc:sldMkLst>
        <pc:spChg chg="mod">
          <ac:chgData name="Văn Cảnh" userId="3374c81b8f87d1d8" providerId="LiveId" clId="{B0733B51-8933-4CFC-86D8-DC4427103EFC}" dt="2022-03-25T17:20:35.543" v="1017" actId="123"/>
          <ac:spMkLst>
            <pc:docMk/>
            <pc:sldMk cId="1757226879" sldId="319"/>
            <ac:spMk id="27" creationId="{A2BA0B98-8392-4EA9-820D-3360EAB5C1D7}"/>
          </ac:spMkLst>
        </pc:spChg>
        <pc:spChg chg="mod">
          <ac:chgData name="Văn Cảnh" userId="3374c81b8f87d1d8" providerId="LiveId" clId="{B0733B51-8933-4CFC-86D8-DC4427103EFC}" dt="2022-03-25T17:20:34.904" v="1016" actId="123"/>
          <ac:spMkLst>
            <pc:docMk/>
            <pc:sldMk cId="1757226879" sldId="319"/>
            <ac:spMk id="42" creationId="{77A07A8C-0C66-46F5-9492-F3FF15272385}"/>
          </ac:spMkLst>
        </pc:spChg>
      </pc:sldChg>
      <pc:sldChg chg="modSp mod">
        <pc:chgData name="Văn Cảnh" userId="3374c81b8f87d1d8" providerId="LiveId" clId="{B0733B51-8933-4CFC-86D8-DC4427103EFC}" dt="2022-03-25T17:20:42.981" v="1022" actId="123"/>
        <pc:sldMkLst>
          <pc:docMk/>
          <pc:sldMk cId="2643823366" sldId="320"/>
        </pc:sldMkLst>
        <pc:spChg chg="mod">
          <ac:chgData name="Văn Cảnh" userId="3374c81b8f87d1d8" providerId="LiveId" clId="{B0733B51-8933-4CFC-86D8-DC4427103EFC}" dt="2022-03-25T17:20:42.981" v="1022" actId="123"/>
          <ac:spMkLst>
            <pc:docMk/>
            <pc:sldMk cId="2643823366" sldId="320"/>
            <ac:spMk id="26" creationId="{5E1B3A97-2DF2-4DCD-99DC-B5A87CD0B7E5}"/>
          </ac:spMkLst>
        </pc:spChg>
        <pc:spChg chg="mod">
          <ac:chgData name="Văn Cảnh" userId="3374c81b8f87d1d8" providerId="LiveId" clId="{B0733B51-8933-4CFC-86D8-DC4427103EFC}" dt="2022-03-25T17:20:40.346" v="1019" actId="123"/>
          <ac:spMkLst>
            <pc:docMk/>
            <pc:sldMk cId="2643823366" sldId="320"/>
            <ac:spMk id="50" creationId="{8D557157-96B9-48BA-A2E7-BFA278F98A25}"/>
          </ac:spMkLst>
        </pc:spChg>
      </pc:sldChg>
      <pc:sldChg chg="modSp mod">
        <pc:chgData name="Văn Cảnh" userId="3374c81b8f87d1d8" providerId="LiveId" clId="{B0733B51-8933-4CFC-86D8-DC4427103EFC}" dt="2022-03-25T17:20:45.334" v="1024" actId="123"/>
        <pc:sldMkLst>
          <pc:docMk/>
          <pc:sldMk cId="1180614153" sldId="321"/>
        </pc:sldMkLst>
        <pc:spChg chg="mod">
          <ac:chgData name="Văn Cảnh" userId="3374c81b8f87d1d8" providerId="LiveId" clId="{B0733B51-8933-4CFC-86D8-DC4427103EFC}" dt="2022-03-25T17:20:44.673" v="1023" actId="123"/>
          <ac:spMkLst>
            <pc:docMk/>
            <pc:sldMk cId="1180614153" sldId="321"/>
            <ac:spMk id="49" creationId="{999CB340-A16B-482F-A3FF-36F2BB116FA3}"/>
          </ac:spMkLst>
        </pc:spChg>
        <pc:spChg chg="mod">
          <ac:chgData name="Văn Cảnh" userId="3374c81b8f87d1d8" providerId="LiveId" clId="{B0733B51-8933-4CFC-86D8-DC4427103EFC}" dt="2022-03-25T17:20:45.334" v="1024" actId="123"/>
          <ac:spMkLst>
            <pc:docMk/>
            <pc:sldMk cId="1180614153" sldId="321"/>
            <ac:spMk id="50" creationId="{84491DCD-4096-46B2-AFB5-904AC9E6ED1D}"/>
          </ac:spMkLst>
        </pc:spChg>
      </pc:sldChg>
      <pc:sldChg chg="modSp">
        <pc:chgData name="Văn Cảnh" userId="3374c81b8f87d1d8" providerId="LiveId" clId="{B0733B51-8933-4CFC-86D8-DC4427103EFC}" dt="2022-03-25T17:20:47.869" v="1026" actId="123"/>
        <pc:sldMkLst>
          <pc:docMk/>
          <pc:sldMk cId="2450958446" sldId="322"/>
        </pc:sldMkLst>
        <pc:spChg chg="mod">
          <ac:chgData name="Văn Cảnh" userId="3374c81b8f87d1d8" providerId="LiveId" clId="{B0733B51-8933-4CFC-86D8-DC4427103EFC}" dt="2022-03-25T17:20:47.869" v="1026" actId="123"/>
          <ac:spMkLst>
            <pc:docMk/>
            <pc:sldMk cId="2450958446" sldId="322"/>
            <ac:spMk id="14" creationId="{20930986-2499-495F-9943-397183223A57}"/>
          </ac:spMkLst>
        </pc:spChg>
      </pc:sldChg>
      <pc:sldChg chg="modSp mod">
        <pc:chgData name="Văn Cảnh" userId="3374c81b8f87d1d8" providerId="LiveId" clId="{B0733B51-8933-4CFC-86D8-DC4427103EFC}" dt="2022-03-25T17:20:29.731" v="1013" actId="123"/>
        <pc:sldMkLst>
          <pc:docMk/>
          <pc:sldMk cId="2084403003" sldId="332"/>
        </pc:sldMkLst>
        <pc:spChg chg="mod">
          <ac:chgData name="Văn Cảnh" userId="3374c81b8f87d1d8" providerId="LiveId" clId="{B0733B51-8933-4CFC-86D8-DC4427103EFC}" dt="2022-03-25T17:20:27.562" v="1010" actId="123"/>
          <ac:spMkLst>
            <pc:docMk/>
            <pc:sldMk cId="2084403003" sldId="332"/>
            <ac:spMk id="3" creationId="{E5C8CF20-A188-40A3-A095-8424A5327F85}"/>
          </ac:spMkLst>
        </pc:spChg>
        <pc:spChg chg="mod">
          <ac:chgData name="Văn Cảnh" userId="3374c81b8f87d1d8" providerId="LiveId" clId="{B0733B51-8933-4CFC-86D8-DC4427103EFC}" dt="2022-03-25T17:20:28.756" v="1012" actId="123"/>
          <ac:spMkLst>
            <pc:docMk/>
            <pc:sldMk cId="2084403003" sldId="332"/>
            <ac:spMk id="24" creationId="{BA820F67-58D8-4644-8FFA-523A9B7B88A6}"/>
          </ac:spMkLst>
        </pc:spChg>
        <pc:spChg chg="mod">
          <ac:chgData name="Văn Cảnh" userId="3374c81b8f87d1d8" providerId="LiveId" clId="{B0733B51-8933-4CFC-86D8-DC4427103EFC}" dt="2022-03-25T17:20:29.731" v="1013" actId="123"/>
          <ac:spMkLst>
            <pc:docMk/>
            <pc:sldMk cId="2084403003" sldId="332"/>
            <ac:spMk id="25" creationId="{35C77573-004B-47AB-A06D-169C5ED317A4}"/>
          </ac:spMkLst>
        </pc:spChg>
      </pc:sldChg>
      <pc:sldChg chg="modSp">
        <pc:chgData name="Văn Cảnh" userId="3374c81b8f87d1d8" providerId="LiveId" clId="{B0733B51-8933-4CFC-86D8-DC4427103EFC}" dt="2022-03-25T16:18:17.221" v="229" actId="255"/>
        <pc:sldMkLst>
          <pc:docMk/>
          <pc:sldMk cId="3323963086" sldId="333"/>
        </pc:sldMkLst>
        <pc:spChg chg="mod">
          <ac:chgData name="Văn Cảnh" userId="3374c81b8f87d1d8" providerId="LiveId" clId="{B0733B51-8933-4CFC-86D8-DC4427103EFC}" dt="2022-03-25T16:18:17.221" v="229" actId="255"/>
          <ac:spMkLst>
            <pc:docMk/>
            <pc:sldMk cId="3323963086" sldId="333"/>
            <ac:spMk id="3" creationId="{E5C8CF20-A188-40A3-A095-8424A5327F85}"/>
          </ac:spMkLst>
        </pc:spChg>
      </pc:sldChg>
      <pc:sldChg chg="addSp delSp modSp mod modAnim">
        <pc:chgData name="Văn Cảnh" userId="3374c81b8f87d1d8" providerId="LiveId" clId="{B0733B51-8933-4CFC-86D8-DC4427103EFC}" dt="2022-03-25T17:18:57.634" v="959" actId="123"/>
        <pc:sldMkLst>
          <pc:docMk/>
          <pc:sldMk cId="865952264" sldId="334"/>
        </pc:sldMkLst>
        <pc:spChg chg="mod">
          <ac:chgData name="Văn Cảnh" userId="3374c81b8f87d1d8" providerId="LiveId" clId="{B0733B51-8933-4CFC-86D8-DC4427103EFC}" dt="2022-03-25T17:18:57.161" v="958" actId="123"/>
          <ac:spMkLst>
            <pc:docMk/>
            <pc:sldMk cId="865952264" sldId="334"/>
            <ac:spMk id="44" creationId="{1A04E56E-94E6-4E9A-83AE-5A713E7E6A56}"/>
          </ac:spMkLst>
        </pc:spChg>
        <pc:spChg chg="mod">
          <ac:chgData name="Văn Cảnh" userId="3374c81b8f87d1d8" providerId="LiveId" clId="{B0733B51-8933-4CFC-86D8-DC4427103EFC}" dt="2022-03-25T16:36:44.103" v="433" actId="165"/>
          <ac:spMkLst>
            <pc:docMk/>
            <pc:sldMk cId="865952264" sldId="334"/>
            <ac:spMk id="47" creationId="{231EFF96-6FDB-45EC-AA38-13F6AC1C047C}"/>
          </ac:spMkLst>
        </pc:spChg>
        <pc:spChg chg="mod">
          <ac:chgData name="Văn Cảnh" userId="3374c81b8f87d1d8" providerId="LiveId" clId="{B0733B51-8933-4CFC-86D8-DC4427103EFC}" dt="2022-03-25T16:36:44.103" v="433" actId="165"/>
          <ac:spMkLst>
            <pc:docMk/>
            <pc:sldMk cId="865952264" sldId="334"/>
            <ac:spMk id="48" creationId="{936EA72D-2CC4-4FC5-A11E-C93F82164CDE}"/>
          </ac:spMkLst>
        </pc:spChg>
        <pc:spChg chg="mod">
          <ac:chgData name="Văn Cảnh" userId="3374c81b8f87d1d8" providerId="LiveId" clId="{B0733B51-8933-4CFC-86D8-DC4427103EFC}" dt="2022-03-25T16:36:44.103" v="433" actId="165"/>
          <ac:spMkLst>
            <pc:docMk/>
            <pc:sldMk cId="865952264" sldId="334"/>
            <ac:spMk id="49" creationId="{2F00DEC8-5534-408B-8297-6F5E064EB7A3}"/>
          </ac:spMkLst>
        </pc:spChg>
        <pc:spChg chg="mod">
          <ac:chgData name="Văn Cảnh" userId="3374c81b8f87d1d8" providerId="LiveId" clId="{B0733B51-8933-4CFC-86D8-DC4427103EFC}" dt="2022-03-25T16:36:44.103" v="433" actId="165"/>
          <ac:spMkLst>
            <pc:docMk/>
            <pc:sldMk cId="865952264" sldId="334"/>
            <ac:spMk id="50" creationId="{B2BB3821-36E1-4185-B02D-6219F83C257B}"/>
          </ac:spMkLst>
        </pc:spChg>
        <pc:spChg chg="mod">
          <ac:chgData name="Văn Cảnh" userId="3374c81b8f87d1d8" providerId="LiveId" clId="{B0733B51-8933-4CFC-86D8-DC4427103EFC}" dt="2022-03-25T16:36:44.103" v="433" actId="165"/>
          <ac:spMkLst>
            <pc:docMk/>
            <pc:sldMk cId="865952264" sldId="334"/>
            <ac:spMk id="59" creationId="{7A1BC79F-E2C8-4C7C-84BA-DEB51F95102C}"/>
          </ac:spMkLst>
        </pc:spChg>
        <pc:spChg chg="mod topLvl">
          <ac:chgData name="Văn Cảnh" userId="3374c81b8f87d1d8" providerId="LiveId" clId="{B0733B51-8933-4CFC-86D8-DC4427103EFC}" dt="2022-03-25T16:36:52.851" v="435" actId="164"/>
          <ac:spMkLst>
            <pc:docMk/>
            <pc:sldMk cId="865952264" sldId="334"/>
            <ac:spMk id="72" creationId="{E0DF60D7-D16D-4130-8240-C5B4ED3B3931}"/>
          </ac:spMkLst>
        </pc:spChg>
        <pc:spChg chg="mod">
          <ac:chgData name="Văn Cảnh" userId="3374c81b8f87d1d8" providerId="LiveId" clId="{B0733B51-8933-4CFC-86D8-DC4427103EFC}" dt="2022-03-25T17:18:57.634" v="959" actId="123"/>
          <ac:spMkLst>
            <pc:docMk/>
            <pc:sldMk cId="865952264" sldId="334"/>
            <ac:spMk id="74" creationId="{A6C470C3-8BC0-41D7-85C3-6BF08CB76404}"/>
          </ac:spMkLst>
        </pc:spChg>
        <pc:grpChg chg="add mod">
          <ac:chgData name="Văn Cảnh" userId="3374c81b8f87d1d8" providerId="LiveId" clId="{B0733B51-8933-4CFC-86D8-DC4427103EFC}" dt="2022-03-25T16:36:52.851" v="435" actId="164"/>
          <ac:grpSpMkLst>
            <pc:docMk/>
            <pc:sldMk cId="865952264" sldId="334"/>
            <ac:grpSpMk id="3" creationId="{B4A18748-8EE5-49A7-A5B7-9EB01B49D0A0}"/>
          </ac:grpSpMkLst>
        </pc:grpChg>
        <pc:grpChg chg="del">
          <ac:chgData name="Văn Cảnh" userId="3374c81b8f87d1d8" providerId="LiveId" clId="{B0733B51-8933-4CFC-86D8-DC4427103EFC}" dt="2022-03-25T16:36:44.103" v="433" actId="165"/>
          <ac:grpSpMkLst>
            <pc:docMk/>
            <pc:sldMk cId="865952264" sldId="334"/>
            <ac:grpSpMk id="10" creationId="{248A0534-14F9-4423-8FC2-413214AB101B}"/>
          </ac:grpSpMkLst>
        </pc:grpChg>
        <pc:grpChg chg="mod topLvl">
          <ac:chgData name="Văn Cảnh" userId="3374c81b8f87d1d8" providerId="LiveId" clId="{B0733B51-8933-4CFC-86D8-DC4427103EFC}" dt="2022-03-25T16:36:52.851" v="435" actId="164"/>
          <ac:grpSpMkLst>
            <pc:docMk/>
            <pc:sldMk cId="865952264" sldId="334"/>
            <ac:grpSpMk id="45" creationId="{4E6D5532-96B9-4E24-AFEE-80769DB2B44B}"/>
          </ac:grpSpMkLst>
        </pc:grpChg>
        <pc:grpChg chg="mod">
          <ac:chgData name="Văn Cảnh" userId="3374c81b8f87d1d8" providerId="LiveId" clId="{B0733B51-8933-4CFC-86D8-DC4427103EFC}" dt="2022-03-25T16:36:44.103" v="433" actId="165"/>
          <ac:grpSpMkLst>
            <pc:docMk/>
            <pc:sldMk cId="865952264" sldId="334"/>
            <ac:grpSpMk id="46" creationId="{2D5041F0-3D20-4C63-837F-2E7C92B14989}"/>
          </ac:grpSpMkLst>
        </pc:grpChg>
        <pc:grpChg chg="mod">
          <ac:chgData name="Văn Cảnh" userId="3374c81b8f87d1d8" providerId="LiveId" clId="{B0733B51-8933-4CFC-86D8-DC4427103EFC}" dt="2022-03-25T16:01:52.254" v="48" actId="14100"/>
          <ac:grpSpMkLst>
            <pc:docMk/>
            <pc:sldMk cId="865952264" sldId="334"/>
            <ac:grpSpMk id="73" creationId="{4AF817D0-6A59-494C-85BC-EC23C8516691}"/>
          </ac:grpSpMkLst>
        </pc:grpChg>
        <pc:picChg chg="mod">
          <ac:chgData name="Văn Cảnh" userId="3374c81b8f87d1d8" providerId="LiveId" clId="{B0733B51-8933-4CFC-86D8-DC4427103EFC}" dt="2022-03-25T16:18:36.030" v="231" actId="1076"/>
          <ac:picMkLst>
            <pc:docMk/>
            <pc:sldMk cId="865952264" sldId="334"/>
            <ac:picMk id="71" creationId="{C548FFD8-02B2-4C40-A4F0-FF65A4B22B80}"/>
          </ac:picMkLst>
        </pc:picChg>
      </pc:sldChg>
      <pc:sldChg chg="addSp delSp modSp mod">
        <pc:chgData name="Văn Cảnh" userId="3374c81b8f87d1d8" providerId="LiveId" clId="{B0733B51-8933-4CFC-86D8-DC4427103EFC}" dt="2022-03-25T17:19:00.314" v="961" actId="123"/>
        <pc:sldMkLst>
          <pc:docMk/>
          <pc:sldMk cId="2366783613" sldId="335"/>
        </pc:sldMkLst>
        <pc:spChg chg="mod">
          <ac:chgData name="Văn Cảnh" userId="3374c81b8f87d1d8" providerId="LiveId" clId="{B0733B51-8933-4CFC-86D8-DC4427103EFC}" dt="2022-03-25T16:36:57.612" v="437"/>
          <ac:spMkLst>
            <pc:docMk/>
            <pc:sldMk cId="2366783613" sldId="335"/>
            <ac:spMk id="28" creationId="{C59D410B-35E1-4A26-8323-70876DA10677}"/>
          </ac:spMkLst>
        </pc:spChg>
        <pc:spChg chg="mod">
          <ac:chgData name="Văn Cảnh" userId="3374c81b8f87d1d8" providerId="LiveId" clId="{B0733B51-8933-4CFC-86D8-DC4427103EFC}" dt="2022-03-25T16:36:57.612" v="437"/>
          <ac:spMkLst>
            <pc:docMk/>
            <pc:sldMk cId="2366783613" sldId="335"/>
            <ac:spMk id="31" creationId="{D8AED691-2BAE-47F5-8AEB-72A4A5FAB6AA}"/>
          </ac:spMkLst>
        </pc:spChg>
        <pc:spChg chg="mod">
          <ac:chgData name="Văn Cảnh" userId="3374c81b8f87d1d8" providerId="LiveId" clId="{B0733B51-8933-4CFC-86D8-DC4427103EFC}" dt="2022-03-25T16:36:57.612" v="437"/>
          <ac:spMkLst>
            <pc:docMk/>
            <pc:sldMk cId="2366783613" sldId="335"/>
            <ac:spMk id="32" creationId="{CFBD15F2-DE98-406E-90F5-D8AE1EE8C7E2}"/>
          </ac:spMkLst>
        </pc:spChg>
        <pc:spChg chg="mod">
          <ac:chgData name="Văn Cảnh" userId="3374c81b8f87d1d8" providerId="LiveId" clId="{B0733B51-8933-4CFC-86D8-DC4427103EFC}" dt="2022-03-25T17:18:10.099" v="951" actId="1035"/>
          <ac:spMkLst>
            <pc:docMk/>
            <pc:sldMk cId="2366783613" sldId="335"/>
            <ac:spMk id="33" creationId="{71D3D19F-35E7-4708-9DF9-142726E9C86E}"/>
          </ac:spMkLst>
        </pc:spChg>
        <pc:spChg chg="mod">
          <ac:chgData name="Văn Cảnh" userId="3374c81b8f87d1d8" providerId="LiveId" clId="{B0733B51-8933-4CFC-86D8-DC4427103EFC}" dt="2022-03-25T16:36:57.612" v="437"/>
          <ac:spMkLst>
            <pc:docMk/>
            <pc:sldMk cId="2366783613" sldId="335"/>
            <ac:spMk id="34" creationId="{A06DFB6C-44D4-42B5-9688-F05B32AD1C19}"/>
          </ac:spMkLst>
        </pc:spChg>
        <pc:spChg chg="mod">
          <ac:chgData name="Văn Cảnh" userId="3374c81b8f87d1d8" providerId="LiveId" clId="{B0733B51-8933-4CFC-86D8-DC4427103EFC}" dt="2022-03-25T17:18:10.099" v="951" actId="1035"/>
          <ac:spMkLst>
            <pc:docMk/>
            <pc:sldMk cId="2366783613" sldId="335"/>
            <ac:spMk id="35" creationId="{C40F019E-446E-40F6-BAC5-FFC6BA00BFE4}"/>
          </ac:spMkLst>
        </pc:spChg>
        <pc:spChg chg="mod ord">
          <ac:chgData name="Văn Cảnh" userId="3374c81b8f87d1d8" providerId="LiveId" clId="{B0733B51-8933-4CFC-86D8-DC4427103EFC}" dt="2022-03-25T17:17:57.929" v="949" actId="1036"/>
          <ac:spMkLst>
            <pc:docMk/>
            <pc:sldMk cId="2366783613" sldId="335"/>
            <ac:spMk id="82" creationId="{80776566-E98C-4E3A-8234-F7C108AEFAC6}"/>
          </ac:spMkLst>
        </pc:spChg>
        <pc:spChg chg="mod">
          <ac:chgData name="Văn Cảnh" userId="3374c81b8f87d1d8" providerId="LiveId" clId="{B0733B51-8933-4CFC-86D8-DC4427103EFC}" dt="2022-03-25T17:19:00.314" v="961" actId="123"/>
          <ac:spMkLst>
            <pc:docMk/>
            <pc:sldMk cId="2366783613" sldId="335"/>
            <ac:spMk id="83" creationId="{3DD30A3B-E42E-4A1F-8AB9-53C0308D9766}"/>
          </ac:spMkLst>
        </pc:spChg>
        <pc:grpChg chg="add mod ord">
          <ac:chgData name="Văn Cảnh" userId="3374c81b8f87d1d8" providerId="LiveId" clId="{B0733B51-8933-4CFC-86D8-DC4427103EFC}" dt="2022-03-25T16:37:00.286" v="438" actId="167"/>
          <ac:grpSpMkLst>
            <pc:docMk/>
            <pc:sldMk cId="2366783613" sldId="335"/>
            <ac:grpSpMk id="27" creationId="{EB4182A7-1FDA-4E02-8F4E-C7FB717E2595}"/>
          </ac:grpSpMkLst>
        </pc:grpChg>
        <pc:grpChg chg="mod">
          <ac:chgData name="Văn Cảnh" userId="3374c81b8f87d1d8" providerId="LiveId" clId="{B0733B51-8933-4CFC-86D8-DC4427103EFC}" dt="2022-03-25T16:36:57.612" v="437"/>
          <ac:grpSpMkLst>
            <pc:docMk/>
            <pc:sldMk cId="2366783613" sldId="335"/>
            <ac:grpSpMk id="29" creationId="{249606CF-80BE-441C-872D-705DB9B83BF7}"/>
          </ac:grpSpMkLst>
        </pc:grpChg>
        <pc:grpChg chg="mod">
          <ac:chgData name="Văn Cảnh" userId="3374c81b8f87d1d8" providerId="LiveId" clId="{B0733B51-8933-4CFC-86D8-DC4427103EFC}" dt="2022-03-25T16:36:57.612" v="437"/>
          <ac:grpSpMkLst>
            <pc:docMk/>
            <pc:sldMk cId="2366783613" sldId="335"/>
            <ac:grpSpMk id="30" creationId="{4FD05A81-8750-45E4-9721-09E961239585}"/>
          </ac:grpSpMkLst>
        </pc:grpChg>
        <pc:grpChg chg="del">
          <ac:chgData name="Văn Cảnh" userId="3374c81b8f87d1d8" providerId="LiveId" clId="{B0733B51-8933-4CFC-86D8-DC4427103EFC}" dt="2022-03-25T16:36:56.769" v="436" actId="478"/>
          <ac:grpSpMkLst>
            <pc:docMk/>
            <pc:sldMk cId="2366783613" sldId="335"/>
            <ac:grpSpMk id="55" creationId="{752536D1-7643-4731-B685-1F5A52103C6D}"/>
          </ac:grpSpMkLst>
        </pc:grpChg>
      </pc:sldChg>
      <pc:sldChg chg="addSp delSp modSp mod modAnim">
        <pc:chgData name="Văn Cảnh" userId="3374c81b8f87d1d8" providerId="LiveId" clId="{B0733B51-8933-4CFC-86D8-DC4427103EFC}" dt="2022-03-25T17:19:03.612" v="965" actId="123"/>
        <pc:sldMkLst>
          <pc:docMk/>
          <pc:sldMk cId="3235562862" sldId="336"/>
        </pc:sldMkLst>
        <pc:spChg chg="mod">
          <ac:chgData name="Văn Cảnh" userId="3374c81b8f87d1d8" providerId="LiveId" clId="{B0733B51-8933-4CFC-86D8-DC4427103EFC}" dt="2022-03-25T16:37:09.811" v="440"/>
          <ac:spMkLst>
            <pc:docMk/>
            <pc:sldMk cId="3235562862" sldId="336"/>
            <ac:spMk id="30" creationId="{4037BF9A-D324-47A1-B18F-4B8EBD779EB2}"/>
          </ac:spMkLst>
        </pc:spChg>
        <pc:spChg chg="mod">
          <ac:chgData name="Văn Cảnh" userId="3374c81b8f87d1d8" providerId="LiveId" clId="{B0733B51-8933-4CFC-86D8-DC4427103EFC}" dt="2022-03-25T16:37:09.811" v="440"/>
          <ac:spMkLst>
            <pc:docMk/>
            <pc:sldMk cId="3235562862" sldId="336"/>
            <ac:spMk id="33" creationId="{72040C5E-0C22-4C9E-8AD8-295701E88EAA}"/>
          </ac:spMkLst>
        </pc:spChg>
        <pc:spChg chg="mod">
          <ac:chgData name="Văn Cảnh" userId="3374c81b8f87d1d8" providerId="LiveId" clId="{B0733B51-8933-4CFC-86D8-DC4427103EFC}" dt="2022-03-25T16:37:09.811" v="440"/>
          <ac:spMkLst>
            <pc:docMk/>
            <pc:sldMk cId="3235562862" sldId="336"/>
            <ac:spMk id="34" creationId="{CD16E270-5947-44E1-923D-9AE8BB758D79}"/>
          </ac:spMkLst>
        </pc:spChg>
        <pc:spChg chg="mod">
          <ac:chgData name="Văn Cảnh" userId="3374c81b8f87d1d8" providerId="LiveId" clId="{B0733B51-8933-4CFC-86D8-DC4427103EFC}" dt="2022-03-25T16:37:09.811" v="440"/>
          <ac:spMkLst>
            <pc:docMk/>
            <pc:sldMk cId="3235562862" sldId="336"/>
            <ac:spMk id="35" creationId="{4EC17F32-748E-4304-A529-DDB3C7D629BC}"/>
          </ac:spMkLst>
        </pc:spChg>
        <pc:spChg chg="mod">
          <ac:chgData name="Văn Cảnh" userId="3374c81b8f87d1d8" providerId="LiveId" clId="{B0733B51-8933-4CFC-86D8-DC4427103EFC}" dt="2022-03-25T16:37:09.811" v="440"/>
          <ac:spMkLst>
            <pc:docMk/>
            <pc:sldMk cId="3235562862" sldId="336"/>
            <ac:spMk id="36" creationId="{E818F19F-C9C4-4E3D-8C89-107CE62D08DA}"/>
          </ac:spMkLst>
        </pc:spChg>
        <pc:spChg chg="mod">
          <ac:chgData name="Văn Cảnh" userId="3374c81b8f87d1d8" providerId="LiveId" clId="{B0733B51-8933-4CFC-86D8-DC4427103EFC}" dt="2022-03-25T16:37:09.811" v="440"/>
          <ac:spMkLst>
            <pc:docMk/>
            <pc:sldMk cId="3235562862" sldId="336"/>
            <ac:spMk id="37" creationId="{FD7479BF-2AE9-4B49-9A1B-25E01781F177}"/>
          </ac:spMkLst>
        </pc:spChg>
        <pc:spChg chg="mod">
          <ac:chgData name="Văn Cảnh" userId="3374c81b8f87d1d8" providerId="LiveId" clId="{B0733B51-8933-4CFC-86D8-DC4427103EFC}" dt="2022-03-25T17:19:03.066" v="964" actId="123"/>
          <ac:spMkLst>
            <pc:docMk/>
            <pc:sldMk cId="3235562862" sldId="336"/>
            <ac:spMk id="82" creationId="{80776566-E98C-4E3A-8234-F7C108AEFAC6}"/>
          </ac:spMkLst>
        </pc:spChg>
        <pc:spChg chg="mod">
          <ac:chgData name="Văn Cảnh" userId="3374c81b8f87d1d8" providerId="LiveId" clId="{B0733B51-8933-4CFC-86D8-DC4427103EFC}" dt="2022-03-25T17:19:03.612" v="965" actId="123"/>
          <ac:spMkLst>
            <pc:docMk/>
            <pc:sldMk cId="3235562862" sldId="336"/>
            <ac:spMk id="83" creationId="{3DD30A3B-E42E-4A1F-8AB9-53C0308D9766}"/>
          </ac:spMkLst>
        </pc:spChg>
        <pc:grpChg chg="add mod ord">
          <ac:chgData name="Văn Cảnh" userId="3374c81b8f87d1d8" providerId="LiveId" clId="{B0733B51-8933-4CFC-86D8-DC4427103EFC}" dt="2022-03-25T16:37:11.965" v="441" actId="167"/>
          <ac:grpSpMkLst>
            <pc:docMk/>
            <pc:sldMk cId="3235562862" sldId="336"/>
            <ac:grpSpMk id="28" creationId="{754CC7F0-0729-4189-90CF-146627880041}"/>
          </ac:grpSpMkLst>
        </pc:grpChg>
        <pc:grpChg chg="mod">
          <ac:chgData name="Văn Cảnh" userId="3374c81b8f87d1d8" providerId="LiveId" clId="{B0733B51-8933-4CFC-86D8-DC4427103EFC}" dt="2022-03-25T16:37:09.811" v="440"/>
          <ac:grpSpMkLst>
            <pc:docMk/>
            <pc:sldMk cId="3235562862" sldId="336"/>
            <ac:grpSpMk id="31" creationId="{6B191E70-EDEC-4D43-84C8-05AC9BB98041}"/>
          </ac:grpSpMkLst>
        </pc:grpChg>
        <pc:grpChg chg="mod">
          <ac:chgData name="Văn Cảnh" userId="3374c81b8f87d1d8" providerId="LiveId" clId="{B0733B51-8933-4CFC-86D8-DC4427103EFC}" dt="2022-03-25T16:37:09.811" v="440"/>
          <ac:grpSpMkLst>
            <pc:docMk/>
            <pc:sldMk cId="3235562862" sldId="336"/>
            <ac:grpSpMk id="32" creationId="{15B23649-3D01-4DE4-B377-62CA31C7C6C6}"/>
          </ac:grpSpMkLst>
        </pc:grpChg>
        <pc:grpChg chg="del mod">
          <ac:chgData name="Văn Cảnh" userId="3374c81b8f87d1d8" providerId="LiveId" clId="{B0733B51-8933-4CFC-86D8-DC4427103EFC}" dt="2022-03-25T16:37:08.903" v="439" actId="478"/>
          <ac:grpSpMkLst>
            <pc:docMk/>
            <pc:sldMk cId="3235562862" sldId="336"/>
            <ac:grpSpMk id="55" creationId="{752536D1-7643-4731-B685-1F5A52103C6D}"/>
          </ac:grpSpMkLst>
        </pc:grpChg>
      </pc:sldChg>
      <pc:sldChg chg="modSp">
        <pc:chgData name="Văn Cảnh" userId="3374c81b8f87d1d8" providerId="LiveId" clId="{B0733B51-8933-4CFC-86D8-DC4427103EFC}" dt="2022-03-25T17:19:09.332" v="968" actId="123"/>
        <pc:sldMkLst>
          <pc:docMk/>
          <pc:sldMk cId="4220686012" sldId="337"/>
        </pc:sldMkLst>
        <pc:spChg chg="mod">
          <ac:chgData name="Văn Cảnh" userId="3374c81b8f87d1d8" providerId="LiveId" clId="{B0733B51-8933-4CFC-86D8-DC4427103EFC}" dt="2022-03-25T16:20:09.151" v="244" actId="255"/>
          <ac:spMkLst>
            <pc:docMk/>
            <pc:sldMk cId="4220686012" sldId="337"/>
            <ac:spMk id="30" creationId="{B2D9CEB9-9E7D-4A97-A94D-2F3FDD715BC7}"/>
          </ac:spMkLst>
        </pc:spChg>
        <pc:spChg chg="mod">
          <ac:chgData name="Văn Cảnh" userId="3374c81b8f87d1d8" providerId="LiveId" clId="{B0733B51-8933-4CFC-86D8-DC4427103EFC}" dt="2022-03-25T17:19:07.920" v="967" actId="123"/>
          <ac:spMkLst>
            <pc:docMk/>
            <pc:sldMk cId="4220686012" sldId="337"/>
            <ac:spMk id="32" creationId="{2A9EDD5C-FD97-44BB-836A-3EFB3ACACA4E}"/>
          </ac:spMkLst>
        </pc:spChg>
        <pc:spChg chg="mod">
          <ac:chgData name="Văn Cảnh" userId="3374c81b8f87d1d8" providerId="LiveId" clId="{B0733B51-8933-4CFC-86D8-DC4427103EFC}" dt="2022-03-25T17:19:09.332" v="968" actId="123"/>
          <ac:spMkLst>
            <pc:docMk/>
            <pc:sldMk cId="4220686012" sldId="337"/>
            <ac:spMk id="44" creationId="{A406AC78-55FF-41CB-A021-646F0639FB30}"/>
          </ac:spMkLst>
        </pc:spChg>
      </pc:sldChg>
      <pc:sldChg chg="addSp delSp modSp mod">
        <pc:chgData name="Văn Cảnh" userId="3374c81b8f87d1d8" providerId="LiveId" clId="{B0733B51-8933-4CFC-86D8-DC4427103EFC}" dt="2022-03-25T17:19:12.608" v="970" actId="123"/>
        <pc:sldMkLst>
          <pc:docMk/>
          <pc:sldMk cId="1907991471" sldId="338"/>
        </pc:sldMkLst>
        <pc:spChg chg="mod">
          <ac:chgData name="Văn Cảnh" userId="3374c81b8f87d1d8" providerId="LiveId" clId="{B0733B51-8933-4CFC-86D8-DC4427103EFC}" dt="2022-03-25T17:19:12.608" v="970" actId="123"/>
          <ac:spMkLst>
            <pc:docMk/>
            <pc:sldMk cId="1907991471" sldId="338"/>
            <ac:spMk id="3" creationId="{E5C8CF20-A188-40A3-A095-8424A5327F85}"/>
          </ac:spMkLst>
        </pc:spChg>
        <pc:spChg chg="mod">
          <ac:chgData name="Văn Cảnh" userId="3374c81b8f87d1d8" providerId="LiveId" clId="{B0733B51-8933-4CFC-86D8-DC4427103EFC}" dt="2022-03-25T17:19:11.617" v="969" actId="123"/>
          <ac:spMkLst>
            <pc:docMk/>
            <pc:sldMk cId="1907991471" sldId="338"/>
            <ac:spMk id="25" creationId="{35C77573-004B-47AB-A06D-169C5ED317A4}"/>
          </ac:spMkLst>
        </pc:spChg>
        <pc:spChg chg="mod">
          <ac:chgData name="Văn Cảnh" userId="3374c81b8f87d1d8" providerId="LiveId" clId="{B0733B51-8933-4CFC-86D8-DC4427103EFC}" dt="2022-03-25T16:39:29.500" v="445"/>
          <ac:spMkLst>
            <pc:docMk/>
            <pc:sldMk cId="1907991471" sldId="338"/>
            <ac:spMk id="27" creationId="{C6C1A19A-00E2-4102-A8E7-1AB9E4B24915}"/>
          </ac:spMkLst>
        </pc:spChg>
        <pc:spChg chg="mod">
          <ac:chgData name="Văn Cảnh" userId="3374c81b8f87d1d8" providerId="LiveId" clId="{B0733B51-8933-4CFC-86D8-DC4427103EFC}" dt="2022-03-25T16:39:29.500" v="445"/>
          <ac:spMkLst>
            <pc:docMk/>
            <pc:sldMk cId="1907991471" sldId="338"/>
            <ac:spMk id="28" creationId="{4DC256E0-60D7-4C4B-8270-3CDCA91FC224}"/>
          </ac:spMkLst>
        </pc:spChg>
        <pc:spChg chg="mod">
          <ac:chgData name="Văn Cảnh" userId="3374c81b8f87d1d8" providerId="LiveId" clId="{B0733B51-8933-4CFC-86D8-DC4427103EFC}" dt="2022-03-25T16:39:29.500" v="445"/>
          <ac:spMkLst>
            <pc:docMk/>
            <pc:sldMk cId="1907991471" sldId="338"/>
            <ac:spMk id="29" creationId="{5148CFE6-33BB-4CA1-93CA-B158FB84C6C1}"/>
          </ac:spMkLst>
        </pc:spChg>
        <pc:spChg chg="mod">
          <ac:chgData name="Văn Cảnh" userId="3374c81b8f87d1d8" providerId="LiveId" clId="{B0733B51-8933-4CFC-86D8-DC4427103EFC}" dt="2022-03-25T16:39:29.500" v="445"/>
          <ac:spMkLst>
            <pc:docMk/>
            <pc:sldMk cId="1907991471" sldId="338"/>
            <ac:spMk id="30" creationId="{6F6F0AD8-B957-4B80-B294-C6AB2C83A47B}"/>
          </ac:spMkLst>
        </pc:spChg>
        <pc:spChg chg="mod">
          <ac:chgData name="Văn Cảnh" userId="3374c81b8f87d1d8" providerId="LiveId" clId="{B0733B51-8933-4CFC-86D8-DC4427103EFC}" dt="2022-03-25T16:39:29.500" v="445"/>
          <ac:spMkLst>
            <pc:docMk/>
            <pc:sldMk cId="1907991471" sldId="338"/>
            <ac:spMk id="31" creationId="{3C636B3B-D963-4E51-BF58-EB3BA77C43EC}"/>
          </ac:spMkLst>
        </pc:spChg>
        <pc:grpChg chg="del">
          <ac:chgData name="Văn Cảnh" userId="3374c81b8f87d1d8" providerId="LiveId" clId="{B0733B51-8933-4CFC-86D8-DC4427103EFC}" dt="2022-03-25T16:39:28.080" v="444" actId="478"/>
          <ac:grpSpMkLst>
            <pc:docMk/>
            <pc:sldMk cId="1907991471" sldId="338"/>
            <ac:grpSpMk id="2" creationId="{2E29BFA7-E12A-4CBB-98F4-7D8BABA5D3DC}"/>
          </ac:grpSpMkLst>
        </pc:grpChg>
        <pc:grpChg chg="add mod">
          <ac:chgData name="Văn Cảnh" userId="3374c81b8f87d1d8" providerId="LiveId" clId="{B0733B51-8933-4CFC-86D8-DC4427103EFC}" dt="2022-03-25T16:39:29.500" v="445"/>
          <ac:grpSpMkLst>
            <pc:docMk/>
            <pc:sldMk cId="1907991471" sldId="338"/>
            <ac:grpSpMk id="26" creationId="{578C971B-BDC3-44F0-A816-5301A6057E06}"/>
          </ac:grpSpMkLst>
        </pc:grpChg>
        <pc:grpChg chg="mod">
          <ac:chgData name="Văn Cảnh" userId="3374c81b8f87d1d8" providerId="LiveId" clId="{B0733B51-8933-4CFC-86D8-DC4427103EFC}" dt="2022-03-25T16:39:26.699" v="443" actId="1076"/>
          <ac:grpSpMkLst>
            <pc:docMk/>
            <pc:sldMk cId="1907991471" sldId="338"/>
            <ac:grpSpMk id="51" creationId="{6B2AFC34-1456-4638-8F4F-CAF389D4240D}"/>
          </ac:grpSpMkLst>
        </pc:grpChg>
      </pc:sldChg>
      <pc:sldChg chg="addSp delSp modSp mod">
        <pc:chgData name="Văn Cảnh" userId="3374c81b8f87d1d8" providerId="LiveId" clId="{B0733B51-8933-4CFC-86D8-DC4427103EFC}" dt="2022-03-25T17:19:16.810" v="972" actId="123"/>
        <pc:sldMkLst>
          <pc:docMk/>
          <pc:sldMk cId="453995855" sldId="339"/>
        </pc:sldMkLst>
        <pc:spChg chg="mod">
          <ac:chgData name="Văn Cảnh" userId="3374c81b8f87d1d8" providerId="LiveId" clId="{B0733B51-8933-4CFC-86D8-DC4427103EFC}" dt="2022-03-25T17:19:15.650" v="971" actId="123"/>
          <ac:spMkLst>
            <pc:docMk/>
            <pc:sldMk cId="453995855" sldId="339"/>
            <ac:spMk id="3" creationId="{E5C8CF20-A188-40A3-A095-8424A5327F85}"/>
          </ac:spMkLst>
        </pc:spChg>
        <pc:spChg chg="mod">
          <ac:chgData name="Văn Cảnh" userId="3374c81b8f87d1d8" providerId="LiveId" clId="{B0733B51-8933-4CFC-86D8-DC4427103EFC}" dt="2022-03-25T17:19:16.810" v="972" actId="123"/>
          <ac:spMkLst>
            <pc:docMk/>
            <pc:sldMk cId="453995855" sldId="339"/>
            <ac:spMk id="25" creationId="{35C77573-004B-47AB-A06D-169C5ED317A4}"/>
          </ac:spMkLst>
        </pc:spChg>
        <pc:spChg chg="mod">
          <ac:chgData name="Văn Cảnh" userId="3374c81b8f87d1d8" providerId="LiveId" clId="{B0733B51-8933-4CFC-86D8-DC4427103EFC}" dt="2022-03-25T16:39:36.762" v="447"/>
          <ac:spMkLst>
            <pc:docMk/>
            <pc:sldMk cId="453995855" sldId="339"/>
            <ac:spMk id="27" creationId="{1B573F5D-7D04-4232-9995-2693F8DDEC18}"/>
          </ac:spMkLst>
        </pc:spChg>
        <pc:spChg chg="mod">
          <ac:chgData name="Văn Cảnh" userId="3374c81b8f87d1d8" providerId="LiveId" clId="{B0733B51-8933-4CFC-86D8-DC4427103EFC}" dt="2022-03-25T16:39:36.762" v="447"/>
          <ac:spMkLst>
            <pc:docMk/>
            <pc:sldMk cId="453995855" sldId="339"/>
            <ac:spMk id="28" creationId="{A15DDEF5-84C1-4D93-9343-13B998545472}"/>
          </ac:spMkLst>
        </pc:spChg>
        <pc:spChg chg="mod">
          <ac:chgData name="Văn Cảnh" userId="3374c81b8f87d1d8" providerId="LiveId" clId="{B0733B51-8933-4CFC-86D8-DC4427103EFC}" dt="2022-03-25T16:39:36.762" v="447"/>
          <ac:spMkLst>
            <pc:docMk/>
            <pc:sldMk cId="453995855" sldId="339"/>
            <ac:spMk id="29" creationId="{387F3351-C2EF-453A-AE05-D3D5E71D5306}"/>
          </ac:spMkLst>
        </pc:spChg>
        <pc:spChg chg="mod">
          <ac:chgData name="Văn Cảnh" userId="3374c81b8f87d1d8" providerId="LiveId" clId="{B0733B51-8933-4CFC-86D8-DC4427103EFC}" dt="2022-03-25T16:39:36.762" v="447"/>
          <ac:spMkLst>
            <pc:docMk/>
            <pc:sldMk cId="453995855" sldId="339"/>
            <ac:spMk id="30" creationId="{67D5F5A5-BDB2-4E06-987A-04301880135F}"/>
          </ac:spMkLst>
        </pc:spChg>
        <pc:spChg chg="mod">
          <ac:chgData name="Văn Cảnh" userId="3374c81b8f87d1d8" providerId="LiveId" clId="{B0733B51-8933-4CFC-86D8-DC4427103EFC}" dt="2022-03-25T16:39:36.762" v="447"/>
          <ac:spMkLst>
            <pc:docMk/>
            <pc:sldMk cId="453995855" sldId="339"/>
            <ac:spMk id="31" creationId="{FB07DA3E-723E-4AE9-B5C8-BB96B8483E5F}"/>
          </ac:spMkLst>
        </pc:spChg>
        <pc:grpChg chg="del">
          <ac:chgData name="Văn Cảnh" userId="3374c81b8f87d1d8" providerId="LiveId" clId="{B0733B51-8933-4CFC-86D8-DC4427103EFC}" dt="2022-03-25T16:39:35.871" v="446" actId="478"/>
          <ac:grpSpMkLst>
            <pc:docMk/>
            <pc:sldMk cId="453995855" sldId="339"/>
            <ac:grpSpMk id="2" creationId="{2E29BFA7-E12A-4CBB-98F4-7D8BABA5D3DC}"/>
          </ac:grpSpMkLst>
        </pc:grpChg>
        <pc:grpChg chg="add mod">
          <ac:chgData name="Văn Cảnh" userId="3374c81b8f87d1d8" providerId="LiveId" clId="{B0733B51-8933-4CFC-86D8-DC4427103EFC}" dt="2022-03-25T16:39:36.762" v="447"/>
          <ac:grpSpMkLst>
            <pc:docMk/>
            <pc:sldMk cId="453995855" sldId="339"/>
            <ac:grpSpMk id="26" creationId="{43959A3E-5CD4-4B6B-9F7B-9466FC047144}"/>
          </ac:grpSpMkLst>
        </pc:grpChg>
      </pc:sldChg>
      <pc:sldChg chg="addSp delSp modSp add mod addAnim delAnim modAnim">
        <pc:chgData name="Văn Cảnh" userId="3374c81b8f87d1d8" providerId="LiveId" clId="{B0733B51-8933-4CFC-86D8-DC4427103EFC}" dt="2022-03-25T17:19:39.425" v="986" actId="14100"/>
        <pc:sldMkLst>
          <pc:docMk/>
          <pc:sldMk cId="2036168295" sldId="340"/>
        </pc:sldMkLst>
        <pc:spChg chg="mod">
          <ac:chgData name="Văn Cảnh" userId="3374c81b8f87d1d8" providerId="LiveId" clId="{B0733B51-8933-4CFC-86D8-DC4427103EFC}" dt="2022-03-25T15:59:54.703" v="10"/>
          <ac:spMkLst>
            <pc:docMk/>
            <pc:sldMk cId="2036168295" sldId="340"/>
            <ac:spMk id="17" creationId="{CE96812B-CA35-423B-AB78-F20B241658E4}"/>
          </ac:spMkLst>
        </pc:spChg>
        <pc:spChg chg="mod">
          <ac:chgData name="Văn Cảnh" userId="3374c81b8f87d1d8" providerId="LiveId" clId="{B0733B51-8933-4CFC-86D8-DC4427103EFC}" dt="2022-03-25T15:59:06.479" v="9"/>
          <ac:spMkLst>
            <pc:docMk/>
            <pc:sldMk cId="2036168295" sldId="340"/>
            <ac:spMk id="18" creationId="{F5394341-0F3A-4C0D-BC41-B35436366F0D}"/>
          </ac:spMkLst>
        </pc:spChg>
        <pc:spChg chg="mod">
          <ac:chgData name="Văn Cảnh" userId="3374c81b8f87d1d8" providerId="LiveId" clId="{B0733B51-8933-4CFC-86D8-DC4427103EFC}" dt="2022-03-25T15:59:06.479" v="9"/>
          <ac:spMkLst>
            <pc:docMk/>
            <pc:sldMk cId="2036168295" sldId="340"/>
            <ac:spMk id="19" creationId="{F5322D5D-00D8-42B9-BCDA-53D3D944992D}"/>
          </ac:spMkLst>
        </pc:spChg>
        <pc:spChg chg="mod">
          <ac:chgData name="Văn Cảnh" userId="3374c81b8f87d1d8" providerId="LiveId" clId="{B0733B51-8933-4CFC-86D8-DC4427103EFC}" dt="2022-03-25T15:59:06.479" v="9"/>
          <ac:spMkLst>
            <pc:docMk/>
            <pc:sldMk cId="2036168295" sldId="340"/>
            <ac:spMk id="20" creationId="{5C39138E-5593-4AB5-96EE-114568791664}"/>
          </ac:spMkLst>
        </pc:spChg>
        <pc:spChg chg="mod">
          <ac:chgData name="Văn Cảnh" userId="3374c81b8f87d1d8" providerId="LiveId" clId="{B0733B51-8933-4CFC-86D8-DC4427103EFC}" dt="2022-03-25T15:59:06.479" v="9"/>
          <ac:spMkLst>
            <pc:docMk/>
            <pc:sldMk cId="2036168295" sldId="340"/>
            <ac:spMk id="21" creationId="{A90995F8-A631-4231-86BB-7D3EBA512F0D}"/>
          </ac:spMkLst>
        </pc:spChg>
        <pc:spChg chg="add mod">
          <ac:chgData name="Văn Cảnh" userId="3374c81b8f87d1d8" providerId="LiveId" clId="{B0733B51-8933-4CFC-86D8-DC4427103EFC}" dt="2022-03-25T17:19:36.115" v="985" actId="123"/>
          <ac:spMkLst>
            <pc:docMk/>
            <pc:sldMk cId="2036168295" sldId="340"/>
            <ac:spMk id="40" creationId="{C60FB8C3-E24B-42AE-900C-9398E8ED6322}"/>
          </ac:spMkLst>
        </pc:spChg>
        <pc:spChg chg="mod">
          <ac:chgData name="Văn Cảnh" userId="3374c81b8f87d1d8" providerId="LiveId" clId="{B0733B51-8933-4CFC-86D8-DC4427103EFC}" dt="2022-03-25T16:35:32.061" v="422"/>
          <ac:spMkLst>
            <pc:docMk/>
            <pc:sldMk cId="2036168295" sldId="340"/>
            <ac:spMk id="42" creationId="{655D41B5-AC38-44E4-9F1B-353B8C889826}"/>
          </ac:spMkLst>
        </pc:spChg>
        <pc:spChg chg="mod">
          <ac:chgData name="Văn Cảnh" userId="3374c81b8f87d1d8" providerId="LiveId" clId="{B0733B51-8933-4CFC-86D8-DC4427103EFC}" dt="2022-03-25T17:19:39.425" v="986" actId="14100"/>
          <ac:spMkLst>
            <pc:docMk/>
            <pc:sldMk cId="2036168295" sldId="340"/>
            <ac:spMk id="44" creationId="{1A04E56E-94E6-4E9A-83AE-5A713E7E6A56}"/>
          </ac:spMkLst>
        </pc:spChg>
        <pc:spChg chg="mod">
          <ac:chgData name="Văn Cảnh" userId="3374c81b8f87d1d8" providerId="LiveId" clId="{B0733B51-8933-4CFC-86D8-DC4427103EFC}" dt="2022-03-25T16:35:32.061" v="422"/>
          <ac:spMkLst>
            <pc:docMk/>
            <pc:sldMk cId="2036168295" sldId="340"/>
            <ac:spMk id="52" creationId="{3C965315-A807-44E6-83B8-08CAE9ADC21C}"/>
          </ac:spMkLst>
        </pc:spChg>
        <pc:spChg chg="mod">
          <ac:chgData name="Văn Cảnh" userId="3374c81b8f87d1d8" providerId="LiveId" clId="{B0733B51-8933-4CFC-86D8-DC4427103EFC}" dt="2022-03-25T16:35:32.061" v="422"/>
          <ac:spMkLst>
            <pc:docMk/>
            <pc:sldMk cId="2036168295" sldId="340"/>
            <ac:spMk id="53" creationId="{D8183D0F-BD1D-4420-9E0A-FBEDA46B53E9}"/>
          </ac:spMkLst>
        </pc:spChg>
        <pc:spChg chg="mod">
          <ac:chgData name="Văn Cảnh" userId="3374c81b8f87d1d8" providerId="LiveId" clId="{B0733B51-8933-4CFC-86D8-DC4427103EFC}" dt="2022-03-25T16:35:32.061" v="422"/>
          <ac:spMkLst>
            <pc:docMk/>
            <pc:sldMk cId="2036168295" sldId="340"/>
            <ac:spMk id="54" creationId="{E929ABCA-DE26-464E-8F09-8CDC0F0A8B70}"/>
          </ac:spMkLst>
        </pc:spChg>
        <pc:spChg chg="mod">
          <ac:chgData name="Văn Cảnh" userId="3374c81b8f87d1d8" providerId="LiveId" clId="{B0733B51-8933-4CFC-86D8-DC4427103EFC}" dt="2022-03-25T16:35:32.061" v="422"/>
          <ac:spMkLst>
            <pc:docMk/>
            <pc:sldMk cId="2036168295" sldId="340"/>
            <ac:spMk id="55" creationId="{F561B935-0121-4EC7-A828-6611210A3C56}"/>
          </ac:spMkLst>
        </pc:spChg>
        <pc:spChg chg="mod">
          <ac:chgData name="Văn Cảnh" userId="3374c81b8f87d1d8" providerId="LiveId" clId="{B0733B51-8933-4CFC-86D8-DC4427103EFC}" dt="2022-03-25T16:35:32.061" v="422"/>
          <ac:spMkLst>
            <pc:docMk/>
            <pc:sldMk cId="2036168295" sldId="340"/>
            <ac:spMk id="56" creationId="{0635AF32-E36A-47EB-A93B-B8DC1171D4FA}"/>
          </ac:spMkLst>
        </pc:spChg>
        <pc:spChg chg="add del mod">
          <ac:chgData name="Văn Cảnh" userId="3374c81b8f87d1d8" providerId="LiveId" clId="{B0733B51-8933-4CFC-86D8-DC4427103EFC}" dt="2022-03-25T16:35:55.218" v="427"/>
          <ac:spMkLst>
            <pc:docMk/>
            <pc:sldMk cId="2036168295" sldId="340"/>
            <ac:spMk id="57" creationId="{2A640FC8-C198-4A07-8528-36C64903BCDE}"/>
          </ac:spMkLst>
        </pc:spChg>
        <pc:spChg chg="add del mod">
          <ac:chgData name="Văn Cảnh" userId="3374c81b8f87d1d8" providerId="LiveId" clId="{B0733B51-8933-4CFC-86D8-DC4427103EFC}" dt="2022-03-25T16:35:55.218" v="427"/>
          <ac:spMkLst>
            <pc:docMk/>
            <pc:sldMk cId="2036168295" sldId="340"/>
            <ac:spMk id="58" creationId="{BAF5401C-13E4-4DF1-A297-8E288C7BAF6A}"/>
          </ac:spMkLst>
        </pc:spChg>
        <pc:spChg chg="mod">
          <ac:chgData name="Văn Cảnh" userId="3374c81b8f87d1d8" providerId="LiveId" clId="{B0733B51-8933-4CFC-86D8-DC4427103EFC}" dt="2022-03-25T16:36:07.490" v="430"/>
          <ac:spMkLst>
            <pc:docMk/>
            <pc:sldMk cId="2036168295" sldId="340"/>
            <ac:spMk id="61" creationId="{A34983C9-E2D0-48AE-9A10-FF98349E596B}"/>
          </ac:spMkLst>
        </pc:spChg>
        <pc:spChg chg="mod">
          <ac:chgData name="Văn Cảnh" userId="3374c81b8f87d1d8" providerId="LiveId" clId="{B0733B51-8933-4CFC-86D8-DC4427103EFC}" dt="2022-03-25T16:36:07.490" v="430"/>
          <ac:spMkLst>
            <pc:docMk/>
            <pc:sldMk cId="2036168295" sldId="340"/>
            <ac:spMk id="63" creationId="{C9C58172-2C27-443D-8FB0-1DC45EDEC76E}"/>
          </ac:spMkLst>
        </pc:spChg>
        <pc:spChg chg="mod">
          <ac:chgData name="Văn Cảnh" userId="3374c81b8f87d1d8" providerId="LiveId" clId="{B0733B51-8933-4CFC-86D8-DC4427103EFC}" dt="2022-03-25T16:36:07.490" v="430"/>
          <ac:spMkLst>
            <pc:docMk/>
            <pc:sldMk cId="2036168295" sldId="340"/>
            <ac:spMk id="64" creationId="{F38EC7DD-983C-476B-8BB7-C92E1E5E275C}"/>
          </ac:spMkLst>
        </pc:spChg>
        <pc:spChg chg="mod">
          <ac:chgData name="Văn Cảnh" userId="3374c81b8f87d1d8" providerId="LiveId" clId="{B0733B51-8933-4CFC-86D8-DC4427103EFC}" dt="2022-03-25T16:36:07.490" v="430"/>
          <ac:spMkLst>
            <pc:docMk/>
            <pc:sldMk cId="2036168295" sldId="340"/>
            <ac:spMk id="65" creationId="{AFFD8F0E-D984-4CC3-84F8-8123C1DADDD4}"/>
          </ac:spMkLst>
        </pc:spChg>
        <pc:spChg chg="mod">
          <ac:chgData name="Văn Cảnh" userId="3374c81b8f87d1d8" providerId="LiveId" clId="{B0733B51-8933-4CFC-86D8-DC4427103EFC}" dt="2022-03-25T16:36:07.490" v="430"/>
          <ac:spMkLst>
            <pc:docMk/>
            <pc:sldMk cId="2036168295" sldId="340"/>
            <ac:spMk id="66" creationId="{7A541394-51CF-4C7C-B250-2F8A19544376}"/>
          </ac:spMkLst>
        </pc:spChg>
        <pc:spChg chg="mod">
          <ac:chgData name="Văn Cảnh" userId="3374c81b8f87d1d8" providerId="LiveId" clId="{B0733B51-8933-4CFC-86D8-DC4427103EFC}" dt="2022-03-25T16:35:50.362" v="424" actId="6549"/>
          <ac:spMkLst>
            <pc:docMk/>
            <pc:sldMk cId="2036168295" sldId="340"/>
            <ac:spMk id="74" creationId="{A6C470C3-8BC0-41D7-85C3-6BF08CB76404}"/>
          </ac:spMkLst>
        </pc:spChg>
        <pc:grpChg chg="mod">
          <ac:chgData name="Văn Cảnh" userId="3374c81b8f87d1d8" providerId="LiveId" clId="{B0733B51-8933-4CFC-86D8-DC4427103EFC}" dt="2022-03-25T15:59:06.479" v="9"/>
          <ac:grpSpMkLst>
            <pc:docMk/>
            <pc:sldMk cId="2036168295" sldId="340"/>
            <ac:grpSpMk id="2" creationId="{2E29BFA7-E12A-4CBB-98F4-7D8BABA5D3DC}"/>
          </ac:grpSpMkLst>
        </pc:grpChg>
        <pc:grpChg chg="del">
          <ac:chgData name="Văn Cảnh" userId="3374c81b8f87d1d8" providerId="LiveId" clId="{B0733B51-8933-4CFC-86D8-DC4427103EFC}" dt="2022-03-25T16:35:31.148" v="421" actId="478"/>
          <ac:grpSpMkLst>
            <pc:docMk/>
            <pc:sldMk cId="2036168295" sldId="340"/>
            <ac:grpSpMk id="10" creationId="{248A0534-14F9-4423-8FC2-413214AB101B}"/>
          </ac:grpSpMkLst>
        </pc:grpChg>
        <pc:grpChg chg="del">
          <ac:chgData name="Văn Cảnh" userId="3374c81b8f87d1d8" providerId="LiveId" clId="{B0733B51-8933-4CFC-86D8-DC4427103EFC}" dt="2022-03-25T16:00:46.793" v="19" actId="478"/>
          <ac:grpSpMkLst>
            <pc:docMk/>
            <pc:sldMk cId="2036168295" sldId="340"/>
            <ac:grpSpMk id="11" creationId="{399B70CF-F551-4472-A844-7526DEA3DEC4}"/>
          </ac:grpSpMkLst>
        </pc:grpChg>
        <pc:grpChg chg="add del">
          <ac:chgData name="Văn Cảnh" userId="3374c81b8f87d1d8" providerId="LiveId" clId="{B0733B51-8933-4CFC-86D8-DC4427103EFC}" dt="2022-03-25T16:01:39.432" v="46" actId="478"/>
          <ac:grpSpMkLst>
            <pc:docMk/>
            <pc:sldMk cId="2036168295" sldId="340"/>
            <ac:grpSpMk id="12" creationId="{DADB634B-EC5D-43EB-8F91-C2431BB4945C}"/>
          </ac:grpSpMkLst>
        </pc:grpChg>
        <pc:grpChg chg="add mod ord">
          <ac:chgData name="Văn Cảnh" userId="3374c81b8f87d1d8" providerId="LiveId" clId="{B0733B51-8933-4CFC-86D8-DC4427103EFC}" dt="2022-03-25T16:35:34.701" v="423" actId="167"/>
          <ac:grpSpMkLst>
            <pc:docMk/>
            <pc:sldMk cId="2036168295" sldId="340"/>
            <ac:grpSpMk id="41" creationId="{92915386-8149-4625-A92E-13F802FDDC0F}"/>
          </ac:grpSpMkLst>
        </pc:grpChg>
        <pc:grpChg chg="mod">
          <ac:chgData name="Văn Cảnh" userId="3374c81b8f87d1d8" providerId="LiveId" clId="{B0733B51-8933-4CFC-86D8-DC4427103EFC}" dt="2022-03-25T16:35:32.061" v="422"/>
          <ac:grpSpMkLst>
            <pc:docMk/>
            <pc:sldMk cId="2036168295" sldId="340"/>
            <ac:grpSpMk id="43" creationId="{BFF0D4C2-08EA-4B19-8FAC-E91356E26CC0}"/>
          </ac:grpSpMkLst>
        </pc:grpChg>
        <pc:grpChg chg="mod">
          <ac:chgData name="Văn Cảnh" userId="3374c81b8f87d1d8" providerId="LiveId" clId="{B0733B51-8933-4CFC-86D8-DC4427103EFC}" dt="2022-03-25T16:35:32.061" v="422"/>
          <ac:grpSpMkLst>
            <pc:docMk/>
            <pc:sldMk cId="2036168295" sldId="340"/>
            <ac:grpSpMk id="51" creationId="{BFE28C65-F2E9-41B9-9081-B91D2D295255}"/>
          </ac:grpSpMkLst>
        </pc:grpChg>
        <pc:grpChg chg="add mod ord">
          <ac:chgData name="Văn Cảnh" userId="3374c81b8f87d1d8" providerId="LiveId" clId="{B0733B51-8933-4CFC-86D8-DC4427103EFC}" dt="2022-03-25T16:36:14.580" v="431" actId="167"/>
          <ac:grpSpMkLst>
            <pc:docMk/>
            <pc:sldMk cId="2036168295" sldId="340"/>
            <ac:grpSpMk id="60" creationId="{6D9A745D-53B8-40A2-AFF7-CE1145C7DF5B}"/>
          </ac:grpSpMkLst>
        </pc:grpChg>
        <pc:grpChg chg="mod">
          <ac:chgData name="Văn Cảnh" userId="3374c81b8f87d1d8" providerId="LiveId" clId="{B0733B51-8933-4CFC-86D8-DC4427103EFC}" dt="2022-03-25T16:36:07.490" v="430"/>
          <ac:grpSpMkLst>
            <pc:docMk/>
            <pc:sldMk cId="2036168295" sldId="340"/>
            <ac:grpSpMk id="62" creationId="{F564199E-C8B0-49CB-A22E-CF41480AA385}"/>
          </ac:grpSpMkLst>
        </pc:grpChg>
        <pc:grpChg chg="del mod">
          <ac:chgData name="Văn Cảnh" userId="3374c81b8f87d1d8" providerId="LiveId" clId="{B0733B51-8933-4CFC-86D8-DC4427103EFC}" dt="2022-03-25T16:35:52.170" v="425" actId="478"/>
          <ac:grpSpMkLst>
            <pc:docMk/>
            <pc:sldMk cId="2036168295" sldId="340"/>
            <ac:grpSpMk id="73" creationId="{4AF817D0-6A59-494C-85BC-EC23C8516691}"/>
          </ac:grpSpMkLst>
        </pc:grpChg>
        <pc:graphicFrameChg chg="add del mod">
          <ac:chgData name="Văn Cảnh" userId="3374c81b8f87d1d8" providerId="LiveId" clId="{B0733B51-8933-4CFC-86D8-DC4427103EFC}" dt="2022-03-25T15:59:06.479" v="9"/>
          <ac:graphicFrameMkLst>
            <pc:docMk/>
            <pc:sldMk cId="2036168295" sldId="340"/>
            <ac:graphicFrameMk id="3" creationId="{70064A29-5FA4-4401-B72B-5B01860A3DA1}"/>
          </ac:graphicFrameMkLst>
        </pc:graphicFrameChg>
        <pc:graphicFrameChg chg="add del mod">
          <ac:chgData name="Văn Cảnh" userId="3374c81b8f87d1d8" providerId="LiveId" clId="{B0733B51-8933-4CFC-86D8-DC4427103EFC}" dt="2022-03-25T16:01:11.981" v="30"/>
          <ac:graphicFrameMkLst>
            <pc:docMk/>
            <pc:sldMk cId="2036168295" sldId="340"/>
            <ac:graphicFrameMk id="4" creationId="{0DEE9F7D-4375-4F09-B773-54CD3A3EFFB6}"/>
          </ac:graphicFrameMkLst>
        </pc:graphicFrameChg>
        <pc:picChg chg="del">
          <ac:chgData name="Văn Cảnh" userId="3374c81b8f87d1d8" providerId="LiveId" clId="{B0733B51-8933-4CFC-86D8-DC4427103EFC}" dt="2022-03-25T16:00:17.098" v="13" actId="478"/>
          <ac:picMkLst>
            <pc:docMk/>
            <pc:sldMk cId="2036168295" sldId="340"/>
            <ac:picMk id="71" creationId="{C548FFD8-02B2-4C40-A4F0-FF65A4B22B80}"/>
          </ac:picMkLst>
        </pc:picChg>
        <pc:picChg chg="del">
          <ac:chgData name="Văn Cảnh" userId="3374c81b8f87d1d8" providerId="LiveId" clId="{B0733B51-8933-4CFC-86D8-DC4427103EFC}" dt="2022-03-25T16:00:45.818" v="18" actId="478"/>
          <ac:picMkLst>
            <pc:docMk/>
            <pc:sldMk cId="2036168295" sldId="340"/>
            <ac:picMk id="80" creationId="{6AF3CB89-F54D-4ECD-8D00-8D7CAC8F2503}"/>
          </ac:picMkLst>
        </pc:picChg>
      </pc:sldChg>
      <pc:sldChg chg="addSp delSp modSp add mod modAnim">
        <pc:chgData name="Văn Cảnh" userId="3374c81b8f87d1d8" providerId="LiveId" clId="{B0733B51-8933-4CFC-86D8-DC4427103EFC}" dt="2022-03-25T17:19:42.044" v="988" actId="123"/>
        <pc:sldMkLst>
          <pc:docMk/>
          <pc:sldMk cId="2864245110" sldId="341"/>
        </pc:sldMkLst>
        <pc:spChg chg="add mod">
          <ac:chgData name="Văn Cảnh" userId="3374c81b8f87d1d8" providerId="LiveId" clId="{B0733B51-8933-4CFC-86D8-DC4427103EFC}" dt="2022-03-25T17:19:42.044" v="988" actId="123"/>
          <ac:spMkLst>
            <pc:docMk/>
            <pc:sldMk cId="2864245110" sldId="341"/>
            <ac:spMk id="29" creationId="{307A7E55-4B67-47D3-A93E-96AF2D5E513E}"/>
          </ac:spMkLst>
        </pc:spChg>
        <pc:spChg chg="mod">
          <ac:chgData name="Văn Cảnh" userId="3374c81b8f87d1d8" providerId="LiveId" clId="{B0733B51-8933-4CFC-86D8-DC4427103EFC}" dt="2022-03-25T16:33:54.046" v="404"/>
          <ac:spMkLst>
            <pc:docMk/>
            <pc:sldMk cId="2864245110" sldId="341"/>
            <ac:spMk id="31" creationId="{1C9EDFF1-6642-4686-95A1-6E08D6C9618B}"/>
          </ac:spMkLst>
        </pc:spChg>
        <pc:spChg chg="mod">
          <ac:chgData name="Văn Cảnh" userId="3374c81b8f87d1d8" providerId="LiveId" clId="{B0733B51-8933-4CFC-86D8-DC4427103EFC}" dt="2022-03-25T16:33:54.046" v="404"/>
          <ac:spMkLst>
            <pc:docMk/>
            <pc:sldMk cId="2864245110" sldId="341"/>
            <ac:spMk id="34" creationId="{92410BC4-F69A-4AB6-849D-A70A343FAEE7}"/>
          </ac:spMkLst>
        </pc:spChg>
        <pc:spChg chg="mod">
          <ac:chgData name="Văn Cảnh" userId="3374c81b8f87d1d8" providerId="LiveId" clId="{B0733B51-8933-4CFC-86D8-DC4427103EFC}" dt="2022-03-25T16:33:54.046" v="404"/>
          <ac:spMkLst>
            <pc:docMk/>
            <pc:sldMk cId="2864245110" sldId="341"/>
            <ac:spMk id="35" creationId="{E02D584A-E99F-4D69-B319-3A1EEC50052F}"/>
          </ac:spMkLst>
        </pc:spChg>
        <pc:spChg chg="mod">
          <ac:chgData name="Văn Cảnh" userId="3374c81b8f87d1d8" providerId="LiveId" clId="{B0733B51-8933-4CFC-86D8-DC4427103EFC}" dt="2022-03-25T16:33:54.046" v="404"/>
          <ac:spMkLst>
            <pc:docMk/>
            <pc:sldMk cId="2864245110" sldId="341"/>
            <ac:spMk id="36" creationId="{2117C5F5-373A-4B25-98DA-5AF858D6EB8D}"/>
          </ac:spMkLst>
        </pc:spChg>
        <pc:spChg chg="mod">
          <ac:chgData name="Văn Cảnh" userId="3374c81b8f87d1d8" providerId="LiveId" clId="{B0733B51-8933-4CFC-86D8-DC4427103EFC}" dt="2022-03-25T16:33:54.046" v="404"/>
          <ac:spMkLst>
            <pc:docMk/>
            <pc:sldMk cId="2864245110" sldId="341"/>
            <ac:spMk id="37" creationId="{C872219E-3C27-4A3E-9E42-5FB8A262060A}"/>
          </ac:spMkLst>
        </pc:spChg>
        <pc:spChg chg="mod">
          <ac:chgData name="Văn Cảnh" userId="3374c81b8f87d1d8" providerId="LiveId" clId="{B0733B51-8933-4CFC-86D8-DC4427103EFC}" dt="2022-03-25T16:33:54.046" v="404"/>
          <ac:spMkLst>
            <pc:docMk/>
            <pc:sldMk cId="2864245110" sldId="341"/>
            <ac:spMk id="38" creationId="{C702F4CE-1530-4FEA-A237-EFE71CC99CC3}"/>
          </ac:spMkLst>
        </pc:spChg>
        <pc:spChg chg="mod">
          <ac:chgData name="Văn Cảnh" userId="3374c81b8f87d1d8" providerId="LiveId" clId="{B0733B51-8933-4CFC-86D8-DC4427103EFC}" dt="2022-03-25T16:34:13.695" v="407" actId="1076"/>
          <ac:spMkLst>
            <pc:docMk/>
            <pc:sldMk cId="2864245110" sldId="341"/>
            <ac:spMk id="40" creationId="{C60FB8C3-E24B-42AE-900C-9398E8ED6322}"/>
          </ac:spMkLst>
        </pc:spChg>
        <pc:spChg chg="mod">
          <ac:chgData name="Văn Cảnh" userId="3374c81b8f87d1d8" providerId="LiveId" clId="{B0733B51-8933-4CFC-86D8-DC4427103EFC}" dt="2022-03-25T17:19:41.347" v="987" actId="123"/>
          <ac:spMkLst>
            <pc:docMk/>
            <pc:sldMk cId="2864245110" sldId="341"/>
            <ac:spMk id="44" creationId="{1A04E56E-94E6-4E9A-83AE-5A713E7E6A56}"/>
          </ac:spMkLst>
        </pc:spChg>
        <pc:spChg chg="mod topLvl">
          <ac:chgData name="Văn Cảnh" userId="3374c81b8f87d1d8" providerId="LiveId" clId="{B0733B51-8933-4CFC-86D8-DC4427103EFC}" dt="2022-03-25T16:34:33.049" v="412" actId="164"/>
          <ac:spMkLst>
            <pc:docMk/>
            <pc:sldMk cId="2864245110" sldId="341"/>
            <ac:spMk id="74" creationId="{A6C470C3-8BC0-41D7-85C3-6BF08CB76404}"/>
          </ac:spMkLst>
        </pc:spChg>
        <pc:spChg chg="mod">
          <ac:chgData name="Văn Cảnh" userId="3374c81b8f87d1d8" providerId="LiveId" clId="{B0733B51-8933-4CFC-86D8-DC4427103EFC}" dt="2022-03-25T16:34:22.946" v="410" actId="165"/>
          <ac:spMkLst>
            <pc:docMk/>
            <pc:sldMk cId="2864245110" sldId="341"/>
            <ac:spMk id="76" creationId="{6CB21E94-AE6B-442B-BFF9-72B0DC40A5FB}"/>
          </ac:spMkLst>
        </pc:spChg>
        <pc:spChg chg="mod">
          <ac:chgData name="Văn Cảnh" userId="3374c81b8f87d1d8" providerId="LiveId" clId="{B0733B51-8933-4CFC-86D8-DC4427103EFC}" dt="2022-03-25T16:34:22.946" v="410" actId="165"/>
          <ac:spMkLst>
            <pc:docMk/>
            <pc:sldMk cId="2864245110" sldId="341"/>
            <ac:spMk id="77" creationId="{C6E47BA5-0074-4AD1-9999-5245AD15FAA9}"/>
          </ac:spMkLst>
        </pc:spChg>
        <pc:spChg chg="mod">
          <ac:chgData name="Văn Cảnh" userId="3374c81b8f87d1d8" providerId="LiveId" clId="{B0733B51-8933-4CFC-86D8-DC4427103EFC}" dt="2022-03-25T16:34:22.946" v="410" actId="165"/>
          <ac:spMkLst>
            <pc:docMk/>
            <pc:sldMk cId="2864245110" sldId="341"/>
            <ac:spMk id="78" creationId="{DC4B01DD-F943-41F7-B7AB-80194AB4C995}"/>
          </ac:spMkLst>
        </pc:spChg>
        <pc:spChg chg="mod">
          <ac:chgData name="Văn Cảnh" userId="3374c81b8f87d1d8" providerId="LiveId" clId="{B0733B51-8933-4CFC-86D8-DC4427103EFC}" dt="2022-03-25T16:34:22.946" v="410" actId="165"/>
          <ac:spMkLst>
            <pc:docMk/>
            <pc:sldMk cId="2864245110" sldId="341"/>
            <ac:spMk id="79" creationId="{7537B811-3E9D-4FCF-B714-AD3F3B3A52E9}"/>
          </ac:spMkLst>
        </pc:spChg>
        <pc:grpChg chg="add mod">
          <ac:chgData name="Văn Cảnh" userId="3374c81b8f87d1d8" providerId="LiveId" clId="{B0733B51-8933-4CFC-86D8-DC4427103EFC}" dt="2022-03-25T16:36:05.706" v="429" actId="1076"/>
          <ac:grpSpMkLst>
            <pc:docMk/>
            <pc:sldMk cId="2864245110" sldId="341"/>
            <ac:grpSpMk id="6" creationId="{77687DC5-F655-4BFF-A963-E977FF6C5946}"/>
          </ac:grpSpMkLst>
        </pc:grpChg>
        <pc:grpChg chg="del mod">
          <ac:chgData name="Văn Cảnh" userId="3374c81b8f87d1d8" providerId="LiveId" clId="{B0733B51-8933-4CFC-86D8-DC4427103EFC}" dt="2022-03-25T16:33:53.137" v="403" actId="478"/>
          <ac:grpSpMkLst>
            <pc:docMk/>
            <pc:sldMk cId="2864245110" sldId="341"/>
            <ac:grpSpMk id="10" creationId="{248A0534-14F9-4423-8FC2-413214AB101B}"/>
          </ac:grpSpMkLst>
        </pc:grpChg>
        <pc:grpChg chg="add mod ord">
          <ac:chgData name="Văn Cảnh" userId="3374c81b8f87d1d8" providerId="LiveId" clId="{B0733B51-8933-4CFC-86D8-DC4427103EFC}" dt="2022-03-25T16:33:57.452" v="405" actId="167"/>
          <ac:grpSpMkLst>
            <pc:docMk/>
            <pc:sldMk cId="2864245110" sldId="341"/>
            <ac:grpSpMk id="30" creationId="{14D93B53-7AC3-4335-951E-C4AD5C121D9D}"/>
          </ac:grpSpMkLst>
        </pc:grpChg>
        <pc:grpChg chg="mod">
          <ac:chgData name="Văn Cảnh" userId="3374c81b8f87d1d8" providerId="LiveId" clId="{B0733B51-8933-4CFC-86D8-DC4427103EFC}" dt="2022-03-25T16:33:54.046" v="404"/>
          <ac:grpSpMkLst>
            <pc:docMk/>
            <pc:sldMk cId="2864245110" sldId="341"/>
            <ac:grpSpMk id="32" creationId="{EA10DC77-9EC2-45F1-BC4C-4E26ED190F79}"/>
          </ac:grpSpMkLst>
        </pc:grpChg>
        <pc:grpChg chg="mod">
          <ac:chgData name="Văn Cảnh" userId="3374c81b8f87d1d8" providerId="LiveId" clId="{B0733B51-8933-4CFC-86D8-DC4427103EFC}" dt="2022-03-25T16:33:54.046" v="404"/>
          <ac:grpSpMkLst>
            <pc:docMk/>
            <pc:sldMk cId="2864245110" sldId="341"/>
            <ac:grpSpMk id="33" creationId="{83967FAB-F563-46E0-B9E2-319216364AD1}"/>
          </ac:grpSpMkLst>
        </pc:grpChg>
        <pc:grpChg chg="del mod">
          <ac:chgData name="Văn Cảnh" userId="3374c81b8f87d1d8" providerId="LiveId" clId="{B0733B51-8933-4CFC-86D8-DC4427103EFC}" dt="2022-03-25T16:34:22.946" v="410" actId="165"/>
          <ac:grpSpMkLst>
            <pc:docMk/>
            <pc:sldMk cId="2864245110" sldId="341"/>
            <ac:grpSpMk id="73" creationId="{4AF817D0-6A59-494C-85BC-EC23C8516691}"/>
          </ac:grpSpMkLst>
        </pc:grpChg>
        <pc:grpChg chg="mod topLvl">
          <ac:chgData name="Văn Cảnh" userId="3374c81b8f87d1d8" providerId="LiveId" clId="{B0733B51-8933-4CFC-86D8-DC4427103EFC}" dt="2022-03-25T16:34:33.049" v="412" actId="164"/>
          <ac:grpSpMkLst>
            <pc:docMk/>
            <pc:sldMk cId="2864245110" sldId="341"/>
            <ac:grpSpMk id="75" creationId="{AFA9C2F5-0037-4884-8375-1EF3BD2B80A8}"/>
          </ac:grpSpMkLst>
        </pc:grpChg>
        <pc:graphicFrameChg chg="add del mod">
          <ac:chgData name="Văn Cảnh" userId="3374c81b8f87d1d8" providerId="LiveId" clId="{B0733B51-8933-4CFC-86D8-DC4427103EFC}" dt="2022-03-25T16:05:09.555" v="76"/>
          <ac:graphicFrameMkLst>
            <pc:docMk/>
            <pc:sldMk cId="2864245110" sldId="341"/>
            <ac:graphicFrameMk id="3" creationId="{CBE9BE2D-AB48-4270-AE41-FB8D935FE5E2}"/>
          </ac:graphicFrameMkLst>
        </pc:graphicFrameChg>
        <pc:graphicFrameChg chg="add del mod">
          <ac:chgData name="Văn Cảnh" userId="3374c81b8f87d1d8" providerId="LiveId" clId="{B0733B51-8933-4CFC-86D8-DC4427103EFC}" dt="2022-03-25T16:05:32.369" v="85"/>
          <ac:graphicFrameMkLst>
            <pc:docMk/>
            <pc:sldMk cId="2864245110" sldId="341"/>
            <ac:graphicFrameMk id="4" creationId="{B002647A-C0F2-4AB6-AB51-2B7DD128EB4E}"/>
          </ac:graphicFrameMkLst>
        </pc:graphicFrameChg>
      </pc:sldChg>
      <pc:sldChg chg="addSp delSp modSp add mod delAnim modAnim">
        <pc:chgData name="Văn Cảnh" userId="3374c81b8f87d1d8" providerId="LiveId" clId="{B0733B51-8933-4CFC-86D8-DC4427103EFC}" dt="2022-03-25T17:19:47.424" v="993" actId="123"/>
        <pc:sldMkLst>
          <pc:docMk/>
          <pc:sldMk cId="3874318986" sldId="342"/>
        </pc:sldMkLst>
        <pc:spChg chg="del">
          <ac:chgData name="Văn Cảnh" userId="3374c81b8f87d1d8" providerId="LiveId" clId="{B0733B51-8933-4CFC-86D8-DC4427103EFC}" dt="2022-03-25T16:07:16.418" v="106" actId="478"/>
          <ac:spMkLst>
            <pc:docMk/>
            <pc:sldMk cId="3874318986" sldId="342"/>
            <ac:spMk id="29" creationId="{307A7E55-4B67-47D3-A93E-96AF2D5E513E}"/>
          </ac:spMkLst>
        </pc:spChg>
        <pc:spChg chg="add mod">
          <ac:chgData name="Văn Cảnh" userId="3374c81b8f87d1d8" providerId="LiveId" clId="{B0733B51-8933-4CFC-86D8-DC4427103EFC}" dt="2022-03-25T17:19:46.410" v="992" actId="123"/>
          <ac:spMkLst>
            <pc:docMk/>
            <pc:sldMk cId="3874318986" sldId="342"/>
            <ac:spMk id="30" creationId="{0E962096-552C-4CD0-9099-F1A7A988B9CB}"/>
          </ac:spMkLst>
        </pc:spChg>
        <pc:spChg chg="add mod">
          <ac:chgData name="Văn Cảnh" userId="3374c81b8f87d1d8" providerId="LiveId" clId="{B0733B51-8933-4CFC-86D8-DC4427103EFC}" dt="2022-03-25T16:09:21.761" v="149" actId="571"/>
          <ac:spMkLst>
            <pc:docMk/>
            <pc:sldMk cId="3874318986" sldId="342"/>
            <ac:spMk id="31" creationId="{BDCE7068-FA1C-41CE-BBCE-22AB68807A17}"/>
          </ac:spMkLst>
        </pc:spChg>
        <pc:spChg chg="mod">
          <ac:chgData name="Văn Cảnh" userId="3374c81b8f87d1d8" providerId="LiveId" clId="{B0733B51-8933-4CFC-86D8-DC4427103EFC}" dt="2022-03-25T16:14:42.737" v="203"/>
          <ac:spMkLst>
            <pc:docMk/>
            <pc:sldMk cId="3874318986" sldId="342"/>
            <ac:spMk id="33" creationId="{D35BD25D-3D7C-45C5-90BC-BA57E0CFB3D8}"/>
          </ac:spMkLst>
        </pc:spChg>
        <pc:spChg chg="mod">
          <ac:chgData name="Văn Cảnh" userId="3374c81b8f87d1d8" providerId="LiveId" clId="{B0733B51-8933-4CFC-86D8-DC4427103EFC}" dt="2022-03-25T16:14:42.737" v="203"/>
          <ac:spMkLst>
            <pc:docMk/>
            <pc:sldMk cId="3874318986" sldId="342"/>
            <ac:spMk id="36" creationId="{E3CB4734-BBEB-40B5-BDC1-E7D24C032CF6}"/>
          </ac:spMkLst>
        </pc:spChg>
        <pc:spChg chg="mod">
          <ac:chgData name="Văn Cảnh" userId="3374c81b8f87d1d8" providerId="LiveId" clId="{B0733B51-8933-4CFC-86D8-DC4427103EFC}" dt="2022-03-25T16:14:42.737" v="203"/>
          <ac:spMkLst>
            <pc:docMk/>
            <pc:sldMk cId="3874318986" sldId="342"/>
            <ac:spMk id="37" creationId="{18C0D3D2-32B0-41D0-9468-087D3B8DA56C}"/>
          </ac:spMkLst>
        </pc:spChg>
        <pc:spChg chg="mod">
          <ac:chgData name="Văn Cảnh" userId="3374c81b8f87d1d8" providerId="LiveId" clId="{B0733B51-8933-4CFC-86D8-DC4427103EFC}" dt="2022-03-25T16:14:42.737" v="203"/>
          <ac:spMkLst>
            <pc:docMk/>
            <pc:sldMk cId="3874318986" sldId="342"/>
            <ac:spMk id="38" creationId="{A5AF4BE3-753D-4CB0-909E-988A83968E55}"/>
          </ac:spMkLst>
        </pc:spChg>
        <pc:spChg chg="mod">
          <ac:chgData name="Văn Cảnh" userId="3374c81b8f87d1d8" providerId="LiveId" clId="{B0733B51-8933-4CFC-86D8-DC4427103EFC}" dt="2022-03-25T16:14:42.737" v="203"/>
          <ac:spMkLst>
            <pc:docMk/>
            <pc:sldMk cId="3874318986" sldId="342"/>
            <ac:spMk id="39" creationId="{630D4093-C372-4C57-8C74-83DC3F912C9F}"/>
          </ac:spMkLst>
        </pc:spChg>
        <pc:spChg chg="mod">
          <ac:chgData name="Văn Cảnh" userId="3374c81b8f87d1d8" providerId="LiveId" clId="{B0733B51-8933-4CFC-86D8-DC4427103EFC}" dt="2022-03-25T17:19:47.424" v="993" actId="123"/>
          <ac:spMkLst>
            <pc:docMk/>
            <pc:sldMk cId="3874318986" sldId="342"/>
            <ac:spMk id="40" creationId="{C60FB8C3-E24B-42AE-900C-9398E8ED6322}"/>
          </ac:spMkLst>
        </pc:spChg>
        <pc:spChg chg="mod">
          <ac:chgData name="Văn Cảnh" userId="3374c81b8f87d1d8" providerId="LiveId" clId="{B0733B51-8933-4CFC-86D8-DC4427103EFC}" dt="2022-03-25T16:14:42.737" v="203"/>
          <ac:spMkLst>
            <pc:docMk/>
            <pc:sldMk cId="3874318986" sldId="342"/>
            <ac:spMk id="41" creationId="{8E73B2ED-64E1-40CD-A660-B0F15AB42943}"/>
          </ac:spMkLst>
        </pc:spChg>
        <pc:spChg chg="mod topLvl">
          <ac:chgData name="Văn Cảnh" userId="3374c81b8f87d1d8" providerId="LiveId" clId="{B0733B51-8933-4CFC-86D8-DC4427103EFC}" dt="2022-03-25T16:15:56.546" v="217" actId="164"/>
          <ac:spMkLst>
            <pc:docMk/>
            <pc:sldMk cId="3874318986" sldId="342"/>
            <ac:spMk id="43" creationId="{71BDB790-3842-49AD-A1F1-332CB6A53238}"/>
          </ac:spMkLst>
        </pc:spChg>
        <pc:spChg chg="mod">
          <ac:chgData name="Văn Cảnh" userId="3374c81b8f87d1d8" providerId="LiveId" clId="{B0733B51-8933-4CFC-86D8-DC4427103EFC}" dt="2022-03-25T17:19:45.672" v="991" actId="123"/>
          <ac:spMkLst>
            <pc:docMk/>
            <pc:sldMk cId="3874318986" sldId="342"/>
            <ac:spMk id="44" creationId="{1A04E56E-94E6-4E9A-83AE-5A713E7E6A56}"/>
          </ac:spMkLst>
        </pc:spChg>
        <pc:spChg chg="mod">
          <ac:chgData name="Văn Cảnh" userId="3374c81b8f87d1d8" providerId="LiveId" clId="{B0733B51-8933-4CFC-86D8-DC4427103EFC}" dt="2022-03-25T16:14:13.706" v="199" actId="14100"/>
          <ac:spMkLst>
            <pc:docMk/>
            <pc:sldMk cId="3874318986" sldId="342"/>
            <ac:spMk id="47" creationId="{231EFF96-6FDB-45EC-AA38-13F6AC1C047C}"/>
          </ac:spMkLst>
        </pc:spChg>
        <pc:spChg chg="mod">
          <ac:chgData name="Văn Cảnh" userId="3374c81b8f87d1d8" providerId="LiveId" clId="{B0733B51-8933-4CFC-86D8-DC4427103EFC}" dt="2022-03-25T16:14:13.706" v="199" actId="14100"/>
          <ac:spMkLst>
            <pc:docMk/>
            <pc:sldMk cId="3874318986" sldId="342"/>
            <ac:spMk id="48" creationId="{936EA72D-2CC4-4FC5-A11E-C93F82164CDE}"/>
          </ac:spMkLst>
        </pc:spChg>
        <pc:spChg chg="mod">
          <ac:chgData name="Văn Cảnh" userId="3374c81b8f87d1d8" providerId="LiveId" clId="{B0733B51-8933-4CFC-86D8-DC4427103EFC}" dt="2022-03-25T16:14:13.706" v="199" actId="14100"/>
          <ac:spMkLst>
            <pc:docMk/>
            <pc:sldMk cId="3874318986" sldId="342"/>
            <ac:spMk id="49" creationId="{2F00DEC8-5534-408B-8297-6F5E064EB7A3}"/>
          </ac:spMkLst>
        </pc:spChg>
        <pc:spChg chg="mod">
          <ac:chgData name="Văn Cảnh" userId="3374c81b8f87d1d8" providerId="LiveId" clId="{B0733B51-8933-4CFC-86D8-DC4427103EFC}" dt="2022-03-25T16:14:13.706" v="199" actId="14100"/>
          <ac:spMkLst>
            <pc:docMk/>
            <pc:sldMk cId="3874318986" sldId="342"/>
            <ac:spMk id="50" creationId="{B2BB3821-36E1-4185-B02D-6219F83C257B}"/>
          </ac:spMkLst>
        </pc:spChg>
        <pc:spChg chg="mod topLvl">
          <ac:chgData name="Văn Cảnh" userId="3374c81b8f87d1d8" providerId="LiveId" clId="{B0733B51-8933-4CFC-86D8-DC4427103EFC}" dt="2022-03-25T16:15:50.373" v="214" actId="164"/>
          <ac:spMkLst>
            <pc:docMk/>
            <pc:sldMk cId="3874318986" sldId="342"/>
            <ac:spMk id="53" creationId="{30DC5AB1-4381-4434-9326-D1025E56A728}"/>
          </ac:spMkLst>
        </pc:spChg>
        <pc:spChg chg="mod topLvl">
          <ac:chgData name="Văn Cảnh" userId="3374c81b8f87d1d8" providerId="LiveId" clId="{B0733B51-8933-4CFC-86D8-DC4427103EFC}" dt="2022-03-25T16:15:50.373" v="214" actId="164"/>
          <ac:spMkLst>
            <pc:docMk/>
            <pc:sldMk cId="3874318986" sldId="342"/>
            <ac:spMk id="54" creationId="{55E41653-9B27-410F-A966-17788FF807BC}"/>
          </ac:spMkLst>
        </pc:spChg>
        <pc:spChg chg="mod">
          <ac:chgData name="Văn Cảnh" userId="3374c81b8f87d1d8" providerId="LiveId" clId="{B0733B51-8933-4CFC-86D8-DC4427103EFC}" dt="2022-03-25T16:15:22.721" v="211" actId="165"/>
          <ac:spMkLst>
            <pc:docMk/>
            <pc:sldMk cId="3874318986" sldId="342"/>
            <ac:spMk id="55" creationId="{F0CB4210-B860-4B14-B370-87656C24D2D0}"/>
          </ac:spMkLst>
        </pc:spChg>
        <pc:spChg chg="mod">
          <ac:chgData name="Văn Cảnh" userId="3374c81b8f87d1d8" providerId="LiveId" clId="{B0733B51-8933-4CFC-86D8-DC4427103EFC}" dt="2022-03-25T16:15:22.721" v="211" actId="165"/>
          <ac:spMkLst>
            <pc:docMk/>
            <pc:sldMk cId="3874318986" sldId="342"/>
            <ac:spMk id="56" creationId="{D99D79D6-413D-408E-B2F5-F619E5185008}"/>
          </ac:spMkLst>
        </pc:spChg>
        <pc:spChg chg="mod">
          <ac:chgData name="Văn Cảnh" userId="3374c81b8f87d1d8" providerId="LiveId" clId="{B0733B51-8933-4CFC-86D8-DC4427103EFC}" dt="2022-03-25T16:15:22.721" v="211" actId="165"/>
          <ac:spMkLst>
            <pc:docMk/>
            <pc:sldMk cId="3874318986" sldId="342"/>
            <ac:spMk id="57" creationId="{3FC5E01F-DB7F-4391-8F19-FF0764426628}"/>
          </ac:spMkLst>
        </pc:spChg>
        <pc:spChg chg="mod">
          <ac:chgData name="Văn Cảnh" userId="3374c81b8f87d1d8" providerId="LiveId" clId="{B0733B51-8933-4CFC-86D8-DC4427103EFC}" dt="2022-03-25T16:14:13.706" v="199" actId="14100"/>
          <ac:spMkLst>
            <pc:docMk/>
            <pc:sldMk cId="3874318986" sldId="342"/>
            <ac:spMk id="59" creationId="{7A1BC79F-E2C8-4C7C-84BA-DEB51F95102C}"/>
          </ac:spMkLst>
        </pc:spChg>
        <pc:spChg chg="mod topLvl">
          <ac:chgData name="Văn Cảnh" userId="3374c81b8f87d1d8" providerId="LiveId" clId="{B0733B51-8933-4CFC-86D8-DC4427103EFC}" dt="2022-03-25T16:33:40.680" v="402" actId="164"/>
          <ac:spMkLst>
            <pc:docMk/>
            <pc:sldMk cId="3874318986" sldId="342"/>
            <ac:spMk id="60" creationId="{095D8B71-1F1A-4584-A245-E93D45144F77}"/>
          </ac:spMkLst>
        </pc:spChg>
        <pc:spChg chg="mod">
          <ac:chgData name="Văn Cảnh" userId="3374c81b8f87d1d8" providerId="LiveId" clId="{B0733B51-8933-4CFC-86D8-DC4427103EFC}" dt="2022-03-25T16:33:31.138" v="400" actId="165"/>
          <ac:spMkLst>
            <pc:docMk/>
            <pc:sldMk cId="3874318986" sldId="342"/>
            <ac:spMk id="63" creationId="{FA147E79-6F96-47CA-B89D-E5B7EE125717}"/>
          </ac:spMkLst>
        </pc:spChg>
        <pc:spChg chg="mod">
          <ac:chgData name="Văn Cảnh" userId="3374c81b8f87d1d8" providerId="LiveId" clId="{B0733B51-8933-4CFC-86D8-DC4427103EFC}" dt="2022-03-25T16:33:31.138" v="400" actId="165"/>
          <ac:spMkLst>
            <pc:docMk/>
            <pc:sldMk cId="3874318986" sldId="342"/>
            <ac:spMk id="64" creationId="{1A97C1B5-4AB4-4C6D-B6A6-8B8AC592E199}"/>
          </ac:spMkLst>
        </pc:spChg>
        <pc:spChg chg="mod">
          <ac:chgData name="Văn Cảnh" userId="3374c81b8f87d1d8" providerId="LiveId" clId="{B0733B51-8933-4CFC-86D8-DC4427103EFC}" dt="2022-03-25T16:33:31.138" v="400" actId="165"/>
          <ac:spMkLst>
            <pc:docMk/>
            <pc:sldMk cId="3874318986" sldId="342"/>
            <ac:spMk id="65" creationId="{BFD08E55-0281-42B4-A2FF-7BAB5BCCB9E1}"/>
          </ac:spMkLst>
        </pc:spChg>
        <pc:spChg chg="mod">
          <ac:chgData name="Văn Cảnh" userId="3374c81b8f87d1d8" providerId="LiveId" clId="{B0733B51-8933-4CFC-86D8-DC4427103EFC}" dt="2022-03-25T16:33:31.138" v="400" actId="165"/>
          <ac:spMkLst>
            <pc:docMk/>
            <pc:sldMk cId="3874318986" sldId="342"/>
            <ac:spMk id="66" creationId="{AB43AAD8-8C32-46EB-A4DB-A2E4519BB757}"/>
          </ac:spMkLst>
        </pc:spChg>
        <pc:spChg chg="mod">
          <ac:chgData name="Văn Cảnh" userId="3374c81b8f87d1d8" providerId="LiveId" clId="{B0733B51-8933-4CFC-86D8-DC4427103EFC}" dt="2022-03-25T16:33:31.138" v="400" actId="165"/>
          <ac:spMkLst>
            <pc:docMk/>
            <pc:sldMk cId="3874318986" sldId="342"/>
            <ac:spMk id="67" creationId="{81DA1D0B-B078-4BBE-A97A-706CD45FF863}"/>
          </ac:spMkLst>
        </pc:spChg>
        <pc:spChg chg="mod">
          <ac:chgData name="Văn Cảnh" userId="3374c81b8f87d1d8" providerId="LiveId" clId="{B0733B51-8933-4CFC-86D8-DC4427103EFC}" dt="2022-03-25T16:08:22.159" v="123" actId="14100"/>
          <ac:spMkLst>
            <pc:docMk/>
            <pc:sldMk cId="3874318986" sldId="342"/>
            <ac:spMk id="74" creationId="{A6C470C3-8BC0-41D7-85C3-6BF08CB76404}"/>
          </ac:spMkLst>
        </pc:spChg>
        <pc:grpChg chg="add mod">
          <ac:chgData name="Văn Cảnh" userId="3374c81b8f87d1d8" providerId="LiveId" clId="{B0733B51-8933-4CFC-86D8-DC4427103EFC}" dt="2022-03-25T16:15:56.546" v="217" actId="164"/>
          <ac:grpSpMkLst>
            <pc:docMk/>
            <pc:sldMk cId="3874318986" sldId="342"/>
            <ac:grpSpMk id="6" creationId="{DBBC8C08-F539-4ECC-8991-FE7D2A423B86}"/>
          </ac:grpSpMkLst>
        </pc:grpChg>
        <pc:grpChg chg="add del mod ord">
          <ac:chgData name="Văn Cảnh" userId="3374c81b8f87d1d8" providerId="LiveId" clId="{B0733B51-8933-4CFC-86D8-DC4427103EFC}" dt="2022-03-25T16:16:49.152" v="223" actId="478"/>
          <ac:grpSpMkLst>
            <pc:docMk/>
            <pc:sldMk cId="3874318986" sldId="342"/>
            <ac:grpSpMk id="7" creationId="{DB19B966-899F-4DD7-B8B2-DEFFC34B2ED3}"/>
          </ac:grpSpMkLst>
        </pc:grpChg>
        <pc:grpChg chg="add del mod ord">
          <ac:chgData name="Văn Cảnh" userId="3374c81b8f87d1d8" providerId="LiveId" clId="{B0733B51-8933-4CFC-86D8-DC4427103EFC}" dt="2022-03-25T16:33:31.138" v="400" actId="165"/>
          <ac:grpSpMkLst>
            <pc:docMk/>
            <pc:sldMk cId="3874318986" sldId="342"/>
            <ac:grpSpMk id="8" creationId="{3898429D-50AB-43E3-8A83-9272C84B6640}"/>
          </ac:grpSpMkLst>
        </pc:grpChg>
        <pc:grpChg chg="add mod">
          <ac:chgData name="Văn Cảnh" userId="3374c81b8f87d1d8" providerId="LiveId" clId="{B0733B51-8933-4CFC-86D8-DC4427103EFC}" dt="2022-03-25T16:33:40.680" v="402" actId="164"/>
          <ac:grpSpMkLst>
            <pc:docMk/>
            <pc:sldMk cId="3874318986" sldId="342"/>
            <ac:grpSpMk id="9" creationId="{51B8BB2F-C3C9-49D1-B3AF-40B9BBE90809}"/>
          </ac:grpSpMkLst>
        </pc:grpChg>
        <pc:grpChg chg="del mod">
          <ac:chgData name="Văn Cảnh" userId="3374c81b8f87d1d8" providerId="LiveId" clId="{B0733B51-8933-4CFC-86D8-DC4427103EFC}" dt="2022-03-25T16:14:41.656" v="202" actId="478"/>
          <ac:grpSpMkLst>
            <pc:docMk/>
            <pc:sldMk cId="3874318986" sldId="342"/>
            <ac:grpSpMk id="10" creationId="{248A0534-14F9-4423-8FC2-413214AB101B}"/>
          </ac:grpSpMkLst>
        </pc:grpChg>
        <pc:grpChg chg="add del mod">
          <ac:chgData name="Văn Cảnh" userId="3374c81b8f87d1d8" providerId="LiveId" clId="{B0733B51-8933-4CFC-86D8-DC4427103EFC}" dt="2022-03-25T16:14:54.343" v="206"/>
          <ac:grpSpMkLst>
            <pc:docMk/>
            <pc:sldMk cId="3874318986" sldId="342"/>
            <ac:grpSpMk id="32" creationId="{0675D619-2E46-44ED-857D-BCAE3851A00D}"/>
          </ac:grpSpMkLst>
        </pc:grpChg>
        <pc:grpChg chg="mod">
          <ac:chgData name="Văn Cảnh" userId="3374c81b8f87d1d8" providerId="LiveId" clId="{B0733B51-8933-4CFC-86D8-DC4427103EFC}" dt="2022-03-25T16:14:42.737" v="203"/>
          <ac:grpSpMkLst>
            <pc:docMk/>
            <pc:sldMk cId="3874318986" sldId="342"/>
            <ac:grpSpMk id="34" creationId="{DBB7506B-8228-4AA7-8F8A-A8F483510DA9}"/>
          </ac:grpSpMkLst>
        </pc:grpChg>
        <pc:grpChg chg="mod">
          <ac:chgData name="Văn Cảnh" userId="3374c81b8f87d1d8" providerId="LiveId" clId="{B0733B51-8933-4CFC-86D8-DC4427103EFC}" dt="2022-03-25T16:14:42.737" v="203"/>
          <ac:grpSpMkLst>
            <pc:docMk/>
            <pc:sldMk cId="3874318986" sldId="342"/>
            <ac:grpSpMk id="35" creationId="{B0C8AA84-8C90-485E-9B60-5A213C6EAC95}"/>
          </ac:grpSpMkLst>
        </pc:grpChg>
        <pc:grpChg chg="add del mod">
          <ac:chgData name="Văn Cảnh" userId="3374c81b8f87d1d8" providerId="LiveId" clId="{B0733B51-8933-4CFC-86D8-DC4427103EFC}" dt="2022-03-25T16:15:15.642" v="208" actId="165"/>
          <ac:grpSpMkLst>
            <pc:docMk/>
            <pc:sldMk cId="3874318986" sldId="342"/>
            <ac:grpSpMk id="42" creationId="{A469AA8D-675A-4397-802D-8FBFD5814AE4}"/>
          </ac:grpSpMkLst>
        </pc:grpChg>
        <pc:grpChg chg="del mod topLvl">
          <ac:chgData name="Văn Cảnh" userId="3374c81b8f87d1d8" providerId="LiveId" clId="{B0733B51-8933-4CFC-86D8-DC4427103EFC}" dt="2022-03-25T16:15:22.721" v="211" actId="165"/>
          <ac:grpSpMkLst>
            <pc:docMk/>
            <pc:sldMk cId="3874318986" sldId="342"/>
            <ac:grpSpMk id="51" creationId="{CAF3060A-2643-466F-874E-1ECD7AF1FA35}"/>
          </ac:grpSpMkLst>
        </pc:grpChg>
        <pc:grpChg chg="mod topLvl">
          <ac:chgData name="Văn Cảnh" userId="3374c81b8f87d1d8" providerId="LiveId" clId="{B0733B51-8933-4CFC-86D8-DC4427103EFC}" dt="2022-03-25T16:15:50.373" v="214" actId="164"/>
          <ac:grpSpMkLst>
            <pc:docMk/>
            <pc:sldMk cId="3874318986" sldId="342"/>
            <ac:grpSpMk id="52" creationId="{34A7F8CF-CAB8-4AD0-8EDF-C84C65072FE6}"/>
          </ac:grpSpMkLst>
        </pc:grpChg>
        <pc:grpChg chg="add del mod">
          <ac:chgData name="Văn Cảnh" userId="3374c81b8f87d1d8" providerId="LiveId" clId="{B0733B51-8933-4CFC-86D8-DC4427103EFC}" dt="2022-03-25T16:16:58.980" v="225" actId="165"/>
          <ac:grpSpMkLst>
            <pc:docMk/>
            <pc:sldMk cId="3874318986" sldId="342"/>
            <ac:grpSpMk id="58" creationId="{128CE81E-A60F-4991-A72D-C266383F25DB}"/>
          </ac:grpSpMkLst>
        </pc:grpChg>
        <pc:grpChg chg="mod topLvl">
          <ac:chgData name="Văn Cảnh" userId="3374c81b8f87d1d8" providerId="LiveId" clId="{B0733B51-8933-4CFC-86D8-DC4427103EFC}" dt="2022-03-25T16:33:40.680" v="402" actId="164"/>
          <ac:grpSpMkLst>
            <pc:docMk/>
            <pc:sldMk cId="3874318986" sldId="342"/>
            <ac:grpSpMk id="61" creationId="{2D91F587-F6EB-4836-A8BD-ABBE4C28D8DE}"/>
          </ac:grpSpMkLst>
        </pc:grpChg>
        <pc:grpChg chg="mod">
          <ac:chgData name="Văn Cảnh" userId="3374c81b8f87d1d8" providerId="LiveId" clId="{B0733B51-8933-4CFC-86D8-DC4427103EFC}" dt="2022-03-25T16:33:31.138" v="400" actId="165"/>
          <ac:grpSpMkLst>
            <pc:docMk/>
            <pc:sldMk cId="3874318986" sldId="342"/>
            <ac:grpSpMk id="62" creationId="{0B1DA06F-AEE9-4FD6-8DA8-1742B4860816}"/>
          </ac:grpSpMkLst>
        </pc:grpChg>
        <pc:grpChg chg="mod">
          <ac:chgData name="Văn Cảnh" userId="3374c81b8f87d1d8" providerId="LiveId" clId="{B0733B51-8933-4CFC-86D8-DC4427103EFC}" dt="2022-03-25T16:10:40.224" v="173" actId="1076"/>
          <ac:grpSpMkLst>
            <pc:docMk/>
            <pc:sldMk cId="3874318986" sldId="342"/>
            <ac:grpSpMk id="73" creationId="{4AF817D0-6A59-494C-85BC-EC23C8516691}"/>
          </ac:grpSpMkLst>
        </pc:grpChg>
        <pc:graphicFrameChg chg="add del mod">
          <ac:chgData name="Văn Cảnh" userId="3374c81b8f87d1d8" providerId="LiveId" clId="{B0733B51-8933-4CFC-86D8-DC4427103EFC}" dt="2022-03-25T16:07:17.634" v="109"/>
          <ac:graphicFrameMkLst>
            <pc:docMk/>
            <pc:sldMk cId="3874318986" sldId="342"/>
            <ac:graphicFrameMk id="3" creationId="{F476D892-43A9-4B0D-9323-DB4FC15D617D}"/>
          </ac:graphicFrameMkLst>
        </pc:graphicFrameChg>
        <pc:graphicFrameChg chg="add del mod">
          <ac:chgData name="Văn Cảnh" userId="3374c81b8f87d1d8" providerId="LiveId" clId="{B0733B51-8933-4CFC-86D8-DC4427103EFC}" dt="2022-03-25T16:09:39.097" v="153"/>
          <ac:graphicFrameMkLst>
            <pc:docMk/>
            <pc:sldMk cId="3874318986" sldId="342"/>
            <ac:graphicFrameMk id="5" creationId="{A0E27BA0-6CBA-4AF3-A96E-D6CFF0608B34}"/>
          </ac:graphicFrameMkLst>
        </pc:graphicFrameChg>
      </pc:sldChg>
      <pc:sldChg chg="addSp delSp modSp add mod delAnim modAnim">
        <pc:chgData name="Văn Cảnh" userId="3374c81b8f87d1d8" providerId="LiveId" clId="{B0733B51-8933-4CFC-86D8-DC4427103EFC}" dt="2022-03-25T17:19:54.190" v="996" actId="123"/>
        <pc:sldMkLst>
          <pc:docMk/>
          <pc:sldMk cId="1486465614" sldId="343"/>
        </pc:sldMkLst>
        <pc:spChg chg="del">
          <ac:chgData name="Văn Cảnh" userId="3374c81b8f87d1d8" providerId="LiveId" clId="{B0733B51-8933-4CFC-86D8-DC4427103EFC}" dt="2022-03-25T16:28:54.343" v="308" actId="478"/>
          <ac:spMkLst>
            <pc:docMk/>
            <pc:sldMk cId="1486465614" sldId="343"/>
            <ac:spMk id="30" creationId="{0E962096-552C-4CD0-9099-F1A7A988B9CB}"/>
          </ac:spMkLst>
        </pc:spChg>
        <pc:spChg chg="add mod">
          <ac:chgData name="Văn Cảnh" userId="3374c81b8f87d1d8" providerId="LiveId" clId="{B0733B51-8933-4CFC-86D8-DC4427103EFC}" dt="2022-03-25T17:19:54.190" v="996" actId="123"/>
          <ac:spMkLst>
            <pc:docMk/>
            <pc:sldMk cId="1486465614" sldId="343"/>
            <ac:spMk id="31" creationId="{325D4EE0-C4FC-4681-8144-F1D064BDFD8B}"/>
          </ac:spMkLst>
        </pc:spChg>
        <pc:spChg chg="del mod">
          <ac:chgData name="Văn Cảnh" userId="3374c81b8f87d1d8" providerId="LiveId" clId="{B0733B51-8933-4CFC-86D8-DC4427103EFC}" dt="2022-03-25T16:26:27.252" v="267"/>
          <ac:spMkLst>
            <pc:docMk/>
            <pc:sldMk cId="1486465614" sldId="343"/>
            <ac:spMk id="40" creationId="{C60FB8C3-E24B-42AE-900C-9398E8ED6322}"/>
          </ac:spMkLst>
        </pc:spChg>
        <pc:spChg chg="mod">
          <ac:chgData name="Văn Cảnh" userId="3374c81b8f87d1d8" providerId="LiveId" clId="{B0733B51-8933-4CFC-86D8-DC4427103EFC}" dt="2022-03-25T17:19:50.569" v="994" actId="123"/>
          <ac:spMkLst>
            <pc:docMk/>
            <pc:sldMk cId="1486465614" sldId="343"/>
            <ac:spMk id="44" creationId="{1A04E56E-94E6-4E9A-83AE-5A713E7E6A56}"/>
          </ac:spMkLst>
        </pc:spChg>
        <pc:spChg chg="mod topLvl">
          <ac:chgData name="Văn Cảnh" userId="3374c81b8f87d1d8" providerId="LiveId" clId="{B0733B51-8933-4CFC-86D8-DC4427103EFC}" dt="2022-03-25T16:33:10.392" v="395" actId="14100"/>
          <ac:spMkLst>
            <pc:docMk/>
            <pc:sldMk cId="1486465614" sldId="343"/>
            <ac:spMk id="60" creationId="{095D8B71-1F1A-4584-A245-E93D45144F77}"/>
          </ac:spMkLst>
        </pc:spChg>
        <pc:spChg chg="del">
          <ac:chgData name="Văn Cảnh" userId="3374c81b8f87d1d8" providerId="LiveId" clId="{B0733B51-8933-4CFC-86D8-DC4427103EFC}" dt="2022-03-25T16:29:03.616" v="311" actId="478"/>
          <ac:spMkLst>
            <pc:docMk/>
            <pc:sldMk cId="1486465614" sldId="343"/>
            <ac:spMk id="63" creationId="{FA147E79-6F96-47CA-B89D-E5B7EE125717}"/>
          </ac:spMkLst>
        </pc:spChg>
        <pc:spChg chg="del">
          <ac:chgData name="Văn Cảnh" userId="3374c81b8f87d1d8" providerId="LiveId" clId="{B0733B51-8933-4CFC-86D8-DC4427103EFC}" dt="2022-03-25T16:29:01.665" v="310" actId="478"/>
          <ac:spMkLst>
            <pc:docMk/>
            <pc:sldMk cId="1486465614" sldId="343"/>
            <ac:spMk id="64" creationId="{1A97C1B5-4AB4-4C6D-B6A6-8B8AC592E199}"/>
          </ac:spMkLst>
        </pc:spChg>
        <pc:spChg chg="del">
          <ac:chgData name="Văn Cảnh" userId="3374c81b8f87d1d8" providerId="LiveId" clId="{B0733B51-8933-4CFC-86D8-DC4427103EFC}" dt="2022-03-25T16:28:59.600" v="309" actId="478"/>
          <ac:spMkLst>
            <pc:docMk/>
            <pc:sldMk cId="1486465614" sldId="343"/>
            <ac:spMk id="65" creationId="{BFD08E55-0281-42B4-A2FF-7BAB5BCCB9E1}"/>
          </ac:spMkLst>
        </pc:spChg>
        <pc:spChg chg="del">
          <ac:chgData name="Văn Cảnh" userId="3374c81b8f87d1d8" providerId="LiveId" clId="{B0733B51-8933-4CFC-86D8-DC4427103EFC}" dt="2022-03-25T16:29:06.593" v="312" actId="478"/>
          <ac:spMkLst>
            <pc:docMk/>
            <pc:sldMk cId="1486465614" sldId="343"/>
            <ac:spMk id="66" creationId="{AB43AAD8-8C32-46EB-A4DB-A2E4519BB757}"/>
          </ac:spMkLst>
        </pc:spChg>
        <pc:spChg chg="del topLvl">
          <ac:chgData name="Văn Cảnh" userId="3374c81b8f87d1d8" providerId="LiveId" clId="{B0733B51-8933-4CFC-86D8-DC4427103EFC}" dt="2022-03-25T16:29:07.959" v="313" actId="478"/>
          <ac:spMkLst>
            <pc:docMk/>
            <pc:sldMk cId="1486465614" sldId="343"/>
            <ac:spMk id="67" creationId="{81DA1D0B-B078-4BBE-A97A-706CD45FF863}"/>
          </ac:spMkLst>
        </pc:spChg>
        <pc:spChg chg="del mod">
          <ac:chgData name="Văn Cảnh" userId="3374c81b8f87d1d8" providerId="LiveId" clId="{B0733B51-8933-4CFC-86D8-DC4427103EFC}" dt="2022-03-25T16:28:52.236" v="307" actId="478"/>
          <ac:spMkLst>
            <pc:docMk/>
            <pc:sldMk cId="1486465614" sldId="343"/>
            <ac:spMk id="74" creationId="{A6C470C3-8BC0-41D7-85C3-6BF08CB76404}"/>
          </ac:spMkLst>
        </pc:spChg>
        <pc:spChg chg="mod">
          <ac:chgData name="Văn Cảnh" userId="3374c81b8f87d1d8" providerId="LiveId" clId="{B0733B51-8933-4CFC-86D8-DC4427103EFC}" dt="2022-03-25T16:27:04.880" v="290" actId="14100"/>
          <ac:spMkLst>
            <pc:docMk/>
            <pc:sldMk cId="1486465614" sldId="343"/>
            <ac:spMk id="76" creationId="{6CB21E94-AE6B-442B-BFF9-72B0DC40A5FB}"/>
          </ac:spMkLst>
        </pc:spChg>
        <pc:spChg chg="mod">
          <ac:chgData name="Văn Cảnh" userId="3374c81b8f87d1d8" providerId="LiveId" clId="{B0733B51-8933-4CFC-86D8-DC4427103EFC}" dt="2022-03-25T16:27:19.074" v="292" actId="207"/>
          <ac:spMkLst>
            <pc:docMk/>
            <pc:sldMk cId="1486465614" sldId="343"/>
            <ac:spMk id="77" creationId="{C6E47BA5-0074-4AD1-9999-5245AD15FAA9}"/>
          </ac:spMkLst>
        </pc:spChg>
        <pc:spChg chg="add del">
          <ac:chgData name="Văn Cảnh" userId="3374c81b8f87d1d8" providerId="LiveId" clId="{B0733B51-8933-4CFC-86D8-DC4427103EFC}" dt="2022-03-25T16:27:22.619" v="294" actId="478"/>
          <ac:spMkLst>
            <pc:docMk/>
            <pc:sldMk cId="1486465614" sldId="343"/>
            <ac:spMk id="78" creationId="{DC4B01DD-F943-41F7-B7AB-80194AB4C995}"/>
          </ac:spMkLst>
        </pc:spChg>
        <pc:spChg chg="del">
          <ac:chgData name="Văn Cảnh" userId="3374c81b8f87d1d8" providerId="LiveId" clId="{B0733B51-8933-4CFC-86D8-DC4427103EFC}" dt="2022-03-25T16:27:24.080" v="295" actId="478"/>
          <ac:spMkLst>
            <pc:docMk/>
            <pc:sldMk cId="1486465614" sldId="343"/>
            <ac:spMk id="79" creationId="{7537B811-3E9D-4FCF-B714-AD3F3B3A52E9}"/>
          </ac:spMkLst>
        </pc:spChg>
        <pc:grpChg chg="add mod">
          <ac:chgData name="Văn Cảnh" userId="3374c81b8f87d1d8" providerId="LiveId" clId="{B0733B51-8933-4CFC-86D8-DC4427103EFC}" dt="2022-03-25T16:29:18.047" v="315" actId="1076"/>
          <ac:grpSpMkLst>
            <pc:docMk/>
            <pc:sldMk cId="1486465614" sldId="343"/>
            <ac:grpSpMk id="3" creationId="{312870F2-3EC7-4172-B939-7DC4A6A814DD}"/>
          </ac:grpSpMkLst>
        </pc:grpChg>
        <pc:grpChg chg="del">
          <ac:chgData name="Văn Cảnh" userId="3374c81b8f87d1d8" providerId="LiveId" clId="{B0733B51-8933-4CFC-86D8-DC4427103EFC}" dt="2022-03-25T16:29:07.959" v="313" actId="478"/>
          <ac:grpSpMkLst>
            <pc:docMk/>
            <pc:sldMk cId="1486465614" sldId="343"/>
            <ac:grpSpMk id="8" creationId="{3898429D-50AB-43E3-8A83-9272C84B6640}"/>
          </ac:grpSpMkLst>
        </pc:grpChg>
        <pc:grpChg chg="del">
          <ac:chgData name="Văn Cảnh" userId="3374c81b8f87d1d8" providerId="LiveId" clId="{B0733B51-8933-4CFC-86D8-DC4427103EFC}" dt="2022-03-25T16:29:03.616" v="311" actId="478"/>
          <ac:grpSpMkLst>
            <pc:docMk/>
            <pc:sldMk cId="1486465614" sldId="343"/>
            <ac:grpSpMk id="61" creationId="{2D91F587-F6EB-4836-A8BD-ABBE4C28D8DE}"/>
          </ac:grpSpMkLst>
        </pc:grpChg>
        <pc:grpChg chg="del">
          <ac:chgData name="Văn Cảnh" userId="3374c81b8f87d1d8" providerId="LiveId" clId="{B0733B51-8933-4CFC-86D8-DC4427103EFC}" dt="2022-03-25T16:29:06.593" v="312" actId="478"/>
          <ac:grpSpMkLst>
            <pc:docMk/>
            <pc:sldMk cId="1486465614" sldId="343"/>
            <ac:grpSpMk id="62" creationId="{0B1DA06F-AEE9-4FD6-8DA8-1742B4860816}"/>
          </ac:grpSpMkLst>
        </pc:grpChg>
        <pc:grpChg chg="add del mod">
          <ac:chgData name="Văn Cảnh" userId="3374c81b8f87d1d8" providerId="LiveId" clId="{B0733B51-8933-4CFC-86D8-DC4427103EFC}" dt="2022-03-25T16:28:52.236" v="307" actId="478"/>
          <ac:grpSpMkLst>
            <pc:docMk/>
            <pc:sldMk cId="1486465614" sldId="343"/>
            <ac:grpSpMk id="73" creationId="{4AF817D0-6A59-494C-85BC-EC23C8516691}"/>
          </ac:grpSpMkLst>
        </pc:grpChg>
        <pc:graphicFrameChg chg="add del mod">
          <ac:chgData name="Văn Cảnh" userId="3374c81b8f87d1d8" providerId="LiveId" clId="{B0733B51-8933-4CFC-86D8-DC4427103EFC}" dt="2022-03-25T16:29:51.071" v="330"/>
          <ac:graphicFrameMkLst>
            <pc:docMk/>
            <pc:sldMk cId="1486465614" sldId="343"/>
            <ac:graphicFrameMk id="4" creationId="{C0E8BFC9-CE3C-490F-B854-6770A5DE8F3B}"/>
          </ac:graphicFrameMkLst>
        </pc:graphicFrameChg>
        <pc:picChg chg="add mod">
          <ac:chgData name="Văn Cảnh" userId="3374c81b8f87d1d8" providerId="LiveId" clId="{B0733B51-8933-4CFC-86D8-DC4427103EFC}" dt="2022-03-25T16:28:47.325" v="305" actId="164"/>
          <ac:picMkLst>
            <pc:docMk/>
            <pc:sldMk cId="1486465614" sldId="343"/>
            <ac:picMk id="27" creationId="{3DAB963E-66BA-4B37-9DA9-E81F13266271}"/>
          </ac:picMkLst>
        </pc:picChg>
      </pc:sldChg>
      <pc:sldChg chg="addSp delSp modSp add mod delAnim modAnim">
        <pc:chgData name="Văn Cảnh" userId="3374c81b8f87d1d8" providerId="LiveId" clId="{B0733B51-8933-4CFC-86D8-DC4427103EFC}" dt="2022-03-25T17:19:57.683" v="999" actId="123"/>
        <pc:sldMkLst>
          <pc:docMk/>
          <pc:sldMk cId="3136833016" sldId="344"/>
        </pc:sldMkLst>
        <pc:spChg chg="mod">
          <ac:chgData name="Văn Cảnh" userId="3374c81b8f87d1d8" providerId="LiveId" clId="{B0733B51-8933-4CFC-86D8-DC4427103EFC}" dt="2022-03-25T17:19:56.498" v="998" actId="123"/>
          <ac:spMkLst>
            <pc:docMk/>
            <pc:sldMk cId="3136833016" sldId="344"/>
            <ac:spMk id="3" creationId="{E5C8CF20-A188-40A3-A095-8424A5327F85}"/>
          </ac:spMkLst>
        </pc:spChg>
        <pc:spChg chg="mod">
          <ac:chgData name="Văn Cảnh" userId="3374c81b8f87d1d8" providerId="LiveId" clId="{B0733B51-8933-4CFC-86D8-DC4427103EFC}" dt="2022-03-25T16:32:48.877" v="394" actId="20577"/>
          <ac:spMkLst>
            <pc:docMk/>
            <pc:sldMk cId="3136833016" sldId="344"/>
            <ac:spMk id="17" creationId="{CE96812B-CA35-423B-AB78-F20B241658E4}"/>
          </ac:spMkLst>
        </pc:spChg>
        <pc:spChg chg="mod">
          <ac:chgData name="Văn Cảnh" userId="3374c81b8f87d1d8" providerId="LiveId" clId="{B0733B51-8933-4CFC-86D8-DC4427103EFC}" dt="2022-03-25T16:32:42.040" v="367" actId="20577"/>
          <ac:spMkLst>
            <pc:docMk/>
            <pc:sldMk cId="3136833016" sldId="344"/>
            <ac:spMk id="21" creationId="{A90995F8-A631-4231-86BB-7D3EBA512F0D}"/>
          </ac:spMkLst>
        </pc:spChg>
        <pc:spChg chg="del">
          <ac:chgData name="Văn Cảnh" userId="3374c81b8f87d1d8" providerId="LiveId" clId="{B0733B51-8933-4CFC-86D8-DC4427103EFC}" dt="2022-03-25T16:41:34.182" v="454" actId="478"/>
          <ac:spMkLst>
            <pc:docMk/>
            <pc:sldMk cId="3136833016" sldId="344"/>
            <ac:spMk id="24" creationId="{BA820F67-58D8-4644-8FFA-523A9B7B88A6}"/>
          </ac:spMkLst>
        </pc:spChg>
        <pc:spChg chg="del">
          <ac:chgData name="Văn Cảnh" userId="3374c81b8f87d1d8" providerId="LiveId" clId="{B0733B51-8933-4CFC-86D8-DC4427103EFC}" dt="2022-03-25T16:41:54.751" v="455" actId="478"/>
          <ac:spMkLst>
            <pc:docMk/>
            <pc:sldMk cId="3136833016" sldId="344"/>
            <ac:spMk id="25" creationId="{35C77573-004B-47AB-A06D-169C5ED317A4}"/>
          </ac:spMkLst>
        </pc:spChg>
        <pc:spChg chg="add mod">
          <ac:chgData name="Văn Cảnh" userId="3374c81b8f87d1d8" providerId="LiveId" clId="{B0733B51-8933-4CFC-86D8-DC4427103EFC}" dt="2022-03-25T17:19:57.683" v="999" actId="123"/>
          <ac:spMkLst>
            <pc:docMk/>
            <pc:sldMk cId="3136833016" sldId="344"/>
            <ac:spMk id="28" creationId="{9AC3DA6F-783F-4288-B751-9EF2A1CAA30A}"/>
          </ac:spMkLst>
        </pc:spChg>
        <pc:spChg chg="mod">
          <ac:chgData name="Văn Cảnh" userId="3374c81b8f87d1d8" providerId="LiveId" clId="{B0733B51-8933-4CFC-86D8-DC4427103EFC}" dt="2022-03-25T16:41:21.777" v="452" actId="20577"/>
          <ac:spMkLst>
            <pc:docMk/>
            <pc:sldMk cId="3136833016" sldId="344"/>
            <ac:spMk id="55" creationId="{4268C6BD-BE2D-4D4E-B360-4A8AC840F897}"/>
          </ac:spMkLst>
        </pc:spChg>
        <pc:grpChg chg="mod">
          <ac:chgData name="Văn Cảnh" userId="3374c81b8f87d1d8" providerId="LiveId" clId="{B0733B51-8933-4CFC-86D8-DC4427103EFC}" dt="2022-03-25T17:19:55.601" v="997" actId="1076"/>
          <ac:grpSpMkLst>
            <pc:docMk/>
            <pc:sldMk cId="3136833016" sldId="344"/>
            <ac:grpSpMk id="51" creationId="{6B2AFC34-1456-4638-8F4F-CAF389D4240D}"/>
          </ac:grpSpMkLst>
        </pc:grpChg>
        <pc:graphicFrameChg chg="add del mod">
          <ac:chgData name="Văn Cảnh" userId="3374c81b8f87d1d8" providerId="LiveId" clId="{B0733B51-8933-4CFC-86D8-DC4427103EFC}" dt="2022-03-25T16:41:55.870" v="458"/>
          <ac:graphicFrameMkLst>
            <pc:docMk/>
            <pc:sldMk cId="3136833016" sldId="344"/>
            <ac:graphicFrameMk id="4" creationId="{231F4096-5B02-40DC-B27A-4FFC1238D901}"/>
          </ac:graphicFrameMkLst>
        </pc:graphicFrameChg>
      </pc:sldChg>
      <pc:sldChg chg="addSp delSp modSp add mod delAnim modAnim">
        <pc:chgData name="Văn Cảnh" userId="3374c81b8f87d1d8" providerId="LiveId" clId="{B0733B51-8933-4CFC-86D8-DC4427103EFC}" dt="2022-03-25T17:20:01.641" v="1002" actId="123"/>
        <pc:sldMkLst>
          <pc:docMk/>
          <pc:sldMk cId="3847612545" sldId="345"/>
        </pc:sldMkLst>
        <pc:spChg chg="del">
          <ac:chgData name="Văn Cảnh" userId="3374c81b8f87d1d8" providerId="LiveId" clId="{B0733B51-8933-4CFC-86D8-DC4427103EFC}" dt="2022-03-25T16:44:48.467" v="517" actId="478"/>
          <ac:spMkLst>
            <pc:docMk/>
            <pc:sldMk cId="3847612545" sldId="345"/>
            <ac:spMk id="3" creationId="{E5C8CF20-A188-40A3-A095-8424A5327F85}"/>
          </ac:spMkLst>
        </pc:spChg>
        <pc:spChg chg="add del mod">
          <ac:chgData name="Văn Cảnh" userId="3374c81b8f87d1d8" providerId="LiveId" clId="{B0733B51-8933-4CFC-86D8-DC4427103EFC}" dt="2022-03-25T16:43:45.753" v="484" actId="478"/>
          <ac:spMkLst>
            <pc:docMk/>
            <pc:sldMk cId="3847612545" sldId="345"/>
            <ac:spMk id="25" creationId="{B7FBFF10-410F-49C6-815B-8B25A902E9AD}"/>
          </ac:spMkLst>
        </pc:spChg>
        <pc:spChg chg="add del mod">
          <ac:chgData name="Văn Cảnh" userId="3374c81b8f87d1d8" providerId="LiveId" clId="{B0733B51-8933-4CFC-86D8-DC4427103EFC}" dt="2022-03-25T16:43:16.975" v="477"/>
          <ac:spMkLst>
            <pc:docMk/>
            <pc:sldMk cId="3847612545" sldId="345"/>
            <ac:spMk id="26" creationId="{A97600DC-312A-4C3C-8FA8-1403822C6BF5}"/>
          </ac:spMkLst>
        </pc:spChg>
        <pc:spChg chg="add del mod">
          <ac:chgData name="Văn Cảnh" userId="3374c81b8f87d1d8" providerId="LiveId" clId="{B0733B51-8933-4CFC-86D8-DC4427103EFC}" dt="2022-03-25T16:43:28.297" v="481"/>
          <ac:spMkLst>
            <pc:docMk/>
            <pc:sldMk cId="3847612545" sldId="345"/>
            <ac:spMk id="27" creationId="{FB94F8A6-14C2-4E0D-90C1-291C38DF728E}"/>
          </ac:spMkLst>
        </pc:spChg>
        <pc:spChg chg="del">
          <ac:chgData name="Văn Cảnh" userId="3374c81b8f87d1d8" providerId="LiveId" clId="{B0733B51-8933-4CFC-86D8-DC4427103EFC}" dt="2022-03-25T16:44:40.692" v="516" actId="478"/>
          <ac:spMkLst>
            <pc:docMk/>
            <pc:sldMk cId="3847612545" sldId="345"/>
            <ac:spMk id="28" creationId="{9AC3DA6F-783F-4288-B751-9EF2A1CAA30A}"/>
          </ac:spMkLst>
        </pc:spChg>
        <pc:spChg chg="add del mod">
          <ac:chgData name="Văn Cảnh" userId="3374c81b8f87d1d8" providerId="LiveId" clId="{B0733B51-8933-4CFC-86D8-DC4427103EFC}" dt="2022-03-25T16:43:28.297" v="481"/>
          <ac:spMkLst>
            <pc:docMk/>
            <pc:sldMk cId="3847612545" sldId="345"/>
            <ac:spMk id="29" creationId="{BC77CB67-4920-412D-89AB-7C00D5941062}"/>
          </ac:spMkLst>
        </pc:spChg>
        <pc:spChg chg="add mod">
          <ac:chgData name="Văn Cảnh" userId="3374c81b8f87d1d8" providerId="LiveId" clId="{B0733B51-8933-4CFC-86D8-DC4427103EFC}" dt="2022-03-25T16:58:47.578" v="626" actId="164"/>
          <ac:spMkLst>
            <pc:docMk/>
            <pc:sldMk cId="3847612545" sldId="345"/>
            <ac:spMk id="30" creationId="{33C4D620-648A-4A46-A2D7-84FD8B8EE767}"/>
          </ac:spMkLst>
        </pc:spChg>
        <pc:spChg chg="add mod">
          <ac:chgData name="Văn Cảnh" userId="3374c81b8f87d1d8" providerId="LiveId" clId="{B0733B51-8933-4CFC-86D8-DC4427103EFC}" dt="2022-03-25T16:58:47.578" v="626" actId="164"/>
          <ac:spMkLst>
            <pc:docMk/>
            <pc:sldMk cId="3847612545" sldId="345"/>
            <ac:spMk id="31" creationId="{9278DE50-B7CC-473F-AB5F-01295B7CCA19}"/>
          </ac:spMkLst>
        </pc:spChg>
        <pc:spChg chg="add mod">
          <ac:chgData name="Văn Cảnh" userId="3374c81b8f87d1d8" providerId="LiveId" clId="{B0733B51-8933-4CFC-86D8-DC4427103EFC}" dt="2022-03-25T16:58:47.578" v="626" actId="164"/>
          <ac:spMkLst>
            <pc:docMk/>
            <pc:sldMk cId="3847612545" sldId="345"/>
            <ac:spMk id="32" creationId="{7524934A-FD3C-43CE-9E89-336B67F14F42}"/>
          </ac:spMkLst>
        </pc:spChg>
        <pc:spChg chg="add mod">
          <ac:chgData name="Văn Cảnh" userId="3374c81b8f87d1d8" providerId="LiveId" clId="{B0733B51-8933-4CFC-86D8-DC4427103EFC}" dt="2022-03-25T17:20:01.641" v="1002" actId="123"/>
          <ac:spMkLst>
            <pc:docMk/>
            <pc:sldMk cId="3847612545" sldId="345"/>
            <ac:spMk id="41" creationId="{94FFC460-2A91-407B-9815-63D625A8312A}"/>
          </ac:spMkLst>
        </pc:spChg>
        <pc:spChg chg="topLvl">
          <ac:chgData name="Văn Cảnh" userId="3374c81b8f87d1d8" providerId="LiveId" clId="{B0733B51-8933-4CFC-86D8-DC4427103EFC}" dt="2022-03-25T16:43:00.267" v="473" actId="478"/>
          <ac:spMkLst>
            <pc:docMk/>
            <pc:sldMk cId="3847612545" sldId="345"/>
            <ac:spMk id="52" creationId="{9732CF64-EA0B-4855-B3A1-931E81F57942}"/>
          </ac:spMkLst>
        </pc:spChg>
        <pc:spChg chg="del">
          <ac:chgData name="Văn Cảnh" userId="3374c81b8f87d1d8" providerId="LiveId" clId="{B0733B51-8933-4CFC-86D8-DC4427103EFC}" dt="2022-03-25T16:42:47.513" v="470" actId="478"/>
          <ac:spMkLst>
            <pc:docMk/>
            <pc:sldMk cId="3847612545" sldId="345"/>
            <ac:spMk id="55" creationId="{4268C6BD-BE2D-4D4E-B360-4A8AC840F897}"/>
          </ac:spMkLst>
        </pc:spChg>
        <pc:spChg chg="del">
          <ac:chgData name="Văn Cảnh" userId="3374c81b8f87d1d8" providerId="LiveId" clId="{B0733B51-8933-4CFC-86D8-DC4427103EFC}" dt="2022-03-25T16:42:50.800" v="471" actId="478"/>
          <ac:spMkLst>
            <pc:docMk/>
            <pc:sldMk cId="3847612545" sldId="345"/>
            <ac:spMk id="56" creationId="{3C675B4E-2666-471E-B163-5CB1C2C47107}"/>
          </ac:spMkLst>
        </pc:spChg>
        <pc:spChg chg="del topLvl">
          <ac:chgData name="Văn Cảnh" userId="3374c81b8f87d1d8" providerId="LiveId" clId="{B0733B51-8933-4CFC-86D8-DC4427103EFC}" dt="2022-03-25T16:43:00.267" v="473" actId="478"/>
          <ac:spMkLst>
            <pc:docMk/>
            <pc:sldMk cId="3847612545" sldId="345"/>
            <ac:spMk id="57" creationId="{D4E23FE2-1ED3-44F3-9F2C-073D99F5BEC5}"/>
          </ac:spMkLst>
        </pc:spChg>
        <pc:spChg chg="del">
          <ac:chgData name="Văn Cảnh" userId="3374c81b8f87d1d8" providerId="LiveId" clId="{B0733B51-8933-4CFC-86D8-DC4427103EFC}" dt="2022-03-25T16:42:52.640" v="472" actId="478"/>
          <ac:spMkLst>
            <pc:docMk/>
            <pc:sldMk cId="3847612545" sldId="345"/>
            <ac:spMk id="58" creationId="{F2308666-C4B8-404A-B22F-69AF3044E4D5}"/>
          </ac:spMkLst>
        </pc:spChg>
        <pc:grpChg chg="add mod">
          <ac:chgData name="Văn Cảnh" userId="3374c81b8f87d1d8" providerId="LiveId" clId="{B0733B51-8933-4CFC-86D8-DC4427103EFC}" dt="2022-03-25T16:58:47.578" v="626" actId="164"/>
          <ac:grpSpMkLst>
            <pc:docMk/>
            <pc:sldMk cId="3847612545" sldId="345"/>
            <ac:grpSpMk id="6" creationId="{5DDBA234-2158-498C-91BF-5A703BDB416C}"/>
          </ac:grpSpMkLst>
        </pc:grpChg>
        <pc:grpChg chg="del">
          <ac:chgData name="Văn Cảnh" userId="3374c81b8f87d1d8" providerId="LiveId" clId="{B0733B51-8933-4CFC-86D8-DC4427103EFC}" dt="2022-03-25T16:44:40.692" v="516" actId="478"/>
          <ac:grpSpMkLst>
            <pc:docMk/>
            <pc:sldMk cId="3847612545" sldId="345"/>
            <ac:grpSpMk id="34" creationId="{1F4E20C8-2D05-4C40-9288-F9499AF26E6D}"/>
          </ac:grpSpMkLst>
        </pc:grpChg>
        <pc:grpChg chg="del">
          <ac:chgData name="Văn Cảnh" userId="3374c81b8f87d1d8" providerId="LiveId" clId="{B0733B51-8933-4CFC-86D8-DC4427103EFC}" dt="2022-03-25T16:43:00.267" v="473" actId="478"/>
          <ac:grpSpMkLst>
            <pc:docMk/>
            <pc:sldMk cId="3847612545" sldId="345"/>
            <ac:grpSpMk id="51" creationId="{6B2AFC34-1456-4638-8F4F-CAF389D4240D}"/>
          </ac:grpSpMkLst>
        </pc:grpChg>
        <pc:grpChg chg="del">
          <ac:chgData name="Văn Cảnh" userId="3374c81b8f87d1d8" providerId="LiveId" clId="{B0733B51-8933-4CFC-86D8-DC4427103EFC}" dt="2022-03-25T16:42:47.513" v="470" actId="478"/>
          <ac:grpSpMkLst>
            <pc:docMk/>
            <pc:sldMk cId="3847612545" sldId="345"/>
            <ac:grpSpMk id="53" creationId="{BC0C2C08-DEAD-4DBD-A065-EAF40B9D8EB1}"/>
          </ac:grpSpMkLst>
        </pc:grpChg>
        <pc:grpChg chg="del">
          <ac:chgData name="Văn Cảnh" userId="3374c81b8f87d1d8" providerId="LiveId" clId="{B0733B51-8933-4CFC-86D8-DC4427103EFC}" dt="2022-03-25T16:42:52.640" v="472" actId="478"/>
          <ac:grpSpMkLst>
            <pc:docMk/>
            <pc:sldMk cId="3847612545" sldId="345"/>
            <ac:grpSpMk id="54" creationId="{FD665E8E-59C0-4ACB-A7BF-CBEA6C332230}"/>
          </ac:grpSpMkLst>
        </pc:grpChg>
        <pc:graphicFrameChg chg="add del mod">
          <ac:chgData name="Văn Cảnh" userId="3374c81b8f87d1d8" providerId="LiveId" clId="{B0733B51-8933-4CFC-86D8-DC4427103EFC}" dt="2022-03-25T16:44:49.852" v="520"/>
          <ac:graphicFrameMkLst>
            <pc:docMk/>
            <pc:sldMk cId="3847612545" sldId="345"/>
            <ac:graphicFrameMk id="4" creationId="{22204EF0-0360-4636-A70F-F058208A82E9}"/>
          </ac:graphicFrameMkLst>
        </pc:graphicFrameChg>
        <pc:picChg chg="add mod">
          <ac:chgData name="Văn Cảnh" userId="3374c81b8f87d1d8" providerId="LiveId" clId="{B0733B51-8933-4CFC-86D8-DC4427103EFC}" dt="2022-03-25T16:58:47.578" v="626" actId="164"/>
          <ac:picMkLst>
            <pc:docMk/>
            <pc:sldMk cId="3847612545" sldId="345"/>
            <ac:picMk id="33" creationId="{F1EF640A-FF80-4FC6-BB88-30D7921D608A}"/>
          </ac:picMkLst>
        </pc:picChg>
      </pc:sldChg>
      <pc:sldChg chg="addSp delSp modSp add mod modAnim">
        <pc:chgData name="Văn Cảnh" userId="3374c81b8f87d1d8" providerId="LiveId" clId="{B0733B51-8933-4CFC-86D8-DC4427103EFC}" dt="2022-03-25T17:11:40.831" v="870"/>
        <pc:sldMkLst>
          <pc:docMk/>
          <pc:sldMk cId="4229320213" sldId="346"/>
        </pc:sldMkLst>
        <pc:spChg chg="mod">
          <ac:chgData name="Văn Cảnh" userId="3374c81b8f87d1d8" providerId="LiveId" clId="{B0733B51-8933-4CFC-86D8-DC4427103EFC}" dt="2022-03-25T16:47:03.777" v="544" actId="123"/>
          <ac:spMkLst>
            <pc:docMk/>
            <pc:sldMk cId="4229320213" sldId="346"/>
            <ac:spMk id="3" creationId="{E5C8CF20-A188-40A3-A095-8424A5327F85}"/>
          </ac:spMkLst>
        </pc:spChg>
        <pc:spChg chg="mod">
          <ac:chgData name="Văn Cảnh" userId="3374c81b8f87d1d8" providerId="LiveId" clId="{B0733B51-8933-4CFC-86D8-DC4427103EFC}" dt="2022-03-25T16:48:08.483" v="558"/>
          <ac:spMkLst>
            <pc:docMk/>
            <pc:sldMk cId="4229320213" sldId="346"/>
            <ac:spMk id="25" creationId="{35C77573-004B-47AB-A06D-169C5ED317A4}"/>
          </ac:spMkLst>
        </pc:spChg>
        <pc:spChg chg="mod">
          <ac:chgData name="Văn Cảnh" userId="3374c81b8f87d1d8" providerId="LiveId" clId="{B0733B51-8933-4CFC-86D8-DC4427103EFC}" dt="2022-03-25T16:46:42.913" v="541"/>
          <ac:spMkLst>
            <pc:docMk/>
            <pc:sldMk cId="4229320213" sldId="346"/>
            <ac:spMk id="33" creationId="{57722CBD-5CE2-4310-B7FA-3FA29BAD4991}"/>
          </ac:spMkLst>
        </pc:spChg>
        <pc:spChg chg="mod topLvl">
          <ac:chgData name="Văn Cảnh" userId="3374c81b8f87d1d8" providerId="LiveId" clId="{B0733B51-8933-4CFC-86D8-DC4427103EFC}" dt="2022-03-25T16:47:42.057" v="550" actId="164"/>
          <ac:spMkLst>
            <pc:docMk/>
            <pc:sldMk cId="4229320213" sldId="346"/>
            <ac:spMk id="35" creationId="{D04F078C-CEB5-4C4F-A97E-1DF03AE09DB2}"/>
          </ac:spMkLst>
        </pc:spChg>
        <pc:spChg chg="mod">
          <ac:chgData name="Văn Cảnh" userId="3374c81b8f87d1d8" providerId="LiveId" clId="{B0733B51-8933-4CFC-86D8-DC4427103EFC}" dt="2022-03-25T16:47:31.887" v="548" actId="165"/>
          <ac:spMkLst>
            <pc:docMk/>
            <pc:sldMk cId="4229320213" sldId="346"/>
            <ac:spMk id="37" creationId="{6A2CB58A-113B-4E6E-BC15-9EFD56D56D70}"/>
          </ac:spMkLst>
        </pc:spChg>
        <pc:spChg chg="mod">
          <ac:chgData name="Văn Cảnh" userId="3374c81b8f87d1d8" providerId="LiveId" clId="{B0733B51-8933-4CFC-86D8-DC4427103EFC}" dt="2022-03-25T16:47:31.887" v="548" actId="165"/>
          <ac:spMkLst>
            <pc:docMk/>
            <pc:sldMk cId="4229320213" sldId="346"/>
            <ac:spMk id="38" creationId="{16B3B9C2-0771-4EE7-BBD9-C8B639D26E0E}"/>
          </ac:spMkLst>
        </pc:spChg>
        <pc:spChg chg="mod">
          <ac:chgData name="Văn Cảnh" userId="3374c81b8f87d1d8" providerId="LiveId" clId="{B0733B51-8933-4CFC-86D8-DC4427103EFC}" dt="2022-03-25T16:47:31.887" v="548" actId="165"/>
          <ac:spMkLst>
            <pc:docMk/>
            <pc:sldMk cId="4229320213" sldId="346"/>
            <ac:spMk id="39" creationId="{6D85C842-0962-4F14-984C-91DBFD130435}"/>
          </ac:spMkLst>
        </pc:spChg>
        <pc:spChg chg="mod">
          <ac:chgData name="Văn Cảnh" userId="3374c81b8f87d1d8" providerId="LiveId" clId="{B0733B51-8933-4CFC-86D8-DC4427103EFC}" dt="2022-03-25T16:47:31.887" v="548" actId="165"/>
          <ac:spMkLst>
            <pc:docMk/>
            <pc:sldMk cId="4229320213" sldId="346"/>
            <ac:spMk id="40" creationId="{7605033E-4E88-46AF-AEBE-7E6490F9F307}"/>
          </ac:spMkLst>
        </pc:spChg>
        <pc:spChg chg="mod">
          <ac:chgData name="Văn Cảnh" userId="3374c81b8f87d1d8" providerId="LiveId" clId="{B0733B51-8933-4CFC-86D8-DC4427103EFC}" dt="2022-03-25T16:46:42.913" v="541"/>
          <ac:spMkLst>
            <pc:docMk/>
            <pc:sldMk cId="4229320213" sldId="346"/>
            <ac:spMk id="41" creationId="{6334C3CC-056D-4C53-B01E-6CD8A7FE0277}"/>
          </ac:spMkLst>
        </pc:spChg>
        <pc:spChg chg="mod">
          <ac:chgData name="Văn Cảnh" userId="3374c81b8f87d1d8" providerId="LiveId" clId="{B0733B51-8933-4CFC-86D8-DC4427103EFC}" dt="2022-03-25T16:46:42.913" v="541"/>
          <ac:spMkLst>
            <pc:docMk/>
            <pc:sldMk cId="4229320213" sldId="346"/>
            <ac:spMk id="42" creationId="{641ECDB4-47E2-4271-8E00-D14846A75B02}"/>
          </ac:spMkLst>
        </pc:spChg>
        <pc:spChg chg="mod">
          <ac:chgData name="Văn Cảnh" userId="3374c81b8f87d1d8" providerId="LiveId" clId="{B0733B51-8933-4CFC-86D8-DC4427103EFC}" dt="2022-03-25T16:46:42.913" v="541"/>
          <ac:spMkLst>
            <pc:docMk/>
            <pc:sldMk cId="4229320213" sldId="346"/>
            <ac:spMk id="43" creationId="{E04BCE33-A827-4DC0-AC28-E7E3BE10C6C6}"/>
          </ac:spMkLst>
        </pc:spChg>
        <pc:spChg chg="mod">
          <ac:chgData name="Văn Cảnh" userId="3374c81b8f87d1d8" providerId="LiveId" clId="{B0733B51-8933-4CFC-86D8-DC4427103EFC}" dt="2022-03-25T16:46:42.913" v="541"/>
          <ac:spMkLst>
            <pc:docMk/>
            <pc:sldMk cId="4229320213" sldId="346"/>
            <ac:spMk id="44" creationId="{035449BF-F2AC-4830-9273-D20D1D74755B}"/>
          </ac:spMkLst>
        </pc:spChg>
        <pc:spChg chg="add mod">
          <ac:chgData name="Văn Cảnh" userId="3374c81b8f87d1d8" providerId="LiveId" clId="{B0733B51-8933-4CFC-86D8-DC4427103EFC}" dt="2022-03-25T16:48:24.811" v="567" actId="14100"/>
          <ac:spMkLst>
            <pc:docMk/>
            <pc:sldMk cId="4229320213" sldId="346"/>
            <ac:spMk id="45" creationId="{E8C222ED-F799-4911-9001-35707809DBD1}"/>
          </ac:spMkLst>
        </pc:spChg>
        <pc:spChg chg="mod">
          <ac:chgData name="Văn Cảnh" userId="3374c81b8f87d1d8" providerId="LiveId" clId="{B0733B51-8933-4CFC-86D8-DC4427103EFC}" dt="2022-03-25T16:47:20.672" v="546" actId="14100"/>
          <ac:spMkLst>
            <pc:docMk/>
            <pc:sldMk cId="4229320213" sldId="346"/>
            <ac:spMk id="52" creationId="{9732CF64-EA0B-4855-B3A1-931E81F57942}"/>
          </ac:spMkLst>
        </pc:spChg>
        <pc:spChg chg="mod">
          <ac:chgData name="Văn Cảnh" userId="3374c81b8f87d1d8" providerId="LiveId" clId="{B0733B51-8933-4CFC-86D8-DC4427103EFC}" dt="2022-03-25T16:46:45.441" v="542" actId="20577"/>
          <ac:spMkLst>
            <pc:docMk/>
            <pc:sldMk cId="4229320213" sldId="346"/>
            <ac:spMk id="55" creationId="{4268C6BD-BE2D-4D4E-B360-4A8AC840F897}"/>
          </ac:spMkLst>
        </pc:spChg>
        <pc:grpChg chg="add mod">
          <ac:chgData name="Văn Cảnh" userId="3374c81b8f87d1d8" providerId="LiveId" clId="{B0733B51-8933-4CFC-86D8-DC4427103EFC}" dt="2022-03-25T17:11:30.053" v="867" actId="1076"/>
          <ac:grpSpMkLst>
            <pc:docMk/>
            <pc:sldMk cId="4229320213" sldId="346"/>
            <ac:grpSpMk id="2" creationId="{C3861D3C-9C7B-4299-9D0E-9498A204E87B}"/>
          </ac:grpSpMkLst>
        </pc:grpChg>
        <pc:grpChg chg="del">
          <ac:chgData name="Văn Cảnh" userId="3374c81b8f87d1d8" providerId="LiveId" clId="{B0733B51-8933-4CFC-86D8-DC4427103EFC}" dt="2022-03-25T16:46:38.937" v="540" actId="478"/>
          <ac:grpSpMkLst>
            <pc:docMk/>
            <pc:sldMk cId="4229320213" sldId="346"/>
            <ac:grpSpMk id="26" creationId="{43959A3E-5CD4-4B6B-9F7B-9466FC047144}"/>
          </ac:grpSpMkLst>
        </pc:grpChg>
        <pc:grpChg chg="add mod">
          <ac:chgData name="Văn Cảnh" userId="3374c81b8f87d1d8" providerId="LiveId" clId="{B0733B51-8933-4CFC-86D8-DC4427103EFC}" dt="2022-03-25T16:46:42.913" v="541"/>
          <ac:grpSpMkLst>
            <pc:docMk/>
            <pc:sldMk cId="4229320213" sldId="346"/>
            <ac:grpSpMk id="32" creationId="{C9EB6E73-F8F2-4F17-B2F6-CA9B7D982F3A}"/>
          </ac:grpSpMkLst>
        </pc:grpChg>
        <pc:grpChg chg="del mod">
          <ac:chgData name="Văn Cảnh" userId="3374c81b8f87d1d8" providerId="LiveId" clId="{B0733B51-8933-4CFC-86D8-DC4427103EFC}" dt="2022-03-25T16:47:31.887" v="548" actId="165"/>
          <ac:grpSpMkLst>
            <pc:docMk/>
            <pc:sldMk cId="4229320213" sldId="346"/>
            <ac:grpSpMk id="34" creationId="{1F4E20C8-2D05-4C40-9288-F9499AF26E6D}"/>
          </ac:grpSpMkLst>
        </pc:grpChg>
        <pc:grpChg chg="mod topLvl">
          <ac:chgData name="Văn Cảnh" userId="3374c81b8f87d1d8" providerId="LiveId" clId="{B0733B51-8933-4CFC-86D8-DC4427103EFC}" dt="2022-03-25T16:47:42.057" v="550" actId="164"/>
          <ac:grpSpMkLst>
            <pc:docMk/>
            <pc:sldMk cId="4229320213" sldId="346"/>
            <ac:grpSpMk id="36" creationId="{3FCB0186-5BA0-4BA4-B799-BF7DBFD32008}"/>
          </ac:grpSpMkLst>
        </pc:grpChg>
        <pc:graphicFrameChg chg="add del mod">
          <ac:chgData name="Văn Cảnh" userId="3374c81b8f87d1d8" providerId="LiveId" clId="{B0733B51-8933-4CFC-86D8-DC4427103EFC}" dt="2022-03-25T16:48:08.483" v="558"/>
          <ac:graphicFrameMkLst>
            <pc:docMk/>
            <pc:sldMk cId="4229320213" sldId="346"/>
            <ac:graphicFrameMk id="4" creationId="{9E9389C1-B77F-4377-AE63-08FDDFA860D6}"/>
          </ac:graphicFrameMkLst>
        </pc:graphicFrameChg>
        <pc:graphicFrameChg chg="add del mod">
          <ac:chgData name="Văn Cảnh" userId="3374c81b8f87d1d8" providerId="LiveId" clId="{B0733B51-8933-4CFC-86D8-DC4427103EFC}" dt="2022-03-25T16:48:10.969" v="561"/>
          <ac:graphicFrameMkLst>
            <pc:docMk/>
            <pc:sldMk cId="4229320213" sldId="346"/>
            <ac:graphicFrameMk id="5" creationId="{CCC0DCCF-A273-450B-BCF6-42FE5D255779}"/>
          </ac:graphicFrameMkLst>
        </pc:graphicFrameChg>
      </pc:sldChg>
      <pc:sldChg chg="modSp add mod modAnim">
        <pc:chgData name="Văn Cảnh" userId="3374c81b8f87d1d8" providerId="LiveId" clId="{B0733B51-8933-4CFC-86D8-DC4427103EFC}" dt="2022-03-25T17:13:02.914" v="890" actId="1036"/>
        <pc:sldMkLst>
          <pc:docMk/>
          <pc:sldMk cId="2689462240" sldId="347"/>
        </pc:sldMkLst>
        <pc:spChg chg="mod">
          <ac:chgData name="Văn Cảnh" userId="3374c81b8f87d1d8" providerId="LiveId" clId="{B0733B51-8933-4CFC-86D8-DC4427103EFC}" dt="2022-03-25T16:51:21.835" v="607" actId="20577"/>
          <ac:spMkLst>
            <pc:docMk/>
            <pc:sldMk cId="2689462240" sldId="347"/>
            <ac:spMk id="17" creationId="{CE96812B-CA35-423B-AB78-F20B241658E4}"/>
          </ac:spMkLst>
        </pc:spChg>
        <pc:spChg chg="mod">
          <ac:chgData name="Văn Cảnh" userId="3374c81b8f87d1d8" providerId="LiveId" clId="{B0733B51-8933-4CFC-86D8-DC4427103EFC}" dt="2022-03-25T16:51:18.611" v="599" actId="20577"/>
          <ac:spMkLst>
            <pc:docMk/>
            <pc:sldMk cId="2689462240" sldId="347"/>
            <ac:spMk id="21" creationId="{A90995F8-A631-4231-86BB-7D3EBA512F0D}"/>
          </ac:spMkLst>
        </pc:spChg>
        <pc:spChg chg="mod">
          <ac:chgData name="Văn Cảnh" userId="3374c81b8f87d1d8" providerId="LiveId" clId="{B0733B51-8933-4CFC-86D8-DC4427103EFC}" dt="2022-03-25T16:57:28.461" v="620" actId="255"/>
          <ac:spMkLst>
            <pc:docMk/>
            <pc:sldMk cId="2689462240" sldId="347"/>
            <ac:spMk id="29" creationId="{307A7E55-4B67-47D3-A93E-96AF2D5E513E}"/>
          </ac:spMkLst>
        </pc:spChg>
        <pc:spChg chg="mod">
          <ac:chgData name="Văn Cảnh" userId="3374c81b8f87d1d8" providerId="LiveId" clId="{B0733B51-8933-4CFC-86D8-DC4427103EFC}" dt="2022-03-25T16:52:24.452" v="614"/>
          <ac:spMkLst>
            <pc:docMk/>
            <pc:sldMk cId="2689462240" sldId="347"/>
            <ac:spMk id="40" creationId="{C60FB8C3-E24B-42AE-900C-9398E8ED6322}"/>
          </ac:spMkLst>
        </pc:spChg>
        <pc:spChg chg="mod">
          <ac:chgData name="Văn Cảnh" userId="3374c81b8f87d1d8" providerId="LiveId" clId="{B0733B51-8933-4CFC-86D8-DC4427103EFC}" dt="2022-03-25T17:13:02.914" v="890" actId="1036"/>
          <ac:spMkLst>
            <pc:docMk/>
            <pc:sldMk cId="2689462240" sldId="347"/>
            <ac:spMk id="44" creationId="{1A04E56E-94E6-4E9A-83AE-5A713E7E6A56}"/>
          </ac:spMkLst>
        </pc:spChg>
      </pc:sldChg>
      <pc:sldChg chg="addSp delSp modSp add mod modAnim">
        <pc:chgData name="Văn Cảnh" userId="3374c81b8f87d1d8" providerId="LiveId" clId="{B0733B51-8933-4CFC-86D8-DC4427103EFC}" dt="2022-03-25T17:20:05.818" v="1005" actId="123"/>
        <pc:sldMkLst>
          <pc:docMk/>
          <pc:sldMk cId="755920333" sldId="348"/>
        </pc:sldMkLst>
        <pc:spChg chg="add del mod">
          <ac:chgData name="Văn Cảnh" userId="3374c81b8f87d1d8" providerId="LiveId" clId="{B0733B51-8933-4CFC-86D8-DC4427103EFC}" dt="2022-03-25T16:58:27.002" v="625" actId="478"/>
          <ac:spMkLst>
            <pc:docMk/>
            <pc:sldMk cId="755920333" sldId="348"/>
            <ac:spMk id="27" creationId="{424EAD3C-CADB-4FAE-833B-CABB4F6FD8FC}"/>
          </ac:spMkLst>
        </pc:spChg>
        <pc:spChg chg="add del mod">
          <ac:chgData name="Văn Cảnh" userId="3374c81b8f87d1d8" providerId="LiveId" clId="{B0733B51-8933-4CFC-86D8-DC4427103EFC}" dt="2022-03-25T16:58:27.002" v="625" actId="478"/>
          <ac:spMkLst>
            <pc:docMk/>
            <pc:sldMk cId="755920333" sldId="348"/>
            <ac:spMk id="28" creationId="{BEC947F2-B7CA-4158-8B79-5A64F50823B9}"/>
          </ac:spMkLst>
        </pc:spChg>
        <pc:spChg chg="mod">
          <ac:chgData name="Văn Cảnh" userId="3374c81b8f87d1d8" providerId="LiveId" clId="{B0733B51-8933-4CFC-86D8-DC4427103EFC}" dt="2022-03-25T17:20:05.818" v="1005" actId="123"/>
          <ac:spMkLst>
            <pc:docMk/>
            <pc:sldMk cId="755920333" sldId="348"/>
            <ac:spMk id="29" creationId="{307A7E55-4B67-47D3-A93E-96AF2D5E513E}"/>
          </ac:spMkLst>
        </pc:spChg>
        <pc:spChg chg="mod">
          <ac:chgData name="Văn Cảnh" userId="3374c81b8f87d1d8" providerId="LiveId" clId="{B0733B51-8933-4CFC-86D8-DC4427103EFC}" dt="2022-03-25T16:57:09.354" v="618"/>
          <ac:spMkLst>
            <pc:docMk/>
            <pc:sldMk cId="755920333" sldId="348"/>
            <ac:spMk id="40" creationId="{C60FB8C3-E24B-42AE-900C-9398E8ED6322}"/>
          </ac:spMkLst>
        </pc:spChg>
        <pc:spChg chg="mod">
          <ac:chgData name="Văn Cảnh" userId="3374c81b8f87d1d8" providerId="LiveId" clId="{B0733B51-8933-4CFC-86D8-DC4427103EFC}" dt="2022-03-25T16:59:24.106" v="665" actId="14100"/>
          <ac:spMkLst>
            <pc:docMk/>
            <pc:sldMk cId="755920333" sldId="348"/>
            <ac:spMk id="42" creationId="{F63EF953-D96B-467E-91BC-F54285CFDC86}"/>
          </ac:spMkLst>
        </pc:spChg>
        <pc:spChg chg="mod">
          <ac:chgData name="Văn Cảnh" userId="3374c81b8f87d1d8" providerId="LiveId" clId="{B0733B51-8933-4CFC-86D8-DC4427103EFC}" dt="2022-03-25T16:59:26.609" v="666" actId="14100"/>
          <ac:spMkLst>
            <pc:docMk/>
            <pc:sldMk cId="755920333" sldId="348"/>
            <ac:spMk id="43" creationId="{D3BE5B69-071C-4A0A-85BE-54684D172DBD}"/>
          </ac:spMkLst>
        </pc:spChg>
        <pc:spChg chg="mod">
          <ac:chgData name="Văn Cảnh" userId="3374c81b8f87d1d8" providerId="LiveId" clId="{B0733B51-8933-4CFC-86D8-DC4427103EFC}" dt="2022-03-25T17:20:05.032" v="1004" actId="123"/>
          <ac:spMkLst>
            <pc:docMk/>
            <pc:sldMk cId="755920333" sldId="348"/>
            <ac:spMk id="44" creationId="{1A04E56E-94E6-4E9A-83AE-5A713E7E6A56}"/>
          </ac:spMkLst>
        </pc:spChg>
        <pc:spChg chg="mod">
          <ac:chgData name="Văn Cảnh" userId="3374c81b8f87d1d8" providerId="LiveId" clId="{B0733B51-8933-4CFC-86D8-DC4427103EFC}" dt="2022-03-25T16:58:52.173" v="627"/>
          <ac:spMkLst>
            <pc:docMk/>
            <pc:sldMk cId="755920333" sldId="348"/>
            <ac:spMk id="45" creationId="{82C1332A-CC96-48CE-8632-9220D4EB0AB3}"/>
          </ac:spMkLst>
        </pc:spChg>
        <pc:grpChg chg="add del mod">
          <ac:chgData name="Văn Cảnh" userId="3374c81b8f87d1d8" providerId="LiveId" clId="{B0733B51-8933-4CFC-86D8-DC4427103EFC}" dt="2022-03-25T16:59:46.891" v="671" actId="478"/>
          <ac:grpSpMkLst>
            <pc:docMk/>
            <pc:sldMk cId="755920333" sldId="348"/>
            <ac:grpSpMk id="41" creationId="{118C44E3-02B5-4B04-B4B1-47AA6ECAEFD7}"/>
          </ac:grpSpMkLst>
        </pc:grpChg>
        <pc:picChg chg="add del mod">
          <ac:chgData name="Văn Cảnh" userId="3374c81b8f87d1d8" providerId="LiveId" clId="{B0733B51-8933-4CFC-86D8-DC4427103EFC}" dt="2022-03-25T16:58:27.002" v="625" actId="478"/>
          <ac:picMkLst>
            <pc:docMk/>
            <pc:sldMk cId="755920333" sldId="348"/>
            <ac:picMk id="39" creationId="{76CA3623-E758-4C13-B5D9-BAC5BADA91FF}"/>
          </ac:picMkLst>
        </pc:picChg>
        <pc:picChg chg="mod">
          <ac:chgData name="Văn Cảnh" userId="3374c81b8f87d1d8" providerId="LiveId" clId="{B0733B51-8933-4CFC-86D8-DC4427103EFC}" dt="2022-03-25T16:58:52.173" v="627"/>
          <ac:picMkLst>
            <pc:docMk/>
            <pc:sldMk cId="755920333" sldId="348"/>
            <ac:picMk id="46" creationId="{E306FB88-40ED-4C3F-A884-61EB39DDFC91}"/>
          </ac:picMkLst>
        </pc:picChg>
      </pc:sldChg>
      <pc:sldChg chg="addSp delSp modSp add mod delAnim modAnim">
        <pc:chgData name="Văn Cảnh" userId="3374c81b8f87d1d8" providerId="LiveId" clId="{B0733B51-8933-4CFC-86D8-DC4427103EFC}" dt="2022-03-25T17:20:18.632" v="1007" actId="123"/>
        <pc:sldMkLst>
          <pc:docMk/>
          <pc:sldMk cId="1575926242" sldId="349"/>
        </pc:sldMkLst>
        <pc:spChg chg="mod">
          <ac:chgData name="Văn Cảnh" userId="3374c81b8f87d1d8" providerId="LiveId" clId="{B0733B51-8933-4CFC-86D8-DC4427103EFC}" dt="2022-03-25T17:00:30.095" v="700" actId="14100"/>
          <ac:spMkLst>
            <pc:docMk/>
            <pc:sldMk cId="1575926242" sldId="349"/>
            <ac:spMk id="28" creationId="{E080DB3E-6123-4009-BF0E-ED6A4AC1EF63}"/>
          </ac:spMkLst>
        </pc:spChg>
        <pc:spChg chg="del">
          <ac:chgData name="Văn Cảnh" userId="3374c81b8f87d1d8" providerId="LiveId" clId="{B0733B51-8933-4CFC-86D8-DC4427103EFC}" dt="2022-03-25T17:00:09.605" v="679" actId="478"/>
          <ac:spMkLst>
            <pc:docMk/>
            <pc:sldMk cId="1575926242" sldId="349"/>
            <ac:spMk id="29" creationId="{307A7E55-4B67-47D3-A93E-96AF2D5E513E}"/>
          </ac:spMkLst>
        </pc:spChg>
        <pc:spChg chg="mod topLvl">
          <ac:chgData name="Văn Cảnh" userId="3374c81b8f87d1d8" providerId="LiveId" clId="{B0733B51-8933-4CFC-86D8-DC4427103EFC}" dt="2022-03-25T17:01:14.135" v="712" actId="14100"/>
          <ac:spMkLst>
            <pc:docMk/>
            <pc:sldMk cId="1575926242" sldId="349"/>
            <ac:spMk id="31" creationId="{1C9EDFF1-6642-4686-95A1-6E08D6C9618B}"/>
          </ac:spMkLst>
        </pc:spChg>
        <pc:spChg chg="del">
          <ac:chgData name="Văn Cảnh" userId="3374c81b8f87d1d8" providerId="LiveId" clId="{B0733B51-8933-4CFC-86D8-DC4427103EFC}" dt="2022-03-25T17:00:01.130" v="675" actId="478"/>
          <ac:spMkLst>
            <pc:docMk/>
            <pc:sldMk cId="1575926242" sldId="349"/>
            <ac:spMk id="34" creationId="{92410BC4-F69A-4AB6-849D-A70A343FAEE7}"/>
          </ac:spMkLst>
        </pc:spChg>
        <pc:spChg chg="del">
          <ac:chgData name="Văn Cảnh" userId="3374c81b8f87d1d8" providerId="LiveId" clId="{B0733B51-8933-4CFC-86D8-DC4427103EFC}" dt="2022-03-25T16:59:57.529" v="674" actId="478"/>
          <ac:spMkLst>
            <pc:docMk/>
            <pc:sldMk cId="1575926242" sldId="349"/>
            <ac:spMk id="35" creationId="{E02D584A-E99F-4D69-B319-3A1EEC50052F}"/>
          </ac:spMkLst>
        </pc:spChg>
        <pc:spChg chg="del">
          <ac:chgData name="Văn Cảnh" userId="3374c81b8f87d1d8" providerId="LiveId" clId="{B0733B51-8933-4CFC-86D8-DC4427103EFC}" dt="2022-03-25T17:00:02.513" v="676" actId="478"/>
          <ac:spMkLst>
            <pc:docMk/>
            <pc:sldMk cId="1575926242" sldId="349"/>
            <ac:spMk id="36" creationId="{2117C5F5-373A-4B25-98DA-5AF858D6EB8D}"/>
          </ac:spMkLst>
        </pc:spChg>
        <pc:spChg chg="del">
          <ac:chgData name="Văn Cảnh" userId="3374c81b8f87d1d8" providerId="LiveId" clId="{B0733B51-8933-4CFC-86D8-DC4427103EFC}" dt="2022-03-25T17:00:03.714" v="677" actId="478"/>
          <ac:spMkLst>
            <pc:docMk/>
            <pc:sldMk cId="1575926242" sldId="349"/>
            <ac:spMk id="37" creationId="{C872219E-3C27-4A3E-9E42-5FB8A262060A}"/>
          </ac:spMkLst>
        </pc:spChg>
        <pc:spChg chg="del topLvl">
          <ac:chgData name="Văn Cảnh" userId="3374c81b8f87d1d8" providerId="LiveId" clId="{B0733B51-8933-4CFC-86D8-DC4427103EFC}" dt="2022-03-25T17:00:05.945" v="678" actId="478"/>
          <ac:spMkLst>
            <pc:docMk/>
            <pc:sldMk cId="1575926242" sldId="349"/>
            <ac:spMk id="38" creationId="{C702F4CE-1530-4FEA-A237-EFE71CC99CC3}"/>
          </ac:spMkLst>
        </pc:spChg>
        <pc:spChg chg="mod">
          <ac:chgData name="Văn Cảnh" userId="3374c81b8f87d1d8" providerId="LiveId" clId="{B0733B51-8933-4CFC-86D8-DC4427103EFC}" dt="2022-03-25T17:00:32.264" v="701" actId="14100"/>
          <ac:spMkLst>
            <pc:docMk/>
            <pc:sldMk cId="1575926242" sldId="349"/>
            <ac:spMk id="39" creationId="{B64454DD-F8F5-4412-BFD4-3C7371EC9834}"/>
          </ac:spMkLst>
        </pc:spChg>
        <pc:spChg chg="del">
          <ac:chgData name="Văn Cảnh" userId="3374c81b8f87d1d8" providerId="LiveId" clId="{B0733B51-8933-4CFC-86D8-DC4427103EFC}" dt="2022-03-25T17:00:09.605" v="679" actId="478"/>
          <ac:spMkLst>
            <pc:docMk/>
            <pc:sldMk cId="1575926242" sldId="349"/>
            <ac:spMk id="40" creationId="{C60FB8C3-E24B-42AE-900C-9398E8ED6322}"/>
          </ac:spMkLst>
        </pc:spChg>
        <pc:spChg chg="mod">
          <ac:chgData name="Văn Cảnh" userId="3374c81b8f87d1d8" providerId="LiveId" clId="{B0733B51-8933-4CFC-86D8-DC4427103EFC}" dt="2022-03-25T17:00:20.531" v="680"/>
          <ac:spMkLst>
            <pc:docMk/>
            <pc:sldMk cId="1575926242" sldId="349"/>
            <ac:spMk id="41" creationId="{00799F29-1790-4BCD-B5D2-DD3A72D123EE}"/>
          </ac:spMkLst>
        </pc:spChg>
        <pc:spChg chg="add mod">
          <ac:chgData name="Văn Cảnh" userId="3374c81b8f87d1d8" providerId="LiveId" clId="{B0733B51-8933-4CFC-86D8-DC4427103EFC}" dt="2022-03-25T17:20:16.667" v="1006" actId="123"/>
          <ac:spMkLst>
            <pc:docMk/>
            <pc:sldMk cId="1575926242" sldId="349"/>
            <ac:spMk id="43" creationId="{19F508EF-B588-468E-9494-B4D23B0244BF}"/>
          </ac:spMkLst>
        </pc:spChg>
        <pc:spChg chg="del">
          <ac:chgData name="Văn Cảnh" userId="3374c81b8f87d1d8" providerId="LiveId" clId="{B0733B51-8933-4CFC-86D8-DC4427103EFC}" dt="2022-03-25T16:59:54.241" v="673" actId="478"/>
          <ac:spMkLst>
            <pc:docMk/>
            <pc:sldMk cId="1575926242" sldId="349"/>
            <ac:spMk id="44" creationId="{1A04E56E-94E6-4E9A-83AE-5A713E7E6A56}"/>
          </ac:spMkLst>
        </pc:spChg>
        <pc:spChg chg="add mod">
          <ac:chgData name="Văn Cảnh" userId="3374c81b8f87d1d8" providerId="LiveId" clId="{B0733B51-8933-4CFC-86D8-DC4427103EFC}" dt="2022-03-25T17:20:18.632" v="1007" actId="123"/>
          <ac:spMkLst>
            <pc:docMk/>
            <pc:sldMk cId="1575926242" sldId="349"/>
            <ac:spMk id="45" creationId="{65DD7587-DC3C-4240-9A62-866A02381562}"/>
          </ac:spMkLst>
        </pc:spChg>
        <pc:grpChg chg="del">
          <ac:chgData name="Văn Cảnh" userId="3374c81b8f87d1d8" providerId="LiveId" clId="{B0733B51-8933-4CFC-86D8-DC4427103EFC}" dt="2022-03-25T17:00:09.605" v="679" actId="478"/>
          <ac:grpSpMkLst>
            <pc:docMk/>
            <pc:sldMk cId="1575926242" sldId="349"/>
            <ac:grpSpMk id="6" creationId="{77687DC5-F655-4BFF-A963-E977FF6C5946}"/>
          </ac:grpSpMkLst>
        </pc:grpChg>
        <pc:grpChg chg="add mod">
          <ac:chgData name="Văn Cảnh" userId="3374c81b8f87d1d8" providerId="LiveId" clId="{B0733B51-8933-4CFC-86D8-DC4427103EFC}" dt="2022-03-25T17:00:37.839" v="702" actId="1076"/>
          <ac:grpSpMkLst>
            <pc:docMk/>
            <pc:sldMk cId="1575926242" sldId="349"/>
            <ac:grpSpMk id="27" creationId="{D07C67C1-01A6-4F15-92DB-6898FB73822E}"/>
          </ac:grpSpMkLst>
        </pc:grpChg>
        <pc:grpChg chg="del">
          <ac:chgData name="Văn Cảnh" userId="3374c81b8f87d1d8" providerId="LiveId" clId="{B0733B51-8933-4CFC-86D8-DC4427103EFC}" dt="2022-03-25T17:00:05.945" v="678" actId="478"/>
          <ac:grpSpMkLst>
            <pc:docMk/>
            <pc:sldMk cId="1575926242" sldId="349"/>
            <ac:grpSpMk id="30" creationId="{14D93B53-7AC3-4335-951E-C4AD5C121D9D}"/>
          </ac:grpSpMkLst>
        </pc:grpChg>
        <pc:grpChg chg="del">
          <ac:chgData name="Văn Cảnh" userId="3374c81b8f87d1d8" providerId="LiveId" clId="{B0733B51-8933-4CFC-86D8-DC4427103EFC}" dt="2022-03-25T17:00:01.130" v="675" actId="478"/>
          <ac:grpSpMkLst>
            <pc:docMk/>
            <pc:sldMk cId="1575926242" sldId="349"/>
            <ac:grpSpMk id="32" creationId="{EA10DC77-9EC2-45F1-BC4C-4E26ED190F79}"/>
          </ac:grpSpMkLst>
        </pc:grpChg>
        <pc:grpChg chg="del">
          <ac:chgData name="Văn Cảnh" userId="3374c81b8f87d1d8" providerId="LiveId" clId="{B0733B51-8933-4CFC-86D8-DC4427103EFC}" dt="2022-03-25T17:00:03.714" v="677" actId="478"/>
          <ac:grpSpMkLst>
            <pc:docMk/>
            <pc:sldMk cId="1575926242" sldId="349"/>
            <ac:grpSpMk id="33" creationId="{83967FAB-F563-46E0-B9E2-319216364AD1}"/>
          </ac:grpSpMkLst>
        </pc:grpChg>
        <pc:graphicFrameChg chg="add del mod">
          <ac:chgData name="Văn Cảnh" userId="3374c81b8f87d1d8" providerId="LiveId" clId="{B0733B51-8933-4CFC-86D8-DC4427103EFC}" dt="2022-03-25T17:00:51.189" v="705"/>
          <ac:graphicFrameMkLst>
            <pc:docMk/>
            <pc:sldMk cId="1575926242" sldId="349"/>
            <ac:graphicFrameMk id="3" creationId="{E1DA6339-2883-4FCC-A103-AF765A27ED8E}"/>
          </ac:graphicFrameMkLst>
        </pc:graphicFrameChg>
        <pc:graphicFrameChg chg="add del mod">
          <ac:chgData name="Văn Cảnh" userId="3374c81b8f87d1d8" providerId="LiveId" clId="{B0733B51-8933-4CFC-86D8-DC4427103EFC}" dt="2022-03-25T17:01:19.937" v="721"/>
          <ac:graphicFrameMkLst>
            <pc:docMk/>
            <pc:sldMk cId="1575926242" sldId="349"/>
            <ac:graphicFrameMk id="5" creationId="{08862D74-F7A0-4646-B428-E09B7E9D00EF}"/>
          </ac:graphicFrameMkLst>
        </pc:graphicFrameChg>
        <pc:picChg chg="mod">
          <ac:chgData name="Văn Cảnh" userId="3374c81b8f87d1d8" providerId="LiveId" clId="{B0733B51-8933-4CFC-86D8-DC4427103EFC}" dt="2022-03-25T17:00:20.531" v="680"/>
          <ac:picMkLst>
            <pc:docMk/>
            <pc:sldMk cId="1575926242" sldId="349"/>
            <ac:picMk id="42" creationId="{4D117547-C8E7-45C7-A11A-518964E35E0A}"/>
          </ac:picMkLst>
        </pc:picChg>
      </pc:sldChg>
      <pc:sldChg chg="addSp delSp modSp add mod modAnim">
        <pc:chgData name="Văn Cảnh" userId="3374c81b8f87d1d8" providerId="LiveId" clId="{B0733B51-8933-4CFC-86D8-DC4427103EFC}" dt="2022-03-25T17:20:22.603" v="1008" actId="123"/>
        <pc:sldMkLst>
          <pc:docMk/>
          <pc:sldMk cId="3387511391" sldId="350"/>
        </pc:sldMkLst>
        <pc:spChg chg="add mod">
          <ac:chgData name="Văn Cảnh" userId="3374c81b8f87d1d8" providerId="LiveId" clId="{B0733B51-8933-4CFC-86D8-DC4427103EFC}" dt="2022-03-25T17:20:22.603" v="1008" actId="123"/>
          <ac:spMkLst>
            <pc:docMk/>
            <pc:sldMk cId="3387511391" sldId="350"/>
            <ac:spMk id="22" creationId="{D7F447EB-F90E-46DE-BA49-033CCFAB8CD0}"/>
          </ac:spMkLst>
        </pc:spChg>
        <pc:spChg chg="mod">
          <ac:chgData name="Văn Cảnh" userId="3374c81b8f87d1d8" providerId="LiveId" clId="{B0733B51-8933-4CFC-86D8-DC4427103EFC}" dt="2022-03-25T17:02:44.608" v="746" actId="14100"/>
          <ac:spMkLst>
            <pc:docMk/>
            <pc:sldMk cId="3387511391" sldId="350"/>
            <ac:spMk id="28" creationId="{E080DB3E-6123-4009-BF0E-ED6A4AC1EF63}"/>
          </ac:spMkLst>
        </pc:spChg>
        <pc:spChg chg="mod">
          <ac:chgData name="Văn Cảnh" userId="3374c81b8f87d1d8" providerId="LiveId" clId="{B0733B51-8933-4CFC-86D8-DC4427103EFC}" dt="2022-03-25T17:03:41.512" v="764" actId="14100"/>
          <ac:spMkLst>
            <pc:docMk/>
            <pc:sldMk cId="3387511391" sldId="350"/>
            <ac:spMk id="31" creationId="{1C9EDFF1-6642-4686-95A1-6E08D6C9618B}"/>
          </ac:spMkLst>
        </pc:spChg>
        <pc:spChg chg="mod">
          <ac:chgData name="Văn Cảnh" userId="3374c81b8f87d1d8" providerId="LiveId" clId="{B0733B51-8933-4CFC-86D8-DC4427103EFC}" dt="2022-03-25T17:02:42.159" v="745" actId="14100"/>
          <ac:spMkLst>
            <pc:docMk/>
            <pc:sldMk cId="3387511391" sldId="350"/>
            <ac:spMk id="39" creationId="{B64454DD-F8F5-4412-BFD4-3C7371EC9834}"/>
          </ac:spMkLst>
        </pc:spChg>
        <pc:spChg chg="del">
          <ac:chgData name="Văn Cảnh" userId="3374c81b8f87d1d8" providerId="LiveId" clId="{B0733B51-8933-4CFC-86D8-DC4427103EFC}" dt="2022-03-25T17:02:58.039" v="747" actId="478"/>
          <ac:spMkLst>
            <pc:docMk/>
            <pc:sldMk cId="3387511391" sldId="350"/>
            <ac:spMk id="43" creationId="{19F508EF-B588-468E-9494-B4D23B0244BF}"/>
          </ac:spMkLst>
        </pc:spChg>
        <pc:spChg chg="del">
          <ac:chgData name="Văn Cảnh" userId="3374c81b8f87d1d8" providerId="LiveId" clId="{B0733B51-8933-4CFC-86D8-DC4427103EFC}" dt="2022-03-25T17:02:59.768" v="748" actId="478"/>
          <ac:spMkLst>
            <pc:docMk/>
            <pc:sldMk cId="3387511391" sldId="350"/>
            <ac:spMk id="45" creationId="{65DD7587-DC3C-4240-9A62-866A02381562}"/>
          </ac:spMkLst>
        </pc:spChg>
        <pc:grpChg chg="mod">
          <ac:chgData name="Văn Cảnh" userId="3374c81b8f87d1d8" providerId="LiveId" clId="{B0733B51-8933-4CFC-86D8-DC4427103EFC}" dt="2022-03-25T17:02:38.002" v="744" actId="14100"/>
          <ac:grpSpMkLst>
            <pc:docMk/>
            <pc:sldMk cId="3387511391" sldId="350"/>
            <ac:grpSpMk id="27" creationId="{D07C67C1-01A6-4F15-92DB-6898FB73822E}"/>
          </ac:grpSpMkLst>
        </pc:grpChg>
        <pc:graphicFrameChg chg="add del mod">
          <ac:chgData name="Văn Cảnh" userId="3374c81b8f87d1d8" providerId="LiveId" clId="{B0733B51-8933-4CFC-86D8-DC4427103EFC}" dt="2022-03-25T17:03:01.369" v="751"/>
          <ac:graphicFrameMkLst>
            <pc:docMk/>
            <pc:sldMk cId="3387511391" sldId="350"/>
            <ac:graphicFrameMk id="3" creationId="{36A44660-7AE0-4696-8613-5036AAA3D197}"/>
          </ac:graphicFrameMkLst>
        </pc:graphicFrameChg>
      </pc:sldChg>
      <pc:sldChg chg="addSp delSp modSp add mod delAnim modAnim">
        <pc:chgData name="Văn Cảnh" userId="3374c81b8f87d1d8" providerId="LiveId" clId="{B0733B51-8933-4CFC-86D8-DC4427103EFC}" dt="2022-03-25T17:20:25.867" v="1009" actId="123"/>
        <pc:sldMkLst>
          <pc:docMk/>
          <pc:sldMk cId="1849682057" sldId="351"/>
        </pc:sldMkLst>
        <pc:spChg chg="mod">
          <ac:chgData name="Văn Cảnh" userId="3374c81b8f87d1d8" providerId="LiveId" clId="{B0733B51-8933-4CFC-86D8-DC4427103EFC}" dt="2022-03-25T17:20:25.867" v="1009" actId="123"/>
          <ac:spMkLst>
            <pc:docMk/>
            <pc:sldMk cId="1849682057" sldId="351"/>
            <ac:spMk id="3" creationId="{E5C8CF20-A188-40A3-A095-8424A5327F85}"/>
          </ac:spMkLst>
        </pc:spChg>
        <pc:spChg chg="del">
          <ac:chgData name="Văn Cảnh" userId="3374c81b8f87d1d8" providerId="LiveId" clId="{B0733B51-8933-4CFC-86D8-DC4427103EFC}" dt="2022-03-25T17:04:36.489" v="773" actId="478"/>
          <ac:spMkLst>
            <pc:docMk/>
            <pc:sldMk cId="1849682057" sldId="351"/>
            <ac:spMk id="24" creationId="{BA820F67-58D8-4644-8FFA-523A9B7B88A6}"/>
          </ac:spMkLst>
        </pc:spChg>
        <pc:spChg chg="del">
          <ac:chgData name="Văn Cảnh" userId="3374c81b8f87d1d8" providerId="LiveId" clId="{B0733B51-8933-4CFC-86D8-DC4427103EFC}" dt="2022-03-25T17:05:56.462" v="788" actId="478"/>
          <ac:spMkLst>
            <pc:docMk/>
            <pc:sldMk cId="1849682057" sldId="351"/>
            <ac:spMk id="25" creationId="{35C77573-004B-47AB-A06D-169C5ED317A4}"/>
          </ac:spMkLst>
        </pc:spChg>
        <pc:spChg chg="mod">
          <ac:chgData name="Văn Cảnh" userId="3374c81b8f87d1d8" providerId="LiveId" clId="{B0733B51-8933-4CFC-86D8-DC4427103EFC}" dt="2022-03-25T17:04:18.537" v="770"/>
          <ac:spMkLst>
            <pc:docMk/>
            <pc:sldMk cId="1849682057" sldId="351"/>
            <ac:spMk id="27" creationId="{1F86E250-4FA7-4163-8BFB-A39204B83BB2}"/>
          </ac:spMkLst>
        </pc:spChg>
        <pc:spChg chg="mod">
          <ac:chgData name="Văn Cảnh" userId="3374c81b8f87d1d8" providerId="LiveId" clId="{B0733B51-8933-4CFC-86D8-DC4427103EFC}" dt="2022-03-25T17:04:18.537" v="770"/>
          <ac:spMkLst>
            <pc:docMk/>
            <pc:sldMk cId="1849682057" sldId="351"/>
            <ac:spMk id="28" creationId="{53973268-ABB3-4BCF-B6BE-D6810127554F}"/>
          </ac:spMkLst>
        </pc:spChg>
        <pc:spChg chg="mod">
          <ac:chgData name="Văn Cảnh" userId="3374c81b8f87d1d8" providerId="LiveId" clId="{B0733B51-8933-4CFC-86D8-DC4427103EFC}" dt="2022-03-25T17:04:18.537" v="770"/>
          <ac:spMkLst>
            <pc:docMk/>
            <pc:sldMk cId="1849682057" sldId="351"/>
            <ac:spMk id="29" creationId="{71E69410-4275-41F4-9C90-54CBB03AADA6}"/>
          </ac:spMkLst>
        </pc:spChg>
        <pc:spChg chg="mod">
          <ac:chgData name="Văn Cảnh" userId="3374c81b8f87d1d8" providerId="LiveId" clId="{B0733B51-8933-4CFC-86D8-DC4427103EFC}" dt="2022-03-25T17:04:18.537" v="770"/>
          <ac:spMkLst>
            <pc:docMk/>
            <pc:sldMk cId="1849682057" sldId="351"/>
            <ac:spMk id="30" creationId="{9F0CBFB1-3FF6-4A13-9E2B-1E120B0B37E8}"/>
          </ac:spMkLst>
        </pc:spChg>
        <pc:spChg chg="mod">
          <ac:chgData name="Văn Cảnh" userId="3374c81b8f87d1d8" providerId="LiveId" clId="{B0733B51-8933-4CFC-86D8-DC4427103EFC}" dt="2022-03-25T17:04:18.537" v="770"/>
          <ac:spMkLst>
            <pc:docMk/>
            <pc:sldMk cId="1849682057" sldId="351"/>
            <ac:spMk id="31" creationId="{B1290E05-B6FA-4BDF-9C66-53B2D1313C65}"/>
          </ac:spMkLst>
        </pc:spChg>
        <pc:spChg chg="mod topLvl">
          <ac:chgData name="Văn Cảnh" userId="3374c81b8f87d1d8" providerId="LiveId" clId="{B0733B51-8933-4CFC-86D8-DC4427103EFC}" dt="2022-03-25T17:15:16.292" v="919" actId="164"/>
          <ac:spMkLst>
            <pc:docMk/>
            <pc:sldMk cId="1849682057" sldId="351"/>
            <ac:spMk id="35" creationId="{D04F078C-CEB5-4C4F-A97E-1DF03AE09DB2}"/>
          </ac:spMkLst>
        </pc:spChg>
        <pc:spChg chg="mod">
          <ac:chgData name="Văn Cảnh" userId="3374c81b8f87d1d8" providerId="LiveId" clId="{B0733B51-8933-4CFC-86D8-DC4427103EFC}" dt="2022-03-25T17:06:06.342" v="793" actId="165"/>
          <ac:spMkLst>
            <pc:docMk/>
            <pc:sldMk cId="1849682057" sldId="351"/>
            <ac:spMk id="37" creationId="{6A2CB58A-113B-4E6E-BC15-9EFD56D56D70}"/>
          </ac:spMkLst>
        </pc:spChg>
        <pc:spChg chg="mod">
          <ac:chgData name="Văn Cảnh" userId="3374c81b8f87d1d8" providerId="LiveId" clId="{B0733B51-8933-4CFC-86D8-DC4427103EFC}" dt="2022-03-25T17:06:06.342" v="793" actId="165"/>
          <ac:spMkLst>
            <pc:docMk/>
            <pc:sldMk cId="1849682057" sldId="351"/>
            <ac:spMk id="38" creationId="{16B3B9C2-0771-4EE7-BBD9-C8B639D26E0E}"/>
          </ac:spMkLst>
        </pc:spChg>
        <pc:spChg chg="mod">
          <ac:chgData name="Văn Cảnh" userId="3374c81b8f87d1d8" providerId="LiveId" clId="{B0733B51-8933-4CFC-86D8-DC4427103EFC}" dt="2022-03-25T17:06:06.342" v="793" actId="165"/>
          <ac:spMkLst>
            <pc:docMk/>
            <pc:sldMk cId="1849682057" sldId="351"/>
            <ac:spMk id="39" creationId="{6D85C842-0962-4F14-984C-91DBFD130435}"/>
          </ac:spMkLst>
        </pc:spChg>
        <pc:spChg chg="mod">
          <ac:chgData name="Văn Cảnh" userId="3374c81b8f87d1d8" providerId="LiveId" clId="{B0733B51-8933-4CFC-86D8-DC4427103EFC}" dt="2022-03-25T17:06:06.342" v="793" actId="165"/>
          <ac:spMkLst>
            <pc:docMk/>
            <pc:sldMk cId="1849682057" sldId="351"/>
            <ac:spMk id="40" creationId="{7605033E-4E88-46AF-AEBE-7E6490F9F307}"/>
          </ac:spMkLst>
        </pc:spChg>
        <pc:spChg chg="add mod">
          <ac:chgData name="Văn Cảnh" userId="3374c81b8f87d1d8" providerId="LiveId" clId="{B0733B51-8933-4CFC-86D8-DC4427103EFC}" dt="2022-03-25T17:06:31.803" v="803" actId="14100"/>
          <ac:spMkLst>
            <pc:docMk/>
            <pc:sldMk cId="1849682057" sldId="351"/>
            <ac:spMk id="41" creationId="{4D5B1409-7BAD-4E7B-AEEA-7CA71EEB78A9}"/>
          </ac:spMkLst>
        </pc:spChg>
        <pc:spChg chg="add mod">
          <ac:chgData name="Văn Cảnh" userId="3374c81b8f87d1d8" providerId="LiveId" clId="{B0733B51-8933-4CFC-86D8-DC4427103EFC}" dt="2022-03-25T17:07:19.453" v="824" actId="255"/>
          <ac:spMkLst>
            <pc:docMk/>
            <pc:sldMk cId="1849682057" sldId="351"/>
            <ac:spMk id="42" creationId="{B720893A-B1BB-4840-BF85-D2D51AC4D3BE}"/>
          </ac:spMkLst>
        </pc:spChg>
        <pc:spChg chg="mod topLvl">
          <ac:chgData name="Văn Cảnh" userId="3374c81b8f87d1d8" providerId="LiveId" clId="{B0733B51-8933-4CFC-86D8-DC4427103EFC}" dt="2022-03-25T17:05:00.395" v="781" actId="14100"/>
          <ac:spMkLst>
            <pc:docMk/>
            <pc:sldMk cId="1849682057" sldId="351"/>
            <ac:spMk id="52" creationId="{9732CF64-EA0B-4855-B3A1-931E81F57942}"/>
          </ac:spMkLst>
        </pc:spChg>
        <pc:spChg chg="mod">
          <ac:chgData name="Văn Cảnh" userId="3374c81b8f87d1d8" providerId="LiveId" clId="{B0733B51-8933-4CFC-86D8-DC4427103EFC}" dt="2022-03-25T17:04:45.156" v="776" actId="165"/>
          <ac:spMkLst>
            <pc:docMk/>
            <pc:sldMk cId="1849682057" sldId="351"/>
            <ac:spMk id="55" creationId="{4268C6BD-BE2D-4D4E-B360-4A8AC840F897}"/>
          </ac:spMkLst>
        </pc:spChg>
        <pc:spChg chg="mod">
          <ac:chgData name="Văn Cảnh" userId="3374c81b8f87d1d8" providerId="LiveId" clId="{B0733B51-8933-4CFC-86D8-DC4427103EFC}" dt="2022-03-25T17:04:45.156" v="776" actId="165"/>
          <ac:spMkLst>
            <pc:docMk/>
            <pc:sldMk cId="1849682057" sldId="351"/>
            <ac:spMk id="56" creationId="{3C675B4E-2666-471E-B163-5CB1C2C47107}"/>
          </ac:spMkLst>
        </pc:spChg>
        <pc:spChg chg="mod">
          <ac:chgData name="Văn Cảnh" userId="3374c81b8f87d1d8" providerId="LiveId" clId="{B0733B51-8933-4CFC-86D8-DC4427103EFC}" dt="2022-03-25T17:04:45.156" v="776" actId="165"/>
          <ac:spMkLst>
            <pc:docMk/>
            <pc:sldMk cId="1849682057" sldId="351"/>
            <ac:spMk id="57" creationId="{D4E23FE2-1ED3-44F3-9F2C-073D99F5BEC5}"/>
          </ac:spMkLst>
        </pc:spChg>
        <pc:spChg chg="mod">
          <ac:chgData name="Văn Cảnh" userId="3374c81b8f87d1d8" providerId="LiveId" clId="{B0733B51-8933-4CFC-86D8-DC4427103EFC}" dt="2022-03-25T17:04:45.156" v="776" actId="165"/>
          <ac:spMkLst>
            <pc:docMk/>
            <pc:sldMk cId="1849682057" sldId="351"/>
            <ac:spMk id="58" creationId="{F2308666-C4B8-404A-B22F-69AF3044E4D5}"/>
          </ac:spMkLst>
        </pc:spChg>
        <pc:grpChg chg="del">
          <ac:chgData name="Văn Cảnh" userId="3374c81b8f87d1d8" providerId="LiveId" clId="{B0733B51-8933-4CFC-86D8-DC4427103EFC}" dt="2022-03-25T17:04:13.192" v="769" actId="478"/>
          <ac:grpSpMkLst>
            <pc:docMk/>
            <pc:sldMk cId="1849682057" sldId="351"/>
            <ac:grpSpMk id="2" creationId="{2E29BFA7-E12A-4CBB-98F4-7D8BABA5D3DC}"/>
          </ac:grpSpMkLst>
        </pc:grpChg>
        <pc:grpChg chg="add mod">
          <ac:chgData name="Văn Cảnh" userId="3374c81b8f87d1d8" providerId="LiveId" clId="{B0733B51-8933-4CFC-86D8-DC4427103EFC}" dt="2022-03-25T17:15:16.292" v="919" actId="164"/>
          <ac:grpSpMkLst>
            <pc:docMk/>
            <pc:sldMk cId="1849682057" sldId="351"/>
            <ac:grpSpMk id="8" creationId="{B9353CAC-3AE7-4242-9E77-BDCD1520898D}"/>
          </ac:grpSpMkLst>
        </pc:grpChg>
        <pc:grpChg chg="add mod">
          <ac:chgData name="Văn Cảnh" userId="3374c81b8f87d1d8" providerId="LiveId" clId="{B0733B51-8933-4CFC-86D8-DC4427103EFC}" dt="2022-03-25T17:04:18.537" v="770"/>
          <ac:grpSpMkLst>
            <pc:docMk/>
            <pc:sldMk cId="1849682057" sldId="351"/>
            <ac:grpSpMk id="26" creationId="{51DB63CB-2A63-459C-AADD-287525D37EA8}"/>
          </ac:grpSpMkLst>
        </pc:grpChg>
        <pc:grpChg chg="del mod">
          <ac:chgData name="Văn Cảnh" userId="3374c81b8f87d1d8" providerId="LiveId" clId="{B0733B51-8933-4CFC-86D8-DC4427103EFC}" dt="2022-03-25T17:06:06.342" v="793" actId="165"/>
          <ac:grpSpMkLst>
            <pc:docMk/>
            <pc:sldMk cId="1849682057" sldId="351"/>
            <ac:grpSpMk id="34" creationId="{1F4E20C8-2D05-4C40-9288-F9499AF26E6D}"/>
          </ac:grpSpMkLst>
        </pc:grpChg>
        <pc:grpChg chg="mod topLvl">
          <ac:chgData name="Văn Cảnh" userId="3374c81b8f87d1d8" providerId="LiveId" clId="{B0733B51-8933-4CFC-86D8-DC4427103EFC}" dt="2022-03-25T17:15:16.292" v="919" actId="164"/>
          <ac:grpSpMkLst>
            <pc:docMk/>
            <pc:sldMk cId="1849682057" sldId="351"/>
            <ac:grpSpMk id="36" creationId="{3FCB0186-5BA0-4BA4-B799-BF7DBFD32008}"/>
          </ac:grpSpMkLst>
        </pc:grpChg>
        <pc:grpChg chg="del">
          <ac:chgData name="Văn Cảnh" userId="3374c81b8f87d1d8" providerId="LiveId" clId="{B0733B51-8933-4CFC-86D8-DC4427103EFC}" dt="2022-03-25T17:04:45.156" v="776" actId="165"/>
          <ac:grpSpMkLst>
            <pc:docMk/>
            <pc:sldMk cId="1849682057" sldId="351"/>
            <ac:grpSpMk id="51" creationId="{6B2AFC34-1456-4638-8F4F-CAF389D4240D}"/>
          </ac:grpSpMkLst>
        </pc:grpChg>
        <pc:grpChg chg="mod topLvl">
          <ac:chgData name="Văn Cảnh" userId="3374c81b8f87d1d8" providerId="LiveId" clId="{B0733B51-8933-4CFC-86D8-DC4427103EFC}" dt="2022-03-25T17:04:49.007" v="778" actId="14100"/>
          <ac:grpSpMkLst>
            <pc:docMk/>
            <pc:sldMk cId="1849682057" sldId="351"/>
            <ac:grpSpMk id="53" creationId="{BC0C2C08-DEAD-4DBD-A065-EAF40B9D8EB1}"/>
          </ac:grpSpMkLst>
        </pc:grpChg>
        <pc:grpChg chg="mod">
          <ac:chgData name="Văn Cảnh" userId="3374c81b8f87d1d8" providerId="LiveId" clId="{B0733B51-8933-4CFC-86D8-DC4427103EFC}" dt="2022-03-25T17:04:45.156" v="776" actId="165"/>
          <ac:grpSpMkLst>
            <pc:docMk/>
            <pc:sldMk cId="1849682057" sldId="351"/>
            <ac:grpSpMk id="54" creationId="{FD665E8E-59C0-4ACB-A7BF-CBEA6C332230}"/>
          </ac:grpSpMkLst>
        </pc:grpChg>
        <pc:graphicFrameChg chg="add del mod">
          <ac:chgData name="Văn Cảnh" userId="3374c81b8f87d1d8" providerId="LiveId" clId="{B0733B51-8933-4CFC-86D8-DC4427103EFC}" dt="2022-03-25T17:06:17.286" v="797"/>
          <ac:graphicFrameMkLst>
            <pc:docMk/>
            <pc:sldMk cId="1849682057" sldId="351"/>
            <ac:graphicFrameMk id="4" creationId="{D57FEE62-9DA0-486B-B327-3A1D49436A8F}"/>
          </ac:graphicFrameMkLst>
        </pc:graphicFrameChg>
        <pc:graphicFrameChg chg="add del mod">
          <ac:chgData name="Văn Cảnh" userId="3374c81b8f87d1d8" providerId="LiveId" clId="{B0733B51-8933-4CFC-86D8-DC4427103EFC}" dt="2022-03-25T17:06:39.510" v="806"/>
          <ac:graphicFrameMkLst>
            <pc:docMk/>
            <pc:sldMk cId="1849682057" sldId="351"/>
            <ac:graphicFrameMk id="6" creationId="{F7E8A420-4E16-4BC8-9C29-60D3A483A17C}"/>
          </ac:graphicFrameMkLst>
        </pc:graphicFrameChg>
      </pc:sldChg>
      <pc:sldChg chg="addSp delSp modSp add mod delAnim modAnim">
        <pc:chgData name="Văn Cảnh" userId="3374c81b8f87d1d8" providerId="LiveId" clId="{B0733B51-8933-4CFC-86D8-DC4427103EFC}" dt="2022-03-25T17:20:31.739" v="1015" actId="123"/>
        <pc:sldMkLst>
          <pc:docMk/>
          <pc:sldMk cId="3635352603" sldId="352"/>
        </pc:sldMkLst>
        <pc:spChg chg="del">
          <ac:chgData name="Văn Cảnh" userId="3374c81b8f87d1d8" providerId="LiveId" clId="{B0733B51-8933-4CFC-86D8-DC4427103EFC}" dt="2022-03-25T17:08:29.868" v="829" actId="478"/>
          <ac:spMkLst>
            <pc:docMk/>
            <pc:sldMk cId="3635352603" sldId="352"/>
            <ac:spMk id="3" creationId="{E5C8CF20-A188-40A3-A095-8424A5327F85}"/>
          </ac:spMkLst>
        </pc:spChg>
        <pc:spChg chg="del">
          <ac:chgData name="Văn Cảnh" userId="3374c81b8f87d1d8" providerId="LiveId" clId="{B0733B51-8933-4CFC-86D8-DC4427103EFC}" dt="2022-03-25T17:09:32.475" v="851" actId="478"/>
          <ac:spMkLst>
            <pc:docMk/>
            <pc:sldMk cId="3635352603" sldId="352"/>
            <ac:spMk id="25" creationId="{35C77573-004B-47AB-A06D-169C5ED317A4}"/>
          </ac:spMkLst>
        </pc:spChg>
        <pc:spChg chg="mod">
          <ac:chgData name="Văn Cảnh" userId="3374c81b8f87d1d8" providerId="LiveId" clId="{B0733B51-8933-4CFC-86D8-DC4427103EFC}" dt="2022-03-25T17:08:11.946" v="827"/>
          <ac:spMkLst>
            <pc:docMk/>
            <pc:sldMk cId="3635352603" sldId="352"/>
            <ac:spMk id="27" creationId="{5365643F-FA25-4083-BBE1-F7FB2A1D47C0}"/>
          </ac:spMkLst>
        </pc:spChg>
        <pc:spChg chg="mod">
          <ac:chgData name="Văn Cảnh" userId="3374c81b8f87d1d8" providerId="LiveId" clId="{B0733B51-8933-4CFC-86D8-DC4427103EFC}" dt="2022-03-25T17:08:11.946" v="827"/>
          <ac:spMkLst>
            <pc:docMk/>
            <pc:sldMk cId="3635352603" sldId="352"/>
            <ac:spMk id="28" creationId="{B3E801CA-8A1C-4571-BD7F-75230BBAB5CB}"/>
          </ac:spMkLst>
        </pc:spChg>
        <pc:spChg chg="mod">
          <ac:chgData name="Văn Cảnh" userId="3374c81b8f87d1d8" providerId="LiveId" clId="{B0733B51-8933-4CFC-86D8-DC4427103EFC}" dt="2022-03-25T17:08:11.946" v="827"/>
          <ac:spMkLst>
            <pc:docMk/>
            <pc:sldMk cId="3635352603" sldId="352"/>
            <ac:spMk id="29" creationId="{B6722DAF-55BC-41D9-A69C-37464CDB9344}"/>
          </ac:spMkLst>
        </pc:spChg>
        <pc:spChg chg="mod">
          <ac:chgData name="Văn Cảnh" userId="3374c81b8f87d1d8" providerId="LiveId" clId="{B0733B51-8933-4CFC-86D8-DC4427103EFC}" dt="2022-03-25T17:08:11.946" v="827"/>
          <ac:spMkLst>
            <pc:docMk/>
            <pc:sldMk cId="3635352603" sldId="352"/>
            <ac:spMk id="30" creationId="{74DBC0A2-2C57-475D-BA68-2EA89FAE5F87}"/>
          </ac:spMkLst>
        </pc:spChg>
        <pc:spChg chg="mod">
          <ac:chgData name="Văn Cảnh" userId="3374c81b8f87d1d8" providerId="LiveId" clId="{B0733B51-8933-4CFC-86D8-DC4427103EFC}" dt="2022-03-25T17:08:11.946" v="827"/>
          <ac:spMkLst>
            <pc:docMk/>
            <pc:sldMk cId="3635352603" sldId="352"/>
            <ac:spMk id="31" creationId="{498DC4D8-427E-4E2D-B924-BA25DA13F2FB}"/>
          </ac:spMkLst>
        </pc:spChg>
        <pc:spChg chg="add mod">
          <ac:chgData name="Văn Cảnh" userId="3374c81b8f87d1d8" providerId="LiveId" clId="{B0733B51-8933-4CFC-86D8-DC4427103EFC}" dt="2022-03-25T17:20:31.107" v="1014" actId="123"/>
          <ac:spMkLst>
            <pc:docMk/>
            <pc:sldMk cId="3635352603" sldId="352"/>
            <ac:spMk id="34" creationId="{3954783B-697D-4DB7-AE5D-0CE960FCC97A}"/>
          </ac:spMkLst>
        </pc:spChg>
        <pc:spChg chg="mod topLvl">
          <ac:chgData name="Văn Cảnh" userId="3374c81b8f87d1d8" providerId="LiveId" clId="{B0733B51-8933-4CFC-86D8-DC4427103EFC}" dt="2022-03-25T17:16:40.602" v="938" actId="164"/>
          <ac:spMkLst>
            <pc:docMk/>
            <pc:sldMk cId="3635352603" sldId="352"/>
            <ac:spMk id="35" creationId="{D04F078C-CEB5-4C4F-A97E-1DF03AE09DB2}"/>
          </ac:spMkLst>
        </pc:spChg>
        <pc:spChg chg="mod">
          <ac:chgData name="Văn Cảnh" userId="3374c81b8f87d1d8" providerId="LiveId" clId="{B0733B51-8933-4CFC-86D8-DC4427103EFC}" dt="2022-03-25T17:09:01.597" v="843" actId="165"/>
          <ac:spMkLst>
            <pc:docMk/>
            <pc:sldMk cId="3635352603" sldId="352"/>
            <ac:spMk id="37" creationId="{6A2CB58A-113B-4E6E-BC15-9EFD56D56D70}"/>
          </ac:spMkLst>
        </pc:spChg>
        <pc:spChg chg="mod">
          <ac:chgData name="Văn Cảnh" userId="3374c81b8f87d1d8" providerId="LiveId" clId="{B0733B51-8933-4CFC-86D8-DC4427103EFC}" dt="2022-03-25T17:09:01.597" v="843" actId="165"/>
          <ac:spMkLst>
            <pc:docMk/>
            <pc:sldMk cId="3635352603" sldId="352"/>
            <ac:spMk id="38" creationId="{16B3B9C2-0771-4EE7-BBD9-C8B639D26E0E}"/>
          </ac:spMkLst>
        </pc:spChg>
        <pc:spChg chg="mod">
          <ac:chgData name="Văn Cảnh" userId="3374c81b8f87d1d8" providerId="LiveId" clId="{B0733B51-8933-4CFC-86D8-DC4427103EFC}" dt="2022-03-25T17:09:01.597" v="843" actId="165"/>
          <ac:spMkLst>
            <pc:docMk/>
            <pc:sldMk cId="3635352603" sldId="352"/>
            <ac:spMk id="39" creationId="{6D85C842-0962-4F14-984C-91DBFD130435}"/>
          </ac:spMkLst>
        </pc:spChg>
        <pc:spChg chg="mod">
          <ac:chgData name="Văn Cảnh" userId="3374c81b8f87d1d8" providerId="LiveId" clId="{B0733B51-8933-4CFC-86D8-DC4427103EFC}" dt="2022-03-25T17:09:01.597" v="843" actId="165"/>
          <ac:spMkLst>
            <pc:docMk/>
            <pc:sldMk cId="3635352603" sldId="352"/>
            <ac:spMk id="40" creationId="{7605033E-4E88-46AF-AEBE-7E6490F9F307}"/>
          </ac:spMkLst>
        </pc:spChg>
        <pc:spChg chg="del">
          <ac:chgData name="Văn Cảnh" userId="3374c81b8f87d1d8" providerId="LiveId" clId="{B0733B51-8933-4CFC-86D8-DC4427103EFC}" dt="2022-03-25T17:09:31.147" v="850" actId="478"/>
          <ac:spMkLst>
            <pc:docMk/>
            <pc:sldMk cId="3635352603" sldId="352"/>
            <ac:spMk id="45" creationId="{E8C222ED-F799-4911-9001-35707809DBD1}"/>
          </ac:spMkLst>
        </pc:spChg>
        <pc:spChg chg="add mod">
          <ac:chgData name="Văn Cảnh" userId="3374c81b8f87d1d8" providerId="LiveId" clId="{B0733B51-8933-4CFC-86D8-DC4427103EFC}" dt="2022-03-25T17:20:31.739" v="1015" actId="123"/>
          <ac:spMkLst>
            <pc:docMk/>
            <pc:sldMk cId="3635352603" sldId="352"/>
            <ac:spMk id="46" creationId="{87EBB741-CBF2-428D-8482-03407D9413A7}"/>
          </ac:spMkLst>
        </pc:spChg>
        <pc:spChg chg="mod topLvl">
          <ac:chgData name="Văn Cảnh" userId="3374c81b8f87d1d8" providerId="LiveId" clId="{B0733B51-8933-4CFC-86D8-DC4427103EFC}" dt="2022-03-25T17:08:52.994" v="840" actId="14100"/>
          <ac:spMkLst>
            <pc:docMk/>
            <pc:sldMk cId="3635352603" sldId="352"/>
            <ac:spMk id="52" creationId="{9732CF64-EA0B-4855-B3A1-931E81F57942}"/>
          </ac:spMkLst>
        </pc:spChg>
        <pc:spChg chg="mod">
          <ac:chgData name="Văn Cảnh" userId="3374c81b8f87d1d8" providerId="LiveId" clId="{B0733B51-8933-4CFC-86D8-DC4427103EFC}" dt="2022-03-25T17:08:48.578" v="839" actId="165"/>
          <ac:spMkLst>
            <pc:docMk/>
            <pc:sldMk cId="3635352603" sldId="352"/>
            <ac:spMk id="55" creationId="{4268C6BD-BE2D-4D4E-B360-4A8AC840F897}"/>
          </ac:spMkLst>
        </pc:spChg>
        <pc:spChg chg="mod">
          <ac:chgData name="Văn Cảnh" userId="3374c81b8f87d1d8" providerId="LiveId" clId="{B0733B51-8933-4CFC-86D8-DC4427103EFC}" dt="2022-03-25T17:08:48.578" v="839" actId="165"/>
          <ac:spMkLst>
            <pc:docMk/>
            <pc:sldMk cId="3635352603" sldId="352"/>
            <ac:spMk id="56" creationId="{3C675B4E-2666-471E-B163-5CB1C2C47107}"/>
          </ac:spMkLst>
        </pc:spChg>
        <pc:spChg chg="mod">
          <ac:chgData name="Văn Cảnh" userId="3374c81b8f87d1d8" providerId="LiveId" clId="{B0733B51-8933-4CFC-86D8-DC4427103EFC}" dt="2022-03-25T17:08:48.578" v="839" actId="165"/>
          <ac:spMkLst>
            <pc:docMk/>
            <pc:sldMk cId="3635352603" sldId="352"/>
            <ac:spMk id="57" creationId="{D4E23FE2-1ED3-44F3-9F2C-073D99F5BEC5}"/>
          </ac:spMkLst>
        </pc:spChg>
        <pc:spChg chg="mod">
          <ac:chgData name="Văn Cảnh" userId="3374c81b8f87d1d8" providerId="LiveId" clId="{B0733B51-8933-4CFC-86D8-DC4427103EFC}" dt="2022-03-25T17:08:48.578" v="839" actId="165"/>
          <ac:spMkLst>
            <pc:docMk/>
            <pc:sldMk cId="3635352603" sldId="352"/>
            <ac:spMk id="58" creationId="{F2308666-C4B8-404A-B22F-69AF3044E4D5}"/>
          </ac:spMkLst>
        </pc:spChg>
        <pc:grpChg chg="del mod">
          <ac:chgData name="Văn Cảnh" userId="3374c81b8f87d1d8" providerId="LiveId" clId="{B0733B51-8933-4CFC-86D8-DC4427103EFC}" dt="2022-03-25T17:09:01.597" v="843" actId="165"/>
          <ac:grpSpMkLst>
            <pc:docMk/>
            <pc:sldMk cId="3635352603" sldId="352"/>
            <ac:grpSpMk id="2" creationId="{C3861D3C-9C7B-4299-9D0E-9498A204E87B}"/>
          </ac:grpSpMkLst>
        </pc:grpChg>
        <pc:grpChg chg="add mod">
          <ac:chgData name="Văn Cảnh" userId="3374c81b8f87d1d8" providerId="LiveId" clId="{B0733B51-8933-4CFC-86D8-DC4427103EFC}" dt="2022-03-25T17:16:40.602" v="938" actId="164"/>
          <ac:grpSpMkLst>
            <pc:docMk/>
            <pc:sldMk cId="3635352603" sldId="352"/>
            <ac:grpSpMk id="8" creationId="{3620CD01-5CC6-4595-861D-588261E34D01}"/>
          </ac:grpSpMkLst>
        </pc:grpChg>
        <pc:grpChg chg="add mod">
          <ac:chgData name="Văn Cảnh" userId="3374c81b8f87d1d8" providerId="LiveId" clId="{B0733B51-8933-4CFC-86D8-DC4427103EFC}" dt="2022-03-25T17:08:11.946" v="827"/>
          <ac:grpSpMkLst>
            <pc:docMk/>
            <pc:sldMk cId="3635352603" sldId="352"/>
            <ac:grpSpMk id="26" creationId="{738845D2-29B6-4E96-B754-01D434AF6D2D}"/>
          </ac:grpSpMkLst>
        </pc:grpChg>
        <pc:grpChg chg="del">
          <ac:chgData name="Văn Cảnh" userId="3374c81b8f87d1d8" providerId="LiveId" clId="{B0733B51-8933-4CFC-86D8-DC4427103EFC}" dt="2022-03-25T17:08:09.472" v="826" actId="478"/>
          <ac:grpSpMkLst>
            <pc:docMk/>
            <pc:sldMk cId="3635352603" sldId="352"/>
            <ac:grpSpMk id="32" creationId="{C9EB6E73-F8F2-4F17-B2F6-CA9B7D982F3A}"/>
          </ac:grpSpMkLst>
        </pc:grpChg>
        <pc:grpChg chg="mod topLvl">
          <ac:chgData name="Văn Cảnh" userId="3374c81b8f87d1d8" providerId="LiveId" clId="{B0733B51-8933-4CFC-86D8-DC4427103EFC}" dt="2022-03-25T17:16:40.602" v="938" actId="164"/>
          <ac:grpSpMkLst>
            <pc:docMk/>
            <pc:sldMk cId="3635352603" sldId="352"/>
            <ac:grpSpMk id="36" creationId="{3FCB0186-5BA0-4BA4-B799-BF7DBFD32008}"/>
          </ac:grpSpMkLst>
        </pc:grpChg>
        <pc:grpChg chg="del">
          <ac:chgData name="Văn Cảnh" userId="3374c81b8f87d1d8" providerId="LiveId" clId="{B0733B51-8933-4CFC-86D8-DC4427103EFC}" dt="2022-03-25T17:08:48.578" v="839" actId="165"/>
          <ac:grpSpMkLst>
            <pc:docMk/>
            <pc:sldMk cId="3635352603" sldId="352"/>
            <ac:grpSpMk id="51" creationId="{6B2AFC34-1456-4638-8F4F-CAF389D4240D}"/>
          </ac:grpSpMkLst>
        </pc:grpChg>
        <pc:grpChg chg="mod topLvl">
          <ac:chgData name="Văn Cảnh" userId="3374c81b8f87d1d8" providerId="LiveId" clId="{B0733B51-8933-4CFC-86D8-DC4427103EFC}" dt="2022-03-25T17:08:48.578" v="839" actId="165"/>
          <ac:grpSpMkLst>
            <pc:docMk/>
            <pc:sldMk cId="3635352603" sldId="352"/>
            <ac:grpSpMk id="53" creationId="{BC0C2C08-DEAD-4DBD-A065-EAF40B9D8EB1}"/>
          </ac:grpSpMkLst>
        </pc:grpChg>
        <pc:grpChg chg="mod">
          <ac:chgData name="Văn Cảnh" userId="3374c81b8f87d1d8" providerId="LiveId" clId="{B0733B51-8933-4CFC-86D8-DC4427103EFC}" dt="2022-03-25T17:08:48.578" v="839" actId="165"/>
          <ac:grpSpMkLst>
            <pc:docMk/>
            <pc:sldMk cId="3635352603" sldId="352"/>
            <ac:grpSpMk id="54" creationId="{FD665E8E-59C0-4ACB-A7BF-CBEA6C332230}"/>
          </ac:grpSpMkLst>
        </pc:grpChg>
        <pc:graphicFrameChg chg="add del mod">
          <ac:chgData name="Văn Cảnh" userId="3374c81b8f87d1d8" providerId="LiveId" clId="{B0733B51-8933-4CFC-86D8-DC4427103EFC}" dt="2022-03-25T17:08:30.838" v="832"/>
          <ac:graphicFrameMkLst>
            <pc:docMk/>
            <pc:sldMk cId="3635352603" sldId="352"/>
            <ac:graphicFrameMk id="4" creationId="{7BD1DD8B-DEA2-4DD4-A74A-D509CD6B249C}"/>
          </ac:graphicFrameMkLst>
        </pc:graphicFrameChg>
        <pc:graphicFrameChg chg="add del mod">
          <ac:chgData name="Văn Cảnh" userId="3374c81b8f87d1d8" providerId="LiveId" clId="{B0733B51-8933-4CFC-86D8-DC4427103EFC}" dt="2022-03-25T17:09:34.189" v="854"/>
          <ac:graphicFrameMkLst>
            <pc:docMk/>
            <pc:sldMk cId="3635352603" sldId="352"/>
            <ac:graphicFrameMk id="6" creationId="{7DC1140B-EA2C-4B25-8007-1EEA9DE3C245}"/>
          </ac:graphicFrameMkLst>
        </pc:graphicFrameChg>
      </pc:sldChg>
    </pc:docChg>
  </pc:docChgLst>
  <pc:docChgLst>
    <pc:chgData name="Văn Cảnh" userId="3374c81b8f87d1d8" providerId="LiveId" clId="{CD7BC086-2299-4662-B302-B7B3552FFE9A}"/>
    <pc:docChg chg="undo custSel modSld">
      <pc:chgData name="Văn Cảnh" userId="3374c81b8f87d1d8" providerId="LiveId" clId="{CD7BC086-2299-4662-B302-B7B3552FFE9A}" dt="2022-03-24T16:48:05.676" v="31" actId="1076"/>
      <pc:docMkLst>
        <pc:docMk/>
      </pc:docMkLst>
      <pc:sldChg chg="addSp delSp modSp mod modAnim">
        <pc:chgData name="Văn Cảnh" userId="3374c81b8f87d1d8" providerId="LiveId" clId="{CD7BC086-2299-4662-B302-B7B3552FFE9A}" dt="2022-03-24T16:48:05.676" v="31" actId="1076"/>
        <pc:sldMkLst>
          <pc:docMk/>
          <pc:sldMk cId="1781698903" sldId="315"/>
        </pc:sldMkLst>
        <pc:spChg chg="add mod">
          <ac:chgData name="Văn Cảnh" userId="3374c81b8f87d1d8" providerId="LiveId" clId="{CD7BC086-2299-4662-B302-B7B3552FFE9A}" dt="2022-03-24T16:47:01.398" v="18"/>
          <ac:spMkLst>
            <pc:docMk/>
            <pc:sldMk cId="1781698903" sldId="315"/>
            <ac:spMk id="29" creationId="{C71DCC81-63A7-4AE5-9F11-6573DFA35927}"/>
          </ac:spMkLst>
        </pc:spChg>
        <pc:spChg chg="add mod">
          <ac:chgData name="Văn Cảnh" userId="3374c81b8f87d1d8" providerId="LiveId" clId="{CD7BC086-2299-4662-B302-B7B3552FFE9A}" dt="2022-03-24T16:47:01.398" v="18"/>
          <ac:spMkLst>
            <pc:docMk/>
            <pc:sldMk cId="1781698903" sldId="315"/>
            <ac:spMk id="30" creationId="{EF7BE6F1-F6AC-4DC6-8B0A-506BC6BB40BD}"/>
          </ac:spMkLst>
        </pc:spChg>
        <pc:spChg chg="add mod">
          <ac:chgData name="Văn Cảnh" userId="3374c81b8f87d1d8" providerId="LiveId" clId="{CD7BC086-2299-4662-B302-B7B3552FFE9A}" dt="2022-03-24T16:47:01.398" v="18"/>
          <ac:spMkLst>
            <pc:docMk/>
            <pc:sldMk cId="1781698903" sldId="315"/>
            <ac:spMk id="31" creationId="{D8EC4956-7628-4873-9C1F-6D7C98390682}"/>
          </ac:spMkLst>
        </pc:spChg>
        <pc:spChg chg="add mod">
          <ac:chgData name="Văn Cảnh" userId="3374c81b8f87d1d8" providerId="LiveId" clId="{CD7BC086-2299-4662-B302-B7B3552FFE9A}" dt="2022-03-24T16:47:01.398" v="18"/>
          <ac:spMkLst>
            <pc:docMk/>
            <pc:sldMk cId="1781698903" sldId="315"/>
            <ac:spMk id="32" creationId="{2E97E3A2-2ED3-4970-A205-21EDB8C14425}"/>
          </ac:spMkLst>
        </pc:spChg>
        <pc:spChg chg="mod topLvl">
          <ac:chgData name="Văn Cảnh" userId="3374c81b8f87d1d8" providerId="LiveId" clId="{CD7BC086-2299-4662-B302-B7B3552FFE9A}" dt="2022-03-24T16:48:03.451" v="29" actId="165"/>
          <ac:spMkLst>
            <pc:docMk/>
            <pc:sldMk cId="1781698903" sldId="315"/>
            <ac:spMk id="52" creationId="{9732CF64-EA0B-4855-B3A1-931E81F57942}"/>
          </ac:spMkLst>
        </pc:spChg>
        <pc:spChg chg="mod topLvl">
          <ac:chgData name="Văn Cảnh" userId="3374c81b8f87d1d8" providerId="LiveId" clId="{CD7BC086-2299-4662-B302-B7B3552FFE9A}" dt="2022-03-24T16:48:03.451" v="29" actId="165"/>
          <ac:spMkLst>
            <pc:docMk/>
            <pc:sldMk cId="1781698903" sldId="315"/>
            <ac:spMk id="55" creationId="{4268C6BD-BE2D-4D4E-B360-4A8AC840F897}"/>
          </ac:spMkLst>
        </pc:spChg>
        <pc:spChg chg="mod">
          <ac:chgData name="Văn Cảnh" userId="3374c81b8f87d1d8" providerId="LiveId" clId="{CD7BC086-2299-4662-B302-B7B3552FFE9A}" dt="2022-03-24T16:48:03.451" v="29" actId="165"/>
          <ac:spMkLst>
            <pc:docMk/>
            <pc:sldMk cId="1781698903" sldId="315"/>
            <ac:spMk id="56" creationId="{3C675B4E-2666-471E-B163-5CB1C2C47107}"/>
          </ac:spMkLst>
        </pc:spChg>
        <pc:spChg chg="mod">
          <ac:chgData name="Văn Cảnh" userId="3374c81b8f87d1d8" providerId="LiveId" clId="{CD7BC086-2299-4662-B302-B7B3552FFE9A}" dt="2022-03-24T16:48:03.451" v="29" actId="165"/>
          <ac:spMkLst>
            <pc:docMk/>
            <pc:sldMk cId="1781698903" sldId="315"/>
            <ac:spMk id="57" creationId="{D4E23FE2-1ED3-44F3-9F2C-073D99F5BEC5}"/>
          </ac:spMkLst>
        </pc:spChg>
        <pc:spChg chg="mod">
          <ac:chgData name="Văn Cảnh" userId="3374c81b8f87d1d8" providerId="LiveId" clId="{CD7BC086-2299-4662-B302-B7B3552FFE9A}" dt="2022-03-24T16:48:03.451" v="29" actId="165"/>
          <ac:spMkLst>
            <pc:docMk/>
            <pc:sldMk cId="1781698903" sldId="315"/>
            <ac:spMk id="58" creationId="{F2308666-C4B8-404A-B22F-69AF3044E4D5}"/>
          </ac:spMkLst>
        </pc:spChg>
        <pc:grpChg chg="add mod">
          <ac:chgData name="Văn Cảnh" userId="3374c81b8f87d1d8" providerId="LiveId" clId="{CD7BC086-2299-4662-B302-B7B3552FFE9A}" dt="2022-03-24T16:47:01.398" v="18"/>
          <ac:grpSpMkLst>
            <pc:docMk/>
            <pc:sldMk cId="1781698903" sldId="315"/>
            <ac:grpSpMk id="27" creationId="{BFDD035F-00AC-4E4C-9EF4-80128C3E9467}"/>
          </ac:grpSpMkLst>
        </pc:grpChg>
        <pc:grpChg chg="add mod">
          <ac:chgData name="Văn Cảnh" userId="3374c81b8f87d1d8" providerId="LiveId" clId="{CD7BC086-2299-4662-B302-B7B3552FFE9A}" dt="2022-03-24T16:47:01.398" v="18"/>
          <ac:grpSpMkLst>
            <pc:docMk/>
            <pc:sldMk cId="1781698903" sldId="315"/>
            <ac:grpSpMk id="28" creationId="{808035F1-AA58-4425-9A1F-5FA944432995}"/>
          </ac:grpSpMkLst>
        </pc:grpChg>
        <pc:grpChg chg="add del mod">
          <ac:chgData name="Văn Cảnh" userId="3374c81b8f87d1d8" providerId="LiveId" clId="{CD7BC086-2299-4662-B302-B7B3552FFE9A}" dt="2022-03-24T16:48:05.676" v="31" actId="1076"/>
          <ac:grpSpMkLst>
            <pc:docMk/>
            <pc:sldMk cId="1781698903" sldId="315"/>
            <ac:grpSpMk id="51" creationId="{6B2AFC34-1456-4638-8F4F-CAF389D4240D}"/>
          </ac:grpSpMkLst>
        </pc:grpChg>
        <pc:grpChg chg="add del mod topLvl">
          <ac:chgData name="Văn Cảnh" userId="3374c81b8f87d1d8" providerId="LiveId" clId="{CD7BC086-2299-4662-B302-B7B3552FFE9A}" dt="2022-03-24T16:48:03.451" v="29" actId="165"/>
          <ac:grpSpMkLst>
            <pc:docMk/>
            <pc:sldMk cId="1781698903" sldId="315"/>
            <ac:grpSpMk id="53" creationId="{BC0C2C08-DEAD-4DBD-A065-EAF40B9D8EB1}"/>
          </ac:grpSpMkLst>
        </pc:grpChg>
        <pc:grpChg chg="mod topLvl">
          <ac:chgData name="Văn Cảnh" userId="3374c81b8f87d1d8" providerId="LiveId" clId="{CD7BC086-2299-4662-B302-B7B3552FFE9A}" dt="2022-03-24T16:48:03.451" v="29" actId="165"/>
          <ac:grpSpMkLst>
            <pc:docMk/>
            <pc:sldMk cId="1781698903" sldId="315"/>
            <ac:grpSpMk id="54" creationId="{FD665E8E-59C0-4ACB-A7BF-CBEA6C332230}"/>
          </ac:grpSpMkLst>
        </pc:grpChg>
        <pc:graphicFrameChg chg="add del mod">
          <ac:chgData name="Văn Cảnh" userId="3374c81b8f87d1d8" providerId="LiveId" clId="{CD7BC086-2299-4662-B302-B7B3552FFE9A}" dt="2022-03-24T16:47:01.398" v="18"/>
          <ac:graphicFrameMkLst>
            <pc:docMk/>
            <pc:sldMk cId="1781698903" sldId="315"/>
            <ac:graphicFrameMk id="4" creationId="{5EF8A4DB-71A7-46D2-8FF8-F1DDC9C4C294}"/>
          </ac:graphicFrameMkLst>
        </pc:graphicFrameChg>
      </pc:sldChg>
    </pc:docChg>
  </pc:docChgLst>
  <pc:docChgLst>
    <pc:chgData name="Văn Cảnh" userId="3374c81b8f87d1d8" providerId="LiveId" clId="{A572FB9A-64D6-4A46-8CD4-C4F2DAF66D0F}"/>
    <pc:docChg chg="undo redo custSel addSld delSld modSld">
      <pc:chgData name="Văn Cảnh" userId="3374c81b8f87d1d8" providerId="LiveId" clId="{A572FB9A-64D6-4A46-8CD4-C4F2DAF66D0F}" dt="2022-03-24T17:50:55.958" v="536" actId="255"/>
      <pc:docMkLst>
        <pc:docMk/>
      </pc:docMkLst>
      <pc:sldChg chg="modSp mod">
        <pc:chgData name="Văn Cảnh" userId="3374c81b8f87d1d8" providerId="LiveId" clId="{A572FB9A-64D6-4A46-8CD4-C4F2DAF66D0F}" dt="2022-03-24T17:29:05.956" v="384" actId="1076"/>
        <pc:sldMkLst>
          <pc:docMk/>
          <pc:sldMk cId="1757226879" sldId="319"/>
        </pc:sldMkLst>
        <pc:picChg chg="mod">
          <ac:chgData name="Văn Cảnh" userId="3374c81b8f87d1d8" providerId="LiveId" clId="{A572FB9A-64D6-4A46-8CD4-C4F2DAF66D0F}" dt="2022-03-24T17:29:05.956" v="384" actId="1076"/>
          <ac:picMkLst>
            <pc:docMk/>
            <pc:sldMk cId="1757226879" sldId="319"/>
            <ac:picMk id="20" creationId="{99BF6486-DAEE-4215-A932-12720E926F22}"/>
          </ac:picMkLst>
        </pc:picChg>
      </pc:sldChg>
      <pc:sldChg chg="addSp delSp modSp add mod delAnim modAnim">
        <pc:chgData name="Văn Cảnh" userId="3374c81b8f87d1d8" providerId="LiveId" clId="{A572FB9A-64D6-4A46-8CD4-C4F2DAF66D0F}" dt="2022-03-24T17:19:54.428" v="274" actId="1076"/>
        <pc:sldMkLst>
          <pc:docMk/>
          <pc:sldMk cId="3323963086" sldId="333"/>
        </pc:sldMkLst>
        <pc:spChg chg="mod">
          <ac:chgData name="Văn Cảnh" userId="3374c81b8f87d1d8" providerId="LiveId" clId="{A572FB9A-64D6-4A46-8CD4-C4F2DAF66D0F}" dt="2022-03-24T17:19:45.684" v="273" actId="255"/>
          <ac:spMkLst>
            <pc:docMk/>
            <pc:sldMk cId="3323963086" sldId="333"/>
            <ac:spMk id="3" creationId="{E5C8CF20-A188-40A3-A095-8424A5327F85}"/>
          </ac:spMkLst>
        </pc:spChg>
        <pc:spChg chg="del">
          <ac:chgData name="Văn Cảnh" userId="3374c81b8f87d1d8" providerId="LiveId" clId="{A572FB9A-64D6-4A46-8CD4-C4F2DAF66D0F}" dt="2022-03-24T16:51:36.467" v="6" actId="478"/>
          <ac:spMkLst>
            <pc:docMk/>
            <pc:sldMk cId="3323963086" sldId="333"/>
            <ac:spMk id="24" creationId="{BA820F67-58D8-4644-8FFA-523A9B7B88A6}"/>
          </ac:spMkLst>
        </pc:spChg>
        <pc:spChg chg="del">
          <ac:chgData name="Văn Cảnh" userId="3374c81b8f87d1d8" providerId="LiveId" clId="{A572FB9A-64D6-4A46-8CD4-C4F2DAF66D0F}" dt="2022-03-24T16:51:53.847" v="17" actId="478"/>
          <ac:spMkLst>
            <pc:docMk/>
            <pc:sldMk cId="3323963086" sldId="333"/>
            <ac:spMk id="25" creationId="{35C77573-004B-47AB-A06D-169C5ED317A4}"/>
          </ac:spMkLst>
        </pc:spChg>
        <pc:spChg chg="mod topLvl">
          <ac:chgData name="Văn Cảnh" userId="3374c81b8f87d1d8" providerId="LiveId" clId="{A572FB9A-64D6-4A46-8CD4-C4F2DAF66D0F}" dt="2022-03-24T16:55:05.490" v="31" actId="14100"/>
          <ac:spMkLst>
            <pc:docMk/>
            <pc:sldMk cId="3323963086" sldId="333"/>
            <ac:spMk id="52" creationId="{9732CF64-EA0B-4855-B3A1-931E81F57942}"/>
          </ac:spMkLst>
        </pc:spChg>
        <pc:spChg chg="del">
          <ac:chgData name="Văn Cảnh" userId="3374c81b8f87d1d8" providerId="LiveId" clId="{A572FB9A-64D6-4A46-8CD4-C4F2DAF66D0F}" dt="2022-03-24T16:50:45.996" v="1" actId="478"/>
          <ac:spMkLst>
            <pc:docMk/>
            <pc:sldMk cId="3323963086" sldId="333"/>
            <ac:spMk id="55" creationId="{4268C6BD-BE2D-4D4E-B360-4A8AC840F897}"/>
          </ac:spMkLst>
        </pc:spChg>
        <pc:spChg chg="del">
          <ac:chgData name="Văn Cảnh" userId="3374c81b8f87d1d8" providerId="LiveId" clId="{A572FB9A-64D6-4A46-8CD4-C4F2DAF66D0F}" dt="2022-03-24T16:50:49.475" v="3" actId="478"/>
          <ac:spMkLst>
            <pc:docMk/>
            <pc:sldMk cId="3323963086" sldId="333"/>
            <ac:spMk id="56" creationId="{3C675B4E-2666-471E-B163-5CB1C2C47107}"/>
          </ac:spMkLst>
        </pc:spChg>
        <pc:spChg chg="del topLvl">
          <ac:chgData name="Văn Cảnh" userId="3374c81b8f87d1d8" providerId="LiveId" clId="{A572FB9A-64D6-4A46-8CD4-C4F2DAF66D0F}" dt="2022-03-24T16:50:51.286" v="4" actId="478"/>
          <ac:spMkLst>
            <pc:docMk/>
            <pc:sldMk cId="3323963086" sldId="333"/>
            <ac:spMk id="57" creationId="{D4E23FE2-1ED3-44F3-9F2C-073D99F5BEC5}"/>
          </ac:spMkLst>
        </pc:spChg>
        <pc:spChg chg="del">
          <ac:chgData name="Văn Cảnh" userId="3374c81b8f87d1d8" providerId="LiveId" clId="{A572FB9A-64D6-4A46-8CD4-C4F2DAF66D0F}" dt="2022-03-24T16:50:47.851" v="2" actId="478"/>
          <ac:spMkLst>
            <pc:docMk/>
            <pc:sldMk cId="3323963086" sldId="333"/>
            <ac:spMk id="58" creationId="{F2308666-C4B8-404A-B22F-69AF3044E4D5}"/>
          </ac:spMkLst>
        </pc:spChg>
        <pc:grpChg chg="del">
          <ac:chgData name="Văn Cảnh" userId="3374c81b8f87d1d8" providerId="LiveId" clId="{A572FB9A-64D6-4A46-8CD4-C4F2DAF66D0F}" dt="2022-03-24T16:52:04.683" v="19" actId="478"/>
          <ac:grpSpMkLst>
            <pc:docMk/>
            <pc:sldMk cId="3323963086" sldId="333"/>
            <ac:grpSpMk id="2" creationId="{2E29BFA7-E12A-4CBB-98F4-7D8BABA5D3DC}"/>
          </ac:grpSpMkLst>
        </pc:grpChg>
        <pc:grpChg chg="del">
          <ac:chgData name="Văn Cảnh" userId="3374c81b8f87d1d8" providerId="LiveId" clId="{A572FB9A-64D6-4A46-8CD4-C4F2DAF66D0F}" dt="2022-03-24T16:51:54.674" v="18" actId="478"/>
          <ac:grpSpMkLst>
            <pc:docMk/>
            <pc:sldMk cId="3323963086" sldId="333"/>
            <ac:grpSpMk id="34" creationId="{1F4E20C8-2D05-4C40-9288-F9499AF26E6D}"/>
          </ac:grpSpMkLst>
        </pc:grpChg>
        <pc:grpChg chg="del">
          <ac:chgData name="Văn Cảnh" userId="3374c81b8f87d1d8" providerId="LiveId" clId="{A572FB9A-64D6-4A46-8CD4-C4F2DAF66D0F}" dt="2022-03-24T16:50:51.286" v="4" actId="478"/>
          <ac:grpSpMkLst>
            <pc:docMk/>
            <pc:sldMk cId="3323963086" sldId="333"/>
            <ac:grpSpMk id="51" creationId="{6B2AFC34-1456-4638-8F4F-CAF389D4240D}"/>
          </ac:grpSpMkLst>
        </pc:grpChg>
        <pc:grpChg chg="del">
          <ac:chgData name="Văn Cảnh" userId="3374c81b8f87d1d8" providerId="LiveId" clId="{A572FB9A-64D6-4A46-8CD4-C4F2DAF66D0F}" dt="2022-03-24T16:50:45.996" v="1" actId="478"/>
          <ac:grpSpMkLst>
            <pc:docMk/>
            <pc:sldMk cId="3323963086" sldId="333"/>
            <ac:grpSpMk id="53" creationId="{BC0C2C08-DEAD-4DBD-A065-EAF40B9D8EB1}"/>
          </ac:grpSpMkLst>
        </pc:grpChg>
        <pc:grpChg chg="del">
          <ac:chgData name="Văn Cảnh" userId="3374c81b8f87d1d8" providerId="LiveId" clId="{A572FB9A-64D6-4A46-8CD4-C4F2DAF66D0F}" dt="2022-03-24T16:50:49.475" v="3" actId="478"/>
          <ac:grpSpMkLst>
            <pc:docMk/>
            <pc:sldMk cId="3323963086" sldId="333"/>
            <ac:grpSpMk id="54" creationId="{FD665E8E-59C0-4ACB-A7BF-CBEA6C332230}"/>
          </ac:grpSpMkLst>
        </pc:grpChg>
        <pc:graphicFrameChg chg="add del mod">
          <ac:chgData name="Văn Cảnh" userId="3374c81b8f87d1d8" providerId="LiveId" clId="{A572FB9A-64D6-4A46-8CD4-C4F2DAF66D0F}" dt="2022-03-24T16:51:44.417" v="11"/>
          <ac:graphicFrameMkLst>
            <pc:docMk/>
            <pc:sldMk cId="3323963086" sldId="333"/>
            <ac:graphicFrameMk id="4" creationId="{7A33E313-3C2A-436D-8E30-365943042CDE}"/>
          </ac:graphicFrameMkLst>
        </pc:graphicFrameChg>
        <pc:graphicFrameChg chg="add del mod">
          <ac:chgData name="Văn Cảnh" userId="3374c81b8f87d1d8" providerId="LiveId" clId="{A572FB9A-64D6-4A46-8CD4-C4F2DAF66D0F}" dt="2022-03-24T16:51:46.749" v="15"/>
          <ac:graphicFrameMkLst>
            <pc:docMk/>
            <pc:sldMk cId="3323963086" sldId="333"/>
            <ac:graphicFrameMk id="5" creationId="{ED243CD4-B6E4-4930-93FC-1B72D060C6E1}"/>
          </ac:graphicFrameMkLst>
        </pc:graphicFrameChg>
        <pc:picChg chg="add mod">
          <ac:chgData name="Văn Cảnh" userId="3374c81b8f87d1d8" providerId="LiveId" clId="{A572FB9A-64D6-4A46-8CD4-C4F2DAF66D0F}" dt="2022-03-24T17:19:54.428" v="274" actId="1076"/>
          <ac:picMkLst>
            <pc:docMk/>
            <pc:sldMk cId="3323963086" sldId="333"/>
            <ac:picMk id="28" creationId="{25BAC7D8-779F-44A1-92B5-B6C76EC3A691}"/>
          </ac:picMkLst>
        </pc:picChg>
      </pc:sldChg>
      <pc:sldChg chg="addSp delSp modSp add mod delAnim modAnim">
        <pc:chgData name="Văn Cảnh" userId="3374c81b8f87d1d8" providerId="LiveId" clId="{A572FB9A-64D6-4A46-8CD4-C4F2DAF66D0F}" dt="2022-03-24T17:23:41.651" v="322" actId="14100"/>
        <pc:sldMkLst>
          <pc:docMk/>
          <pc:sldMk cId="865952264" sldId="334"/>
        </pc:sldMkLst>
        <pc:spChg chg="del mod">
          <ac:chgData name="Văn Cảnh" userId="3374c81b8f87d1d8" providerId="LiveId" clId="{A572FB9A-64D6-4A46-8CD4-C4F2DAF66D0F}" dt="2022-03-24T16:56:37.279" v="41" actId="478"/>
          <ac:spMkLst>
            <pc:docMk/>
            <pc:sldMk cId="865952264" sldId="334"/>
            <ac:spMk id="3" creationId="{E5C8CF20-A188-40A3-A095-8424A5327F85}"/>
          </ac:spMkLst>
        </pc:spChg>
        <pc:spChg chg="mod">
          <ac:chgData name="Văn Cảnh" userId="3374c81b8f87d1d8" providerId="LiveId" clId="{A572FB9A-64D6-4A46-8CD4-C4F2DAF66D0F}" dt="2022-03-24T16:57:47.501" v="59" actId="6549"/>
          <ac:spMkLst>
            <pc:docMk/>
            <pc:sldMk cId="865952264" sldId="334"/>
            <ac:spMk id="17" creationId="{CE96812B-CA35-423B-AB78-F20B241658E4}"/>
          </ac:spMkLst>
        </pc:spChg>
        <pc:spChg chg="mod">
          <ac:chgData name="Văn Cảnh" userId="3374c81b8f87d1d8" providerId="LiveId" clId="{A572FB9A-64D6-4A46-8CD4-C4F2DAF66D0F}" dt="2022-03-24T16:55:52.695" v="37" actId="20577"/>
          <ac:spMkLst>
            <pc:docMk/>
            <pc:sldMk cId="865952264" sldId="334"/>
            <ac:spMk id="21" creationId="{A90995F8-A631-4231-86BB-7D3EBA512F0D}"/>
          </ac:spMkLst>
        </pc:spChg>
        <pc:spChg chg="del">
          <ac:chgData name="Văn Cảnh" userId="3374c81b8f87d1d8" providerId="LiveId" clId="{A572FB9A-64D6-4A46-8CD4-C4F2DAF66D0F}" dt="2022-03-24T16:56:40.689" v="45" actId="478"/>
          <ac:spMkLst>
            <pc:docMk/>
            <pc:sldMk cId="865952264" sldId="334"/>
            <ac:spMk id="24" creationId="{BA820F67-58D8-4644-8FFA-523A9B7B88A6}"/>
          </ac:spMkLst>
        </pc:spChg>
        <pc:spChg chg="del">
          <ac:chgData name="Văn Cảnh" userId="3374c81b8f87d1d8" providerId="LiveId" clId="{A572FB9A-64D6-4A46-8CD4-C4F2DAF66D0F}" dt="2022-03-24T16:58:24.089" v="69" actId="478"/>
          <ac:spMkLst>
            <pc:docMk/>
            <pc:sldMk cId="865952264" sldId="334"/>
            <ac:spMk id="25" creationId="{35C77573-004B-47AB-A06D-169C5ED317A4}"/>
          </ac:spMkLst>
        </pc:spChg>
        <pc:spChg chg="add mod">
          <ac:chgData name="Văn Cảnh" userId="3374c81b8f87d1d8" providerId="LiveId" clId="{A572FB9A-64D6-4A46-8CD4-C4F2DAF66D0F}" dt="2022-03-24T16:57:10.236" v="54" actId="255"/>
          <ac:spMkLst>
            <pc:docMk/>
            <pc:sldMk cId="865952264" sldId="334"/>
            <ac:spMk id="28" creationId="{20BEBE9F-1E2D-4C56-B3AD-77933A548DBC}"/>
          </ac:spMkLst>
        </pc:spChg>
        <pc:spChg chg="add mod">
          <ac:chgData name="Văn Cảnh" userId="3374c81b8f87d1d8" providerId="LiveId" clId="{A572FB9A-64D6-4A46-8CD4-C4F2DAF66D0F}" dt="2022-03-24T16:56:48.376" v="49"/>
          <ac:spMkLst>
            <pc:docMk/>
            <pc:sldMk cId="865952264" sldId="334"/>
            <ac:spMk id="31" creationId="{7E124328-34C2-40AF-B993-1E66147FDCEA}"/>
          </ac:spMkLst>
        </pc:spChg>
        <pc:spChg chg="add mod">
          <ac:chgData name="Văn Cảnh" userId="3374c81b8f87d1d8" providerId="LiveId" clId="{A572FB9A-64D6-4A46-8CD4-C4F2DAF66D0F}" dt="2022-03-24T16:56:48.376" v="49"/>
          <ac:spMkLst>
            <pc:docMk/>
            <pc:sldMk cId="865952264" sldId="334"/>
            <ac:spMk id="32" creationId="{726C3E01-43B0-4D27-A0DF-33F4A020EA5D}"/>
          </ac:spMkLst>
        </pc:spChg>
        <pc:spChg chg="add del mod">
          <ac:chgData name="Văn Cảnh" userId="3374c81b8f87d1d8" providerId="LiveId" clId="{A572FB9A-64D6-4A46-8CD4-C4F2DAF66D0F}" dt="2022-03-24T16:57:27.499" v="55" actId="478"/>
          <ac:spMkLst>
            <pc:docMk/>
            <pc:sldMk cId="865952264" sldId="334"/>
            <ac:spMk id="33" creationId="{816661AE-91B7-47E4-A89A-79689E48EE6E}"/>
          </ac:spMkLst>
        </pc:spChg>
        <pc:spChg chg="add del mod">
          <ac:chgData name="Văn Cảnh" userId="3374c81b8f87d1d8" providerId="LiveId" clId="{A572FB9A-64D6-4A46-8CD4-C4F2DAF66D0F}" dt="2022-03-24T16:57:29.163" v="56" actId="478"/>
          <ac:spMkLst>
            <pc:docMk/>
            <pc:sldMk cId="865952264" sldId="334"/>
            <ac:spMk id="41" creationId="{86F4CAE5-AF91-43CF-AE96-51DAA9FD8E27}"/>
          </ac:spMkLst>
        </pc:spChg>
        <pc:spChg chg="add del mod">
          <ac:chgData name="Văn Cảnh" userId="3374c81b8f87d1d8" providerId="LiveId" clId="{A572FB9A-64D6-4A46-8CD4-C4F2DAF66D0F}" dt="2022-03-24T16:57:30.547" v="57" actId="478"/>
          <ac:spMkLst>
            <pc:docMk/>
            <pc:sldMk cId="865952264" sldId="334"/>
            <ac:spMk id="42" creationId="{66A66336-C1C6-45A7-8820-1AE308FC41B5}"/>
          </ac:spMkLst>
        </pc:spChg>
        <pc:spChg chg="add mod topLvl">
          <ac:chgData name="Văn Cảnh" userId="3374c81b8f87d1d8" providerId="LiveId" clId="{A572FB9A-64D6-4A46-8CD4-C4F2DAF66D0F}" dt="2022-03-24T17:21:47.067" v="301" actId="255"/>
          <ac:spMkLst>
            <pc:docMk/>
            <pc:sldMk cId="865952264" sldId="334"/>
            <ac:spMk id="44" creationId="{1A04E56E-94E6-4E9A-83AE-5A713E7E6A56}"/>
          </ac:spMkLst>
        </pc:spChg>
        <pc:spChg chg="add mod">
          <ac:chgData name="Văn Cảnh" userId="3374c81b8f87d1d8" providerId="LiveId" clId="{A572FB9A-64D6-4A46-8CD4-C4F2DAF66D0F}" dt="2022-03-24T17:07:05.312" v="133" actId="165"/>
          <ac:spMkLst>
            <pc:docMk/>
            <pc:sldMk cId="865952264" sldId="334"/>
            <ac:spMk id="47" creationId="{231EFF96-6FDB-45EC-AA38-13F6AC1C047C}"/>
          </ac:spMkLst>
        </pc:spChg>
        <pc:spChg chg="add mod">
          <ac:chgData name="Văn Cảnh" userId="3374c81b8f87d1d8" providerId="LiveId" clId="{A572FB9A-64D6-4A46-8CD4-C4F2DAF66D0F}" dt="2022-03-24T17:07:05.312" v="133" actId="165"/>
          <ac:spMkLst>
            <pc:docMk/>
            <pc:sldMk cId="865952264" sldId="334"/>
            <ac:spMk id="48" creationId="{936EA72D-2CC4-4FC5-A11E-C93F82164CDE}"/>
          </ac:spMkLst>
        </pc:spChg>
        <pc:spChg chg="add mod">
          <ac:chgData name="Văn Cảnh" userId="3374c81b8f87d1d8" providerId="LiveId" clId="{A572FB9A-64D6-4A46-8CD4-C4F2DAF66D0F}" dt="2022-03-24T17:07:05.312" v="133" actId="165"/>
          <ac:spMkLst>
            <pc:docMk/>
            <pc:sldMk cId="865952264" sldId="334"/>
            <ac:spMk id="49" creationId="{2F00DEC8-5534-408B-8297-6F5E064EB7A3}"/>
          </ac:spMkLst>
        </pc:spChg>
        <pc:spChg chg="add mod">
          <ac:chgData name="Văn Cảnh" userId="3374c81b8f87d1d8" providerId="LiveId" clId="{A572FB9A-64D6-4A46-8CD4-C4F2DAF66D0F}" dt="2022-03-24T17:07:05.312" v="133" actId="165"/>
          <ac:spMkLst>
            <pc:docMk/>
            <pc:sldMk cId="865952264" sldId="334"/>
            <ac:spMk id="50" creationId="{B2BB3821-36E1-4185-B02D-6219F83C257B}"/>
          </ac:spMkLst>
        </pc:spChg>
        <pc:spChg chg="del topLvl">
          <ac:chgData name="Văn Cảnh" userId="3374c81b8f87d1d8" providerId="LiveId" clId="{A572FB9A-64D6-4A46-8CD4-C4F2DAF66D0F}" dt="2022-03-24T16:56:35.726" v="39" actId="478"/>
          <ac:spMkLst>
            <pc:docMk/>
            <pc:sldMk cId="865952264" sldId="334"/>
            <ac:spMk id="52" creationId="{9732CF64-EA0B-4855-B3A1-931E81F57942}"/>
          </ac:spMkLst>
        </pc:spChg>
        <pc:spChg chg="del mod topLvl">
          <ac:chgData name="Văn Cảnh" userId="3374c81b8f87d1d8" providerId="LiveId" clId="{A572FB9A-64D6-4A46-8CD4-C4F2DAF66D0F}" dt="2022-03-24T16:56:38.523" v="43" actId="478"/>
          <ac:spMkLst>
            <pc:docMk/>
            <pc:sldMk cId="865952264" sldId="334"/>
            <ac:spMk id="55" creationId="{4268C6BD-BE2D-4D4E-B360-4A8AC840F897}"/>
          </ac:spMkLst>
        </pc:spChg>
        <pc:spChg chg="add mod">
          <ac:chgData name="Văn Cảnh" userId="3374c81b8f87d1d8" providerId="LiveId" clId="{A572FB9A-64D6-4A46-8CD4-C4F2DAF66D0F}" dt="2022-03-24T17:07:05.312" v="133" actId="165"/>
          <ac:spMkLst>
            <pc:docMk/>
            <pc:sldMk cId="865952264" sldId="334"/>
            <ac:spMk id="59" creationId="{7A1BC79F-E2C8-4C7C-84BA-DEB51F95102C}"/>
          </ac:spMkLst>
        </pc:spChg>
        <pc:spChg chg="add del mod">
          <ac:chgData name="Văn Cảnh" userId="3374c81b8f87d1d8" providerId="LiveId" clId="{A572FB9A-64D6-4A46-8CD4-C4F2DAF66D0F}" dt="2022-03-24T16:59:37.206" v="80" actId="478"/>
          <ac:spMkLst>
            <pc:docMk/>
            <pc:sldMk cId="865952264" sldId="334"/>
            <ac:spMk id="61" creationId="{BD5EB783-572E-44DD-B1BD-9237878E3E70}"/>
          </ac:spMkLst>
        </pc:spChg>
        <pc:spChg chg="add mod">
          <ac:chgData name="Văn Cảnh" userId="3374c81b8f87d1d8" providerId="LiveId" clId="{A572FB9A-64D6-4A46-8CD4-C4F2DAF66D0F}" dt="2022-03-24T16:59:42.806" v="84"/>
          <ac:spMkLst>
            <pc:docMk/>
            <pc:sldMk cId="865952264" sldId="334"/>
            <ac:spMk id="63" creationId="{E4F82DDF-C0C5-4B00-BEE8-8CFF011D79D3}"/>
          </ac:spMkLst>
        </pc:spChg>
        <pc:spChg chg="add mod">
          <ac:chgData name="Văn Cảnh" userId="3374c81b8f87d1d8" providerId="LiveId" clId="{A572FB9A-64D6-4A46-8CD4-C4F2DAF66D0F}" dt="2022-03-24T16:59:42.806" v="84"/>
          <ac:spMkLst>
            <pc:docMk/>
            <pc:sldMk cId="865952264" sldId="334"/>
            <ac:spMk id="66" creationId="{FEE37EE2-DDE2-46CE-8539-CCD7C79692F5}"/>
          </ac:spMkLst>
        </pc:spChg>
        <pc:spChg chg="add mod">
          <ac:chgData name="Văn Cảnh" userId="3374c81b8f87d1d8" providerId="LiveId" clId="{A572FB9A-64D6-4A46-8CD4-C4F2DAF66D0F}" dt="2022-03-24T16:59:42.806" v="84"/>
          <ac:spMkLst>
            <pc:docMk/>
            <pc:sldMk cId="865952264" sldId="334"/>
            <ac:spMk id="67" creationId="{9FC8E05A-B285-4F3A-BD98-8BA09CA5E854}"/>
          </ac:spMkLst>
        </pc:spChg>
        <pc:spChg chg="add mod">
          <ac:chgData name="Văn Cảnh" userId="3374c81b8f87d1d8" providerId="LiveId" clId="{A572FB9A-64D6-4A46-8CD4-C4F2DAF66D0F}" dt="2022-03-24T16:59:42.806" v="84"/>
          <ac:spMkLst>
            <pc:docMk/>
            <pc:sldMk cId="865952264" sldId="334"/>
            <ac:spMk id="68" creationId="{A31463B5-FA7A-4881-B41A-22CE73B413AE}"/>
          </ac:spMkLst>
        </pc:spChg>
        <pc:spChg chg="add mod">
          <ac:chgData name="Văn Cảnh" userId="3374c81b8f87d1d8" providerId="LiveId" clId="{A572FB9A-64D6-4A46-8CD4-C4F2DAF66D0F}" dt="2022-03-24T16:59:42.806" v="84"/>
          <ac:spMkLst>
            <pc:docMk/>
            <pc:sldMk cId="865952264" sldId="334"/>
            <ac:spMk id="69" creationId="{4B165A49-4F6A-4005-B6A0-1BDEF5C10AD2}"/>
          </ac:spMkLst>
        </pc:spChg>
        <pc:spChg chg="add mod">
          <ac:chgData name="Văn Cảnh" userId="3374c81b8f87d1d8" providerId="LiveId" clId="{A572FB9A-64D6-4A46-8CD4-C4F2DAF66D0F}" dt="2022-03-24T16:59:42.806" v="84"/>
          <ac:spMkLst>
            <pc:docMk/>
            <pc:sldMk cId="865952264" sldId="334"/>
            <ac:spMk id="70" creationId="{EF309645-6646-405F-AAA5-BF4B2914535E}"/>
          </ac:spMkLst>
        </pc:spChg>
        <pc:spChg chg="add mod ord">
          <ac:chgData name="Văn Cảnh" userId="3374c81b8f87d1d8" providerId="LiveId" clId="{A572FB9A-64D6-4A46-8CD4-C4F2DAF66D0F}" dt="2022-03-24T17:23:18.556" v="313" actId="14100"/>
          <ac:spMkLst>
            <pc:docMk/>
            <pc:sldMk cId="865952264" sldId="334"/>
            <ac:spMk id="72" creationId="{E0DF60D7-D16D-4130-8240-C5B4ED3B3931}"/>
          </ac:spMkLst>
        </pc:spChg>
        <pc:spChg chg="mod">
          <ac:chgData name="Văn Cảnh" userId="3374c81b8f87d1d8" providerId="LiveId" clId="{A572FB9A-64D6-4A46-8CD4-C4F2DAF66D0F}" dt="2022-03-24T17:10:54.687" v="155"/>
          <ac:spMkLst>
            <pc:docMk/>
            <pc:sldMk cId="865952264" sldId="334"/>
            <ac:spMk id="74" creationId="{A6C470C3-8BC0-41D7-85C3-6BF08CB76404}"/>
          </ac:spMkLst>
        </pc:spChg>
        <pc:spChg chg="mod">
          <ac:chgData name="Văn Cảnh" userId="3374c81b8f87d1d8" providerId="LiveId" clId="{A572FB9A-64D6-4A46-8CD4-C4F2DAF66D0F}" dt="2022-03-24T17:04:29.862" v="127"/>
          <ac:spMkLst>
            <pc:docMk/>
            <pc:sldMk cId="865952264" sldId="334"/>
            <ac:spMk id="76" creationId="{6CB21E94-AE6B-442B-BFF9-72B0DC40A5FB}"/>
          </ac:spMkLst>
        </pc:spChg>
        <pc:spChg chg="mod">
          <ac:chgData name="Văn Cảnh" userId="3374c81b8f87d1d8" providerId="LiveId" clId="{A572FB9A-64D6-4A46-8CD4-C4F2DAF66D0F}" dt="2022-03-24T17:10:40.975" v="154" actId="207"/>
          <ac:spMkLst>
            <pc:docMk/>
            <pc:sldMk cId="865952264" sldId="334"/>
            <ac:spMk id="77" creationId="{C6E47BA5-0074-4AD1-9999-5245AD15FAA9}"/>
          </ac:spMkLst>
        </pc:spChg>
        <pc:spChg chg="mod">
          <ac:chgData name="Văn Cảnh" userId="3374c81b8f87d1d8" providerId="LiveId" clId="{A572FB9A-64D6-4A46-8CD4-C4F2DAF66D0F}" dt="2022-03-24T17:04:29.862" v="127"/>
          <ac:spMkLst>
            <pc:docMk/>
            <pc:sldMk cId="865952264" sldId="334"/>
            <ac:spMk id="78" creationId="{DC4B01DD-F943-41F7-B7AB-80194AB4C995}"/>
          </ac:spMkLst>
        </pc:spChg>
        <pc:spChg chg="mod">
          <ac:chgData name="Văn Cảnh" userId="3374c81b8f87d1d8" providerId="LiveId" clId="{A572FB9A-64D6-4A46-8CD4-C4F2DAF66D0F}" dt="2022-03-24T17:04:29.862" v="127"/>
          <ac:spMkLst>
            <pc:docMk/>
            <pc:sldMk cId="865952264" sldId="334"/>
            <ac:spMk id="79" creationId="{7537B811-3E9D-4FCF-B714-AD3F3B3A52E9}"/>
          </ac:spMkLst>
        </pc:spChg>
        <pc:grpChg chg="add del mod">
          <ac:chgData name="Văn Cảnh" userId="3374c81b8f87d1d8" providerId="LiveId" clId="{A572FB9A-64D6-4A46-8CD4-C4F2DAF66D0F}" dt="2022-03-24T17:06:57.248" v="130" actId="165"/>
          <ac:grpSpMkLst>
            <pc:docMk/>
            <pc:sldMk cId="865952264" sldId="334"/>
            <ac:grpSpMk id="8" creationId="{F7AC9322-869A-45B4-A6BC-C8A06EED7724}"/>
          </ac:grpSpMkLst>
        </pc:grpChg>
        <pc:grpChg chg="add mod">
          <ac:chgData name="Văn Cảnh" userId="3374c81b8f87d1d8" providerId="LiveId" clId="{A572FB9A-64D6-4A46-8CD4-C4F2DAF66D0F}" dt="2022-03-24T17:04:07.062" v="125" actId="164"/>
          <ac:grpSpMkLst>
            <pc:docMk/>
            <pc:sldMk cId="865952264" sldId="334"/>
            <ac:grpSpMk id="9" creationId="{D90639EF-0285-4AE7-9676-CBAE159F085B}"/>
          </ac:grpSpMkLst>
        </pc:grpChg>
        <pc:grpChg chg="add mod ord">
          <ac:chgData name="Văn Cảnh" userId="3374c81b8f87d1d8" providerId="LiveId" clId="{A572FB9A-64D6-4A46-8CD4-C4F2DAF66D0F}" dt="2022-03-24T17:21:37.220" v="300" actId="1036"/>
          <ac:grpSpMkLst>
            <pc:docMk/>
            <pc:sldMk cId="865952264" sldId="334"/>
            <ac:grpSpMk id="10" creationId="{248A0534-14F9-4423-8FC2-413214AB101B}"/>
          </ac:grpSpMkLst>
        </pc:grpChg>
        <pc:grpChg chg="add mod">
          <ac:chgData name="Văn Cảnh" userId="3374c81b8f87d1d8" providerId="LiveId" clId="{A572FB9A-64D6-4A46-8CD4-C4F2DAF66D0F}" dt="2022-03-24T17:16:09.060" v="228" actId="1076"/>
          <ac:grpSpMkLst>
            <pc:docMk/>
            <pc:sldMk cId="865952264" sldId="334"/>
            <ac:grpSpMk id="11" creationId="{399B70CF-F551-4472-A844-7526DEA3DEC4}"/>
          </ac:grpSpMkLst>
        </pc:grpChg>
        <pc:grpChg chg="add mod">
          <ac:chgData name="Văn Cảnh" userId="3374c81b8f87d1d8" providerId="LiveId" clId="{A572FB9A-64D6-4A46-8CD4-C4F2DAF66D0F}" dt="2022-03-24T17:15:46.020" v="227" actId="1076"/>
          <ac:grpSpMkLst>
            <pc:docMk/>
            <pc:sldMk cId="865952264" sldId="334"/>
            <ac:grpSpMk id="12" creationId="{DADB634B-EC5D-43EB-8F91-C2431BB4945C}"/>
          </ac:grpSpMkLst>
        </pc:grpChg>
        <pc:grpChg chg="add del mod">
          <ac:chgData name="Văn Cảnh" userId="3374c81b8f87d1d8" providerId="LiveId" clId="{A572FB9A-64D6-4A46-8CD4-C4F2DAF66D0F}" dt="2022-03-24T16:57:31.330" v="58" actId="478"/>
          <ac:grpSpMkLst>
            <pc:docMk/>
            <pc:sldMk cId="865952264" sldId="334"/>
            <ac:grpSpMk id="27" creationId="{2943C9C7-16C3-48D4-AAF0-9E1A87BAFB16}"/>
          </ac:grpSpMkLst>
        </pc:grpChg>
        <pc:grpChg chg="add mod">
          <ac:chgData name="Văn Cảnh" userId="3374c81b8f87d1d8" providerId="LiveId" clId="{A572FB9A-64D6-4A46-8CD4-C4F2DAF66D0F}" dt="2022-03-24T16:56:48.376" v="49"/>
          <ac:grpSpMkLst>
            <pc:docMk/>
            <pc:sldMk cId="865952264" sldId="334"/>
            <ac:grpSpMk id="29" creationId="{017900EE-7D4B-4E1B-9105-77BE5DA8F2C7}"/>
          </ac:grpSpMkLst>
        </pc:grpChg>
        <pc:grpChg chg="add del mod">
          <ac:chgData name="Văn Cảnh" userId="3374c81b8f87d1d8" providerId="LiveId" clId="{A572FB9A-64D6-4A46-8CD4-C4F2DAF66D0F}" dt="2022-03-24T16:57:29.163" v="56" actId="478"/>
          <ac:grpSpMkLst>
            <pc:docMk/>
            <pc:sldMk cId="865952264" sldId="334"/>
            <ac:grpSpMk id="30" creationId="{23B04A8E-7418-4932-AC06-B45085D90E66}"/>
          </ac:grpSpMkLst>
        </pc:grpChg>
        <pc:grpChg chg="del">
          <ac:chgData name="Văn Cảnh" userId="3374c81b8f87d1d8" providerId="LiveId" clId="{A572FB9A-64D6-4A46-8CD4-C4F2DAF66D0F}" dt="2022-03-24T16:58:22.863" v="68" actId="478"/>
          <ac:grpSpMkLst>
            <pc:docMk/>
            <pc:sldMk cId="865952264" sldId="334"/>
            <ac:grpSpMk id="34" creationId="{1F4E20C8-2D05-4C40-9288-F9499AF26E6D}"/>
          </ac:grpSpMkLst>
        </pc:grpChg>
        <pc:grpChg chg="add del mod topLvl">
          <ac:chgData name="Văn Cảnh" userId="3374c81b8f87d1d8" providerId="LiveId" clId="{A572FB9A-64D6-4A46-8CD4-C4F2DAF66D0F}" dt="2022-03-24T17:07:05.312" v="133" actId="165"/>
          <ac:grpSpMkLst>
            <pc:docMk/>
            <pc:sldMk cId="865952264" sldId="334"/>
            <ac:grpSpMk id="43" creationId="{1683CE0E-2842-4CE9-BEE6-E60067C4B5E9}"/>
          </ac:grpSpMkLst>
        </pc:grpChg>
        <pc:grpChg chg="add mod topLvl">
          <ac:chgData name="Văn Cảnh" userId="3374c81b8f87d1d8" providerId="LiveId" clId="{A572FB9A-64D6-4A46-8CD4-C4F2DAF66D0F}" dt="2022-03-24T17:07:41.255" v="136" actId="164"/>
          <ac:grpSpMkLst>
            <pc:docMk/>
            <pc:sldMk cId="865952264" sldId="334"/>
            <ac:grpSpMk id="45" creationId="{4E6D5532-96B9-4E24-AFEE-80769DB2B44B}"/>
          </ac:grpSpMkLst>
        </pc:grpChg>
        <pc:grpChg chg="add mod">
          <ac:chgData name="Văn Cảnh" userId="3374c81b8f87d1d8" providerId="LiveId" clId="{A572FB9A-64D6-4A46-8CD4-C4F2DAF66D0F}" dt="2022-03-24T17:07:05.312" v="133" actId="165"/>
          <ac:grpSpMkLst>
            <pc:docMk/>
            <pc:sldMk cId="865952264" sldId="334"/>
            <ac:grpSpMk id="46" creationId="{2D5041F0-3D20-4C63-837F-2E7C92B14989}"/>
          </ac:grpSpMkLst>
        </pc:grpChg>
        <pc:grpChg chg="del">
          <ac:chgData name="Văn Cảnh" userId="3374c81b8f87d1d8" providerId="LiveId" clId="{A572FB9A-64D6-4A46-8CD4-C4F2DAF66D0F}" dt="2022-03-24T16:56:35.726" v="39" actId="478"/>
          <ac:grpSpMkLst>
            <pc:docMk/>
            <pc:sldMk cId="865952264" sldId="334"/>
            <ac:grpSpMk id="51" creationId="{6B2AFC34-1456-4638-8F4F-CAF389D4240D}"/>
          </ac:grpSpMkLst>
        </pc:grpChg>
        <pc:grpChg chg="del topLvl">
          <ac:chgData name="Văn Cảnh" userId="3374c81b8f87d1d8" providerId="LiveId" clId="{A572FB9A-64D6-4A46-8CD4-C4F2DAF66D0F}" dt="2022-03-24T16:56:38.523" v="43" actId="478"/>
          <ac:grpSpMkLst>
            <pc:docMk/>
            <pc:sldMk cId="865952264" sldId="334"/>
            <ac:grpSpMk id="53" creationId="{BC0C2C08-DEAD-4DBD-A065-EAF40B9D8EB1}"/>
          </ac:grpSpMkLst>
        </pc:grpChg>
        <pc:grpChg chg="del topLvl">
          <ac:chgData name="Văn Cảnh" userId="3374c81b8f87d1d8" providerId="LiveId" clId="{A572FB9A-64D6-4A46-8CD4-C4F2DAF66D0F}" dt="2022-03-24T16:56:39.458" v="44" actId="478"/>
          <ac:grpSpMkLst>
            <pc:docMk/>
            <pc:sldMk cId="865952264" sldId="334"/>
            <ac:grpSpMk id="54" creationId="{FD665E8E-59C0-4ACB-A7BF-CBEA6C332230}"/>
          </ac:grpSpMkLst>
        </pc:grpChg>
        <pc:grpChg chg="add del mod">
          <ac:chgData name="Văn Cảnh" userId="3374c81b8f87d1d8" providerId="LiveId" clId="{A572FB9A-64D6-4A46-8CD4-C4F2DAF66D0F}" dt="2022-03-24T16:59:43.883" v="85" actId="478"/>
          <ac:grpSpMkLst>
            <pc:docMk/>
            <pc:sldMk cId="865952264" sldId="334"/>
            <ac:grpSpMk id="62" creationId="{F474BB0E-8EAA-4637-8735-9E2F0DA0902A}"/>
          </ac:grpSpMkLst>
        </pc:grpChg>
        <pc:grpChg chg="add mod">
          <ac:chgData name="Văn Cảnh" userId="3374c81b8f87d1d8" providerId="LiveId" clId="{A572FB9A-64D6-4A46-8CD4-C4F2DAF66D0F}" dt="2022-03-24T16:59:42.806" v="84"/>
          <ac:grpSpMkLst>
            <pc:docMk/>
            <pc:sldMk cId="865952264" sldId="334"/>
            <ac:grpSpMk id="64" creationId="{E3D546B9-E582-470C-A1E3-4E199D7AE1A1}"/>
          </ac:grpSpMkLst>
        </pc:grpChg>
        <pc:grpChg chg="add mod">
          <ac:chgData name="Văn Cảnh" userId="3374c81b8f87d1d8" providerId="LiveId" clId="{A572FB9A-64D6-4A46-8CD4-C4F2DAF66D0F}" dt="2022-03-24T16:59:42.806" v="84"/>
          <ac:grpSpMkLst>
            <pc:docMk/>
            <pc:sldMk cId="865952264" sldId="334"/>
            <ac:grpSpMk id="65" creationId="{5F7C7E9D-95A1-4B39-8D69-5C72FC7DD8E1}"/>
          </ac:grpSpMkLst>
        </pc:grpChg>
        <pc:grpChg chg="add mod">
          <ac:chgData name="Văn Cảnh" userId="3374c81b8f87d1d8" providerId="LiveId" clId="{A572FB9A-64D6-4A46-8CD4-C4F2DAF66D0F}" dt="2022-03-24T17:23:41.651" v="322" actId="14100"/>
          <ac:grpSpMkLst>
            <pc:docMk/>
            <pc:sldMk cId="865952264" sldId="334"/>
            <ac:grpSpMk id="73" creationId="{4AF817D0-6A59-494C-85BC-EC23C8516691}"/>
          </ac:grpSpMkLst>
        </pc:grpChg>
        <pc:grpChg chg="mod">
          <ac:chgData name="Văn Cảnh" userId="3374c81b8f87d1d8" providerId="LiveId" clId="{A572FB9A-64D6-4A46-8CD4-C4F2DAF66D0F}" dt="2022-03-24T17:04:29.862" v="127"/>
          <ac:grpSpMkLst>
            <pc:docMk/>
            <pc:sldMk cId="865952264" sldId="334"/>
            <ac:grpSpMk id="75" creationId="{AFA9C2F5-0037-4884-8375-1EF3BD2B80A8}"/>
          </ac:grpSpMkLst>
        </pc:grpChg>
        <pc:graphicFrameChg chg="add del mod">
          <ac:chgData name="Văn Cảnh" userId="3374c81b8f87d1d8" providerId="LiveId" clId="{A572FB9A-64D6-4A46-8CD4-C4F2DAF66D0F}" dt="2022-03-24T16:56:48.185" v="48"/>
          <ac:graphicFrameMkLst>
            <pc:docMk/>
            <pc:sldMk cId="865952264" sldId="334"/>
            <ac:graphicFrameMk id="4" creationId="{15412D16-E71C-456E-8112-703C30C7C5B4}"/>
          </ac:graphicFrameMkLst>
        </pc:graphicFrameChg>
        <pc:graphicFrameChg chg="add del mod">
          <ac:chgData name="Văn Cảnh" userId="3374c81b8f87d1d8" providerId="LiveId" clId="{A572FB9A-64D6-4A46-8CD4-C4F2DAF66D0F}" dt="2022-03-24T16:57:51.790" v="62"/>
          <ac:graphicFrameMkLst>
            <pc:docMk/>
            <pc:sldMk cId="865952264" sldId="334"/>
            <ac:graphicFrameMk id="5" creationId="{E7958FBD-DAE1-447D-9C06-708805A0B523}"/>
          </ac:graphicFrameMkLst>
        </pc:graphicFrameChg>
        <pc:graphicFrameChg chg="add del mod">
          <ac:chgData name="Văn Cảnh" userId="3374c81b8f87d1d8" providerId="LiveId" clId="{A572FB9A-64D6-4A46-8CD4-C4F2DAF66D0F}" dt="2022-03-24T16:59:34.714" v="77"/>
          <ac:graphicFrameMkLst>
            <pc:docMk/>
            <pc:sldMk cId="865952264" sldId="334"/>
            <ac:graphicFrameMk id="6" creationId="{C6936C79-CF0A-4A1E-9D68-10B8CC44412A}"/>
          </ac:graphicFrameMkLst>
        </pc:graphicFrameChg>
        <pc:graphicFrameChg chg="add del mod">
          <ac:chgData name="Văn Cảnh" userId="3374c81b8f87d1d8" providerId="LiveId" clId="{A572FB9A-64D6-4A46-8CD4-C4F2DAF66D0F}" dt="2022-03-24T16:59:42.609" v="83"/>
          <ac:graphicFrameMkLst>
            <pc:docMk/>
            <pc:sldMk cId="865952264" sldId="334"/>
            <ac:graphicFrameMk id="7" creationId="{4E5E19C7-4504-4633-AAEB-460EF3066063}"/>
          </ac:graphicFrameMkLst>
        </pc:graphicFrameChg>
        <pc:picChg chg="add del mod">
          <ac:chgData name="Văn Cảnh" userId="3374c81b8f87d1d8" providerId="LiveId" clId="{A572FB9A-64D6-4A46-8CD4-C4F2DAF66D0F}" dt="2022-03-24T16:59:45.890" v="86" actId="478"/>
          <ac:picMkLst>
            <pc:docMk/>
            <pc:sldMk cId="865952264" sldId="334"/>
            <ac:picMk id="60" creationId="{66E2D21E-FE7E-40D4-928B-B0D1DDF56800}"/>
          </ac:picMkLst>
        </pc:picChg>
        <pc:picChg chg="add mod topLvl">
          <ac:chgData name="Văn Cảnh" userId="3374c81b8f87d1d8" providerId="LiveId" clId="{A572FB9A-64D6-4A46-8CD4-C4F2DAF66D0F}" dt="2022-03-24T17:23:04.532" v="311" actId="1035"/>
          <ac:picMkLst>
            <pc:docMk/>
            <pc:sldMk cId="865952264" sldId="334"/>
            <ac:picMk id="71" creationId="{C548FFD8-02B2-4C40-A4F0-FF65A4B22B80}"/>
          </ac:picMkLst>
        </pc:picChg>
        <pc:picChg chg="add mod">
          <ac:chgData name="Văn Cảnh" userId="3374c81b8f87d1d8" providerId="LiveId" clId="{A572FB9A-64D6-4A46-8CD4-C4F2DAF66D0F}" dt="2022-03-24T17:12:05.978" v="162" actId="14100"/>
          <ac:picMkLst>
            <pc:docMk/>
            <pc:sldMk cId="865952264" sldId="334"/>
            <ac:picMk id="80" creationId="{6AF3CB89-F54D-4ECD-8D00-8D7CAC8F2503}"/>
          </ac:picMkLst>
        </pc:picChg>
        <pc:picChg chg="add del mod">
          <ac:chgData name="Văn Cảnh" userId="3374c81b8f87d1d8" providerId="LiveId" clId="{A572FB9A-64D6-4A46-8CD4-C4F2DAF66D0F}" dt="2022-03-24T17:12:07.282" v="163" actId="478"/>
          <ac:picMkLst>
            <pc:docMk/>
            <pc:sldMk cId="865952264" sldId="334"/>
            <ac:picMk id="81" creationId="{DC8CE053-8AC6-426F-8AEC-D0849EE5DAAD}"/>
          </ac:picMkLst>
        </pc:picChg>
        <pc:picChg chg="add del mod">
          <ac:chgData name="Văn Cảnh" userId="3374c81b8f87d1d8" providerId="LiveId" clId="{A572FB9A-64D6-4A46-8CD4-C4F2DAF66D0F}" dt="2022-03-24T17:12:07.723" v="164" actId="478"/>
          <ac:picMkLst>
            <pc:docMk/>
            <pc:sldMk cId="865952264" sldId="334"/>
            <ac:picMk id="82" creationId="{AA2AA01A-B578-4F2F-B802-87E0CEA5F63C}"/>
          </ac:picMkLst>
        </pc:picChg>
        <pc:picChg chg="add del mod">
          <ac:chgData name="Văn Cảnh" userId="3374c81b8f87d1d8" providerId="LiveId" clId="{A572FB9A-64D6-4A46-8CD4-C4F2DAF66D0F}" dt="2022-03-24T17:12:18.730" v="168" actId="478"/>
          <ac:picMkLst>
            <pc:docMk/>
            <pc:sldMk cId="865952264" sldId="334"/>
            <ac:picMk id="83" creationId="{7119F2B7-D2EB-4845-806A-4B039FE74A73}"/>
          </ac:picMkLst>
        </pc:picChg>
        <pc:picChg chg="add del mod">
          <ac:chgData name="Văn Cảnh" userId="3374c81b8f87d1d8" providerId="LiveId" clId="{A572FB9A-64D6-4A46-8CD4-C4F2DAF66D0F}" dt="2022-03-24T17:12:18.730" v="168" actId="478"/>
          <ac:picMkLst>
            <pc:docMk/>
            <pc:sldMk cId="865952264" sldId="334"/>
            <ac:picMk id="84" creationId="{DD738F2D-7668-43CC-B667-9C191FD77AD0}"/>
          </ac:picMkLst>
        </pc:picChg>
        <pc:picChg chg="add mod">
          <ac:chgData name="Văn Cảnh" userId="3374c81b8f87d1d8" providerId="LiveId" clId="{A572FB9A-64D6-4A46-8CD4-C4F2DAF66D0F}" dt="2022-03-24T17:14:00.485" v="187" actId="164"/>
          <ac:picMkLst>
            <pc:docMk/>
            <pc:sldMk cId="865952264" sldId="334"/>
            <ac:picMk id="85" creationId="{173D7E3E-56DF-46D3-8BB7-578F519A23F9}"/>
          </ac:picMkLst>
        </pc:picChg>
        <pc:picChg chg="add mod">
          <ac:chgData name="Văn Cảnh" userId="3374c81b8f87d1d8" providerId="LiveId" clId="{A572FB9A-64D6-4A46-8CD4-C4F2DAF66D0F}" dt="2022-03-24T17:14:00.485" v="187" actId="164"/>
          <ac:picMkLst>
            <pc:docMk/>
            <pc:sldMk cId="865952264" sldId="334"/>
            <ac:picMk id="86" creationId="{2B8FB458-A8AE-4FD6-80BD-21E8B007BAF1}"/>
          </ac:picMkLst>
        </pc:picChg>
        <pc:picChg chg="add mod">
          <ac:chgData name="Văn Cảnh" userId="3374c81b8f87d1d8" providerId="LiveId" clId="{A572FB9A-64D6-4A46-8CD4-C4F2DAF66D0F}" dt="2022-03-24T17:14:00.485" v="187" actId="164"/>
          <ac:picMkLst>
            <pc:docMk/>
            <pc:sldMk cId="865952264" sldId="334"/>
            <ac:picMk id="87" creationId="{F98307F4-7E7F-4317-A32B-0F63962CCB6C}"/>
          </ac:picMkLst>
        </pc:picChg>
        <pc:picChg chg="add mod">
          <ac:chgData name="Văn Cảnh" userId="3374c81b8f87d1d8" providerId="LiveId" clId="{A572FB9A-64D6-4A46-8CD4-C4F2DAF66D0F}" dt="2022-03-24T17:14:00.485" v="187" actId="164"/>
          <ac:picMkLst>
            <pc:docMk/>
            <pc:sldMk cId="865952264" sldId="334"/>
            <ac:picMk id="88" creationId="{C6918851-0D44-45C7-AD20-F645218A77A5}"/>
          </ac:picMkLst>
        </pc:picChg>
        <pc:picChg chg="add mod">
          <ac:chgData name="Văn Cảnh" userId="3374c81b8f87d1d8" providerId="LiveId" clId="{A572FB9A-64D6-4A46-8CD4-C4F2DAF66D0F}" dt="2022-03-24T17:15:39.939" v="226" actId="164"/>
          <ac:picMkLst>
            <pc:docMk/>
            <pc:sldMk cId="865952264" sldId="334"/>
            <ac:picMk id="89" creationId="{E7C6E6EA-6CA9-4F50-93DB-0D1B1BF1C906}"/>
          </ac:picMkLst>
        </pc:picChg>
        <pc:picChg chg="add mod">
          <ac:chgData name="Văn Cảnh" userId="3374c81b8f87d1d8" providerId="LiveId" clId="{A572FB9A-64D6-4A46-8CD4-C4F2DAF66D0F}" dt="2022-03-24T17:15:39.939" v="226" actId="164"/>
          <ac:picMkLst>
            <pc:docMk/>
            <pc:sldMk cId="865952264" sldId="334"/>
            <ac:picMk id="90" creationId="{A02730A0-61D3-4BD2-AE0E-A3E00884249F}"/>
          </ac:picMkLst>
        </pc:picChg>
        <pc:picChg chg="add mod">
          <ac:chgData name="Văn Cảnh" userId="3374c81b8f87d1d8" providerId="LiveId" clId="{A572FB9A-64D6-4A46-8CD4-C4F2DAF66D0F}" dt="2022-03-24T17:15:39.939" v="226" actId="164"/>
          <ac:picMkLst>
            <pc:docMk/>
            <pc:sldMk cId="865952264" sldId="334"/>
            <ac:picMk id="91" creationId="{C23A3192-9DF7-48BE-A1E7-0DF0B71B84DA}"/>
          </ac:picMkLst>
        </pc:picChg>
        <pc:picChg chg="add mod">
          <ac:chgData name="Văn Cảnh" userId="3374c81b8f87d1d8" providerId="LiveId" clId="{A572FB9A-64D6-4A46-8CD4-C4F2DAF66D0F}" dt="2022-03-24T17:15:39.939" v="226" actId="164"/>
          <ac:picMkLst>
            <pc:docMk/>
            <pc:sldMk cId="865952264" sldId="334"/>
            <ac:picMk id="92" creationId="{D5B6D5E3-FBDF-47AB-A279-9B653A9D6E5C}"/>
          </ac:picMkLst>
        </pc:picChg>
      </pc:sldChg>
      <pc:sldChg chg="addSp delSp modSp add mod delAnim modAnim">
        <pc:chgData name="Văn Cảnh" userId="3374c81b8f87d1d8" providerId="LiveId" clId="{A572FB9A-64D6-4A46-8CD4-C4F2DAF66D0F}" dt="2022-03-24T17:32:49.223" v="416" actId="1076"/>
        <pc:sldMkLst>
          <pc:docMk/>
          <pc:sldMk cId="2366783613" sldId="335"/>
        </pc:sldMkLst>
        <pc:spChg chg="add del mod">
          <ac:chgData name="Văn Cảnh" userId="3374c81b8f87d1d8" providerId="LiveId" clId="{A572FB9A-64D6-4A46-8CD4-C4F2DAF66D0F}" dt="2022-03-24T17:31:40.443" v="404" actId="478"/>
          <ac:spMkLst>
            <pc:docMk/>
            <pc:sldMk cId="2366783613" sldId="335"/>
            <ac:spMk id="40" creationId="{4624B836-DBD7-448F-8786-0040C23E4562}"/>
          </ac:spMkLst>
        </pc:spChg>
        <pc:spChg chg="mod">
          <ac:chgData name="Văn Cảnh" userId="3374c81b8f87d1d8" providerId="LiveId" clId="{A572FB9A-64D6-4A46-8CD4-C4F2DAF66D0F}" dt="2022-03-24T17:32:49.223" v="416" actId="1076"/>
          <ac:spMkLst>
            <pc:docMk/>
            <pc:sldMk cId="2366783613" sldId="335"/>
            <ac:spMk id="42" creationId="{6261E7D4-EF36-44E2-B14D-C976222A2555}"/>
          </ac:spMkLst>
        </pc:spChg>
        <pc:spChg chg="del">
          <ac:chgData name="Văn Cảnh" userId="3374c81b8f87d1d8" providerId="LiveId" clId="{A572FB9A-64D6-4A46-8CD4-C4F2DAF66D0F}" dt="2022-03-24T17:23:56.629" v="327" actId="478"/>
          <ac:spMkLst>
            <pc:docMk/>
            <pc:sldMk cId="2366783613" sldId="335"/>
            <ac:spMk id="44" creationId="{1A04E56E-94E6-4E9A-83AE-5A713E7E6A56}"/>
          </ac:spMkLst>
        </pc:spChg>
        <pc:spChg chg="mod">
          <ac:chgData name="Văn Cảnh" userId="3374c81b8f87d1d8" providerId="LiveId" clId="{A572FB9A-64D6-4A46-8CD4-C4F2DAF66D0F}" dt="2022-03-24T17:23:50.145" v="324"/>
          <ac:spMkLst>
            <pc:docMk/>
            <pc:sldMk cId="2366783613" sldId="335"/>
            <ac:spMk id="51" creationId="{2D33D6B9-A13D-4FB0-B941-B0D849062C0D}"/>
          </ac:spMkLst>
        </pc:spChg>
        <pc:spChg chg="mod">
          <ac:chgData name="Văn Cảnh" userId="3374c81b8f87d1d8" providerId="LiveId" clId="{A572FB9A-64D6-4A46-8CD4-C4F2DAF66D0F}" dt="2022-03-24T17:23:50.145" v="324"/>
          <ac:spMkLst>
            <pc:docMk/>
            <pc:sldMk cId="2366783613" sldId="335"/>
            <ac:spMk id="52" creationId="{41A3C53F-D869-400C-8EDB-9AAE73FAA1CD}"/>
          </ac:spMkLst>
        </pc:spChg>
        <pc:spChg chg="mod">
          <ac:chgData name="Văn Cảnh" userId="3374c81b8f87d1d8" providerId="LiveId" clId="{A572FB9A-64D6-4A46-8CD4-C4F2DAF66D0F}" dt="2022-03-24T17:23:50.145" v="324"/>
          <ac:spMkLst>
            <pc:docMk/>
            <pc:sldMk cId="2366783613" sldId="335"/>
            <ac:spMk id="53" creationId="{EC407B9C-5004-4A32-9D9A-AED2A971A049}"/>
          </ac:spMkLst>
        </pc:spChg>
        <pc:spChg chg="mod">
          <ac:chgData name="Văn Cảnh" userId="3374c81b8f87d1d8" providerId="LiveId" clId="{A572FB9A-64D6-4A46-8CD4-C4F2DAF66D0F}" dt="2022-03-24T17:23:50.145" v="324"/>
          <ac:spMkLst>
            <pc:docMk/>
            <pc:sldMk cId="2366783613" sldId="335"/>
            <ac:spMk id="54" creationId="{28F6AA0C-07CD-49E2-9A7A-B15B4E2B4ACD}"/>
          </ac:spMkLst>
        </pc:spChg>
        <pc:spChg chg="mod">
          <ac:chgData name="Văn Cảnh" userId="3374c81b8f87d1d8" providerId="LiveId" clId="{A572FB9A-64D6-4A46-8CD4-C4F2DAF66D0F}" dt="2022-03-24T17:24:07.967" v="330"/>
          <ac:spMkLst>
            <pc:docMk/>
            <pc:sldMk cId="2366783613" sldId="335"/>
            <ac:spMk id="56" creationId="{FA9C99F4-432C-4BD9-8301-5E83AB7A264E}"/>
          </ac:spMkLst>
        </pc:spChg>
        <pc:spChg chg="mod">
          <ac:chgData name="Văn Cảnh" userId="3374c81b8f87d1d8" providerId="LiveId" clId="{A572FB9A-64D6-4A46-8CD4-C4F2DAF66D0F}" dt="2022-03-24T17:24:07.967" v="330"/>
          <ac:spMkLst>
            <pc:docMk/>
            <pc:sldMk cId="2366783613" sldId="335"/>
            <ac:spMk id="60" creationId="{5C3F6A5D-8032-4407-8F8F-CC5980D9F5F6}"/>
          </ac:spMkLst>
        </pc:spChg>
        <pc:spChg chg="mod">
          <ac:chgData name="Văn Cảnh" userId="3374c81b8f87d1d8" providerId="LiveId" clId="{A572FB9A-64D6-4A46-8CD4-C4F2DAF66D0F}" dt="2022-03-24T17:24:07.967" v="330"/>
          <ac:spMkLst>
            <pc:docMk/>
            <pc:sldMk cId="2366783613" sldId="335"/>
            <ac:spMk id="61" creationId="{E9FD8A3F-0465-4AC4-B046-FE4E31198845}"/>
          </ac:spMkLst>
        </pc:spChg>
        <pc:spChg chg="mod">
          <ac:chgData name="Văn Cảnh" userId="3374c81b8f87d1d8" providerId="LiveId" clId="{A572FB9A-64D6-4A46-8CD4-C4F2DAF66D0F}" dt="2022-03-24T17:24:07.967" v="330"/>
          <ac:spMkLst>
            <pc:docMk/>
            <pc:sldMk cId="2366783613" sldId="335"/>
            <ac:spMk id="62" creationId="{0F54A8F7-1D78-4CBB-96D7-6196D285102D}"/>
          </ac:spMkLst>
        </pc:spChg>
        <pc:spChg chg="mod">
          <ac:chgData name="Văn Cảnh" userId="3374c81b8f87d1d8" providerId="LiveId" clId="{A572FB9A-64D6-4A46-8CD4-C4F2DAF66D0F}" dt="2022-03-24T17:24:07.967" v="330"/>
          <ac:spMkLst>
            <pc:docMk/>
            <pc:sldMk cId="2366783613" sldId="335"/>
            <ac:spMk id="63" creationId="{D86B616C-B877-45E2-BABA-80B20DAF127E}"/>
          </ac:spMkLst>
        </pc:spChg>
        <pc:spChg chg="mod">
          <ac:chgData name="Văn Cảnh" userId="3374c81b8f87d1d8" providerId="LiveId" clId="{A572FB9A-64D6-4A46-8CD4-C4F2DAF66D0F}" dt="2022-03-24T17:24:07.967" v="330"/>
          <ac:spMkLst>
            <pc:docMk/>
            <pc:sldMk cId="2366783613" sldId="335"/>
            <ac:spMk id="64" creationId="{02D7B93A-6945-4493-BD93-8257D39E2297}"/>
          </ac:spMkLst>
        </pc:spChg>
        <pc:spChg chg="mod">
          <ac:chgData name="Văn Cảnh" userId="3374c81b8f87d1d8" providerId="LiveId" clId="{A572FB9A-64D6-4A46-8CD4-C4F2DAF66D0F}" dt="2022-03-24T17:24:07.967" v="330"/>
          <ac:spMkLst>
            <pc:docMk/>
            <pc:sldMk cId="2366783613" sldId="335"/>
            <ac:spMk id="66" creationId="{04F86028-A5E9-4A56-884D-C219A70B815D}"/>
          </ac:spMkLst>
        </pc:spChg>
        <pc:spChg chg="mod">
          <ac:chgData name="Văn Cảnh" userId="3374c81b8f87d1d8" providerId="LiveId" clId="{A572FB9A-64D6-4A46-8CD4-C4F2DAF66D0F}" dt="2022-03-24T17:24:07.967" v="330"/>
          <ac:spMkLst>
            <pc:docMk/>
            <pc:sldMk cId="2366783613" sldId="335"/>
            <ac:spMk id="67" creationId="{9EC2DC36-A59A-4325-A664-FA1E955F8F20}"/>
          </ac:spMkLst>
        </pc:spChg>
        <pc:spChg chg="mod">
          <ac:chgData name="Văn Cảnh" userId="3374c81b8f87d1d8" providerId="LiveId" clId="{A572FB9A-64D6-4A46-8CD4-C4F2DAF66D0F}" dt="2022-03-24T17:24:07.967" v="330"/>
          <ac:spMkLst>
            <pc:docMk/>
            <pc:sldMk cId="2366783613" sldId="335"/>
            <ac:spMk id="68" creationId="{A318689D-AF99-44A0-B09D-CC913A5CD0DB}"/>
          </ac:spMkLst>
        </pc:spChg>
        <pc:spChg chg="mod">
          <ac:chgData name="Văn Cảnh" userId="3374c81b8f87d1d8" providerId="LiveId" clId="{A572FB9A-64D6-4A46-8CD4-C4F2DAF66D0F}" dt="2022-03-24T17:24:07.967" v="330"/>
          <ac:spMkLst>
            <pc:docMk/>
            <pc:sldMk cId="2366783613" sldId="335"/>
            <ac:spMk id="69" creationId="{B981FF08-42E1-4108-8DD0-1D34E9BB63E2}"/>
          </ac:spMkLst>
        </pc:spChg>
        <pc:spChg chg="mod">
          <ac:chgData name="Văn Cảnh" userId="3374c81b8f87d1d8" providerId="LiveId" clId="{A572FB9A-64D6-4A46-8CD4-C4F2DAF66D0F}" dt="2022-03-24T17:24:07.967" v="330"/>
          <ac:spMkLst>
            <pc:docMk/>
            <pc:sldMk cId="2366783613" sldId="335"/>
            <ac:spMk id="70" creationId="{A9997F11-890A-4A73-BC16-EB07297C552D}"/>
          </ac:spMkLst>
        </pc:spChg>
        <pc:spChg chg="mod">
          <ac:chgData name="Văn Cảnh" userId="3374c81b8f87d1d8" providerId="LiveId" clId="{A572FB9A-64D6-4A46-8CD4-C4F2DAF66D0F}" dt="2022-03-24T17:18:56.057" v="261" actId="21"/>
          <ac:spMkLst>
            <pc:docMk/>
            <pc:sldMk cId="2366783613" sldId="335"/>
            <ac:spMk id="74" creationId="{A6C470C3-8BC0-41D7-85C3-6BF08CB76404}"/>
          </ac:spMkLst>
        </pc:spChg>
        <pc:spChg chg="add mod">
          <ac:chgData name="Văn Cảnh" userId="3374c81b8f87d1d8" providerId="LiveId" clId="{A572FB9A-64D6-4A46-8CD4-C4F2DAF66D0F}" dt="2022-03-24T17:30:57.883" v="395" actId="14100"/>
          <ac:spMkLst>
            <pc:docMk/>
            <pc:sldMk cId="2366783613" sldId="335"/>
            <ac:spMk id="82" creationId="{80776566-E98C-4E3A-8234-F7C108AEFAC6}"/>
          </ac:spMkLst>
        </pc:spChg>
        <pc:spChg chg="add mod">
          <ac:chgData name="Văn Cảnh" userId="3374c81b8f87d1d8" providerId="LiveId" clId="{A572FB9A-64D6-4A46-8CD4-C4F2DAF66D0F}" dt="2022-03-24T17:32:48.751" v="415" actId="1076"/>
          <ac:spMkLst>
            <pc:docMk/>
            <pc:sldMk cId="2366783613" sldId="335"/>
            <ac:spMk id="83" creationId="{3DD30A3B-E42E-4A1F-8AB9-53C0308D9766}"/>
          </ac:spMkLst>
        </pc:spChg>
        <pc:grpChg chg="del">
          <ac:chgData name="Văn Cảnh" userId="3374c81b8f87d1d8" providerId="LiveId" clId="{A572FB9A-64D6-4A46-8CD4-C4F2DAF66D0F}" dt="2022-03-24T17:24:07.067" v="329" actId="478"/>
          <ac:grpSpMkLst>
            <pc:docMk/>
            <pc:sldMk cId="2366783613" sldId="335"/>
            <ac:grpSpMk id="2" creationId="{2E29BFA7-E12A-4CBB-98F4-7D8BABA5D3DC}"/>
          </ac:grpSpMkLst>
        </pc:grpChg>
        <pc:grpChg chg="del mod">
          <ac:chgData name="Văn Cảnh" userId="3374c81b8f87d1d8" providerId="LiveId" clId="{A572FB9A-64D6-4A46-8CD4-C4F2DAF66D0F}" dt="2022-03-24T17:23:53.611" v="326" actId="478"/>
          <ac:grpSpMkLst>
            <pc:docMk/>
            <pc:sldMk cId="2366783613" sldId="335"/>
            <ac:grpSpMk id="10" creationId="{248A0534-14F9-4423-8FC2-413214AB101B}"/>
          </ac:grpSpMkLst>
        </pc:grpChg>
        <pc:grpChg chg="del">
          <ac:chgData name="Văn Cảnh" userId="3374c81b8f87d1d8" providerId="LiveId" clId="{A572FB9A-64D6-4A46-8CD4-C4F2DAF66D0F}" dt="2022-03-24T17:17:59.718" v="239" actId="478"/>
          <ac:grpSpMkLst>
            <pc:docMk/>
            <pc:sldMk cId="2366783613" sldId="335"/>
            <ac:grpSpMk id="11" creationId="{399B70CF-F551-4472-A844-7526DEA3DEC4}"/>
          </ac:grpSpMkLst>
        </pc:grpChg>
        <pc:grpChg chg="del">
          <ac:chgData name="Văn Cảnh" userId="3374c81b8f87d1d8" providerId="LiveId" clId="{A572FB9A-64D6-4A46-8CD4-C4F2DAF66D0F}" dt="2022-03-24T17:18:00.261" v="240" actId="478"/>
          <ac:grpSpMkLst>
            <pc:docMk/>
            <pc:sldMk cId="2366783613" sldId="335"/>
            <ac:grpSpMk id="12" creationId="{DADB634B-EC5D-43EB-8F91-C2431BB4945C}"/>
          </ac:grpSpMkLst>
        </pc:grpChg>
        <pc:grpChg chg="add mod">
          <ac:chgData name="Văn Cảnh" userId="3374c81b8f87d1d8" providerId="LiveId" clId="{A572FB9A-64D6-4A46-8CD4-C4F2DAF66D0F}" dt="2022-03-24T17:31:38.020" v="402" actId="1076"/>
          <ac:grpSpMkLst>
            <pc:docMk/>
            <pc:sldMk cId="2366783613" sldId="335"/>
            <ac:grpSpMk id="41" creationId="{FAD0BC6C-B274-403D-B389-601D352F485A}"/>
          </ac:grpSpMkLst>
        </pc:grpChg>
        <pc:grpChg chg="mod">
          <ac:chgData name="Văn Cảnh" userId="3374c81b8f87d1d8" providerId="LiveId" clId="{A572FB9A-64D6-4A46-8CD4-C4F2DAF66D0F}" dt="2022-03-24T17:23:50.145" v="324"/>
          <ac:grpSpMkLst>
            <pc:docMk/>
            <pc:sldMk cId="2366783613" sldId="335"/>
            <ac:grpSpMk id="43" creationId="{FA209534-7FF3-4484-9EFF-8419F99B832D}"/>
          </ac:grpSpMkLst>
        </pc:grpChg>
        <pc:grpChg chg="add mod">
          <ac:chgData name="Văn Cảnh" userId="3374c81b8f87d1d8" providerId="LiveId" clId="{A572FB9A-64D6-4A46-8CD4-C4F2DAF66D0F}" dt="2022-03-24T17:24:07.967" v="330"/>
          <ac:grpSpMkLst>
            <pc:docMk/>
            <pc:sldMk cId="2366783613" sldId="335"/>
            <ac:grpSpMk id="55" creationId="{752536D1-7643-4731-B685-1F5A52103C6D}"/>
          </ac:grpSpMkLst>
        </pc:grpChg>
        <pc:grpChg chg="mod">
          <ac:chgData name="Văn Cảnh" userId="3374c81b8f87d1d8" providerId="LiveId" clId="{A572FB9A-64D6-4A46-8CD4-C4F2DAF66D0F}" dt="2022-03-24T17:24:07.967" v="330"/>
          <ac:grpSpMkLst>
            <pc:docMk/>
            <pc:sldMk cId="2366783613" sldId="335"/>
            <ac:grpSpMk id="57" creationId="{41C23D19-ACF3-4B0C-A51F-1DD9DF406565}"/>
          </ac:grpSpMkLst>
        </pc:grpChg>
        <pc:grpChg chg="mod">
          <ac:chgData name="Văn Cảnh" userId="3374c81b8f87d1d8" providerId="LiveId" clId="{A572FB9A-64D6-4A46-8CD4-C4F2DAF66D0F}" dt="2022-03-24T17:24:07.967" v="330"/>
          <ac:grpSpMkLst>
            <pc:docMk/>
            <pc:sldMk cId="2366783613" sldId="335"/>
            <ac:grpSpMk id="58" creationId="{B30E074A-7918-433F-83F4-D53FA511526D}"/>
          </ac:grpSpMkLst>
        </pc:grpChg>
        <pc:grpChg chg="add mod">
          <ac:chgData name="Văn Cảnh" userId="3374c81b8f87d1d8" providerId="LiveId" clId="{A572FB9A-64D6-4A46-8CD4-C4F2DAF66D0F}" dt="2022-03-24T17:24:07.967" v="330"/>
          <ac:grpSpMkLst>
            <pc:docMk/>
            <pc:sldMk cId="2366783613" sldId="335"/>
            <ac:grpSpMk id="65" creationId="{70524C28-330B-43E5-9378-84CE4353225F}"/>
          </ac:grpSpMkLst>
        </pc:grpChg>
        <pc:grpChg chg="del">
          <ac:chgData name="Văn Cảnh" userId="3374c81b8f87d1d8" providerId="LiveId" clId="{A572FB9A-64D6-4A46-8CD4-C4F2DAF66D0F}" dt="2022-03-24T17:23:49.406" v="323" actId="478"/>
          <ac:grpSpMkLst>
            <pc:docMk/>
            <pc:sldMk cId="2366783613" sldId="335"/>
            <ac:grpSpMk id="73" creationId="{4AF817D0-6A59-494C-85BC-EC23C8516691}"/>
          </ac:grpSpMkLst>
        </pc:grpChg>
        <pc:graphicFrameChg chg="add del mod">
          <ac:chgData name="Văn Cảnh" userId="3374c81b8f87d1d8" providerId="LiveId" clId="{A572FB9A-64D6-4A46-8CD4-C4F2DAF66D0F}" dt="2022-03-24T17:18:43.472" v="258"/>
          <ac:graphicFrameMkLst>
            <pc:docMk/>
            <pc:sldMk cId="2366783613" sldId="335"/>
            <ac:graphicFrameMk id="3" creationId="{1C5ECBA2-24E6-4759-8676-A6B51A6318C6}"/>
          </ac:graphicFrameMkLst>
        </pc:graphicFrameChg>
        <pc:graphicFrameChg chg="add del mod">
          <ac:chgData name="Văn Cảnh" userId="3374c81b8f87d1d8" providerId="LiveId" clId="{A572FB9A-64D6-4A46-8CD4-C4F2DAF66D0F}" dt="2022-03-24T17:19:02.826" v="264"/>
          <ac:graphicFrameMkLst>
            <pc:docMk/>
            <pc:sldMk cId="2366783613" sldId="335"/>
            <ac:graphicFrameMk id="4" creationId="{B4654643-FF33-44B5-ABD6-9B749C65E70E}"/>
          </ac:graphicFrameMkLst>
        </pc:graphicFrameChg>
        <pc:picChg chg="del">
          <ac:chgData name="Văn Cảnh" userId="3374c81b8f87d1d8" providerId="LiveId" clId="{A572FB9A-64D6-4A46-8CD4-C4F2DAF66D0F}" dt="2022-03-24T17:23:58.411" v="328" actId="478"/>
          <ac:picMkLst>
            <pc:docMk/>
            <pc:sldMk cId="2366783613" sldId="335"/>
            <ac:picMk id="71" creationId="{C548FFD8-02B2-4C40-A4F0-FF65A4B22B80}"/>
          </ac:picMkLst>
        </pc:picChg>
        <pc:picChg chg="del">
          <ac:chgData name="Văn Cảnh" userId="3374c81b8f87d1d8" providerId="LiveId" clId="{A572FB9A-64D6-4A46-8CD4-C4F2DAF66D0F}" dt="2022-03-24T17:17:59.223" v="238" actId="478"/>
          <ac:picMkLst>
            <pc:docMk/>
            <pc:sldMk cId="2366783613" sldId="335"/>
            <ac:picMk id="80" creationId="{6AF3CB89-F54D-4ECD-8D00-8D7CAC8F2503}"/>
          </ac:picMkLst>
        </pc:picChg>
        <pc:picChg chg="add mod">
          <ac:chgData name="Văn Cảnh" userId="3374c81b8f87d1d8" providerId="LiveId" clId="{A572FB9A-64D6-4A46-8CD4-C4F2DAF66D0F}" dt="2022-03-24T17:24:07.967" v="330"/>
          <ac:picMkLst>
            <pc:docMk/>
            <pc:sldMk cId="2366783613" sldId="335"/>
            <ac:picMk id="81" creationId="{4EBC27CF-15B1-4537-B30C-52DA708E8373}"/>
          </ac:picMkLst>
        </pc:picChg>
      </pc:sldChg>
      <pc:sldChg chg="addSp delSp modSp add mod modAnim">
        <pc:chgData name="Văn Cảnh" userId="3374c81b8f87d1d8" providerId="LiveId" clId="{A572FB9A-64D6-4A46-8CD4-C4F2DAF66D0F}" dt="2022-03-24T17:41:23.662" v="460"/>
        <pc:sldMkLst>
          <pc:docMk/>
          <pc:sldMk cId="3235562862" sldId="336"/>
        </pc:sldMkLst>
        <pc:spChg chg="add mod">
          <ac:chgData name="Văn Cảnh" userId="3374c81b8f87d1d8" providerId="LiveId" clId="{A572FB9A-64D6-4A46-8CD4-C4F2DAF66D0F}" dt="2022-03-24T17:33:58.558" v="417" actId="207"/>
          <ac:spMkLst>
            <pc:docMk/>
            <pc:sldMk cId="3235562862" sldId="336"/>
            <ac:spMk id="29" creationId="{7A071807-5160-4448-8C55-CE0309CBCA6E}"/>
          </ac:spMkLst>
        </pc:spChg>
        <pc:spChg chg="del">
          <ac:chgData name="Văn Cảnh" userId="3374c81b8f87d1d8" providerId="LiveId" clId="{A572FB9A-64D6-4A46-8CD4-C4F2DAF66D0F}" dt="2022-03-24T17:32:19.579" v="408" actId="478"/>
          <ac:spMkLst>
            <pc:docMk/>
            <pc:sldMk cId="3235562862" sldId="336"/>
            <ac:spMk id="40" creationId="{4624B836-DBD7-448F-8786-0040C23E4562}"/>
          </ac:spMkLst>
        </pc:spChg>
        <pc:spChg chg="mod">
          <ac:chgData name="Văn Cảnh" userId="3374c81b8f87d1d8" providerId="LiveId" clId="{A572FB9A-64D6-4A46-8CD4-C4F2DAF66D0F}" dt="2022-03-24T17:28:27.653" v="381" actId="571"/>
          <ac:spMkLst>
            <pc:docMk/>
            <pc:sldMk cId="3235562862" sldId="336"/>
            <ac:spMk id="42" creationId="{6261E7D4-EF36-44E2-B14D-C976222A2555}"/>
          </ac:spMkLst>
        </pc:spChg>
        <pc:spChg chg="mod">
          <ac:chgData name="Văn Cảnh" userId="3374c81b8f87d1d8" providerId="LiveId" clId="{A572FB9A-64D6-4A46-8CD4-C4F2DAF66D0F}" dt="2022-03-24T17:28:27.653" v="381" actId="571"/>
          <ac:spMkLst>
            <pc:docMk/>
            <pc:sldMk cId="3235562862" sldId="336"/>
            <ac:spMk id="51" creationId="{2D33D6B9-A13D-4FB0-B941-B0D849062C0D}"/>
          </ac:spMkLst>
        </pc:spChg>
        <pc:spChg chg="del mod">
          <ac:chgData name="Văn Cảnh" userId="3374c81b8f87d1d8" providerId="LiveId" clId="{A572FB9A-64D6-4A46-8CD4-C4F2DAF66D0F}" dt="2022-03-24T17:32:28.259" v="410" actId="478"/>
          <ac:spMkLst>
            <pc:docMk/>
            <pc:sldMk cId="3235562862" sldId="336"/>
            <ac:spMk id="52" creationId="{41A3C53F-D869-400C-8EDB-9AAE73FAA1CD}"/>
          </ac:spMkLst>
        </pc:spChg>
        <pc:spChg chg="add del mod">
          <ac:chgData name="Văn Cảnh" userId="3374c81b8f87d1d8" providerId="LiveId" clId="{A572FB9A-64D6-4A46-8CD4-C4F2DAF66D0F}" dt="2022-03-24T17:40:46.367" v="452" actId="478"/>
          <ac:spMkLst>
            <pc:docMk/>
            <pc:sldMk cId="3235562862" sldId="336"/>
            <ac:spMk id="53" creationId="{EC407B9C-5004-4A32-9D9A-AED2A971A049}"/>
          </ac:spMkLst>
        </pc:spChg>
        <pc:spChg chg="del mod">
          <ac:chgData name="Văn Cảnh" userId="3374c81b8f87d1d8" providerId="LiveId" clId="{A572FB9A-64D6-4A46-8CD4-C4F2DAF66D0F}" dt="2022-03-24T17:40:48.325" v="453" actId="478"/>
          <ac:spMkLst>
            <pc:docMk/>
            <pc:sldMk cId="3235562862" sldId="336"/>
            <ac:spMk id="54" creationId="{28F6AA0C-07CD-49E2-9A7A-B15B4E2B4ACD}"/>
          </ac:spMkLst>
        </pc:spChg>
        <pc:spChg chg="mod">
          <ac:chgData name="Văn Cảnh" userId="3374c81b8f87d1d8" providerId="LiveId" clId="{A572FB9A-64D6-4A46-8CD4-C4F2DAF66D0F}" dt="2022-03-24T17:28:13.396" v="377" actId="14100"/>
          <ac:spMkLst>
            <pc:docMk/>
            <pc:sldMk cId="3235562862" sldId="336"/>
            <ac:spMk id="82" creationId="{80776566-E98C-4E3A-8234-F7C108AEFAC6}"/>
          </ac:spMkLst>
        </pc:spChg>
        <pc:spChg chg="mod">
          <ac:chgData name="Văn Cảnh" userId="3374c81b8f87d1d8" providerId="LiveId" clId="{A572FB9A-64D6-4A46-8CD4-C4F2DAF66D0F}" dt="2022-03-24T17:32:38.994" v="412" actId="1076"/>
          <ac:spMkLst>
            <pc:docMk/>
            <pc:sldMk cId="3235562862" sldId="336"/>
            <ac:spMk id="83" creationId="{3DD30A3B-E42E-4A1F-8AB9-53C0308D9766}"/>
          </ac:spMkLst>
        </pc:spChg>
        <pc:grpChg chg="add mod ord">
          <ac:chgData name="Văn Cảnh" userId="3374c81b8f87d1d8" providerId="LiveId" clId="{A572FB9A-64D6-4A46-8CD4-C4F2DAF66D0F}" dt="2022-03-24T17:41:15.891" v="458" actId="167"/>
          <ac:grpSpMkLst>
            <pc:docMk/>
            <pc:sldMk cId="3235562862" sldId="336"/>
            <ac:grpSpMk id="5" creationId="{0C728639-CFD6-46CB-9C88-0C2B576EC9B6}"/>
          </ac:grpSpMkLst>
        </pc:grpChg>
        <pc:grpChg chg="mod">
          <ac:chgData name="Văn Cảnh" userId="3374c81b8f87d1d8" providerId="LiveId" clId="{A572FB9A-64D6-4A46-8CD4-C4F2DAF66D0F}" dt="2022-03-24T17:41:07.856" v="457" actId="164"/>
          <ac:grpSpMkLst>
            <pc:docMk/>
            <pc:sldMk cId="3235562862" sldId="336"/>
            <ac:grpSpMk id="41" creationId="{FAD0BC6C-B274-403D-B389-601D352F485A}"/>
          </ac:grpSpMkLst>
        </pc:grpChg>
        <pc:grpChg chg="mod">
          <ac:chgData name="Văn Cảnh" userId="3374c81b8f87d1d8" providerId="LiveId" clId="{A572FB9A-64D6-4A46-8CD4-C4F2DAF66D0F}" dt="2022-03-24T17:28:27.653" v="381" actId="571"/>
          <ac:grpSpMkLst>
            <pc:docMk/>
            <pc:sldMk cId="3235562862" sldId="336"/>
            <ac:grpSpMk id="43" creationId="{FA209534-7FF3-4484-9EFF-8419F99B832D}"/>
          </ac:grpSpMkLst>
        </pc:grpChg>
        <pc:grpChg chg="mod">
          <ac:chgData name="Văn Cảnh" userId="3374c81b8f87d1d8" providerId="LiveId" clId="{A572FB9A-64D6-4A46-8CD4-C4F2DAF66D0F}" dt="2022-03-24T17:29:43.622" v="388" actId="1076"/>
          <ac:grpSpMkLst>
            <pc:docMk/>
            <pc:sldMk cId="3235562862" sldId="336"/>
            <ac:grpSpMk id="55" creationId="{752536D1-7643-4731-B685-1F5A52103C6D}"/>
          </ac:grpSpMkLst>
        </pc:grpChg>
        <pc:graphicFrameChg chg="add del mod">
          <ac:chgData name="Văn Cảnh" userId="3374c81b8f87d1d8" providerId="LiveId" clId="{A572FB9A-64D6-4A46-8CD4-C4F2DAF66D0F}" dt="2022-03-24T17:27:32.184" v="367"/>
          <ac:graphicFrameMkLst>
            <pc:docMk/>
            <pc:sldMk cId="3235562862" sldId="336"/>
            <ac:graphicFrameMk id="2" creationId="{93AE1D26-B140-46D5-99FB-465818B23FA2}"/>
          </ac:graphicFrameMkLst>
        </pc:graphicFrameChg>
        <pc:picChg chg="add mod">
          <ac:chgData name="Văn Cảnh" userId="3374c81b8f87d1d8" providerId="LiveId" clId="{A572FB9A-64D6-4A46-8CD4-C4F2DAF66D0F}" dt="2022-03-24T17:41:07.856" v="457" actId="164"/>
          <ac:picMkLst>
            <pc:docMk/>
            <pc:sldMk cId="3235562862" sldId="336"/>
            <ac:picMk id="4" creationId="{835E3A4E-575C-4FB1-AE8D-F9CEEC9792C2}"/>
          </ac:picMkLst>
        </pc:picChg>
        <pc:picChg chg="add del mod">
          <ac:chgData name="Văn Cảnh" userId="3374c81b8f87d1d8" providerId="LiveId" clId="{A572FB9A-64D6-4A46-8CD4-C4F2DAF66D0F}" dt="2022-03-24T17:41:23.662" v="460"/>
          <ac:picMkLst>
            <pc:docMk/>
            <pc:sldMk cId="3235562862" sldId="336"/>
            <ac:picMk id="33" creationId="{97FBA194-A11F-43A4-B091-52D8B83E7807}"/>
          </ac:picMkLst>
        </pc:picChg>
      </pc:sldChg>
      <pc:sldChg chg="addSp delSp modSp add del mod delAnim modAnim">
        <pc:chgData name="Văn Cảnh" userId="3374c81b8f87d1d8" providerId="LiveId" clId="{A572FB9A-64D6-4A46-8CD4-C4F2DAF66D0F}" dt="2022-03-24T17:46:14.500" v="502" actId="2711"/>
        <pc:sldMkLst>
          <pc:docMk/>
          <pc:sldMk cId="4220686012" sldId="337"/>
        </pc:sldMkLst>
        <pc:spChg chg="add mod">
          <ac:chgData name="Văn Cảnh" userId="3374c81b8f87d1d8" providerId="LiveId" clId="{A572FB9A-64D6-4A46-8CD4-C4F2DAF66D0F}" dt="2022-03-24T17:46:14.500" v="502" actId="2711"/>
          <ac:spMkLst>
            <pc:docMk/>
            <pc:sldMk cId="4220686012" sldId="337"/>
            <ac:spMk id="30" creationId="{B2D9CEB9-9E7D-4A97-A94D-2F3FDD715BC7}"/>
          </ac:spMkLst>
        </pc:spChg>
        <pc:spChg chg="add mod">
          <ac:chgData name="Văn Cảnh" userId="3374c81b8f87d1d8" providerId="LiveId" clId="{A572FB9A-64D6-4A46-8CD4-C4F2DAF66D0F}" dt="2022-03-24T17:46:08.526" v="501" actId="2711"/>
          <ac:spMkLst>
            <pc:docMk/>
            <pc:sldMk cId="4220686012" sldId="337"/>
            <ac:spMk id="32" creationId="{2A9EDD5C-FD97-44BB-836A-3EFB3ACACA4E}"/>
          </ac:spMkLst>
        </pc:spChg>
        <pc:spChg chg="mod">
          <ac:chgData name="Văn Cảnh" userId="3374c81b8f87d1d8" providerId="LiveId" clId="{A572FB9A-64D6-4A46-8CD4-C4F2DAF66D0F}" dt="2022-03-24T17:41:39.674" v="461"/>
          <ac:spMkLst>
            <pc:docMk/>
            <pc:sldMk cId="4220686012" sldId="337"/>
            <ac:spMk id="36" creationId="{8F93434A-C28A-497B-8AFA-73EA126A2BCB}"/>
          </ac:spMkLst>
        </pc:spChg>
        <pc:spChg chg="mod">
          <ac:chgData name="Văn Cảnh" userId="3374c81b8f87d1d8" providerId="LiveId" clId="{A572FB9A-64D6-4A46-8CD4-C4F2DAF66D0F}" dt="2022-03-24T17:42:20.579" v="468" actId="14100"/>
          <ac:spMkLst>
            <pc:docMk/>
            <pc:sldMk cId="4220686012" sldId="337"/>
            <ac:spMk id="38" creationId="{CC2B5945-EFCA-4E85-9AD8-F02F6CAA0C36}"/>
          </ac:spMkLst>
        </pc:spChg>
        <pc:spChg chg="mod">
          <ac:chgData name="Văn Cảnh" userId="3374c81b8f87d1d8" providerId="LiveId" clId="{A572FB9A-64D6-4A46-8CD4-C4F2DAF66D0F}" dt="2022-03-24T17:41:39.674" v="461"/>
          <ac:spMkLst>
            <pc:docMk/>
            <pc:sldMk cId="4220686012" sldId="337"/>
            <ac:spMk id="39" creationId="{2D4240F6-D59F-4D44-9AAD-4398C2307E88}"/>
          </ac:spMkLst>
        </pc:spChg>
        <pc:spChg chg="mod">
          <ac:chgData name="Văn Cảnh" userId="3374c81b8f87d1d8" providerId="LiveId" clId="{A572FB9A-64D6-4A46-8CD4-C4F2DAF66D0F}" dt="2022-03-24T17:42:43.821" v="470" actId="6549"/>
          <ac:spMkLst>
            <pc:docMk/>
            <pc:sldMk cId="4220686012" sldId="337"/>
            <ac:spMk id="40" creationId="{5E5EE134-8387-4218-BEC6-160C1DDCF54B}"/>
          </ac:spMkLst>
        </pc:spChg>
        <pc:spChg chg="add mod">
          <ac:chgData name="Văn Cảnh" userId="3374c81b8f87d1d8" providerId="LiveId" clId="{A572FB9A-64D6-4A46-8CD4-C4F2DAF66D0F}" dt="2022-03-24T17:46:04.837" v="500" actId="2711"/>
          <ac:spMkLst>
            <pc:docMk/>
            <pc:sldMk cId="4220686012" sldId="337"/>
            <ac:spMk id="44" creationId="{A406AC78-55FF-41CB-A021-646F0639FB30}"/>
          </ac:spMkLst>
        </pc:spChg>
        <pc:spChg chg="add del mod topLvl">
          <ac:chgData name="Văn Cảnh" userId="3374c81b8f87d1d8" providerId="LiveId" clId="{A572FB9A-64D6-4A46-8CD4-C4F2DAF66D0F}" dt="2022-03-24T17:34:55.551" v="423" actId="478"/>
          <ac:spMkLst>
            <pc:docMk/>
            <pc:sldMk cId="4220686012" sldId="337"/>
            <ac:spMk id="56" creationId="{FA9C99F4-432C-4BD9-8301-5E83AB7A264E}"/>
          </ac:spMkLst>
        </pc:spChg>
        <pc:spChg chg="del">
          <ac:chgData name="Văn Cảnh" userId="3374c81b8f87d1d8" providerId="LiveId" clId="{A572FB9A-64D6-4A46-8CD4-C4F2DAF66D0F}" dt="2022-03-24T17:34:58.988" v="424" actId="478"/>
          <ac:spMkLst>
            <pc:docMk/>
            <pc:sldMk cId="4220686012" sldId="337"/>
            <ac:spMk id="82" creationId="{80776566-E98C-4E3A-8234-F7C108AEFAC6}"/>
          </ac:spMkLst>
        </pc:spChg>
        <pc:spChg chg="del">
          <ac:chgData name="Văn Cảnh" userId="3374c81b8f87d1d8" providerId="LiveId" clId="{A572FB9A-64D6-4A46-8CD4-C4F2DAF66D0F}" dt="2022-03-24T17:35:06.606" v="427" actId="478"/>
          <ac:spMkLst>
            <pc:docMk/>
            <pc:sldMk cId="4220686012" sldId="337"/>
            <ac:spMk id="83" creationId="{3DD30A3B-E42E-4A1F-8AB9-53C0308D9766}"/>
          </ac:spMkLst>
        </pc:spChg>
        <pc:grpChg chg="add mod">
          <ac:chgData name="Văn Cảnh" userId="3374c81b8f87d1d8" providerId="LiveId" clId="{A572FB9A-64D6-4A46-8CD4-C4F2DAF66D0F}" dt="2022-03-24T17:41:39.674" v="461"/>
          <ac:grpSpMkLst>
            <pc:docMk/>
            <pc:sldMk cId="4220686012" sldId="337"/>
            <ac:grpSpMk id="33" creationId="{BE259234-077D-410D-995B-878496063FE7}"/>
          </ac:grpSpMkLst>
        </pc:grpChg>
        <pc:grpChg chg="mod">
          <ac:chgData name="Văn Cảnh" userId="3374c81b8f87d1d8" providerId="LiveId" clId="{A572FB9A-64D6-4A46-8CD4-C4F2DAF66D0F}" dt="2022-03-24T17:41:39.674" v="461"/>
          <ac:grpSpMkLst>
            <pc:docMk/>
            <pc:sldMk cId="4220686012" sldId="337"/>
            <ac:grpSpMk id="34" creationId="{61CDDC45-F4EC-4A23-B359-A8E5FFDF0103}"/>
          </ac:grpSpMkLst>
        </pc:grpChg>
        <pc:grpChg chg="mod">
          <ac:chgData name="Văn Cảnh" userId="3374c81b8f87d1d8" providerId="LiveId" clId="{A572FB9A-64D6-4A46-8CD4-C4F2DAF66D0F}" dt="2022-03-24T17:41:39.674" v="461"/>
          <ac:grpSpMkLst>
            <pc:docMk/>
            <pc:sldMk cId="4220686012" sldId="337"/>
            <ac:grpSpMk id="37" creationId="{58866458-DF01-4D39-AC76-7B21BB1DE20F}"/>
          </ac:grpSpMkLst>
        </pc:grpChg>
        <pc:grpChg chg="del">
          <ac:chgData name="Văn Cảnh" userId="3374c81b8f87d1d8" providerId="LiveId" clId="{A572FB9A-64D6-4A46-8CD4-C4F2DAF66D0F}" dt="2022-03-24T17:35:06.606" v="427" actId="478"/>
          <ac:grpSpMkLst>
            <pc:docMk/>
            <pc:sldMk cId="4220686012" sldId="337"/>
            <ac:grpSpMk id="41" creationId="{FAD0BC6C-B274-403D-B389-601D352F485A}"/>
          </ac:grpSpMkLst>
        </pc:grpChg>
        <pc:grpChg chg="add del">
          <ac:chgData name="Văn Cảnh" userId="3374c81b8f87d1d8" providerId="LiveId" clId="{A572FB9A-64D6-4A46-8CD4-C4F2DAF66D0F}" dt="2022-03-24T17:34:55.551" v="423" actId="478"/>
          <ac:grpSpMkLst>
            <pc:docMk/>
            <pc:sldMk cId="4220686012" sldId="337"/>
            <ac:grpSpMk id="55" creationId="{752536D1-7643-4731-B685-1F5A52103C6D}"/>
          </ac:grpSpMkLst>
        </pc:grpChg>
        <pc:grpChg chg="del mod topLvl">
          <ac:chgData name="Văn Cảnh" userId="3374c81b8f87d1d8" providerId="LiveId" clId="{A572FB9A-64D6-4A46-8CD4-C4F2DAF66D0F}" dt="2022-03-24T17:34:59.828" v="425" actId="478"/>
          <ac:grpSpMkLst>
            <pc:docMk/>
            <pc:sldMk cId="4220686012" sldId="337"/>
            <ac:grpSpMk id="57" creationId="{41C23D19-ACF3-4B0C-A51F-1DD9DF406565}"/>
          </ac:grpSpMkLst>
        </pc:grpChg>
        <pc:graphicFrameChg chg="add del mod">
          <ac:chgData name="Văn Cảnh" userId="3374c81b8f87d1d8" providerId="LiveId" clId="{A572FB9A-64D6-4A46-8CD4-C4F2DAF66D0F}" dt="2022-03-24T17:35:11.809" v="430"/>
          <ac:graphicFrameMkLst>
            <pc:docMk/>
            <pc:sldMk cId="4220686012" sldId="337"/>
            <ac:graphicFrameMk id="2" creationId="{98795790-5E16-463D-95DA-644E52E241D1}"/>
          </ac:graphicFrameMkLst>
        </pc:graphicFrameChg>
        <pc:graphicFrameChg chg="add del mod">
          <ac:chgData name="Văn Cảnh" userId="3374c81b8f87d1d8" providerId="LiveId" clId="{A572FB9A-64D6-4A46-8CD4-C4F2DAF66D0F}" dt="2022-03-24T17:35:14.558" v="433"/>
          <ac:graphicFrameMkLst>
            <pc:docMk/>
            <pc:sldMk cId="4220686012" sldId="337"/>
            <ac:graphicFrameMk id="3" creationId="{4B1347E5-B5AB-4819-8F6E-4FA438354BB3}"/>
          </ac:graphicFrameMkLst>
        </pc:graphicFrameChg>
        <pc:graphicFrameChg chg="add del mod">
          <ac:chgData name="Văn Cảnh" userId="3374c81b8f87d1d8" providerId="LiveId" clId="{A572FB9A-64D6-4A46-8CD4-C4F2DAF66D0F}" dt="2022-03-24T17:35:49.375" v="439"/>
          <ac:graphicFrameMkLst>
            <pc:docMk/>
            <pc:sldMk cId="4220686012" sldId="337"/>
            <ac:graphicFrameMk id="5" creationId="{DC67602E-0E9A-4E6E-97AA-2CC842CC551C}"/>
          </ac:graphicFrameMkLst>
        </pc:graphicFrameChg>
        <pc:graphicFrameChg chg="add del mod">
          <ac:chgData name="Văn Cảnh" userId="3374c81b8f87d1d8" providerId="LiveId" clId="{A572FB9A-64D6-4A46-8CD4-C4F2DAF66D0F}" dt="2022-03-24T17:44:53.517" v="477"/>
          <ac:graphicFrameMkLst>
            <pc:docMk/>
            <pc:sldMk cId="4220686012" sldId="337"/>
            <ac:graphicFrameMk id="6" creationId="{83AEB311-48B1-4546-A5DA-9A4FA05F3241}"/>
          </ac:graphicFrameMkLst>
        </pc:graphicFrameChg>
        <pc:graphicFrameChg chg="add del mod">
          <ac:chgData name="Văn Cảnh" userId="3374c81b8f87d1d8" providerId="LiveId" clId="{A572FB9A-64D6-4A46-8CD4-C4F2DAF66D0F}" dt="2022-03-24T17:45:01.075" v="481"/>
          <ac:graphicFrameMkLst>
            <pc:docMk/>
            <pc:sldMk cId="4220686012" sldId="337"/>
            <ac:graphicFrameMk id="7" creationId="{D00E2913-F653-42FB-A00B-D0B574410E68}"/>
          </ac:graphicFrameMkLst>
        </pc:graphicFrameChg>
        <pc:graphicFrameChg chg="add del mod">
          <ac:chgData name="Văn Cảnh" userId="3374c81b8f87d1d8" providerId="LiveId" clId="{A572FB9A-64D6-4A46-8CD4-C4F2DAF66D0F}" dt="2022-03-24T17:45:16.968" v="485"/>
          <ac:graphicFrameMkLst>
            <pc:docMk/>
            <pc:sldMk cId="4220686012" sldId="337"/>
            <ac:graphicFrameMk id="8" creationId="{B07F6C03-01F2-456E-A857-D99A6185D8F1}"/>
          </ac:graphicFrameMkLst>
        </pc:graphicFrameChg>
        <pc:graphicFrameChg chg="add del mod">
          <ac:chgData name="Văn Cảnh" userId="3374c81b8f87d1d8" providerId="LiveId" clId="{A572FB9A-64D6-4A46-8CD4-C4F2DAF66D0F}" dt="2022-03-24T17:45:28.509" v="489"/>
          <ac:graphicFrameMkLst>
            <pc:docMk/>
            <pc:sldMk cId="4220686012" sldId="337"/>
            <ac:graphicFrameMk id="9" creationId="{58F4042B-ABFA-4E49-A018-CE4024D0E5D2}"/>
          </ac:graphicFrameMkLst>
        </pc:graphicFrameChg>
        <pc:graphicFrameChg chg="add del mod">
          <ac:chgData name="Văn Cảnh" userId="3374c81b8f87d1d8" providerId="LiveId" clId="{A572FB9A-64D6-4A46-8CD4-C4F2DAF66D0F}" dt="2022-03-24T17:45:42.131" v="493"/>
          <ac:graphicFrameMkLst>
            <pc:docMk/>
            <pc:sldMk cId="4220686012" sldId="337"/>
            <ac:graphicFrameMk id="10" creationId="{B721B47B-77BE-4D56-ACEA-61B121F6F736}"/>
          </ac:graphicFrameMkLst>
        </pc:graphicFrameChg>
        <pc:graphicFrameChg chg="add del mod">
          <ac:chgData name="Văn Cảnh" userId="3374c81b8f87d1d8" providerId="LiveId" clId="{A572FB9A-64D6-4A46-8CD4-C4F2DAF66D0F}" dt="2022-03-24T17:45:53.049" v="497"/>
          <ac:graphicFrameMkLst>
            <pc:docMk/>
            <pc:sldMk cId="4220686012" sldId="337"/>
            <ac:graphicFrameMk id="11" creationId="{FA169536-5643-4863-B84A-FE060859D1C7}"/>
          </ac:graphicFrameMkLst>
        </pc:graphicFrameChg>
        <pc:picChg chg="mod">
          <ac:chgData name="Văn Cảnh" userId="3374c81b8f87d1d8" providerId="LiveId" clId="{A572FB9A-64D6-4A46-8CD4-C4F2DAF66D0F}" dt="2022-03-24T17:41:39.674" v="461"/>
          <ac:picMkLst>
            <pc:docMk/>
            <pc:sldMk cId="4220686012" sldId="337"/>
            <ac:picMk id="35" creationId="{7E3B06F2-3761-42D8-8E94-0FA5DF9732B0}"/>
          </ac:picMkLst>
        </pc:picChg>
        <pc:picChg chg="del">
          <ac:chgData name="Văn Cảnh" userId="3374c81b8f87d1d8" providerId="LiveId" clId="{A572FB9A-64D6-4A46-8CD4-C4F2DAF66D0F}" dt="2022-03-24T17:35:00.531" v="426" actId="478"/>
          <ac:picMkLst>
            <pc:docMk/>
            <pc:sldMk cId="4220686012" sldId="337"/>
            <ac:picMk id="81" creationId="{4EBC27CF-15B1-4537-B30C-52DA708E8373}"/>
          </ac:picMkLst>
        </pc:picChg>
      </pc:sldChg>
      <pc:sldChg chg="addSp delSp modSp add mod delAnim modAnim">
        <pc:chgData name="Văn Cảnh" userId="3374c81b8f87d1d8" providerId="LiveId" clId="{A572FB9A-64D6-4A46-8CD4-C4F2DAF66D0F}" dt="2022-03-24T17:48:52.463" v="518"/>
        <pc:sldMkLst>
          <pc:docMk/>
          <pc:sldMk cId="1907991471" sldId="338"/>
        </pc:sldMkLst>
        <pc:spChg chg="mod">
          <ac:chgData name="Văn Cảnh" userId="3374c81b8f87d1d8" providerId="LiveId" clId="{A572FB9A-64D6-4A46-8CD4-C4F2DAF66D0F}" dt="2022-03-24T17:47:41.080" v="505"/>
          <ac:spMkLst>
            <pc:docMk/>
            <pc:sldMk cId="1907991471" sldId="338"/>
            <ac:spMk id="3" creationId="{E5C8CF20-A188-40A3-A095-8424A5327F85}"/>
          </ac:spMkLst>
        </pc:spChg>
        <pc:spChg chg="del">
          <ac:chgData name="Văn Cảnh" userId="3374c81b8f87d1d8" providerId="LiveId" clId="{A572FB9A-64D6-4A46-8CD4-C4F2DAF66D0F}" dt="2022-03-24T17:47:45.572" v="506" actId="478"/>
          <ac:spMkLst>
            <pc:docMk/>
            <pc:sldMk cId="1907991471" sldId="338"/>
            <ac:spMk id="24" creationId="{BA820F67-58D8-4644-8FFA-523A9B7B88A6}"/>
          </ac:spMkLst>
        </pc:spChg>
        <pc:spChg chg="mod">
          <ac:chgData name="Văn Cảnh" userId="3374c81b8f87d1d8" providerId="LiveId" clId="{A572FB9A-64D6-4A46-8CD4-C4F2DAF66D0F}" dt="2022-03-24T17:48:23.815" v="515"/>
          <ac:spMkLst>
            <pc:docMk/>
            <pc:sldMk cId="1907991471" sldId="338"/>
            <ac:spMk id="25" creationId="{35C77573-004B-47AB-A06D-169C5ED317A4}"/>
          </ac:spMkLst>
        </pc:spChg>
        <pc:spChg chg="mod">
          <ac:chgData name="Văn Cảnh" userId="3374c81b8f87d1d8" providerId="LiveId" clId="{A572FB9A-64D6-4A46-8CD4-C4F2DAF66D0F}" dt="2022-03-24T17:47:32.807" v="504" actId="20577"/>
          <ac:spMkLst>
            <pc:docMk/>
            <pc:sldMk cId="1907991471" sldId="338"/>
            <ac:spMk id="55" creationId="{4268C6BD-BE2D-4D4E-B360-4A8AC840F897}"/>
          </ac:spMkLst>
        </pc:spChg>
        <pc:graphicFrameChg chg="add del mod">
          <ac:chgData name="Văn Cảnh" userId="3374c81b8f87d1d8" providerId="LiveId" clId="{A572FB9A-64D6-4A46-8CD4-C4F2DAF66D0F}" dt="2022-03-24T17:48:23.574" v="514"/>
          <ac:graphicFrameMkLst>
            <pc:docMk/>
            <pc:sldMk cId="1907991471" sldId="338"/>
            <ac:graphicFrameMk id="4" creationId="{A330F189-42E9-447F-9DBA-4F7CDA049E00}"/>
          </ac:graphicFrameMkLst>
        </pc:graphicFrameChg>
      </pc:sldChg>
      <pc:sldChg chg="addSp delSp modSp add mod">
        <pc:chgData name="Văn Cảnh" userId="3374c81b8f87d1d8" providerId="LiveId" clId="{A572FB9A-64D6-4A46-8CD4-C4F2DAF66D0F}" dt="2022-03-24T17:50:55.958" v="536" actId="255"/>
        <pc:sldMkLst>
          <pc:docMk/>
          <pc:sldMk cId="453995855" sldId="339"/>
        </pc:sldMkLst>
        <pc:spChg chg="mod">
          <ac:chgData name="Văn Cảnh" userId="3374c81b8f87d1d8" providerId="LiveId" clId="{A572FB9A-64D6-4A46-8CD4-C4F2DAF66D0F}" dt="2022-03-24T17:49:55.429" v="527"/>
          <ac:spMkLst>
            <pc:docMk/>
            <pc:sldMk cId="453995855" sldId="339"/>
            <ac:spMk id="3" creationId="{E5C8CF20-A188-40A3-A095-8424A5327F85}"/>
          </ac:spMkLst>
        </pc:spChg>
        <pc:spChg chg="mod">
          <ac:chgData name="Văn Cảnh" userId="3374c81b8f87d1d8" providerId="LiveId" clId="{A572FB9A-64D6-4A46-8CD4-C4F2DAF66D0F}" dt="2022-03-24T17:50:55.958" v="536" actId="255"/>
          <ac:spMkLst>
            <pc:docMk/>
            <pc:sldMk cId="453995855" sldId="339"/>
            <ac:spMk id="25" creationId="{35C77573-004B-47AB-A06D-169C5ED317A4}"/>
          </ac:spMkLst>
        </pc:spChg>
        <pc:spChg chg="mod">
          <ac:chgData name="Văn Cảnh" userId="3374c81b8f87d1d8" providerId="LiveId" clId="{A572FB9A-64D6-4A46-8CD4-C4F2DAF66D0F}" dt="2022-03-24T17:49:34.348" v="525" actId="14100"/>
          <ac:spMkLst>
            <pc:docMk/>
            <pc:sldMk cId="453995855" sldId="339"/>
            <ac:spMk id="55" creationId="{4268C6BD-BE2D-4D4E-B360-4A8AC840F897}"/>
          </ac:spMkLst>
        </pc:spChg>
        <pc:spChg chg="mod">
          <ac:chgData name="Văn Cảnh" userId="3374c81b8f87d1d8" providerId="LiveId" clId="{A572FB9A-64D6-4A46-8CD4-C4F2DAF66D0F}" dt="2022-03-24T17:49:36.732" v="526" actId="14100"/>
          <ac:spMkLst>
            <pc:docMk/>
            <pc:sldMk cId="453995855" sldId="339"/>
            <ac:spMk id="56" creationId="{3C675B4E-2666-471E-B163-5CB1C2C47107}"/>
          </ac:spMkLst>
        </pc:spChg>
        <pc:graphicFrameChg chg="add del mod">
          <ac:chgData name="Văn Cảnh" userId="3374c81b8f87d1d8" providerId="LiveId" clId="{A572FB9A-64D6-4A46-8CD4-C4F2DAF66D0F}" dt="2022-03-24T17:50:51.294" v="534"/>
          <ac:graphicFrameMkLst>
            <pc:docMk/>
            <pc:sldMk cId="453995855" sldId="339"/>
            <ac:graphicFrameMk id="4" creationId="{03345923-371D-45EA-A014-C0B2F3AA236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29120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217935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42630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642815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393693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74654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2229177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879049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12993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64652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350322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248027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4280764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878444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878444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027243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2092400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2961186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1643190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2058151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418710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45483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2084230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33</a:t>
            </a:fld>
            <a:endParaRPr lang="en-US"/>
          </a:p>
        </p:txBody>
      </p:sp>
    </p:spTree>
    <p:extLst>
      <p:ext uri="{BB962C8B-B14F-4D97-AF65-F5344CB8AC3E}">
        <p14:creationId xmlns:p14="http://schemas.microsoft.com/office/powerpoint/2010/main" val="2393862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34</a:t>
            </a:fld>
            <a:endParaRPr lang="en-US"/>
          </a:p>
        </p:txBody>
      </p:sp>
    </p:spTree>
    <p:extLst>
      <p:ext uri="{BB962C8B-B14F-4D97-AF65-F5344CB8AC3E}">
        <p14:creationId xmlns:p14="http://schemas.microsoft.com/office/powerpoint/2010/main" val="2259671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35</a:t>
            </a:fld>
            <a:endParaRPr lang="en-US"/>
          </a:p>
        </p:txBody>
      </p:sp>
    </p:spTree>
    <p:extLst>
      <p:ext uri="{BB962C8B-B14F-4D97-AF65-F5344CB8AC3E}">
        <p14:creationId xmlns:p14="http://schemas.microsoft.com/office/powerpoint/2010/main" val="1850503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36</a:t>
            </a:fld>
            <a:endParaRPr lang="en-US"/>
          </a:p>
        </p:txBody>
      </p:sp>
    </p:spTree>
    <p:extLst>
      <p:ext uri="{BB962C8B-B14F-4D97-AF65-F5344CB8AC3E}">
        <p14:creationId xmlns:p14="http://schemas.microsoft.com/office/powerpoint/2010/main" val="1562660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37</a:t>
            </a:fld>
            <a:endParaRPr lang="en-US"/>
          </a:p>
        </p:txBody>
      </p:sp>
    </p:spTree>
    <p:extLst>
      <p:ext uri="{BB962C8B-B14F-4D97-AF65-F5344CB8AC3E}">
        <p14:creationId xmlns:p14="http://schemas.microsoft.com/office/powerpoint/2010/main" val="890745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38</a:t>
            </a:fld>
            <a:endParaRPr lang="en-US"/>
          </a:p>
        </p:txBody>
      </p:sp>
    </p:spTree>
    <p:extLst>
      <p:ext uri="{BB962C8B-B14F-4D97-AF65-F5344CB8AC3E}">
        <p14:creationId xmlns:p14="http://schemas.microsoft.com/office/powerpoint/2010/main" val="37626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21673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3685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926825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61769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5/16/2022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5/16/2022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5/16/2022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5/16/2022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190.png"/></Relationships>
</file>

<file path=ppt/slides/_rels/slide3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10.png"/></Relationships>
</file>

<file path=ppt/slides/_rels/slide3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30.png"/></Relationships>
</file>

<file path=ppt/slides/_rels/slide3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270.png"/></Relationships>
</file>

<file path=ppt/slides/_rels/slide3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9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146587" y="5288484"/>
              <a:ext cx="12115800" cy="5105401"/>
            </a:xfrm>
            <a:prstGeom prst="rect">
              <a:avLst/>
            </a:prstGeom>
            <a:noFill/>
            <a:ln w="9525">
              <a:noFill/>
              <a:miter lim="800000"/>
              <a:headEnd/>
              <a:tailEnd/>
            </a:ln>
            <a:effectLst/>
          </p:spPr>
          <p:txBody>
            <a:bodyPr/>
            <a:lstStyle/>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§23. QUY TẮC ĐẾM </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§24. HOÁN VỊ, CHỈNH HỢP VÀ TỔ HỢP</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§25. NHỊ THỨC NEWTON </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BÀI TẬP CUỐI CHƯƠNG VIII</a:t>
              </a:r>
            </a:p>
          </p:txBody>
        </p:sp>
        <p:sp>
          <p:nvSpPr>
            <p:cNvPr id="2" name="TextBox 1"/>
            <p:cNvSpPr txBox="1"/>
            <p:nvPr/>
          </p:nvSpPr>
          <p:spPr>
            <a:xfrm>
              <a:off x="11912450" y="2428363"/>
              <a:ext cx="10325100" cy="830997"/>
            </a:xfrm>
            <a:prstGeom prst="rect">
              <a:avLst/>
            </a:prstGeom>
            <a:noFill/>
          </p:spPr>
          <p:txBody>
            <a:bodyPr wrap="square" rtlCol="0">
              <a:spAutoFit/>
            </a:bodyPr>
            <a:lstStyle/>
            <a:p>
              <a:r>
                <a:rPr lang="vi-VN" sz="4800" b="1" dirty="0">
                  <a:solidFill>
                    <a:schemeClr val="bg1"/>
                  </a:solidFill>
                  <a:latin typeface="+mj-lt"/>
                </a:rPr>
                <a:t>CHƯƠNG VIII. </a:t>
              </a:r>
            </a:p>
          </p:txBody>
        </p:sp>
      </p:grpSp>
      <p:pic>
        <p:nvPicPr>
          <p:cNvPr id="3" name="Picture 2">
            <a:extLst>
              <a:ext uri="{FF2B5EF4-FFF2-40B4-BE49-F238E27FC236}">
                <a16:creationId xmlns:a16="http://schemas.microsoft.com/office/drawing/2014/main" xmlns=""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xmlns="" id="{6D9A745D-53B8-40A2-AFF7-CE1145C7DF5B}"/>
              </a:ext>
            </a:extLst>
          </p:cNvPr>
          <p:cNvGrpSpPr/>
          <p:nvPr/>
        </p:nvGrpSpPr>
        <p:grpSpPr>
          <a:xfrm>
            <a:off x="287047" y="6940750"/>
            <a:ext cx="23696506" cy="6318050"/>
            <a:chOff x="287047" y="6940750"/>
            <a:chExt cx="23696506" cy="6318050"/>
          </a:xfrm>
        </p:grpSpPr>
        <p:sp>
          <p:nvSpPr>
            <p:cNvPr id="61" name="Rounded Rectangle 34">
              <a:extLst>
                <a:ext uri="{FF2B5EF4-FFF2-40B4-BE49-F238E27FC236}">
                  <a16:creationId xmlns:a16="http://schemas.microsoft.com/office/drawing/2014/main" xmlns="" id="{A34983C9-E2D0-48AE-9A10-FF98349E596B}"/>
                </a:ext>
              </a:extLst>
            </p:cNvPr>
            <p:cNvSpPr/>
            <p:nvPr/>
          </p:nvSpPr>
          <p:spPr>
            <a:xfrm>
              <a:off x="325455" y="7171445"/>
              <a:ext cx="23658098" cy="60873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62" name="Group 60">
              <a:extLst>
                <a:ext uri="{FF2B5EF4-FFF2-40B4-BE49-F238E27FC236}">
                  <a16:creationId xmlns:a16="http://schemas.microsoft.com/office/drawing/2014/main" xmlns="" id="{F564199E-C8B0-49CB-A22E-CF41480AA385}"/>
                </a:ext>
              </a:extLst>
            </p:cNvPr>
            <p:cNvGrpSpPr/>
            <p:nvPr/>
          </p:nvGrpSpPr>
          <p:grpSpPr>
            <a:xfrm>
              <a:off x="287047" y="6940750"/>
              <a:ext cx="3321403" cy="846386"/>
              <a:chOff x="1224542" y="6305967"/>
              <a:chExt cx="3305491" cy="861872"/>
            </a:xfrm>
          </p:grpSpPr>
          <p:sp>
            <p:nvSpPr>
              <p:cNvPr id="63" name="Freeform 20">
                <a:extLst>
                  <a:ext uri="{FF2B5EF4-FFF2-40B4-BE49-F238E27FC236}">
                    <a16:creationId xmlns:a16="http://schemas.microsoft.com/office/drawing/2014/main" xmlns="" id="{C9C58172-2C27-443D-8FB0-1DC45EDEC76E}"/>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4" name="TextBox 63">
                <a:extLst>
                  <a:ext uri="{FF2B5EF4-FFF2-40B4-BE49-F238E27FC236}">
                    <a16:creationId xmlns:a16="http://schemas.microsoft.com/office/drawing/2014/main" xmlns="" id="{F38EC7DD-983C-476B-8BB7-C92E1E5E275C}"/>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65" name="Round Diagonal Corner Rectangle 41">
                <a:extLst>
                  <a:ext uri="{FF2B5EF4-FFF2-40B4-BE49-F238E27FC236}">
                    <a16:creationId xmlns:a16="http://schemas.microsoft.com/office/drawing/2014/main" xmlns="" id="{AFFD8F0E-D984-4CC3-84F8-8123C1DADDD4}"/>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15">
                <a:extLst>
                  <a:ext uri="{FF2B5EF4-FFF2-40B4-BE49-F238E27FC236}">
                    <a16:creationId xmlns:a16="http://schemas.microsoft.com/office/drawing/2014/main" xmlns="" id="{7A541394-51CF-4C7C-B250-2F8A19544376}"/>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41" name="Group 40">
            <a:extLst>
              <a:ext uri="{FF2B5EF4-FFF2-40B4-BE49-F238E27FC236}">
                <a16:creationId xmlns:a16="http://schemas.microsoft.com/office/drawing/2014/main" xmlns="" id="{92915386-8149-4625-A92E-13F802FDDC0F}"/>
              </a:ext>
            </a:extLst>
          </p:cNvPr>
          <p:cNvGrpSpPr/>
          <p:nvPr/>
        </p:nvGrpSpPr>
        <p:grpSpPr>
          <a:xfrm>
            <a:off x="381000" y="2874377"/>
            <a:ext cx="23622000" cy="3983623"/>
            <a:chOff x="381000" y="2874377"/>
            <a:chExt cx="23622000" cy="3983623"/>
          </a:xfrm>
        </p:grpSpPr>
        <p:sp>
          <p:nvSpPr>
            <p:cNvPr id="42" name="Rounded Rectangle 19">
              <a:extLst>
                <a:ext uri="{FF2B5EF4-FFF2-40B4-BE49-F238E27FC236}">
                  <a16:creationId xmlns:a16="http://schemas.microsoft.com/office/drawing/2014/main" xmlns="" id="{655D41B5-AC38-44E4-9F1B-353B8C889826}"/>
                </a:ext>
              </a:extLst>
            </p:cNvPr>
            <p:cNvSpPr/>
            <p:nvPr/>
          </p:nvSpPr>
          <p:spPr>
            <a:xfrm>
              <a:off x="381000" y="2874377"/>
              <a:ext cx="23622000" cy="3983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3" name="Group 42">
              <a:extLst>
                <a:ext uri="{FF2B5EF4-FFF2-40B4-BE49-F238E27FC236}">
                  <a16:creationId xmlns:a16="http://schemas.microsoft.com/office/drawing/2014/main" xmlns="" id="{BFF0D4C2-08EA-4B19-8FAC-E91356E26CC0}"/>
                </a:ext>
              </a:extLst>
            </p:cNvPr>
            <p:cNvGrpSpPr/>
            <p:nvPr/>
          </p:nvGrpSpPr>
          <p:grpSpPr>
            <a:xfrm>
              <a:off x="440180" y="3117122"/>
              <a:ext cx="1617502" cy="476161"/>
              <a:chOff x="0" y="92326"/>
              <a:chExt cx="575416" cy="197663"/>
            </a:xfrm>
          </p:grpSpPr>
          <p:grpSp>
            <p:nvGrpSpPr>
              <p:cNvPr id="51" name="Group 50">
                <a:extLst>
                  <a:ext uri="{FF2B5EF4-FFF2-40B4-BE49-F238E27FC236}">
                    <a16:creationId xmlns:a16="http://schemas.microsoft.com/office/drawing/2014/main" xmlns="" id="{BFE28C65-F2E9-41B9-9081-B91D2D295255}"/>
                  </a:ext>
                </a:extLst>
              </p:cNvPr>
              <p:cNvGrpSpPr/>
              <p:nvPr/>
            </p:nvGrpSpPr>
            <p:grpSpPr>
              <a:xfrm>
                <a:off x="0" y="92326"/>
                <a:ext cx="575416" cy="197663"/>
                <a:chOff x="0" y="92326"/>
                <a:chExt cx="644449" cy="302837"/>
              </a:xfrm>
            </p:grpSpPr>
            <p:sp>
              <p:nvSpPr>
                <p:cNvPr id="54" name="Arrow: Pentagon 53">
                  <a:extLst>
                    <a:ext uri="{FF2B5EF4-FFF2-40B4-BE49-F238E27FC236}">
                      <a16:creationId xmlns:a16="http://schemas.microsoft.com/office/drawing/2014/main" xmlns="" id="{E929ABCA-DE26-464E-8F09-8CDC0F0A8B70}"/>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5" name="Arrow: Chevron 54">
                  <a:extLst>
                    <a:ext uri="{FF2B5EF4-FFF2-40B4-BE49-F238E27FC236}">
                      <a16:creationId xmlns:a16="http://schemas.microsoft.com/office/drawing/2014/main" xmlns="" id="{F561B935-0121-4EC7-A828-6611210A3C56}"/>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6" name="Arrow: Chevron 55">
                  <a:extLst>
                    <a:ext uri="{FF2B5EF4-FFF2-40B4-BE49-F238E27FC236}">
                      <a16:creationId xmlns:a16="http://schemas.microsoft.com/office/drawing/2014/main" xmlns="" id="{0635AF32-E36A-47EB-A93B-B8DC1171D4FA}"/>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52" name="Flowchart: Terminator 51">
                <a:extLst>
                  <a:ext uri="{FF2B5EF4-FFF2-40B4-BE49-F238E27FC236}">
                    <a16:creationId xmlns:a16="http://schemas.microsoft.com/office/drawing/2014/main" xmlns="" id="{3C965315-A807-44E6-83B8-08CAE9ADC21C}"/>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3" name="Oval 52">
                <a:extLst>
                  <a:ext uri="{FF2B5EF4-FFF2-40B4-BE49-F238E27FC236}">
                    <a16:creationId xmlns:a16="http://schemas.microsoft.com/office/drawing/2014/main" xmlns="" id="{D8183D0F-BD1D-4420-9E0A-FBEDA46B53E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784308"/>
            <a:ext cx="21706187" cy="4073692"/>
          </a:xfrm>
          <a:prstGeom prst="rect">
            <a:avLst/>
          </a:prstGeom>
          <a:noFill/>
        </p:spPr>
        <p:txBody>
          <a:bodyPr wrap="square" rtlCol="0">
            <a:noAutofit/>
          </a:bodyPr>
          <a:lstStyle/>
          <a:p>
            <a:pPr algn="just">
              <a:lnSpc>
                <a:spcPct val="107000"/>
              </a:lnSpc>
              <a:spcAft>
                <a:spcPts val="800"/>
              </a:spcAft>
            </a:pP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HĐ2: </a:t>
            </a:r>
            <a:r>
              <a:rPr lang="vi-VN" sz="4800">
                <a:latin typeface="Tahoma" panose="020B0604030504040204" pitchFamily="34" charset="0"/>
                <a:ea typeface="Tahoma" panose="020B0604030504040204" pitchFamily="34" charset="0"/>
                <a:cs typeface="Tahoma" panose="020B0604030504040204" pitchFamily="34" charset="0"/>
              </a:rPr>
              <a:t>Trong lớp 10T có bốn bạn Tuấn, Hương, Việt, Dung tham gia cuộc thi hùng biện của trường. Hỏi có bao nhiêu cách chọn:</a:t>
            </a:r>
            <a:endParaRPr lang="en-US" sz="480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a) Hai bạn phụ trách nhóm từ bốn bạn?</a:t>
            </a: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b) Hai bạn phụ trách nhóm, trong đó có một bạn làm nhóm trưởng, một bạn làm nhóm phó? </a:t>
            </a:r>
          </a:p>
          <a:p>
            <a:pPr>
              <a:lnSpc>
                <a:spcPct val="107000"/>
              </a:lnSpc>
              <a:spcAft>
                <a:spcPts val="800"/>
              </a:spcAft>
            </a:pPr>
            <a:endParaRPr lang="en-US" sz="4800" kern="1200">
              <a:effectLst/>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xmlns="" id="{C60FB8C3-E24B-42AE-900C-9398E8ED6322}"/>
              </a:ext>
            </a:extLst>
          </p:cNvPr>
          <p:cNvSpPr txBox="1"/>
          <p:nvPr/>
        </p:nvSpPr>
        <p:spPr>
          <a:xfrm>
            <a:off x="419100" y="7751373"/>
            <a:ext cx="23392667" cy="3265702"/>
          </a:xfrm>
          <a:prstGeom prst="rect">
            <a:avLst/>
          </a:prstGeom>
          <a:noFill/>
        </p:spPr>
        <p:txBody>
          <a:bodyPr wrap="square">
            <a:spAutoFit/>
          </a:bodyPr>
          <a:lstStyle/>
          <a:p>
            <a:pPr marL="0" marR="0" algn="just">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a) Liệt kê các cách chọn ra hai bạn từ bốn bạn: Tuấn, Hương; Tuấn, Việt; Tuấn, Dung; Hương, Việt; Hương, Dung; Việt, Dung.</a:t>
            </a:r>
          </a:p>
          <a:p>
            <a:pPr marL="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Vậy có 6 cách chọn hai bạn phụ trách nhóm từ bốn bạn.</a:t>
            </a:r>
          </a:p>
        </p:txBody>
      </p:sp>
    </p:spTree>
    <p:extLst>
      <p:ext uri="{BB962C8B-B14F-4D97-AF65-F5344CB8AC3E}">
        <p14:creationId xmlns:p14="http://schemas.microsoft.com/office/powerpoint/2010/main" val="2036168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left)">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wipe(left)">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wipe(left)">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wipe(left)">
                                      <p:cBhvr>
                                        <p:cTn id="27" dur="500"/>
                                        <p:tgtEl>
                                          <p:spTgt spid="4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xEl>
                                              <p:pRg st="1" end="1"/>
                                            </p:txEl>
                                          </p:spTgt>
                                        </p:tgtEl>
                                        <p:attrNameLst>
                                          <p:attrName>style.visibility</p:attrName>
                                        </p:attrNameLst>
                                      </p:cBhvr>
                                      <p:to>
                                        <p:strVal val="visible"/>
                                      </p:to>
                                    </p:set>
                                    <p:animEffect transition="in" filter="wipe(left)">
                                      <p:cBhvr>
                                        <p:cTn id="32"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4D93B53-7AC3-4335-951E-C4AD5C121D9D}"/>
              </a:ext>
            </a:extLst>
          </p:cNvPr>
          <p:cNvGrpSpPr/>
          <p:nvPr/>
        </p:nvGrpSpPr>
        <p:grpSpPr>
          <a:xfrm>
            <a:off x="381000" y="2874377"/>
            <a:ext cx="23622000" cy="3983623"/>
            <a:chOff x="381000" y="2874377"/>
            <a:chExt cx="23622000" cy="3983623"/>
          </a:xfrm>
        </p:grpSpPr>
        <p:sp>
          <p:nvSpPr>
            <p:cNvPr id="31" name="Rounded Rectangle 19">
              <a:extLst>
                <a:ext uri="{FF2B5EF4-FFF2-40B4-BE49-F238E27FC236}">
                  <a16:creationId xmlns:a16="http://schemas.microsoft.com/office/drawing/2014/main" xmlns="" id="{1C9EDFF1-6642-4686-95A1-6E08D6C9618B}"/>
                </a:ext>
              </a:extLst>
            </p:cNvPr>
            <p:cNvSpPr/>
            <p:nvPr/>
          </p:nvSpPr>
          <p:spPr>
            <a:xfrm>
              <a:off x="381000" y="2874377"/>
              <a:ext cx="23622000" cy="3983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a:extLst>
                <a:ext uri="{FF2B5EF4-FFF2-40B4-BE49-F238E27FC236}">
                  <a16:creationId xmlns:a16="http://schemas.microsoft.com/office/drawing/2014/main" xmlns="" id="{EA10DC77-9EC2-45F1-BC4C-4E26ED190F79}"/>
                </a:ext>
              </a:extLst>
            </p:cNvPr>
            <p:cNvGrpSpPr/>
            <p:nvPr/>
          </p:nvGrpSpPr>
          <p:grpSpPr>
            <a:xfrm>
              <a:off x="440180" y="3117122"/>
              <a:ext cx="1617502" cy="476161"/>
              <a:chOff x="0" y="92326"/>
              <a:chExt cx="575416" cy="197663"/>
            </a:xfrm>
          </p:grpSpPr>
          <p:grpSp>
            <p:nvGrpSpPr>
              <p:cNvPr id="33" name="Group 32">
                <a:extLst>
                  <a:ext uri="{FF2B5EF4-FFF2-40B4-BE49-F238E27FC236}">
                    <a16:creationId xmlns:a16="http://schemas.microsoft.com/office/drawing/2014/main" xmlns="" id="{83967FAB-F563-46E0-B9E2-319216364AD1}"/>
                  </a:ext>
                </a:extLst>
              </p:cNvPr>
              <p:cNvGrpSpPr/>
              <p:nvPr/>
            </p:nvGrpSpPr>
            <p:grpSpPr>
              <a:xfrm>
                <a:off x="0" y="92326"/>
                <a:ext cx="575416" cy="197663"/>
                <a:chOff x="0" y="92326"/>
                <a:chExt cx="644449" cy="302837"/>
              </a:xfrm>
            </p:grpSpPr>
            <p:sp>
              <p:nvSpPr>
                <p:cNvPr id="36" name="Arrow: Pentagon 35">
                  <a:extLst>
                    <a:ext uri="{FF2B5EF4-FFF2-40B4-BE49-F238E27FC236}">
                      <a16:creationId xmlns:a16="http://schemas.microsoft.com/office/drawing/2014/main" xmlns="" id="{2117C5F5-373A-4B25-98DA-5AF858D6EB8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xmlns="" id="{C872219E-3C27-4A3E-9E42-5FB8A262060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Arrow: Chevron 37">
                  <a:extLst>
                    <a:ext uri="{FF2B5EF4-FFF2-40B4-BE49-F238E27FC236}">
                      <a16:creationId xmlns:a16="http://schemas.microsoft.com/office/drawing/2014/main" xmlns="" id="{C702F4CE-1530-4FEA-A237-EFE71CC99CC3}"/>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4" name="Flowchart: Terminator 33">
                <a:extLst>
                  <a:ext uri="{FF2B5EF4-FFF2-40B4-BE49-F238E27FC236}">
                    <a16:creationId xmlns:a16="http://schemas.microsoft.com/office/drawing/2014/main" xmlns="" id="{92410BC4-F69A-4AB6-849D-A70A343FAEE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Oval 34">
                <a:extLst>
                  <a:ext uri="{FF2B5EF4-FFF2-40B4-BE49-F238E27FC236}">
                    <a16:creationId xmlns:a16="http://schemas.microsoft.com/office/drawing/2014/main" xmlns="" id="{E02D584A-E99F-4D69-B319-3A1EEC50052F}"/>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784308"/>
            <a:ext cx="21706187" cy="4073692"/>
          </a:xfrm>
          <a:prstGeom prst="rect">
            <a:avLst/>
          </a:prstGeom>
          <a:noFill/>
        </p:spPr>
        <p:txBody>
          <a:bodyPr wrap="square" rtlCol="0">
            <a:noAutofit/>
          </a:bodyPr>
          <a:lstStyle/>
          <a:p>
            <a:pPr algn="just">
              <a:lnSpc>
                <a:spcPct val="107000"/>
              </a:lnSpc>
              <a:spcAft>
                <a:spcPts val="800"/>
              </a:spcAft>
            </a:pP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HĐ2: </a:t>
            </a:r>
            <a:r>
              <a:rPr lang="vi-VN" sz="4800">
                <a:latin typeface="Tahoma" panose="020B0604030504040204" pitchFamily="34" charset="0"/>
                <a:ea typeface="Tahoma" panose="020B0604030504040204" pitchFamily="34" charset="0"/>
                <a:cs typeface="Tahoma" panose="020B0604030504040204" pitchFamily="34" charset="0"/>
              </a:rPr>
              <a:t>Trong lớp 10T có bốn bạn Tuấn, Hương, Việt, Dung tham gia cuộc thi hùng biện của trường. Hỏi có bao nhiêu cách chọn:</a:t>
            </a:r>
            <a:endParaRPr lang="en-US" sz="480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a) Hai bạn phụ trách nhóm từ bốn bạn?</a:t>
            </a: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b) Hai bạn phụ trách nhóm, trong đó có một bạn làm nhóm trưởng, một bạn làm nhóm phó? </a:t>
            </a:r>
          </a:p>
          <a:p>
            <a:pPr>
              <a:lnSpc>
                <a:spcPct val="107000"/>
              </a:lnSpc>
              <a:spcAft>
                <a:spcPts val="800"/>
              </a:spcAft>
            </a:pPr>
            <a:endParaRPr lang="en-US" sz="4800" kern="1200">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77687DC5-F655-4BFF-A963-E977FF6C5946}"/>
              </a:ext>
            </a:extLst>
          </p:cNvPr>
          <p:cNvGrpSpPr/>
          <p:nvPr/>
        </p:nvGrpSpPr>
        <p:grpSpPr>
          <a:xfrm>
            <a:off x="287047" y="6940750"/>
            <a:ext cx="23696506" cy="6318050"/>
            <a:chOff x="287047" y="6940750"/>
            <a:chExt cx="23696506" cy="6318050"/>
          </a:xfrm>
        </p:grpSpPr>
        <p:sp>
          <p:nvSpPr>
            <p:cNvPr id="74" name="Rounded Rectangle 34">
              <a:extLst>
                <a:ext uri="{FF2B5EF4-FFF2-40B4-BE49-F238E27FC236}">
                  <a16:creationId xmlns:a16="http://schemas.microsoft.com/office/drawing/2014/main" xmlns="" id="{A6C470C3-8BC0-41D7-85C3-6BF08CB76404}"/>
                </a:ext>
              </a:extLst>
            </p:cNvPr>
            <p:cNvSpPr/>
            <p:nvPr/>
          </p:nvSpPr>
          <p:spPr>
            <a:xfrm>
              <a:off x="325455" y="7171445"/>
              <a:ext cx="23658098" cy="60873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75" name="Group 60">
              <a:extLst>
                <a:ext uri="{FF2B5EF4-FFF2-40B4-BE49-F238E27FC236}">
                  <a16:creationId xmlns:a16="http://schemas.microsoft.com/office/drawing/2014/main" xmlns="" id="{AFA9C2F5-0037-4884-8375-1EF3BD2B80A8}"/>
                </a:ext>
              </a:extLst>
            </p:cNvPr>
            <p:cNvGrpSpPr/>
            <p:nvPr/>
          </p:nvGrpSpPr>
          <p:grpSpPr>
            <a:xfrm>
              <a:off x="287047" y="6940750"/>
              <a:ext cx="3321403" cy="846386"/>
              <a:chOff x="1224542" y="6305967"/>
              <a:chExt cx="3305491" cy="86187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xmlns="" id="{7537B811-3E9D-4FCF-B714-AD3F3B3A52E9}"/>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40" name="TextBox 39">
            <a:extLst>
              <a:ext uri="{FF2B5EF4-FFF2-40B4-BE49-F238E27FC236}">
                <a16:creationId xmlns:a16="http://schemas.microsoft.com/office/drawing/2014/main" xmlns="" id="{C60FB8C3-E24B-42AE-900C-9398E8ED6322}"/>
              </a:ext>
            </a:extLst>
          </p:cNvPr>
          <p:cNvSpPr txBox="1"/>
          <p:nvPr/>
        </p:nvSpPr>
        <p:spPr>
          <a:xfrm>
            <a:off x="440180" y="7684404"/>
            <a:ext cx="23392667" cy="975588"/>
          </a:xfrm>
          <a:prstGeom prst="rect">
            <a:avLst/>
          </a:prstGeom>
          <a:noFill/>
        </p:spPr>
        <p:txBody>
          <a:bodyPr wrap="square">
            <a:spAutoFit/>
          </a:bodyPr>
          <a:lstStyle/>
          <a:p>
            <a:pPr algn="just">
              <a:lnSpc>
                <a:spcPct val="150000"/>
              </a:lnSpc>
            </a:pPr>
            <a:r>
              <a:rPr lang="en-US" sz="4400" b="1">
                <a:solidFill>
                  <a:srgbClr val="C00000"/>
                </a:solidFill>
                <a:latin typeface="Tahoma" panose="020B0604030504040204" pitchFamily="34" charset="0"/>
                <a:ea typeface="Tahoma" panose="020B0604030504040204" pitchFamily="34" charset="0"/>
                <a:cs typeface="Tahoma" panose="020B0604030504040204" pitchFamily="34" charset="0"/>
              </a:rPr>
              <a:t>b) </a:t>
            </a:r>
            <a:r>
              <a:rPr lang="en-US" sz="4400" b="1" i="1">
                <a:solidFill>
                  <a:srgbClr val="C00000"/>
                </a:solidFill>
                <a:latin typeface="Tahoma" panose="020B0604030504040204" pitchFamily="34" charset="0"/>
                <a:ea typeface="Tahoma" panose="020B0604030504040204" pitchFamily="34" charset="0"/>
                <a:cs typeface="Tahoma" panose="020B0604030504040204" pitchFamily="34" charset="0"/>
              </a:rPr>
              <a:t>Cách 1</a:t>
            </a:r>
            <a:r>
              <a:rPr lang="en-US" sz="4400" b="1">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n-US" sz="4400" b="1">
              <a:solidFill>
                <a:srgbClr val="C00000"/>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307A7E55-4B67-47D3-A93E-96AF2D5E513E}"/>
                  </a:ext>
                </a:extLst>
              </p:cNvPr>
              <p:cNvSpPr txBox="1"/>
              <p:nvPr/>
            </p:nvSpPr>
            <p:spPr>
              <a:xfrm>
                <a:off x="440180" y="8418381"/>
                <a:ext cx="23583592" cy="4693593"/>
              </a:xfrm>
              <a:prstGeom prst="rect">
                <a:avLst/>
              </a:prstGeom>
              <a:noFill/>
            </p:spPr>
            <p:txBody>
              <a:bodyPr wrap="square">
                <a:spAutoFit/>
              </a:bodyPr>
              <a:lstStyle/>
              <a:p>
                <a:pPr marL="0" marR="0" algn="just">
                  <a:lnSpc>
                    <a:spcPct val="150000"/>
                  </a:lnSpc>
                  <a:spcBef>
                    <a:spcPts val="0"/>
                  </a:spcBef>
                  <a:spcAft>
                    <a:spcPts val="0"/>
                  </a:spcAft>
                </a:pPr>
                <a:r>
                  <a:rPr lang="en-US" sz="4600">
                    <a:effectLst/>
                    <a:latin typeface="Tahoma" panose="020B0604030504040204" pitchFamily="34" charset="0"/>
                    <a:ea typeface="Tahoma" panose="020B0604030504040204" pitchFamily="34" charset="0"/>
                    <a:cs typeface="Tahoma" panose="020B0604030504040204" pitchFamily="34" charset="0"/>
                  </a:rPr>
                  <a:t>Với mỗi cách chọn ra hai bạn ở câu HĐ2a, chúng ta xếp một bạn chức nhóm trưởng, một bạn chức nhóm phó (một bạn một chức vụ). Mỗi cách xếp như vậy là một hoán vị của hai bạn.</a:t>
                </a:r>
              </a:p>
              <a:p>
                <a:r>
                  <a:rPr lang="en-US" sz="4600">
                    <a:effectLst/>
                    <a:latin typeface="Tahoma" panose="020B0604030504040204" pitchFamily="34" charset="0"/>
                    <a:ea typeface="Tahoma" panose="020B0604030504040204" pitchFamily="34" charset="0"/>
                    <a:cs typeface="Tahoma" panose="020B0604030504040204" pitchFamily="34" charset="0"/>
                  </a:rPr>
                  <a:t>Vậy số từ </a:t>
                </a:r>
                <a14:m>
                  <m:oMath xmlns:m="http://schemas.openxmlformats.org/officeDocument/2006/math">
                    <m:r>
                      <a:rPr lang="en-US" sz="4600" i="1">
                        <a:effectLst/>
                        <a:latin typeface="Cambria Math" panose="02040503050406030204" pitchFamily="18" charset="0"/>
                        <a:ea typeface="Calibri" panose="020F0502020204030204" pitchFamily="34" charset="0"/>
                        <a:cs typeface="Times New Roman" panose="02020603050405020304" pitchFamily="18" charset="0"/>
                      </a:rPr>
                      <m:t>6</m:t>
                    </m:r>
                  </m:oMath>
                </a14:m>
                <a:r>
                  <a:rPr lang="en-US" sz="4600">
                    <a:effectLst/>
                    <a:latin typeface="Tahoma" panose="020B0604030504040204" pitchFamily="34" charset="0"/>
                    <a:ea typeface="Tahoma" panose="020B0604030504040204" pitchFamily="34" charset="0"/>
                    <a:cs typeface="Tahoma" panose="020B0604030504040204" pitchFamily="34" charset="0"/>
                  </a:rPr>
                  <a:t> cách chọn nhóm hai bạn ở câu HĐ2a, chúng ta có số cách chọn hai </a:t>
                </a:r>
                <a:r>
                  <a:rPr lang="en-US" sz="4600" kern="1200">
                    <a:effectLst/>
                    <a:latin typeface="Tahoma" panose="020B0604030504040204" pitchFamily="34" charset="0"/>
                    <a:ea typeface="Tahoma" panose="020B0604030504040204" pitchFamily="34" charset="0"/>
                    <a:cs typeface="Tahoma" panose="020B0604030504040204" pitchFamily="34" charset="0"/>
                  </a:rPr>
                  <a:t>bạn phụ trách nhóm, trong đó có một bạn làm nhóm trưởng, một bạn làm nhóm phó là</a:t>
                </a:r>
                <a:r>
                  <a:rPr lang="en-US" sz="460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i="1">
                        <a:effectLst/>
                        <a:latin typeface="Cambria Math" panose="02040503050406030204" pitchFamily="18" charset="0"/>
                        <a:ea typeface="Calibri" panose="020F0502020204030204" pitchFamily="34" charset="0"/>
                        <a:cs typeface="Times New Roman" panose="02020603050405020304" pitchFamily="18" charset="0"/>
                      </a:rPr>
                      <m:t>6</m:t>
                    </m:r>
                    <m:r>
                      <a:rPr lang="en-US" sz="4600" i="1">
                        <a:effectLst/>
                        <a:latin typeface="Cambria Math" panose="02040503050406030204" pitchFamily="18" charset="0"/>
                        <a:ea typeface="Calibri" panose="020F0502020204030204" pitchFamily="34" charset="0"/>
                        <a:cs typeface="Cambria Math" panose="02040503050406030204" pitchFamily="18" charset="0"/>
                      </a:rPr>
                      <m:t>⋅</m:t>
                    </m:r>
                    <m:r>
                      <a:rPr lang="en-US" sz="4600" i="1">
                        <a:effectLst/>
                        <a:latin typeface="Cambria Math" panose="02040503050406030204" pitchFamily="18" charset="0"/>
                        <a:ea typeface="Calibri" panose="020F0502020204030204" pitchFamily="34" charset="0"/>
                        <a:cs typeface="Times New Roman" panose="02020603050405020304" pitchFamily="18" charset="0"/>
                      </a:rPr>
                      <m:t>2!=12</m:t>
                    </m:r>
                  </m:oMath>
                </a14:m>
                <a:r>
                  <a:rPr lang="en-US" sz="4600">
                    <a:effectLst/>
                    <a:latin typeface="Tahoma" panose="020B0604030504040204" pitchFamily="34" charset="0"/>
                    <a:ea typeface="Tahoma" panose="020B0604030504040204" pitchFamily="34" charset="0"/>
                    <a:cs typeface="Tahoma" panose="020B0604030504040204" pitchFamily="34" charset="0"/>
                  </a:rPr>
                  <a:t>.</a:t>
                </a:r>
                <a:endParaRPr lang="en-US" sz="46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07A7E55-4B67-47D3-A93E-96AF2D5E513E}"/>
                  </a:ext>
                </a:extLst>
              </p:cNvPr>
              <p:cNvSpPr txBox="1">
                <a:spLocks noRot="1" noChangeAspect="1" noMove="1" noResize="1" noEditPoints="1" noAdjustHandles="1" noChangeArrowheads="1" noChangeShapeType="1" noTextEdit="1"/>
              </p:cNvSpPr>
              <p:nvPr/>
            </p:nvSpPr>
            <p:spPr>
              <a:xfrm>
                <a:off x="440180" y="8418381"/>
                <a:ext cx="23583592" cy="4693593"/>
              </a:xfrm>
              <a:prstGeom prst="rect">
                <a:avLst/>
              </a:prstGeom>
              <a:blipFill>
                <a:blip r:embed="rId3"/>
                <a:stretch>
                  <a:fillRect l="-1111" r="-1111" b="-5455"/>
                </a:stretch>
              </a:blipFill>
            </p:spPr>
            <p:txBody>
              <a:bodyPr/>
              <a:lstStyle/>
              <a:p>
                <a:r>
                  <a:rPr lang="en-US">
                    <a:noFill/>
                  </a:rPr>
                  <a:t> </a:t>
                </a:r>
              </a:p>
            </p:txBody>
          </p:sp>
        </mc:Fallback>
      </mc:AlternateContent>
    </p:spTree>
    <p:extLst>
      <p:ext uri="{BB962C8B-B14F-4D97-AF65-F5344CB8AC3E}">
        <p14:creationId xmlns:p14="http://schemas.microsoft.com/office/powerpoint/2010/main" val="28642451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wipe(left)">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wipe(left)">
                                      <p:cBhvr>
                                        <p:cTn id="1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1B8BB2F-C3C9-49D1-B3AF-40B9BBE90809}"/>
              </a:ext>
            </a:extLst>
          </p:cNvPr>
          <p:cNvGrpSpPr/>
          <p:nvPr/>
        </p:nvGrpSpPr>
        <p:grpSpPr>
          <a:xfrm>
            <a:off x="381000" y="2874377"/>
            <a:ext cx="23622000" cy="3983623"/>
            <a:chOff x="381000" y="2874377"/>
            <a:chExt cx="23622000" cy="3983623"/>
          </a:xfrm>
        </p:grpSpPr>
        <p:sp>
          <p:nvSpPr>
            <p:cNvPr id="60" name="Rounded Rectangle 19">
              <a:extLst>
                <a:ext uri="{FF2B5EF4-FFF2-40B4-BE49-F238E27FC236}">
                  <a16:creationId xmlns:a16="http://schemas.microsoft.com/office/drawing/2014/main" xmlns="" id="{095D8B71-1F1A-4584-A245-E93D45144F77}"/>
                </a:ext>
              </a:extLst>
            </p:cNvPr>
            <p:cNvSpPr/>
            <p:nvPr/>
          </p:nvSpPr>
          <p:spPr>
            <a:xfrm>
              <a:off x="381000" y="2874377"/>
              <a:ext cx="23622000" cy="3983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61" name="Group 60">
              <a:extLst>
                <a:ext uri="{FF2B5EF4-FFF2-40B4-BE49-F238E27FC236}">
                  <a16:creationId xmlns:a16="http://schemas.microsoft.com/office/drawing/2014/main" xmlns="" id="{2D91F587-F6EB-4836-A8BD-ABBE4C28D8DE}"/>
                </a:ext>
              </a:extLst>
            </p:cNvPr>
            <p:cNvGrpSpPr/>
            <p:nvPr/>
          </p:nvGrpSpPr>
          <p:grpSpPr>
            <a:xfrm>
              <a:off x="440180" y="3117122"/>
              <a:ext cx="1617502" cy="476161"/>
              <a:chOff x="0" y="92326"/>
              <a:chExt cx="575416" cy="197663"/>
            </a:xfrm>
          </p:grpSpPr>
          <p:grpSp>
            <p:nvGrpSpPr>
              <p:cNvPr id="62" name="Group 61">
                <a:extLst>
                  <a:ext uri="{FF2B5EF4-FFF2-40B4-BE49-F238E27FC236}">
                    <a16:creationId xmlns:a16="http://schemas.microsoft.com/office/drawing/2014/main" xmlns="" id="{0B1DA06F-AEE9-4FD6-8DA8-1742B4860816}"/>
                  </a:ext>
                </a:extLst>
              </p:cNvPr>
              <p:cNvGrpSpPr/>
              <p:nvPr/>
            </p:nvGrpSpPr>
            <p:grpSpPr>
              <a:xfrm>
                <a:off x="0" y="92326"/>
                <a:ext cx="575416" cy="197663"/>
                <a:chOff x="0" y="92326"/>
                <a:chExt cx="644449" cy="302837"/>
              </a:xfrm>
            </p:grpSpPr>
            <p:sp>
              <p:nvSpPr>
                <p:cNvPr id="65" name="Arrow: Pentagon 64">
                  <a:extLst>
                    <a:ext uri="{FF2B5EF4-FFF2-40B4-BE49-F238E27FC236}">
                      <a16:creationId xmlns:a16="http://schemas.microsoft.com/office/drawing/2014/main" xmlns="" id="{BFD08E55-0281-42B4-A2FF-7BAB5BCCB9E1}"/>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6" name="Arrow: Chevron 65">
                  <a:extLst>
                    <a:ext uri="{FF2B5EF4-FFF2-40B4-BE49-F238E27FC236}">
                      <a16:creationId xmlns:a16="http://schemas.microsoft.com/office/drawing/2014/main" xmlns="" id="{AB43AAD8-8C32-46EB-A4DB-A2E4519BB757}"/>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7" name="Arrow: Chevron 66">
                  <a:extLst>
                    <a:ext uri="{FF2B5EF4-FFF2-40B4-BE49-F238E27FC236}">
                      <a16:creationId xmlns:a16="http://schemas.microsoft.com/office/drawing/2014/main" xmlns="" id="{81DA1D0B-B078-4BBE-A97A-706CD45FF863}"/>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63" name="Flowchart: Terminator 62">
                <a:extLst>
                  <a:ext uri="{FF2B5EF4-FFF2-40B4-BE49-F238E27FC236}">
                    <a16:creationId xmlns:a16="http://schemas.microsoft.com/office/drawing/2014/main" xmlns="" id="{FA147E79-6F96-47CA-B89D-E5B7EE12571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4" name="Oval 63">
                <a:extLst>
                  <a:ext uri="{FF2B5EF4-FFF2-40B4-BE49-F238E27FC236}">
                    <a16:creationId xmlns:a16="http://schemas.microsoft.com/office/drawing/2014/main" xmlns="" id="{1A97C1B5-4AB4-4C6D-B6A6-8B8AC592E19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784308"/>
            <a:ext cx="21706187" cy="4073692"/>
          </a:xfrm>
          <a:prstGeom prst="rect">
            <a:avLst/>
          </a:prstGeom>
          <a:noFill/>
        </p:spPr>
        <p:txBody>
          <a:bodyPr wrap="square" rtlCol="0">
            <a:noAutofit/>
          </a:bodyPr>
          <a:lstStyle/>
          <a:p>
            <a:pPr>
              <a:lnSpc>
                <a:spcPct val="107000"/>
              </a:lnSpc>
              <a:spcAft>
                <a:spcPts val="800"/>
              </a:spcAft>
            </a:pP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HĐ2: </a:t>
            </a:r>
            <a:r>
              <a:rPr lang="vi-VN" sz="4800">
                <a:latin typeface="Tahoma" panose="020B0604030504040204" pitchFamily="34" charset="0"/>
                <a:ea typeface="Tahoma" panose="020B0604030504040204" pitchFamily="34" charset="0"/>
                <a:cs typeface="Tahoma" panose="020B0604030504040204" pitchFamily="34" charset="0"/>
              </a:rPr>
              <a:t>Trong lớp 10T có bốn bạn Tuấn, Hương, Việt, Dung tham gia cuộc thi hùng biện của trường. Hỏi có bao nhiêu cách chọn:</a:t>
            </a:r>
            <a:endParaRPr lang="en-US" sz="480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a) Hai bạn phụ trách nhóm từ bốn bạn?</a:t>
            </a: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b) Hai bạn phụ trách nhóm, trong đó có một bạn làm nhóm trưởng, một bạn làm nhóm phó? </a:t>
            </a:r>
          </a:p>
          <a:p>
            <a:pPr>
              <a:lnSpc>
                <a:spcPct val="107000"/>
              </a:lnSpc>
              <a:spcAft>
                <a:spcPts val="800"/>
              </a:spcAft>
            </a:pPr>
            <a:endParaRPr lang="en-US" sz="4800" kern="1200">
              <a:effectLst/>
              <a:latin typeface="Tahoma" panose="020B0604030504040204" pitchFamily="34" charset="0"/>
              <a:ea typeface="Tahoma" panose="020B0604030504040204" pitchFamily="34" charset="0"/>
              <a:cs typeface="Tahoma" panose="020B0604030504040204" pitchFamily="34" charset="0"/>
            </a:endParaRPr>
          </a:p>
        </p:txBody>
      </p:sp>
      <p:grpSp>
        <p:nvGrpSpPr>
          <p:cNvPr id="73" name="Group 72">
            <a:extLst>
              <a:ext uri="{FF2B5EF4-FFF2-40B4-BE49-F238E27FC236}">
                <a16:creationId xmlns:a16="http://schemas.microsoft.com/office/drawing/2014/main" xmlns="" id="{4AF817D0-6A59-494C-85BC-EC23C8516691}"/>
              </a:ext>
            </a:extLst>
          </p:cNvPr>
          <p:cNvGrpSpPr/>
          <p:nvPr/>
        </p:nvGrpSpPr>
        <p:grpSpPr>
          <a:xfrm>
            <a:off x="381000" y="7011769"/>
            <a:ext cx="23696506" cy="6399431"/>
            <a:chOff x="1222851" y="5331410"/>
            <a:chExt cx="23580257" cy="6483473"/>
          </a:xfrm>
        </p:grpSpPr>
        <p:sp>
          <p:nvSpPr>
            <p:cNvPr id="74" name="Rounded Rectangle 34">
              <a:extLst>
                <a:ext uri="{FF2B5EF4-FFF2-40B4-BE49-F238E27FC236}">
                  <a16:creationId xmlns:a16="http://schemas.microsoft.com/office/drawing/2014/main" xmlns="" id="{A6C470C3-8BC0-41D7-85C3-6BF08CB76404}"/>
                </a:ext>
              </a:extLst>
            </p:cNvPr>
            <p:cNvSpPr/>
            <p:nvPr/>
          </p:nvSpPr>
          <p:spPr>
            <a:xfrm>
              <a:off x="1261071" y="5565135"/>
              <a:ext cx="23542037" cy="624974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75" name="Group 60">
              <a:extLst>
                <a:ext uri="{FF2B5EF4-FFF2-40B4-BE49-F238E27FC236}">
                  <a16:creationId xmlns:a16="http://schemas.microsoft.com/office/drawing/2014/main" xmlns="" id="{AFA9C2F5-0037-4884-8375-1EF3BD2B80A8}"/>
                </a:ext>
              </a:extLst>
            </p:cNvPr>
            <p:cNvGrpSpPr/>
            <p:nvPr/>
          </p:nvGrpSpPr>
          <p:grpSpPr>
            <a:xfrm>
              <a:off x="1222851" y="5331410"/>
              <a:ext cx="3305109" cy="857501"/>
              <a:chOff x="1224542" y="6305967"/>
              <a:chExt cx="3305491" cy="86187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xmlns="" id="{7537B811-3E9D-4FCF-B714-AD3F3B3A52E9}"/>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40" name="TextBox 39">
            <a:extLst>
              <a:ext uri="{FF2B5EF4-FFF2-40B4-BE49-F238E27FC236}">
                <a16:creationId xmlns:a16="http://schemas.microsoft.com/office/drawing/2014/main" xmlns="" id="{C60FB8C3-E24B-42AE-900C-9398E8ED6322}"/>
              </a:ext>
            </a:extLst>
          </p:cNvPr>
          <p:cNvSpPr txBox="1"/>
          <p:nvPr/>
        </p:nvSpPr>
        <p:spPr>
          <a:xfrm>
            <a:off x="387400" y="7679411"/>
            <a:ext cx="23392667" cy="930063"/>
          </a:xfrm>
          <a:prstGeom prst="rect">
            <a:avLst/>
          </a:prstGeom>
          <a:noFill/>
        </p:spPr>
        <p:txBody>
          <a:bodyPr wrap="square">
            <a:spAutoFit/>
          </a:bodyPr>
          <a:lstStyle/>
          <a:p>
            <a:pPr algn="just">
              <a:lnSpc>
                <a:spcPct val="150000"/>
              </a:lnSpc>
            </a:pPr>
            <a:r>
              <a:rPr lang="en-US" sz="4200" b="1">
                <a:solidFill>
                  <a:srgbClr val="C00000"/>
                </a:solidFill>
                <a:latin typeface="Tahoma" panose="020B0604030504040204" pitchFamily="34" charset="0"/>
                <a:ea typeface="Tahoma" panose="020B0604030504040204" pitchFamily="34" charset="0"/>
                <a:cs typeface="Tahoma" panose="020B0604030504040204" pitchFamily="34" charset="0"/>
              </a:rPr>
              <a:t>b) </a:t>
            </a:r>
            <a:r>
              <a:rPr lang="en-US" sz="4200" b="1" i="1">
                <a:solidFill>
                  <a:srgbClr val="C00000"/>
                </a:solidFill>
                <a:latin typeface="Tahoma" panose="020B0604030504040204" pitchFamily="34" charset="0"/>
                <a:ea typeface="Tahoma" panose="020B0604030504040204" pitchFamily="34" charset="0"/>
                <a:cs typeface="Tahoma" panose="020B0604030504040204" pitchFamily="34" charset="0"/>
              </a:rPr>
              <a:t>Cách 2:</a:t>
            </a:r>
            <a:r>
              <a:rPr lang="en-US" sz="4200" b="1">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200">
                <a:latin typeface="Tahoma" panose="020B0604030504040204" pitchFamily="34" charset="0"/>
                <a:ea typeface="Tahoma" panose="020B0604030504040204" pitchFamily="34" charset="0"/>
                <a:cs typeface="Tahoma" panose="020B0604030504040204" pitchFamily="34" charset="0"/>
              </a:rPr>
              <a:t>Để chọn hai bạn phụ trách nhóm, trong đó có một bạn làm nhóm trưởng, </a:t>
            </a:r>
            <a:endParaRPr lang="en-US" sz="4200" b="1">
              <a:solidFill>
                <a:srgbClr val="C00000"/>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0E962096-552C-4CD0-9099-F1A7A988B9CB}"/>
                  </a:ext>
                </a:extLst>
              </p:cNvPr>
              <p:cNvSpPr txBox="1"/>
              <p:nvPr/>
            </p:nvSpPr>
            <p:spPr>
              <a:xfrm>
                <a:off x="469488" y="8591906"/>
                <a:ext cx="23681596" cy="4927952"/>
              </a:xfrm>
              <a:prstGeom prst="rect">
                <a:avLst/>
              </a:prstGeom>
              <a:noFill/>
            </p:spPr>
            <p:txBody>
              <a:bodyPr wrap="square">
                <a:spAutoFit/>
              </a:bodyPr>
              <a:lstStyle/>
              <a:p>
                <a:pPr marL="0" marR="0">
                  <a:lnSpc>
                    <a:spcPct val="150000"/>
                  </a:lnSpc>
                  <a:spcBef>
                    <a:spcPts val="0"/>
                  </a:spcBef>
                  <a:spcAft>
                    <a:spcPts val="0"/>
                  </a:spcAft>
                </a:pPr>
                <a:r>
                  <a:rPr lang="en-US" sz="4200">
                    <a:latin typeface="Tahoma" panose="020B0604030504040204" pitchFamily="34" charset="0"/>
                    <a:ea typeface="Tahoma" panose="020B0604030504040204" pitchFamily="34" charset="0"/>
                    <a:cs typeface="Tahoma" panose="020B0604030504040204" pitchFamily="34" charset="0"/>
                  </a:rPr>
                  <a:t>một bạn làm nhóm</a:t>
                </a:r>
                <a:r>
                  <a:rPr lang="en-US" sz="4200" b="1">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200" kern="1200">
                    <a:effectLst/>
                    <a:latin typeface="Tahoma" panose="020B0604030504040204" pitchFamily="34" charset="0"/>
                    <a:ea typeface="Tahoma" panose="020B0604030504040204" pitchFamily="34" charset="0"/>
                    <a:cs typeface="Tahoma" panose="020B0604030504040204" pitchFamily="34" charset="0"/>
                  </a:rPr>
                  <a:t>phó chúng ta thực hiện hai công đoạn sau:</a:t>
                </a:r>
                <a:endParaRPr lang="en-US" sz="4200">
                  <a:effectLst/>
                  <a:latin typeface="Tahoma" panose="020B0604030504040204" pitchFamily="34" charset="0"/>
                  <a:ea typeface="Tahoma" panose="020B0604030504040204" pitchFamily="34" charset="0"/>
                  <a:cs typeface="Tahoma" panose="020B0604030504040204" pitchFamily="34" charset="0"/>
                </a:endParaRPr>
              </a:p>
              <a:p>
                <a:pPr marL="180340" marR="0" algn="just">
                  <a:lnSpc>
                    <a:spcPct val="150000"/>
                  </a:lnSpc>
                  <a:spcBef>
                    <a:spcPts val="0"/>
                  </a:spcBef>
                  <a:spcAft>
                    <a:spcPts val="0"/>
                  </a:spcAft>
                </a:pPr>
                <a:r>
                  <a:rPr lang="en-US" sz="4200" kern="1200">
                    <a:effectLst/>
                    <a:latin typeface="Tahoma" panose="020B0604030504040204" pitchFamily="34" charset="0"/>
                    <a:ea typeface="Tahoma" panose="020B0604030504040204" pitchFamily="34" charset="0"/>
                    <a:cs typeface="Tahoma" panose="020B0604030504040204" pitchFamily="34" charset="0"/>
                  </a:rPr>
                  <a:t>1. Chọn một bạn (trong bốn bạn) làm nhóm trưởng: có </a:t>
                </a:r>
                <a14:m>
                  <m:oMath xmlns:m="http://schemas.openxmlformats.org/officeDocument/2006/math">
                    <m:r>
                      <a:rPr lang="en-US" sz="42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200" kern="1200">
                    <a:effectLst/>
                    <a:latin typeface="Tahoma" panose="020B0604030504040204" pitchFamily="34" charset="0"/>
                    <a:ea typeface="Tahoma" panose="020B0604030504040204" pitchFamily="34" charset="0"/>
                    <a:cs typeface="Tahoma" panose="020B0604030504040204" pitchFamily="34" charset="0"/>
                  </a:rPr>
                  <a:t> (cách).</a:t>
                </a:r>
                <a:endParaRPr lang="en-US" sz="4200">
                  <a:effectLst/>
                  <a:latin typeface="Tahoma" panose="020B0604030504040204" pitchFamily="34" charset="0"/>
                  <a:ea typeface="Tahoma" panose="020B0604030504040204" pitchFamily="34" charset="0"/>
                  <a:cs typeface="Tahoma" panose="020B0604030504040204" pitchFamily="34" charset="0"/>
                </a:endParaRPr>
              </a:p>
              <a:p>
                <a:pPr marL="180340">
                  <a:lnSpc>
                    <a:spcPct val="150000"/>
                  </a:lnSpc>
                </a:pPr>
                <a:r>
                  <a:rPr lang="en-US" sz="4200" kern="1200">
                    <a:effectLst/>
                    <a:latin typeface="Tahoma" panose="020B0604030504040204" pitchFamily="34" charset="0"/>
                    <a:ea typeface="Tahoma" panose="020B0604030504040204" pitchFamily="34" charset="0"/>
                    <a:cs typeface="Tahoma" panose="020B0604030504040204" pitchFamily="34" charset="0"/>
                  </a:rPr>
                  <a:t>2. Chọn một bạn (trong ba bạn còn lại) làm nhóm phó: có </a:t>
                </a:r>
                <a14:m>
                  <m:oMath xmlns:m="http://schemas.openxmlformats.org/officeDocument/2006/math">
                    <m:r>
                      <a:rPr lang="en-US" sz="42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4200" kern="1200">
                    <a:effectLst/>
                    <a:latin typeface="Tahoma" panose="020B0604030504040204" pitchFamily="34" charset="0"/>
                    <a:ea typeface="Tahoma" panose="020B0604030504040204" pitchFamily="34" charset="0"/>
                    <a:cs typeface="Tahoma" panose="020B0604030504040204" pitchFamily="34" charset="0"/>
                  </a:rPr>
                  <a:t> (cách).</a:t>
                </a:r>
                <a:r>
                  <a:rPr lang="en-US" sz="4200">
                    <a:latin typeface="Tahoma" panose="020B0604030504040204" pitchFamily="34" charset="0"/>
                    <a:ea typeface="Tahoma" panose="020B0604030504040204" pitchFamily="34" charset="0"/>
                    <a:cs typeface="Tahoma" panose="020B0604030504040204" pitchFamily="34" charset="0"/>
                  </a:rPr>
                  <a:t> </a:t>
                </a:r>
              </a:p>
              <a:p>
                <a:pPr marL="180340">
                  <a:lnSpc>
                    <a:spcPct val="150000"/>
                  </a:lnSpc>
                </a:pPr>
                <a:r>
                  <a:rPr lang="en-US" sz="4200">
                    <a:latin typeface="Tahoma" panose="020B0604030504040204" pitchFamily="34" charset="0"/>
                    <a:ea typeface="Tahoma" panose="020B0604030504040204" pitchFamily="34" charset="0"/>
                    <a:cs typeface="Tahoma" panose="020B0604030504040204" pitchFamily="34" charset="0"/>
                  </a:rPr>
                  <a:t>Vậy theo quy tắc nhân, số cách chọn hai bạn phụ trách nhóm, trong đó có một bạn làm nhóm trưởng, một bạn làm nhóm phó là </a:t>
                </a:r>
                <a14:m>
                  <m:oMath xmlns:m="http://schemas.openxmlformats.org/officeDocument/2006/math">
                    <m:r>
                      <a:rPr lang="en-US" sz="4200" i="1">
                        <a:latin typeface="Cambria Math" panose="02040503050406030204" pitchFamily="18" charset="0"/>
                      </a:rPr>
                      <m:t>4⋅3=12</m:t>
                    </m:r>
                  </m:oMath>
                </a14:m>
                <a:r>
                  <a:rPr lang="en-US" sz="42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0" name="TextBox 29">
                <a:extLst>
                  <a:ext uri="{FF2B5EF4-FFF2-40B4-BE49-F238E27FC236}">
                    <a16:creationId xmlns:a16="http://schemas.microsoft.com/office/drawing/2014/main" id="{0E962096-552C-4CD0-9099-F1A7A988B9CB}"/>
                  </a:ext>
                </a:extLst>
              </p:cNvPr>
              <p:cNvSpPr txBox="1">
                <a:spLocks noRot="1" noChangeAspect="1" noMove="1" noResize="1" noEditPoints="1" noAdjustHandles="1" noChangeArrowheads="1" noChangeShapeType="1" noTextEdit="1"/>
              </p:cNvSpPr>
              <p:nvPr/>
            </p:nvSpPr>
            <p:spPr>
              <a:xfrm>
                <a:off x="469488" y="8591906"/>
                <a:ext cx="23681596" cy="4927952"/>
              </a:xfrm>
              <a:prstGeom prst="rect">
                <a:avLst/>
              </a:prstGeom>
              <a:blipFill>
                <a:blip r:embed="rId3"/>
                <a:stretch>
                  <a:fillRect l="-978" b="-2225"/>
                </a:stretch>
              </a:blipFill>
            </p:spPr>
            <p:txBody>
              <a:bodyPr/>
              <a:lstStyle/>
              <a:p>
                <a:r>
                  <a:rPr lang="en-US">
                    <a:noFill/>
                  </a:rPr>
                  <a:t> </a:t>
                </a:r>
              </a:p>
            </p:txBody>
          </p:sp>
        </mc:Fallback>
      </mc:AlternateContent>
    </p:spTree>
    <p:extLst>
      <p:ext uri="{BB962C8B-B14F-4D97-AF65-F5344CB8AC3E}">
        <p14:creationId xmlns:p14="http://schemas.microsoft.com/office/powerpoint/2010/main" val="38743189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wipe(left)">
                                      <p:cBhvr>
                                        <p:cTn id="11" dur="50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xEl>
                                              <p:pRg st="1" end="1"/>
                                            </p:txEl>
                                          </p:spTgt>
                                        </p:tgtEl>
                                        <p:attrNameLst>
                                          <p:attrName>style.visibility</p:attrName>
                                        </p:attrNameLst>
                                      </p:cBhvr>
                                      <p:to>
                                        <p:strVal val="visible"/>
                                      </p:to>
                                    </p:set>
                                    <p:animEffect transition="in" filter="wipe(left)">
                                      <p:cBhvr>
                                        <p:cTn id="16" dur="500"/>
                                        <p:tgtEl>
                                          <p:spTgt spid="3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wipe(left)">
                                      <p:cBhvr>
                                        <p:cTn id="21" dur="500"/>
                                        <p:tgtEl>
                                          <p:spTgt spid="3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wipe(left)">
                                      <p:cBhvr>
                                        <p:cTn id="26"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19">
            <a:extLst>
              <a:ext uri="{FF2B5EF4-FFF2-40B4-BE49-F238E27FC236}">
                <a16:creationId xmlns:a16="http://schemas.microsoft.com/office/drawing/2014/main" xmlns="" id="{095D8B71-1F1A-4584-A245-E93D45144F77}"/>
              </a:ext>
            </a:extLst>
          </p:cNvPr>
          <p:cNvSpPr/>
          <p:nvPr/>
        </p:nvSpPr>
        <p:spPr>
          <a:xfrm>
            <a:off x="381000" y="2836894"/>
            <a:ext cx="23622000" cy="402110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396594" y="3788378"/>
            <a:ext cx="23606406" cy="2764822"/>
          </a:xfrm>
          <a:prstGeom prst="rect">
            <a:avLst/>
          </a:prstGeom>
          <a:noFill/>
        </p:spPr>
        <p:txBody>
          <a:bodyPr wrap="square" rtlCol="0">
            <a:noAutofit/>
          </a:bodyPr>
          <a:lstStyle/>
          <a:p>
            <a:pPr algn="just">
              <a:lnSpc>
                <a:spcPct val="107000"/>
              </a:lnSpc>
              <a:spcAft>
                <a:spcPts val="800"/>
              </a:spcAft>
            </a:pPr>
            <a:r>
              <a:rPr lang="vi-VN" sz="4800" kern="1200">
                <a:effectLst/>
                <a:latin typeface="Tahoma" panose="020B0604030504040204" pitchFamily="34" charset="0"/>
                <a:ea typeface="Tahoma" panose="020B0604030504040204" pitchFamily="34" charset="0"/>
                <a:cs typeface="Tahoma" panose="020B0604030504040204" pitchFamily="34" charset="0"/>
              </a:rPr>
              <a:t>Trong HĐ2b, mỗi cách xếp hai bạn từ bốn bạn làm nhóm trưởng, nhóm phó được gọi là một chỉnh hợp chập 2 của 4. Để tính số các chỉnh hợp chúng ta dùng quy tắc nhân.</a:t>
            </a:r>
          </a:p>
          <a:p>
            <a:pPr>
              <a:lnSpc>
                <a:spcPct val="107000"/>
              </a:lnSpc>
              <a:spcAft>
                <a:spcPts val="800"/>
              </a:spcAft>
            </a:pPr>
            <a:r>
              <a:rPr lang="vi-VN" sz="4800" kern="1200">
                <a:effectLst/>
                <a:latin typeface="Tahoma" panose="020B0604030504040204" pitchFamily="34" charset="0"/>
                <a:ea typeface="Tahoma" panose="020B0604030504040204" pitchFamily="34" charset="0"/>
                <a:cs typeface="Tahoma" panose="020B0604030504040204" pitchFamily="34" charset="0"/>
              </a:rPr>
              <a:t>Tổng quát ta có:</a:t>
            </a:r>
          </a:p>
        </p:txBody>
      </p:sp>
      <p:grpSp>
        <p:nvGrpSpPr>
          <p:cNvPr id="3" name="Group 2">
            <a:extLst>
              <a:ext uri="{FF2B5EF4-FFF2-40B4-BE49-F238E27FC236}">
                <a16:creationId xmlns:a16="http://schemas.microsoft.com/office/drawing/2014/main" xmlns="" id="{312870F2-3EC7-4172-B939-7DC4A6A814DD}"/>
              </a:ext>
            </a:extLst>
          </p:cNvPr>
          <p:cNvGrpSpPr/>
          <p:nvPr/>
        </p:nvGrpSpPr>
        <p:grpSpPr>
          <a:xfrm>
            <a:off x="381000" y="2767516"/>
            <a:ext cx="4181236" cy="914400"/>
            <a:chOff x="306494" y="6958914"/>
            <a:chExt cx="4181236" cy="914400"/>
          </a:xfrm>
        </p:grpSpPr>
        <p:grpSp>
          <p:nvGrpSpPr>
            <p:cNvPr id="75" name="Group 60">
              <a:extLst>
                <a:ext uri="{FF2B5EF4-FFF2-40B4-BE49-F238E27FC236}">
                  <a16:creationId xmlns:a16="http://schemas.microsoft.com/office/drawing/2014/main" xmlns="" id="{AFA9C2F5-0037-4884-8375-1EF3BD2B80A8}"/>
                </a:ext>
              </a:extLst>
            </p:cNvPr>
            <p:cNvGrpSpPr/>
            <p:nvPr/>
          </p:nvGrpSpPr>
          <p:grpSpPr>
            <a:xfrm>
              <a:off x="381000" y="7011767"/>
              <a:ext cx="4106730" cy="830270"/>
              <a:chOff x="1224542" y="6305967"/>
              <a:chExt cx="4087055" cy="84546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991956" y="5127094"/>
                <a:ext cx="828631" cy="3220034"/>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3220035" cy="783520"/>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Graphic 26" descr="Clipboard outline">
              <a:extLst>
                <a:ext uri="{FF2B5EF4-FFF2-40B4-BE49-F238E27FC236}">
                  <a16:creationId xmlns:a16="http://schemas.microsoft.com/office/drawing/2014/main" xmlns="" id="{3DAB963E-66BA-4B37-9DA9-E81F1326627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6494" y="6958914"/>
              <a:ext cx="914400" cy="914400"/>
            </a:xfrm>
            <a:prstGeom prst="rect">
              <a:avLst/>
            </a:prstGeom>
          </p:spPr>
        </p:pic>
      </p:grpSp>
      <mc:AlternateContent xmlns:mc="http://schemas.openxmlformats.org/markup-compatibility/2006" xmlns:a14="http://schemas.microsoft.com/office/drawing/2010/main">
        <mc:Choice Requires="a14">
          <p:sp>
            <p:nvSpPr>
              <p:cNvPr id="31" name="Rectangle: Rounded Corners 30">
                <a:extLst>
                  <a:ext uri="{FF2B5EF4-FFF2-40B4-BE49-F238E27FC236}">
                    <a16:creationId xmlns:a16="http://schemas.microsoft.com/office/drawing/2014/main" xmlns="" id="{325D4EE0-C4FC-4681-8144-F1D064BDFD8B}"/>
                  </a:ext>
                </a:extLst>
              </p:cNvPr>
              <p:cNvSpPr/>
              <p:nvPr/>
            </p:nvSpPr>
            <p:spPr>
              <a:xfrm>
                <a:off x="381000" y="7086600"/>
                <a:ext cx="23622000" cy="6266816"/>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marL="0" marR="0" algn="just">
                  <a:lnSpc>
                    <a:spcPct val="107000"/>
                  </a:lnSpc>
                  <a:spcBef>
                    <a:spcPts val="0"/>
                  </a:spcBef>
                  <a:spcAft>
                    <a:spcPts val="800"/>
                  </a:spcAft>
                </a:pPr>
                <a:r>
                  <a:rPr lang="en-US" sz="4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 </a:t>
                </a:r>
                <a:r>
                  <a:rPr lang="en-US" sz="4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chỉnh hợp chập </a:t>
                </a:r>
                <a14:m>
                  <m:oMath xmlns:m="http://schemas.openxmlformats.org/officeDocument/2006/math">
                    <m:r>
                      <a:rPr lang="en-US" sz="4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của </a:t>
                </a:r>
                <a14:m>
                  <m:oMath xmlns:m="http://schemas.openxmlformats.org/officeDocument/2006/math">
                    <m:r>
                      <a:rPr lang="en-US" sz="4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là một cách sắp xếp có thứ tự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tử từ một tập hợp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tử</a:t>
                </a:r>
                <a:r>
                  <a:rPr lang="en-US" sz="4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(với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là các số tự nhiên,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 các chỉnh hợp chập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của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kí hiệu là </a:t>
                </a:r>
                <a14:m>
                  <m:oMath xmlns:m="http://schemas.openxmlformats.org/officeDocument/2006/math">
                    <m:sSubSup>
                      <m:sSubSupPr>
                        <m:ctrlPr>
                          <a:rPr lang="en-US" sz="4800" i="1">
                            <a:solidFill>
                              <a:schemeClr val="tx1"/>
                            </a:solidFill>
                            <a:effectLst/>
                            <a:latin typeface="Cambria Math"/>
                            <a:ea typeface="Calibri" panose="020F0502020204030204" pitchFamily="34" charset="0"/>
                            <a:cs typeface="Times New Roman" panose="02020603050405020304" pitchFamily="18" charset="0"/>
                          </a:rPr>
                        </m:ctrlPr>
                      </m:sSubSupPr>
                      <m:e>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p>
                    </m:sSubSup>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được tính bằng công thức</a:t>
                </a:r>
                <a:endParaRPr lang="en-US" sz="4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nl-NL" sz="4800" b="1">
                    <a:solidFill>
                      <a:srgbClr val="0000FF"/>
                    </a:solidFill>
                    <a:effectLst/>
                    <a:latin typeface="Times New Roman" panose="02020603050405020304" pitchFamily="18" charset="0"/>
                    <a:ea typeface="Calibri" panose="020F0502020204030204" pitchFamily="34" charset="0"/>
                  </a:rPr>
                  <a:t>	</a:t>
                </a:r>
                <a14:m>
                  <m:oMath xmlns:m="http://schemas.openxmlformats.org/officeDocument/2006/math">
                    <m:sSubSup>
                      <m:sSubSupPr>
                        <m:ctrlPr>
                          <a:rPr lang="en-US" sz="4800" b="1" i="1">
                            <a:solidFill>
                              <a:srgbClr val="0000FF"/>
                            </a:solidFill>
                            <a:effectLst/>
                            <a:latin typeface="Cambria Math"/>
                            <a:ea typeface="Calibri" panose="020F0502020204030204" pitchFamily="34" charset="0"/>
                          </a:rPr>
                        </m:ctrlPr>
                      </m:sSubSupPr>
                      <m:e>
                        <m:r>
                          <a:rPr lang="nl-NL" sz="4800" b="1" i="1">
                            <a:solidFill>
                              <a:srgbClr val="0000FF"/>
                            </a:solidFill>
                            <a:effectLst/>
                            <a:latin typeface="Cambria Math" panose="02040503050406030204" pitchFamily="18" charset="0"/>
                            <a:ea typeface="Calibri" panose="020F0502020204030204" pitchFamily="34" charset="0"/>
                          </a:rPr>
                          <m:t>𝑨</m:t>
                        </m:r>
                      </m:e>
                      <m:sub>
                        <m:r>
                          <a:rPr lang="nl-NL" sz="4800" b="1" i="1">
                            <a:solidFill>
                              <a:srgbClr val="0000FF"/>
                            </a:solidFill>
                            <a:effectLst/>
                            <a:latin typeface="Cambria Math" panose="02040503050406030204" pitchFamily="18" charset="0"/>
                            <a:ea typeface="Calibri" panose="020F0502020204030204" pitchFamily="34" charset="0"/>
                          </a:rPr>
                          <m:t>𝒏</m:t>
                        </m:r>
                      </m:sub>
                      <m:sup>
                        <m:r>
                          <a:rPr lang="nl-NL" sz="4800" b="1" i="1">
                            <a:solidFill>
                              <a:srgbClr val="0000FF"/>
                            </a:solidFill>
                            <a:effectLst/>
                            <a:latin typeface="Cambria Math" panose="02040503050406030204" pitchFamily="18" charset="0"/>
                            <a:ea typeface="Calibri" panose="020F0502020204030204" pitchFamily="34" charset="0"/>
                          </a:rPr>
                          <m:t>𝒌</m:t>
                        </m:r>
                      </m:sup>
                    </m:sSubSup>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𝟏</m:t>
                        </m:r>
                      </m:e>
                    </m:d>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𝟏</m:t>
                        </m:r>
                      </m:e>
                    </m:d>
                    <m:r>
                      <a:rPr lang="nl-NL" sz="4800" b="1" i="1">
                        <a:solidFill>
                          <a:srgbClr val="0000FF"/>
                        </a:solidFill>
                        <a:effectLst/>
                        <a:latin typeface="Cambria Math" panose="02040503050406030204" pitchFamily="18" charset="0"/>
                        <a:ea typeface="Calibri" panose="020F0502020204030204" pitchFamily="34" charset="0"/>
                      </a:rPr>
                      <m:t>  </m:t>
                    </m:r>
                    <m:r>
                      <m:rPr>
                        <m:nor/>
                      </m:rPr>
                      <a:rPr lang="nl-NL" sz="4800" b="1">
                        <a:solidFill>
                          <a:srgbClr val="0000FF"/>
                        </a:solidFill>
                        <a:effectLst/>
                        <a:latin typeface="Cambria Math" panose="02040503050406030204" pitchFamily="18" charset="0"/>
                        <a:ea typeface="Calibri" panose="020F0502020204030204" pitchFamily="34" charset="0"/>
                      </a:rPr>
                      <m:t>hay</m:t>
                    </m:r>
                    <m:r>
                      <a:rPr lang="nl-NL" sz="4800" b="1" i="1">
                        <a:solidFill>
                          <a:srgbClr val="0000FF"/>
                        </a:solidFill>
                        <a:effectLst/>
                        <a:latin typeface="Cambria Math" panose="02040503050406030204" pitchFamily="18" charset="0"/>
                        <a:ea typeface="Calibri" panose="020F0502020204030204" pitchFamily="34" charset="0"/>
                      </a:rPr>
                      <m:t> </m:t>
                    </m:r>
                    <m:sSubSup>
                      <m:sSubSupPr>
                        <m:ctrlPr>
                          <a:rPr lang="en-US" sz="4800" b="1" i="1">
                            <a:solidFill>
                              <a:srgbClr val="0000FF"/>
                            </a:solidFill>
                            <a:effectLst/>
                            <a:latin typeface="Cambria Math"/>
                            <a:ea typeface="Calibri" panose="020F0502020204030204" pitchFamily="34" charset="0"/>
                          </a:rPr>
                        </m:ctrlPr>
                      </m:sSubSupPr>
                      <m:e>
                        <m:r>
                          <a:rPr lang="nl-NL" sz="4800" b="1" i="1">
                            <a:solidFill>
                              <a:srgbClr val="0000FF"/>
                            </a:solidFill>
                            <a:effectLst/>
                            <a:latin typeface="Cambria Math" panose="02040503050406030204" pitchFamily="18" charset="0"/>
                            <a:ea typeface="Calibri" panose="020F0502020204030204" pitchFamily="34" charset="0"/>
                          </a:rPr>
                          <m:t>𝑨</m:t>
                        </m:r>
                      </m:e>
                      <m:sub>
                        <m:r>
                          <a:rPr lang="nl-NL" sz="4800" b="1" i="1">
                            <a:solidFill>
                              <a:srgbClr val="0000FF"/>
                            </a:solidFill>
                            <a:effectLst/>
                            <a:latin typeface="Cambria Math" panose="02040503050406030204" pitchFamily="18" charset="0"/>
                            <a:ea typeface="Calibri" panose="020F0502020204030204" pitchFamily="34" charset="0"/>
                          </a:rPr>
                          <m:t>𝒏</m:t>
                        </m:r>
                      </m:sub>
                      <m:sup>
                        <m:r>
                          <a:rPr lang="nl-NL" sz="4800" b="1" i="1">
                            <a:solidFill>
                              <a:srgbClr val="0000FF"/>
                            </a:solidFill>
                            <a:effectLst/>
                            <a:latin typeface="Cambria Math" panose="02040503050406030204" pitchFamily="18" charset="0"/>
                            <a:ea typeface="Calibri" panose="020F0502020204030204" pitchFamily="34" charset="0"/>
                          </a:rPr>
                          <m:t>𝒌</m:t>
                        </m:r>
                      </m:sup>
                    </m:sSubSup>
                    <m:r>
                      <a:rPr lang="nl-NL" sz="4800" b="1" i="1">
                        <a:solidFill>
                          <a:srgbClr val="0000FF"/>
                        </a:solidFill>
                        <a:effectLst/>
                        <a:latin typeface="Cambria Math" panose="02040503050406030204" pitchFamily="18" charset="0"/>
                        <a:ea typeface="Calibri" panose="020F0502020204030204" pitchFamily="34" charset="0"/>
                      </a:rPr>
                      <m:t>=</m:t>
                    </m:r>
                    <m:f>
                      <m:fPr>
                        <m:ctrlPr>
                          <a:rPr lang="en-US" sz="4800" b="1" i="1">
                            <a:solidFill>
                              <a:srgbClr val="0000FF"/>
                            </a:solidFill>
                            <a:effectLst/>
                            <a:latin typeface="Cambria Math"/>
                            <a:ea typeface="Calibri" panose="020F0502020204030204" pitchFamily="34" charset="0"/>
                          </a:rPr>
                        </m:ctrlPr>
                      </m:fPr>
                      <m:num>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num>
                      <m:den>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e>
                        </m:d>
                        <m:r>
                          <a:rPr lang="nl-NL" sz="4800" b="1" i="1">
                            <a:solidFill>
                              <a:srgbClr val="0000FF"/>
                            </a:solidFill>
                            <a:effectLst/>
                            <a:latin typeface="Cambria Math" panose="02040503050406030204" pitchFamily="18" charset="0"/>
                            <a:ea typeface="Calibri" panose="020F0502020204030204" pitchFamily="34" charset="0"/>
                          </a:rPr>
                          <m:t>!</m:t>
                        </m:r>
                      </m:den>
                    </m:f>
                    <m:r>
                      <a:rPr lang="nl-NL" sz="4800" b="1" i="1">
                        <a:solidFill>
                          <a:srgbClr val="0000FF"/>
                        </a:solidFill>
                        <a:effectLst/>
                        <a:latin typeface="Cambria Math" panose="02040503050406030204" pitchFamily="18" charset="0"/>
                        <a:ea typeface="Calibri" panose="020F0502020204030204" pitchFamily="34" charset="0"/>
                      </a:rPr>
                      <m:t> </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𝒏</m:t>
                        </m:r>
                      </m:e>
                    </m:d>
                    <m:r>
                      <a:rPr lang="nl-NL" sz="4800" b="1" i="1">
                        <a:solidFill>
                          <a:srgbClr val="0000FF"/>
                        </a:solidFill>
                        <a:effectLst/>
                        <a:latin typeface="Cambria Math" panose="02040503050406030204" pitchFamily="18" charset="0"/>
                        <a:ea typeface="Calibri" panose="020F0502020204030204" pitchFamily="34" charset="0"/>
                      </a:rPr>
                      <m:t>.</m:t>
                    </m:r>
                  </m:oMath>
                </a14:m>
                <a:endParaRPr lang="en-US" sz="4800" b="1">
                  <a:solidFill>
                    <a:srgbClr val="0000FF"/>
                  </a:solidFill>
                  <a:effectLst/>
                  <a:latin typeface="Times New Roman" panose="02020603050405020304" pitchFamily="18" charset="0"/>
                  <a:ea typeface="Calibri" panose="020F0502020204030204" pitchFamily="34" charset="0"/>
                </a:endParaRPr>
              </a:p>
            </p:txBody>
          </p:sp>
        </mc:Choice>
        <mc:Fallback xmlns="">
          <p:sp>
            <p:nvSpPr>
              <p:cNvPr id="31" name="Rectangle: Rounded Corners 30">
                <a:extLst>
                  <a:ext uri="{FF2B5EF4-FFF2-40B4-BE49-F238E27FC236}">
                    <a16:creationId xmlns:a16="http://schemas.microsoft.com/office/drawing/2014/main" id="{325D4EE0-C4FC-4681-8144-F1D064BDFD8B}"/>
                  </a:ext>
                </a:extLst>
              </p:cNvPr>
              <p:cNvSpPr>
                <a:spLocks noRot="1" noChangeAspect="1" noMove="1" noResize="1" noEditPoints="1" noAdjustHandles="1" noChangeArrowheads="1" noChangeShapeType="1" noTextEdit="1"/>
              </p:cNvSpPr>
              <p:nvPr/>
            </p:nvSpPr>
            <p:spPr>
              <a:xfrm>
                <a:off x="381000" y="7086600"/>
                <a:ext cx="23622000" cy="6266816"/>
              </a:xfrm>
              <a:prstGeom prst="roundRect">
                <a:avLst>
                  <a:gd name="adj" fmla="val 9039"/>
                </a:avLst>
              </a:prstGeom>
              <a:blipFill>
                <a:blip r:embed="rId5"/>
                <a:stretch>
                  <a:fillRect l="-542" t="-291" r="-490"/>
                </a:stretch>
              </a:blipFill>
              <a:ln w="19050">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4864656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wipe(left)">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1" end="1"/>
                                            </p:txEl>
                                          </p:spTgt>
                                        </p:tgtEl>
                                        <p:attrNameLst>
                                          <p:attrName>style.visibility</p:attrName>
                                        </p:attrNameLst>
                                      </p:cBhvr>
                                      <p:to>
                                        <p:strVal val="visible"/>
                                      </p:to>
                                    </p:set>
                                    <p:animEffect transition="in" filter="wipe(left)">
                                      <p:cBhvr>
                                        <p:cTn id="12" dur="500"/>
                                        <p:tgtEl>
                                          <p:spTgt spid="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wipe(left)">
                                      <p:cBhvr>
                                        <p:cTn id="22" dur="500"/>
                                        <p:tgtEl>
                                          <p:spTgt spid="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animEffect transition="in" filter="wipe(left)">
                                      <p:cBhvr>
                                        <p:cTn id="27"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71500" y="8915400"/>
            <a:ext cx="23506006" cy="4572000"/>
            <a:chOff x="1222851" y="5331408"/>
            <a:chExt cx="23580257" cy="5095249"/>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61950" y="2895600"/>
            <a:ext cx="23699787" cy="5714999"/>
            <a:chOff x="304800" y="2971801"/>
            <a:chExt cx="23699787" cy="571499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2308324"/>
          </a:xfrm>
          <a:prstGeom prst="rect">
            <a:avLst/>
          </a:prstGeom>
          <a:noFill/>
        </p:spPr>
        <p:txBody>
          <a:bodyPr wrap="square" rtlCol="0">
            <a:spAutoFit/>
          </a:bodyPr>
          <a:lstStyle/>
          <a:p>
            <a:pPr algn="just">
              <a:spcBef>
                <a:spcPts val="600"/>
              </a:spcBef>
            </a:pPr>
            <a:r>
              <a:rPr lang="vi-VN" sz="4800" dirty="0">
                <a:latin typeface="Tahoma" panose="020B0604030504040204" pitchFamily="34" charset="0"/>
                <a:ea typeface="Tahoma" panose="020B0604030504040204" pitchFamily="34" charset="0"/>
                <a:cs typeface="Tahoma" panose="020B0604030504040204" pitchFamily="34" charset="0"/>
              </a:rPr>
              <a:t>Một lớp có 30 học sinh, giáo viên cần chọn lần lượt 4 học sinh trồng bốn cây khác nhau để tham gia lễ phát động Tết trồng cây của trường. Hỏi giáo viên có bao nhiêu cách chọn?</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9AC3DA6F-783F-4288-B751-9EF2A1CAA30A}"/>
                  </a:ext>
                </a:extLst>
              </p:cNvPr>
              <p:cNvSpPr txBox="1"/>
              <p:nvPr/>
            </p:nvSpPr>
            <p:spPr>
              <a:xfrm>
                <a:off x="686167" y="9602163"/>
                <a:ext cx="23318420" cy="3293274"/>
              </a:xfrm>
              <a:prstGeom prst="rect">
                <a:avLst/>
              </a:prstGeom>
              <a:noFill/>
            </p:spPr>
            <p:txBody>
              <a:bodyPr wrap="square">
                <a:spAutoFit/>
              </a:bodyPr>
              <a:lstStyle/>
              <a:p>
                <a:pPr marL="0" marR="0" algn="just">
                  <a:lnSpc>
                    <a:spcPct val="150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Mỗi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cách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lần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lượt</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trong</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học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sinh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để</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trồng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bốn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cây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khác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nhau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một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chỉnh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hợp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chập</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50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Vậy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cách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30</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sup>
                    </m:sSubSup>
                    <m:r>
                      <a:rPr lang="en-US" sz="4800" i="1">
                        <a:effectLst/>
                        <a:latin typeface="Cambria Math" panose="02040503050406030204" pitchFamily="18" charset="0"/>
                        <a:ea typeface="Calibri" panose="020F0502020204030204" pitchFamily="34" charset="0"/>
                        <a:cs typeface="Times New Roman" panose="02020603050405020304" pitchFamily="18" charset="0"/>
                      </a:rPr>
                      <m:t>=657 720</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8" name="TextBox 27">
                <a:extLst>
                  <a:ext uri="{FF2B5EF4-FFF2-40B4-BE49-F238E27FC236}">
                    <a16:creationId xmlns:a16="http://schemas.microsoft.com/office/drawing/2014/main" id="{9AC3DA6F-783F-4288-B751-9EF2A1CAA30A}"/>
                  </a:ext>
                </a:extLst>
              </p:cNvPr>
              <p:cNvSpPr txBox="1">
                <a:spLocks noRot="1" noChangeAspect="1" noMove="1" noResize="1" noEditPoints="1" noAdjustHandles="1" noChangeArrowheads="1" noChangeShapeType="1" noTextEdit="1"/>
              </p:cNvSpPr>
              <p:nvPr/>
            </p:nvSpPr>
            <p:spPr>
              <a:xfrm>
                <a:off x="686167" y="9602163"/>
                <a:ext cx="23318420" cy="3293274"/>
              </a:xfrm>
              <a:prstGeom prst="rect">
                <a:avLst/>
              </a:prstGeom>
              <a:blipFill>
                <a:blip r:embed="rId3"/>
                <a:stretch>
                  <a:fillRect l="-1203" r="-1176" b="-8519"/>
                </a:stretch>
              </a:blipFill>
            </p:spPr>
            <p:txBody>
              <a:bodyPr/>
              <a:lstStyle/>
              <a:p>
                <a:r>
                  <a:rPr lang="en-US">
                    <a:noFill/>
                  </a:rPr>
                  <a:t> </a:t>
                </a:r>
              </a:p>
            </p:txBody>
          </p:sp>
        </mc:Fallback>
      </mc:AlternateContent>
    </p:spTree>
    <p:extLst>
      <p:ext uri="{BB962C8B-B14F-4D97-AF65-F5344CB8AC3E}">
        <p14:creationId xmlns:p14="http://schemas.microsoft.com/office/powerpoint/2010/main" val="31368330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amond(i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wipe(left)">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xEl>
                                              <p:pRg st="1" end="1"/>
                                            </p:txEl>
                                          </p:spTgt>
                                        </p:tgtEl>
                                        <p:attrNameLst>
                                          <p:attrName>style.visibility</p:attrName>
                                        </p:attrNameLst>
                                      </p:cBhvr>
                                      <p:to>
                                        <p:strVal val="visible"/>
                                      </p:to>
                                    </p:set>
                                    <p:animEffect transition="in" filter="wipe(left)">
                                      <p:cBhvr>
                                        <p:cTn id="27"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xmlns="" id="{5DDBA234-2158-498C-91BF-5A703BDB416C}"/>
              </a:ext>
            </a:extLst>
          </p:cNvPr>
          <p:cNvGrpSpPr/>
          <p:nvPr/>
        </p:nvGrpSpPr>
        <p:grpSpPr>
          <a:xfrm>
            <a:off x="400050" y="2914650"/>
            <a:ext cx="3376665" cy="914400"/>
            <a:chOff x="400050" y="2914650"/>
            <a:chExt cx="3376665" cy="914400"/>
          </a:xfrm>
        </p:grpSpPr>
        <p:sp>
          <p:nvSpPr>
            <p:cNvPr id="30" name="Freeform 20">
              <a:extLst>
                <a:ext uri="{FF2B5EF4-FFF2-40B4-BE49-F238E27FC236}">
                  <a16:creationId xmlns:a16="http://schemas.microsoft.com/office/drawing/2014/main" xmlns="" id="{33C4D620-648A-4A46-A2D7-84FD8B8EE767}"/>
                </a:ext>
              </a:extLst>
            </p:cNvPr>
            <p:cNvSpPr>
              <a:spLocks/>
            </p:cNvSpPr>
            <p:nvPr/>
          </p:nvSpPr>
          <p:spPr bwMode="auto">
            <a:xfrm rot="16200000" flipV="1">
              <a:off x="2044404" y="2026757"/>
              <a:ext cx="739765" cy="2724856"/>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xmlns="" id="{9278DE50-B7CC-473F-AB5F-01295B7CCA19}"/>
                </a:ext>
              </a:extLst>
            </p:cNvPr>
            <p:cNvSpPr txBox="1"/>
            <p:nvPr/>
          </p:nvSpPr>
          <p:spPr>
            <a:xfrm>
              <a:off x="1346202" y="3004278"/>
              <a:ext cx="22351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Chú ý</a:t>
              </a:r>
              <a:endParaRPr lang="en-US" sz="4400" b="1" dirty="0">
                <a:solidFill>
                  <a:srgbClr val="FFC000"/>
                </a:solidFill>
                <a:latin typeface="Tahoma" pitchFamily="34" charset="0"/>
                <a:ea typeface="Tahoma" pitchFamily="34" charset="0"/>
                <a:cs typeface="Tahoma" pitchFamily="34" charset="0"/>
              </a:endParaRPr>
            </a:p>
          </p:txBody>
        </p:sp>
        <p:sp>
          <p:nvSpPr>
            <p:cNvPr id="32" name="Round Diagonal Corner Rectangle 41">
              <a:extLst>
                <a:ext uri="{FF2B5EF4-FFF2-40B4-BE49-F238E27FC236}">
                  <a16:creationId xmlns:a16="http://schemas.microsoft.com/office/drawing/2014/main" xmlns="" id="{7524934A-FD3C-43CE-9E89-336B67F14F42}"/>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Clipboard outline">
              <a:extLst>
                <a:ext uri="{FF2B5EF4-FFF2-40B4-BE49-F238E27FC236}">
                  <a16:creationId xmlns:a16="http://schemas.microsoft.com/office/drawing/2014/main" xmlns="" id="{F1EF640A-FF80-4FC6-BB88-30D7921D60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0050" y="2914650"/>
              <a:ext cx="914400" cy="914400"/>
            </a:xfrm>
            <a:prstGeom prst="rect">
              <a:avLst/>
            </a:prstGeom>
          </p:spPr>
        </p:pic>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94FFC460-2A91-407B-9815-63D625A8312A}"/>
                  </a:ext>
                </a:extLst>
              </p:cNvPr>
              <p:cNvSpPr txBox="1"/>
              <p:nvPr/>
            </p:nvSpPr>
            <p:spPr>
              <a:xfrm>
                <a:off x="609599" y="3558923"/>
                <a:ext cx="23404814" cy="4382162"/>
              </a:xfrm>
              <a:prstGeom prst="rect">
                <a:avLst/>
              </a:prstGeom>
              <a:noFill/>
            </p:spPr>
            <p:txBody>
              <a:bodyPr wrap="square">
                <a:spAutoFit/>
              </a:bodyPr>
              <a:lstStyle/>
              <a:p>
                <a:pPr marL="0" marR="0" algn="just">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4800">
                    <a:effectLst/>
                    <a:latin typeface="Tahoma" panose="020B0604030504040204" pitchFamily="34" charset="0"/>
                    <a:ea typeface="Tahoma" panose="020B0604030504040204" pitchFamily="34" charset="0"/>
                    <a:cs typeface="Tahoma" panose="020B0604030504040204" pitchFamily="34" charset="0"/>
                  </a:rPr>
                  <a:t> Hoán vị sắp xếp tất cả các phần tử của tập hợp, còn chỉnh hợp chọn ra một số phần tử và sắp xếp chúng.</a:t>
                </a:r>
              </a:p>
              <a:p>
                <a:pPr marL="685800" marR="0" indent="-685800">
                  <a:lnSpc>
                    <a:spcPct val="150000"/>
                  </a:lnSpc>
                  <a:spcBef>
                    <a:spcPts val="0"/>
                  </a:spcBef>
                  <a:spcAft>
                    <a:spcPts val="0"/>
                  </a:spcAft>
                  <a:buFont typeface="Symbol" panose="05050102010706020507" pitchFamily="18" charset="2"/>
                  <a:buChar char="·"/>
                </a:pPr>
                <a:r>
                  <a:rPr lang="en-US" sz="4800">
                    <a:effectLst/>
                    <a:latin typeface="Tahoma" panose="020B0604030504040204" pitchFamily="34" charset="0"/>
                    <a:ea typeface="Tahoma" panose="020B0604030504040204" pitchFamily="34" charset="0"/>
                    <a:cs typeface="Tahoma" panose="020B0604030504040204" pitchFamily="34" charset="0"/>
                  </a:rPr>
                  <a:t>Mỗi hoán vị của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effectLst/>
                    <a:latin typeface="Tahoma" panose="020B0604030504040204" pitchFamily="34" charset="0"/>
                    <a:ea typeface="Tahoma" panose="020B0604030504040204" pitchFamily="34" charset="0"/>
                    <a:cs typeface="Tahoma" panose="020B0604030504040204" pitchFamily="34" charset="0"/>
                  </a:rPr>
                  <a:t> phần tử cũng chính là một chỉnh hợp chập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effectLst/>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effectLst/>
                    <a:latin typeface="Tahoma" panose="020B0604030504040204" pitchFamily="34" charset="0"/>
                    <a:ea typeface="Tahoma" panose="020B0604030504040204" pitchFamily="34" charset="0"/>
                    <a:cs typeface="Tahoma" panose="020B0604030504040204" pitchFamily="34" charset="0"/>
                  </a:rPr>
                  <a:t> phần tử đó. </a:t>
                </a:r>
              </a:p>
              <a:p>
                <a:pPr marR="0" algn="just">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Vì vậy </a:t>
                </a:r>
                <a14:m>
                  <m:oMath xmlns:m="http://schemas.openxmlformats.org/officeDocument/2006/math">
                    <m:sSub>
                      <m:sSubPr>
                        <m:ctrlPr>
                          <a:rPr lang="en-US" sz="4800" i="1">
                            <a:effectLst/>
                            <a:latin typeface="Cambria Math"/>
                            <a:ea typeface="Calibri" panose="020F0502020204030204" pitchFamily="34" charset="0"/>
                            <a:cs typeface="Times New Roman" panose="02020603050405020304" pitchFamily="18" charset="0"/>
                          </a:rPr>
                        </m:ctrlPr>
                      </m:sSubPr>
                      <m:e>
                        <m:r>
                          <a:rPr lang="en-US" sz="48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4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sup>
                    </m:sSubSup>
                  </m:oMath>
                </a14:m>
                <a:r>
                  <a:rPr lang="en-US" sz="480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94FFC460-2A91-407B-9815-63D625A8312A}"/>
                  </a:ext>
                </a:extLst>
              </p:cNvPr>
              <p:cNvSpPr txBox="1">
                <a:spLocks noRot="1" noChangeAspect="1" noMove="1" noResize="1" noEditPoints="1" noAdjustHandles="1" noChangeArrowheads="1" noChangeShapeType="1" noTextEdit="1"/>
              </p:cNvSpPr>
              <p:nvPr/>
            </p:nvSpPr>
            <p:spPr>
              <a:xfrm>
                <a:off x="609599" y="3558923"/>
                <a:ext cx="23404814" cy="4382162"/>
              </a:xfrm>
              <a:prstGeom prst="rect">
                <a:avLst/>
              </a:prstGeom>
              <a:blipFill>
                <a:blip r:embed="rId5"/>
                <a:stretch>
                  <a:fillRect l="-1224" r="-1172" b="-6259"/>
                </a:stretch>
              </a:blipFill>
            </p:spPr>
            <p:txBody>
              <a:bodyPr/>
              <a:lstStyle/>
              <a:p>
                <a:r>
                  <a:rPr lang="en-US">
                    <a:noFill/>
                  </a:rPr>
                  <a:t> </a:t>
                </a:r>
              </a:p>
            </p:txBody>
          </p:sp>
        </mc:Fallback>
      </mc:AlternateContent>
    </p:spTree>
    <p:extLst>
      <p:ext uri="{BB962C8B-B14F-4D97-AF65-F5344CB8AC3E}">
        <p14:creationId xmlns:p14="http://schemas.microsoft.com/office/powerpoint/2010/main" val="38476125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left)">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wipe(left)">
                                      <p:cBhvr>
                                        <p:cTn id="17"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3861D3C-9C7B-4299-9D0E-9498A204E87B}"/>
              </a:ext>
            </a:extLst>
          </p:cNvPr>
          <p:cNvGrpSpPr/>
          <p:nvPr/>
        </p:nvGrpSpPr>
        <p:grpSpPr>
          <a:xfrm>
            <a:off x="495209" y="6450434"/>
            <a:ext cx="23506006" cy="7036966"/>
            <a:chOff x="495209" y="6450434"/>
            <a:chExt cx="23506006" cy="7036966"/>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533309" y="6660159"/>
              <a:ext cx="23467906" cy="68272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495209" y="6450434"/>
              <a:ext cx="3294702" cy="754791"/>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04800" y="2971801"/>
            <a:ext cx="23699787" cy="3293159"/>
            <a:chOff x="304800" y="2971801"/>
            <a:chExt cx="23699787" cy="329315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304433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3401642" cy="838200"/>
              <a:chOff x="22440" y="38104"/>
              <a:chExt cx="1096792"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921027" cy="234000"/>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Luyện tập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2308324"/>
          </a:xfrm>
          <a:prstGeom prst="rect">
            <a:avLst/>
          </a:prstGeom>
          <a:noFill/>
        </p:spPr>
        <p:txBody>
          <a:bodyPr wrap="square" rtlCol="0">
            <a:spAutoFit/>
          </a:bodyPr>
          <a:lstStyle/>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Trong một giải đua ngựa gồm 12 con ngựa, người ta chỉ quan tâm đến 3 con ngựa: con nhanh nhất, nhanh nhì và nhanh thứ ba. Hỏi có bao nhiêu kết quả có thể xảy ra?</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xmlns="" id="{35C77573-004B-47AB-A06D-169C5ED317A4}"/>
              </a:ext>
            </a:extLst>
          </p:cNvPr>
          <p:cNvSpPr txBox="1"/>
          <p:nvPr/>
        </p:nvSpPr>
        <p:spPr>
          <a:xfrm>
            <a:off x="647700" y="7310369"/>
            <a:ext cx="23088600" cy="3785652"/>
          </a:xfrm>
          <a:prstGeom prst="rect">
            <a:avLst/>
          </a:prstGeom>
          <a:noFill/>
        </p:spPr>
        <p:txBody>
          <a:bodyPr wrap="square" rtlCol="0">
            <a:spAutoFit/>
          </a:bodyPr>
          <a:lstStyle/>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Giả sử 12 con ngựa tham gia giải đều có thể đạt thành tích nhanh nhất hoặc nhanh nhì hoặc nhanh thứ ba. Khi đó, 3 con ngựa bất kỳ trong 12 con ngựa tham gia giải sẽ có con nhanh nhất, con nhanh nhì và con nhanh thứ ba. Nghĩa là, với mỗi cách chọn ra 3 con ngựa bất kỳ trong 12 con tham gia đều có một kết quả xảy ra, mỗi kết quả xảy ra này là một chỉnh hợp chập 3 của 12.</a:t>
            </a:r>
            <a:endParaRPr lang="vi-VN" sz="4800" dirty="0">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a:extLst>
              <a:ext uri="{FF2B5EF4-FFF2-40B4-BE49-F238E27FC236}">
                <a16:creationId xmlns:a16="http://schemas.microsoft.com/office/drawing/2014/main" xmlns="" id="{C9EB6E73-F8F2-4F17-B2F6-CA9B7D982F3A}"/>
              </a:ext>
            </a:extLst>
          </p:cNvPr>
          <p:cNvGrpSpPr/>
          <p:nvPr/>
        </p:nvGrpSpPr>
        <p:grpSpPr>
          <a:xfrm>
            <a:off x="381000" y="1904999"/>
            <a:ext cx="23219986" cy="815609"/>
            <a:chOff x="381000" y="1904999"/>
            <a:chExt cx="23219986" cy="815609"/>
          </a:xfrm>
        </p:grpSpPr>
        <p:sp>
          <p:nvSpPr>
            <p:cNvPr id="33" name="Rectangle 32">
              <a:extLst>
                <a:ext uri="{FF2B5EF4-FFF2-40B4-BE49-F238E27FC236}">
                  <a16:creationId xmlns:a16="http://schemas.microsoft.com/office/drawing/2014/main" xmlns="" id="{57722CBD-5CE2-4310-B7FA-3FA29BAD4991}"/>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41" name="Round Same Side Corner Rectangle 51">
              <a:extLst>
                <a:ext uri="{FF2B5EF4-FFF2-40B4-BE49-F238E27FC236}">
                  <a16:creationId xmlns:a16="http://schemas.microsoft.com/office/drawing/2014/main" xmlns="" id="{6334C3CC-056D-4C53-B01E-6CD8A7FE0277}"/>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xmlns="" id="{641ECDB4-47E2-4271-8E00-D14846A75B02}"/>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43" name="Round Same Side Corner Rectangle 51">
              <a:extLst>
                <a:ext uri="{FF2B5EF4-FFF2-40B4-BE49-F238E27FC236}">
                  <a16:creationId xmlns:a16="http://schemas.microsoft.com/office/drawing/2014/main" xmlns="" id="{E04BCE33-A827-4DC0-AC28-E7E3BE10C6C6}"/>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xmlns="" id="{035449BF-F2AC-4830-9273-D20D1D74755B}"/>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E8C222ED-F799-4911-9001-35707809DBD1}"/>
                  </a:ext>
                </a:extLst>
              </p:cNvPr>
              <p:cNvSpPr txBox="1"/>
              <p:nvPr/>
            </p:nvSpPr>
            <p:spPr>
              <a:xfrm>
                <a:off x="686164" y="10896600"/>
                <a:ext cx="18897235" cy="1077859"/>
              </a:xfrm>
              <a:prstGeom prst="rect">
                <a:avLst/>
              </a:prstGeom>
              <a:noFill/>
            </p:spPr>
            <p:txBody>
              <a:bodyPr wrap="square">
                <a:spAutoFit/>
              </a:bodyPr>
              <a:lstStyle/>
              <a:p>
                <a:pPr marL="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Vậy số các kết quả có thể xảy ra là </a:t>
                </a: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12</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sup>
                    </m:sSubSup>
                    <m:r>
                      <a:rPr lang="en-US" sz="4800" i="1">
                        <a:effectLst/>
                        <a:latin typeface="Cambria Math" panose="02040503050406030204" pitchFamily="18" charset="0"/>
                        <a:ea typeface="Calibri" panose="020F0502020204030204" pitchFamily="34" charset="0"/>
                        <a:cs typeface="Times New Roman" panose="02020603050405020304" pitchFamily="18" charset="0"/>
                      </a:rPr>
                      <m:t>=1 320</m:t>
                    </m:r>
                  </m:oMath>
                </a14:m>
                <a:r>
                  <a:rPr lang="en-US" sz="480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5" name="TextBox 44">
                <a:extLst>
                  <a:ext uri="{FF2B5EF4-FFF2-40B4-BE49-F238E27FC236}">
                    <a16:creationId xmlns:a16="http://schemas.microsoft.com/office/drawing/2014/main" id="{E8C222ED-F799-4911-9001-35707809DBD1}"/>
                  </a:ext>
                </a:extLst>
              </p:cNvPr>
              <p:cNvSpPr txBox="1">
                <a:spLocks noRot="1" noChangeAspect="1" noMove="1" noResize="1" noEditPoints="1" noAdjustHandles="1" noChangeArrowheads="1" noChangeShapeType="1" noTextEdit="1"/>
              </p:cNvSpPr>
              <p:nvPr/>
            </p:nvSpPr>
            <p:spPr>
              <a:xfrm>
                <a:off x="686164" y="10896600"/>
                <a:ext cx="18897235" cy="1077859"/>
              </a:xfrm>
              <a:prstGeom prst="rect">
                <a:avLst/>
              </a:prstGeom>
              <a:blipFill>
                <a:blip r:embed="rId3"/>
                <a:stretch>
                  <a:fillRect l="-1484" b="-28409"/>
                </a:stretch>
              </a:blipFill>
            </p:spPr>
            <p:txBody>
              <a:bodyPr/>
              <a:lstStyle/>
              <a:p>
                <a:r>
                  <a:rPr lang="en-US">
                    <a:noFill/>
                  </a:rPr>
                  <a:t> </a:t>
                </a:r>
              </a:p>
            </p:txBody>
          </p:sp>
        </mc:Fallback>
      </mc:AlternateContent>
    </p:spTree>
    <p:extLst>
      <p:ext uri="{BB962C8B-B14F-4D97-AF65-F5344CB8AC3E}">
        <p14:creationId xmlns:p14="http://schemas.microsoft.com/office/powerpoint/2010/main" val="42293202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left)">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4D93B53-7AC3-4335-951E-C4AD5C121D9D}"/>
              </a:ext>
            </a:extLst>
          </p:cNvPr>
          <p:cNvGrpSpPr/>
          <p:nvPr/>
        </p:nvGrpSpPr>
        <p:grpSpPr>
          <a:xfrm>
            <a:off x="381000" y="2874377"/>
            <a:ext cx="23622000" cy="3983623"/>
            <a:chOff x="381000" y="2874377"/>
            <a:chExt cx="23622000" cy="3983623"/>
          </a:xfrm>
        </p:grpSpPr>
        <p:sp>
          <p:nvSpPr>
            <p:cNvPr id="31" name="Rounded Rectangle 19">
              <a:extLst>
                <a:ext uri="{FF2B5EF4-FFF2-40B4-BE49-F238E27FC236}">
                  <a16:creationId xmlns:a16="http://schemas.microsoft.com/office/drawing/2014/main" xmlns="" id="{1C9EDFF1-6642-4686-95A1-6E08D6C9618B}"/>
                </a:ext>
              </a:extLst>
            </p:cNvPr>
            <p:cNvSpPr/>
            <p:nvPr/>
          </p:nvSpPr>
          <p:spPr>
            <a:xfrm>
              <a:off x="381000" y="2874377"/>
              <a:ext cx="23622000" cy="3983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a:extLst>
                <a:ext uri="{FF2B5EF4-FFF2-40B4-BE49-F238E27FC236}">
                  <a16:creationId xmlns:a16="http://schemas.microsoft.com/office/drawing/2014/main" xmlns="" id="{EA10DC77-9EC2-45F1-BC4C-4E26ED190F79}"/>
                </a:ext>
              </a:extLst>
            </p:cNvPr>
            <p:cNvGrpSpPr/>
            <p:nvPr/>
          </p:nvGrpSpPr>
          <p:grpSpPr>
            <a:xfrm>
              <a:off x="440180" y="3117122"/>
              <a:ext cx="1617502" cy="476161"/>
              <a:chOff x="0" y="92326"/>
              <a:chExt cx="575416" cy="197663"/>
            </a:xfrm>
          </p:grpSpPr>
          <p:grpSp>
            <p:nvGrpSpPr>
              <p:cNvPr id="33" name="Group 32">
                <a:extLst>
                  <a:ext uri="{FF2B5EF4-FFF2-40B4-BE49-F238E27FC236}">
                    <a16:creationId xmlns:a16="http://schemas.microsoft.com/office/drawing/2014/main" xmlns="" id="{83967FAB-F563-46E0-B9E2-319216364AD1}"/>
                  </a:ext>
                </a:extLst>
              </p:cNvPr>
              <p:cNvGrpSpPr/>
              <p:nvPr/>
            </p:nvGrpSpPr>
            <p:grpSpPr>
              <a:xfrm>
                <a:off x="0" y="92326"/>
                <a:ext cx="575416" cy="197663"/>
                <a:chOff x="0" y="92326"/>
                <a:chExt cx="644449" cy="302837"/>
              </a:xfrm>
            </p:grpSpPr>
            <p:sp>
              <p:nvSpPr>
                <p:cNvPr id="36" name="Arrow: Pentagon 35">
                  <a:extLst>
                    <a:ext uri="{FF2B5EF4-FFF2-40B4-BE49-F238E27FC236}">
                      <a16:creationId xmlns:a16="http://schemas.microsoft.com/office/drawing/2014/main" xmlns="" id="{2117C5F5-373A-4B25-98DA-5AF858D6EB8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xmlns="" id="{C872219E-3C27-4A3E-9E42-5FB8A262060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Arrow: Chevron 37">
                  <a:extLst>
                    <a:ext uri="{FF2B5EF4-FFF2-40B4-BE49-F238E27FC236}">
                      <a16:creationId xmlns:a16="http://schemas.microsoft.com/office/drawing/2014/main" xmlns="" id="{C702F4CE-1530-4FEA-A237-EFE71CC99CC3}"/>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4" name="Flowchart: Terminator 33">
                <a:extLst>
                  <a:ext uri="{FF2B5EF4-FFF2-40B4-BE49-F238E27FC236}">
                    <a16:creationId xmlns:a16="http://schemas.microsoft.com/office/drawing/2014/main" xmlns="" id="{92410BC4-F69A-4AB6-849D-A70A343FAEE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Oval 34">
                <a:extLst>
                  <a:ext uri="{FF2B5EF4-FFF2-40B4-BE49-F238E27FC236}">
                    <a16:creationId xmlns:a16="http://schemas.microsoft.com/office/drawing/2014/main" xmlns="" id="{E02D584A-E99F-4D69-B319-3A1EEC50052F}"/>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974808"/>
            <a:ext cx="21706187" cy="3594178"/>
          </a:xfrm>
          <a:prstGeom prst="rect">
            <a:avLst/>
          </a:prstGeom>
          <a:noFill/>
        </p:spPr>
        <p:txBody>
          <a:bodyPr wrap="square" rtlCol="0">
            <a:noAutofit/>
          </a:bodyPr>
          <a:lstStyle/>
          <a:p>
            <a:pPr>
              <a:lnSpc>
                <a:spcPct val="107000"/>
              </a:lnSpc>
              <a:spcAft>
                <a:spcPts val="800"/>
              </a:spcAft>
            </a:pP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HĐ3: </a:t>
            </a:r>
            <a:r>
              <a:rPr lang="vi-VN" sz="4800">
                <a:latin typeface="Tahoma" panose="020B0604030504040204" pitchFamily="34" charset="0"/>
                <a:ea typeface="Tahoma" panose="020B0604030504040204" pitchFamily="34" charset="0"/>
                <a:cs typeface="Tahoma" panose="020B0604030504040204" pitchFamily="34" charset="0"/>
              </a:rPr>
              <a:t>Trở lại HĐ2:</a:t>
            </a:r>
            <a:endParaRPr lang="en-US" sz="480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a) Hãy cho biết sự khác biệt khi chọn ra hai bạn ở câu HĐ2a và HĐ2b.</a:t>
            </a:r>
          </a:p>
          <a:p>
            <a:pPr>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b) Từ kết quả tính được ở câu HĐ2b (áp dụng chỉnh hợp), hãy chỉ ra cách tính kết quả ở câu HĐ2a. </a:t>
            </a:r>
          </a:p>
          <a:p>
            <a:pPr>
              <a:lnSpc>
                <a:spcPct val="107000"/>
              </a:lnSpc>
              <a:spcAft>
                <a:spcPts val="800"/>
              </a:spcAft>
            </a:pPr>
            <a:endParaRPr lang="en-US" sz="4800" kern="1200">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77687DC5-F655-4BFF-A963-E977FF6C5946}"/>
              </a:ext>
            </a:extLst>
          </p:cNvPr>
          <p:cNvGrpSpPr/>
          <p:nvPr/>
        </p:nvGrpSpPr>
        <p:grpSpPr>
          <a:xfrm>
            <a:off x="287047" y="6940750"/>
            <a:ext cx="23696506" cy="6318050"/>
            <a:chOff x="287047" y="6940750"/>
            <a:chExt cx="23696506" cy="6318050"/>
          </a:xfrm>
        </p:grpSpPr>
        <p:sp>
          <p:nvSpPr>
            <p:cNvPr id="74" name="Rounded Rectangle 34">
              <a:extLst>
                <a:ext uri="{FF2B5EF4-FFF2-40B4-BE49-F238E27FC236}">
                  <a16:creationId xmlns:a16="http://schemas.microsoft.com/office/drawing/2014/main" xmlns="" id="{A6C470C3-8BC0-41D7-85C3-6BF08CB76404}"/>
                </a:ext>
              </a:extLst>
            </p:cNvPr>
            <p:cNvSpPr/>
            <p:nvPr/>
          </p:nvSpPr>
          <p:spPr>
            <a:xfrm>
              <a:off x="325455" y="7171445"/>
              <a:ext cx="23658098" cy="60873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75" name="Group 60">
              <a:extLst>
                <a:ext uri="{FF2B5EF4-FFF2-40B4-BE49-F238E27FC236}">
                  <a16:creationId xmlns:a16="http://schemas.microsoft.com/office/drawing/2014/main" xmlns="" id="{AFA9C2F5-0037-4884-8375-1EF3BD2B80A8}"/>
                </a:ext>
              </a:extLst>
            </p:cNvPr>
            <p:cNvGrpSpPr/>
            <p:nvPr/>
          </p:nvGrpSpPr>
          <p:grpSpPr>
            <a:xfrm>
              <a:off x="287047" y="6940750"/>
              <a:ext cx="3321403" cy="846386"/>
              <a:chOff x="1224542" y="6305967"/>
              <a:chExt cx="3305491" cy="86187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xmlns="" id="{7537B811-3E9D-4FCF-B714-AD3F3B3A52E9}"/>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40" name="TextBox 39">
            <a:extLst>
              <a:ext uri="{FF2B5EF4-FFF2-40B4-BE49-F238E27FC236}">
                <a16:creationId xmlns:a16="http://schemas.microsoft.com/office/drawing/2014/main" xmlns="" id="{C60FB8C3-E24B-42AE-900C-9398E8ED6322}"/>
              </a:ext>
            </a:extLst>
          </p:cNvPr>
          <p:cNvSpPr txBox="1"/>
          <p:nvPr/>
        </p:nvSpPr>
        <p:spPr>
          <a:xfrm>
            <a:off x="440180" y="7684404"/>
            <a:ext cx="23392667" cy="975588"/>
          </a:xfrm>
          <a:prstGeom prst="rect">
            <a:avLst/>
          </a:prstGeom>
          <a:noFill/>
        </p:spPr>
        <p:txBody>
          <a:bodyPr wrap="square">
            <a:spAutoFit/>
          </a:bodyPr>
          <a:lstStyle/>
          <a:p>
            <a:pPr algn="just">
              <a:lnSpc>
                <a:spcPct val="150000"/>
              </a:lnSpc>
            </a:pPr>
            <a:r>
              <a:rPr lang="en-US" sz="4400" b="1">
                <a:solidFill>
                  <a:srgbClr val="C00000"/>
                </a:solidFill>
                <a:latin typeface="Tahoma" panose="020B0604030504040204" pitchFamily="34" charset="0"/>
                <a:ea typeface="Tahoma" panose="020B0604030504040204" pitchFamily="34" charset="0"/>
                <a:cs typeface="Tahoma" panose="020B0604030504040204" pitchFamily="34" charset="0"/>
              </a:rPr>
              <a:t>a) Sự khác biệt ở chỗ:</a:t>
            </a:r>
            <a:endParaRPr lang="en-US" sz="4400" b="1">
              <a:solidFill>
                <a:srgbClr val="C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xmlns="" id="{307A7E55-4B67-47D3-A93E-96AF2D5E513E}"/>
              </a:ext>
            </a:extLst>
          </p:cNvPr>
          <p:cNvSpPr txBox="1"/>
          <p:nvPr/>
        </p:nvSpPr>
        <p:spPr>
          <a:xfrm>
            <a:off x="344717" y="8501220"/>
            <a:ext cx="23583592" cy="4195316"/>
          </a:xfrm>
          <a:prstGeom prst="rect">
            <a:avLst/>
          </a:prstGeom>
          <a:noFill/>
        </p:spPr>
        <p:txBody>
          <a:bodyPr wrap="square">
            <a:spAutoFit/>
          </a:bodyPr>
          <a:lstStyle/>
          <a:p>
            <a:pPr algn="just">
              <a:lnSpc>
                <a:spcPct val="150000"/>
              </a:lnSpc>
            </a:pPr>
            <a:r>
              <a:rPr lang="vi-VN" sz="4600">
                <a:latin typeface="Tahoma" panose="020B0604030504040204" pitchFamily="34" charset="0"/>
                <a:ea typeface="Tahoma" panose="020B0604030504040204" pitchFamily="34" charset="0"/>
                <a:cs typeface="Tahoma" panose="020B0604030504040204" pitchFamily="34" charset="0"/>
              </a:rPr>
              <a:t>- Trong câu HĐ2a: hai bạn chọn ra không cần sắp xếp (nếu có xếp thứ tự thì không ảnh hưởng kết quả, tức là chỉ được 1 kết quả);</a:t>
            </a:r>
          </a:p>
          <a:p>
            <a:pPr algn="just">
              <a:lnSpc>
                <a:spcPct val="150000"/>
              </a:lnSpc>
            </a:pPr>
            <a:r>
              <a:rPr lang="vi-VN" sz="4600">
                <a:latin typeface="Tahoma" panose="020B0604030504040204" pitchFamily="34" charset="0"/>
                <a:ea typeface="Tahoma" panose="020B0604030504040204" pitchFamily="34" charset="0"/>
                <a:cs typeface="Tahoma" panose="020B0604030504040204" pitchFamily="34" charset="0"/>
              </a:rPr>
              <a:t>- Trong câu HĐ2b: mỗi cách xếp thứ tự (hoán vị) hai bạn được chọn là mỗi kết quả khác nhau.</a:t>
            </a:r>
          </a:p>
        </p:txBody>
      </p:sp>
    </p:spTree>
    <p:extLst>
      <p:ext uri="{BB962C8B-B14F-4D97-AF65-F5344CB8AC3E}">
        <p14:creationId xmlns:p14="http://schemas.microsoft.com/office/powerpoint/2010/main" val="26894622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wipe(left)">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1" end="1"/>
                                            </p:txEl>
                                          </p:spTgt>
                                        </p:tgtEl>
                                        <p:attrNameLst>
                                          <p:attrName>style.visibility</p:attrName>
                                        </p:attrNameLst>
                                      </p:cBhvr>
                                      <p:to>
                                        <p:strVal val="visible"/>
                                      </p:to>
                                    </p:set>
                                    <p:animEffect transition="in" filter="wipe(left)">
                                      <p:cBhvr>
                                        <p:cTn id="12" dur="500"/>
                                        <p:tgtEl>
                                          <p:spTgt spid="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
                                            <p:txEl>
                                              <p:pRg st="2" end="2"/>
                                            </p:txEl>
                                          </p:spTgt>
                                        </p:tgtEl>
                                        <p:attrNameLst>
                                          <p:attrName>style.visibility</p:attrName>
                                        </p:attrNameLst>
                                      </p:cBhvr>
                                      <p:to>
                                        <p:strVal val="visible"/>
                                      </p:to>
                                    </p:set>
                                    <p:animEffect transition="in" filter="wipe(left)">
                                      <p:cBhvr>
                                        <p:cTn id="17" dur="500"/>
                                        <p:tgtEl>
                                          <p:spTgt spid="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wipe(left)">
                                      <p:cBhvr>
                                        <p:cTn id="27" dur="500"/>
                                        <p:tgtEl>
                                          <p:spTgt spid="4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wipe(left)">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1" end="1"/>
                                            </p:txEl>
                                          </p:spTgt>
                                        </p:tgtEl>
                                        <p:attrNameLst>
                                          <p:attrName>style.visibility</p:attrName>
                                        </p:attrNameLst>
                                      </p:cBhvr>
                                      <p:to>
                                        <p:strVal val="visible"/>
                                      </p:to>
                                    </p:set>
                                    <p:animEffect transition="in" filter="wipe(left)">
                                      <p:cBhvr>
                                        <p:cTn id="3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4D93B53-7AC3-4335-951E-C4AD5C121D9D}"/>
              </a:ext>
            </a:extLst>
          </p:cNvPr>
          <p:cNvGrpSpPr/>
          <p:nvPr/>
        </p:nvGrpSpPr>
        <p:grpSpPr>
          <a:xfrm>
            <a:off x="381000" y="2874377"/>
            <a:ext cx="23622000" cy="3983623"/>
            <a:chOff x="381000" y="2874377"/>
            <a:chExt cx="23622000" cy="3983623"/>
          </a:xfrm>
        </p:grpSpPr>
        <p:sp>
          <p:nvSpPr>
            <p:cNvPr id="31" name="Rounded Rectangle 19">
              <a:extLst>
                <a:ext uri="{FF2B5EF4-FFF2-40B4-BE49-F238E27FC236}">
                  <a16:creationId xmlns:a16="http://schemas.microsoft.com/office/drawing/2014/main" xmlns="" id="{1C9EDFF1-6642-4686-95A1-6E08D6C9618B}"/>
                </a:ext>
              </a:extLst>
            </p:cNvPr>
            <p:cNvSpPr/>
            <p:nvPr/>
          </p:nvSpPr>
          <p:spPr>
            <a:xfrm>
              <a:off x="381000" y="2874377"/>
              <a:ext cx="23622000" cy="3983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a:extLst>
                <a:ext uri="{FF2B5EF4-FFF2-40B4-BE49-F238E27FC236}">
                  <a16:creationId xmlns:a16="http://schemas.microsoft.com/office/drawing/2014/main" xmlns="" id="{EA10DC77-9EC2-45F1-BC4C-4E26ED190F79}"/>
                </a:ext>
              </a:extLst>
            </p:cNvPr>
            <p:cNvGrpSpPr/>
            <p:nvPr/>
          </p:nvGrpSpPr>
          <p:grpSpPr>
            <a:xfrm>
              <a:off x="440180" y="3117122"/>
              <a:ext cx="1617502" cy="476161"/>
              <a:chOff x="0" y="92326"/>
              <a:chExt cx="575416" cy="197663"/>
            </a:xfrm>
          </p:grpSpPr>
          <p:grpSp>
            <p:nvGrpSpPr>
              <p:cNvPr id="33" name="Group 32">
                <a:extLst>
                  <a:ext uri="{FF2B5EF4-FFF2-40B4-BE49-F238E27FC236}">
                    <a16:creationId xmlns:a16="http://schemas.microsoft.com/office/drawing/2014/main" xmlns="" id="{83967FAB-F563-46E0-B9E2-319216364AD1}"/>
                  </a:ext>
                </a:extLst>
              </p:cNvPr>
              <p:cNvGrpSpPr/>
              <p:nvPr/>
            </p:nvGrpSpPr>
            <p:grpSpPr>
              <a:xfrm>
                <a:off x="0" y="92326"/>
                <a:ext cx="575416" cy="197663"/>
                <a:chOff x="0" y="92326"/>
                <a:chExt cx="644449" cy="302837"/>
              </a:xfrm>
            </p:grpSpPr>
            <p:sp>
              <p:nvSpPr>
                <p:cNvPr id="36" name="Arrow: Pentagon 35">
                  <a:extLst>
                    <a:ext uri="{FF2B5EF4-FFF2-40B4-BE49-F238E27FC236}">
                      <a16:creationId xmlns:a16="http://schemas.microsoft.com/office/drawing/2014/main" xmlns="" id="{2117C5F5-373A-4B25-98DA-5AF858D6EB8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xmlns="" id="{C872219E-3C27-4A3E-9E42-5FB8A262060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Arrow: Chevron 37">
                  <a:extLst>
                    <a:ext uri="{FF2B5EF4-FFF2-40B4-BE49-F238E27FC236}">
                      <a16:creationId xmlns:a16="http://schemas.microsoft.com/office/drawing/2014/main" xmlns="" id="{C702F4CE-1530-4FEA-A237-EFE71CC99CC3}"/>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4" name="Flowchart: Terminator 33">
                <a:extLst>
                  <a:ext uri="{FF2B5EF4-FFF2-40B4-BE49-F238E27FC236}">
                    <a16:creationId xmlns:a16="http://schemas.microsoft.com/office/drawing/2014/main" xmlns="" id="{92410BC4-F69A-4AB6-849D-A70A343FAEE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Oval 34">
                <a:extLst>
                  <a:ext uri="{FF2B5EF4-FFF2-40B4-BE49-F238E27FC236}">
                    <a16:creationId xmlns:a16="http://schemas.microsoft.com/office/drawing/2014/main" xmlns="" id="{E02D584A-E99F-4D69-B319-3A1EEC50052F}"/>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936708"/>
            <a:ext cx="21706187" cy="3426241"/>
          </a:xfrm>
          <a:prstGeom prst="rect">
            <a:avLst/>
          </a:prstGeom>
          <a:noFill/>
        </p:spPr>
        <p:txBody>
          <a:bodyPr wrap="square" rtlCol="0">
            <a:noAutofit/>
          </a:bodyPr>
          <a:lstStyle/>
          <a:p>
            <a:pPr algn="just">
              <a:lnSpc>
                <a:spcPct val="107000"/>
              </a:lnSpc>
              <a:spcAft>
                <a:spcPts val="800"/>
              </a:spcAft>
            </a:pP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HĐ3: </a:t>
            </a:r>
            <a:r>
              <a:rPr lang="vi-VN" sz="4800">
                <a:latin typeface="Tahoma" panose="020B0604030504040204" pitchFamily="34" charset="0"/>
                <a:ea typeface="Tahoma" panose="020B0604030504040204" pitchFamily="34" charset="0"/>
                <a:cs typeface="Tahoma" panose="020B0604030504040204" pitchFamily="34" charset="0"/>
              </a:rPr>
              <a:t>Trở lại HĐ2:</a:t>
            </a:r>
            <a:endParaRPr lang="en-US" sz="480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a) Hãy cho biết sự khác biệt khi chọn ra hai bạn ở câu HĐ2a và HĐ2b.</a:t>
            </a: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b) Từ kết quả tính được ở câu HĐ2b (áp dụng chỉnh hợp), hãy chỉ ra cách tính kết quả ở câu HĐ2a. </a:t>
            </a:r>
          </a:p>
          <a:p>
            <a:pPr>
              <a:lnSpc>
                <a:spcPct val="107000"/>
              </a:lnSpc>
              <a:spcAft>
                <a:spcPts val="800"/>
              </a:spcAft>
            </a:pPr>
            <a:endParaRPr lang="en-US" sz="4800" kern="1200">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77687DC5-F655-4BFF-A963-E977FF6C5946}"/>
              </a:ext>
            </a:extLst>
          </p:cNvPr>
          <p:cNvGrpSpPr/>
          <p:nvPr/>
        </p:nvGrpSpPr>
        <p:grpSpPr>
          <a:xfrm>
            <a:off x="287047" y="6940750"/>
            <a:ext cx="23696506" cy="6318050"/>
            <a:chOff x="287047" y="6940750"/>
            <a:chExt cx="23696506" cy="6318050"/>
          </a:xfrm>
        </p:grpSpPr>
        <p:sp>
          <p:nvSpPr>
            <p:cNvPr id="74" name="Rounded Rectangle 34">
              <a:extLst>
                <a:ext uri="{FF2B5EF4-FFF2-40B4-BE49-F238E27FC236}">
                  <a16:creationId xmlns:a16="http://schemas.microsoft.com/office/drawing/2014/main" xmlns="" id="{A6C470C3-8BC0-41D7-85C3-6BF08CB76404}"/>
                </a:ext>
              </a:extLst>
            </p:cNvPr>
            <p:cNvSpPr/>
            <p:nvPr/>
          </p:nvSpPr>
          <p:spPr>
            <a:xfrm>
              <a:off x="325455" y="7171445"/>
              <a:ext cx="23658098" cy="60873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75" name="Group 60">
              <a:extLst>
                <a:ext uri="{FF2B5EF4-FFF2-40B4-BE49-F238E27FC236}">
                  <a16:creationId xmlns:a16="http://schemas.microsoft.com/office/drawing/2014/main" xmlns="" id="{AFA9C2F5-0037-4884-8375-1EF3BD2B80A8}"/>
                </a:ext>
              </a:extLst>
            </p:cNvPr>
            <p:cNvGrpSpPr/>
            <p:nvPr/>
          </p:nvGrpSpPr>
          <p:grpSpPr>
            <a:xfrm>
              <a:off x="287047" y="6940750"/>
              <a:ext cx="3321403" cy="846386"/>
              <a:chOff x="1224542" y="6305967"/>
              <a:chExt cx="3305491" cy="86187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xmlns="" id="{7537B811-3E9D-4FCF-B714-AD3F3B3A52E9}"/>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40" name="TextBox 39">
            <a:extLst>
              <a:ext uri="{FF2B5EF4-FFF2-40B4-BE49-F238E27FC236}">
                <a16:creationId xmlns:a16="http://schemas.microsoft.com/office/drawing/2014/main" xmlns="" id="{C60FB8C3-E24B-42AE-900C-9398E8ED6322}"/>
              </a:ext>
            </a:extLst>
          </p:cNvPr>
          <p:cNvSpPr txBox="1"/>
          <p:nvPr/>
        </p:nvSpPr>
        <p:spPr>
          <a:xfrm>
            <a:off x="440180" y="7684404"/>
            <a:ext cx="23392667" cy="975588"/>
          </a:xfrm>
          <a:prstGeom prst="rect">
            <a:avLst/>
          </a:prstGeom>
          <a:noFill/>
        </p:spPr>
        <p:txBody>
          <a:bodyPr wrap="square">
            <a:spAutoFit/>
          </a:bodyPr>
          <a:lstStyle/>
          <a:p>
            <a:pPr algn="just">
              <a:lnSpc>
                <a:spcPct val="150000"/>
              </a:lnSpc>
            </a:pPr>
            <a:r>
              <a:rPr lang="en-US" sz="4400" b="1">
                <a:solidFill>
                  <a:srgbClr val="C00000"/>
                </a:solidFill>
                <a:latin typeface="Tahoma" panose="020B0604030504040204" pitchFamily="34" charset="0"/>
                <a:ea typeface="Tahoma" panose="020B0604030504040204" pitchFamily="34" charset="0"/>
                <a:cs typeface="Tahoma" panose="020B0604030504040204" pitchFamily="34" charset="0"/>
              </a:rPr>
              <a:t>b) Từ chỗ khác biệt ở hai câu HĐ2a, HĐ2b chúng ta thấy:</a:t>
            </a:r>
            <a:endParaRPr lang="en-US" sz="4400" b="1">
              <a:solidFill>
                <a:srgbClr val="C00000"/>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307A7E55-4B67-47D3-A93E-96AF2D5E513E}"/>
                  </a:ext>
                </a:extLst>
              </p:cNvPr>
              <p:cNvSpPr txBox="1"/>
              <p:nvPr/>
            </p:nvSpPr>
            <p:spPr>
              <a:xfrm>
                <a:off x="344717" y="8501220"/>
                <a:ext cx="23583592" cy="1009828"/>
              </a:xfrm>
              <a:prstGeom prst="rect">
                <a:avLst/>
              </a:prstGeom>
              <a:noFill/>
            </p:spPr>
            <p:txBody>
              <a:bodyPr wrap="square">
                <a:spAutoFit/>
              </a:bodyPr>
              <a:lstStyle/>
              <a:p>
                <a:pPr algn="just">
                  <a:lnSpc>
                    <a:spcPct val="150000"/>
                  </a:lnSpc>
                </a:pPr>
                <a:r>
                  <a:rPr lang="vi-VN" sz="4600">
                    <a:latin typeface="Tahoma" panose="020B0604030504040204" pitchFamily="34" charset="0"/>
                    <a:ea typeface="Tahoma" panose="020B0604030504040204" pitchFamily="34" charset="0"/>
                    <a:cs typeface="Tahoma" panose="020B0604030504040204" pitchFamily="34" charset="0"/>
                  </a:rPr>
                  <a:t>- Số cách chọn hai bạn ở câu HĐ2b gấp </a:t>
                </a:r>
                <a14:m>
                  <m:oMath xmlns:m="http://schemas.openxmlformats.org/officeDocument/2006/math">
                    <m:r>
                      <a:rPr lang="vi-VN" sz="4600" i="1" smtClean="0">
                        <a:latin typeface="Cambria Math" panose="02040503050406030204" pitchFamily="18" charset="0"/>
                        <a:ea typeface="Tahoma" panose="020B0604030504040204" pitchFamily="34" charset="0"/>
                        <a:cs typeface="Tahoma" panose="020B0604030504040204" pitchFamily="34" charset="0"/>
                      </a:rPr>
                      <m:t>2! </m:t>
                    </m:r>
                  </m:oMath>
                </a14:m>
                <a:r>
                  <a:rPr lang="vi-VN" sz="4600">
                    <a:latin typeface="Tahoma" panose="020B0604030504040204" pitchFamily="34" charset="0"/>
                    <a:ea typeface="Tahoma" panose="020B0604030504040204" pitchFamily="34" charset="0"/>
                    <a:cs typeface="Tahoma" panose="020B0604030504040204" pitchFamily="34" charset="0"/>
                  </a:rPr>
                  <a:t>lần số cách chọn hai bạn ở câu HĐ2a.</a:t>
                </a:r>
              </a:p>
            </p:txBody>
          </p:sp>
        </mc:Choice>
        <mc:Fallback xmlns="">
          <p:sp>
            <p:nvSpPr>
              <p:cNvPr id="29" name="TextBox 28">
                <a:extLst>
                  <a:ext uri="{FF2B5EF4-FFF2-40B4-BE49-F238E27FC236}">
                    <a16:creationId xmlns:a16="http://schemas.microsoft.com/office/drawing/2014/main" id="{307A7E55-4B67-47D3-A93E-96AF2D5E513E}"/>
                  </a:ext>
                </a:extLst>
              </p:cNvPr>
              <p:cNvSpPr txBox="1">
                <a:spLocks noRot="1" noChangeAspect="1" noMove="1" noResize="1" noEditPoints="1" noAdjustHandles="1" noChangeArrowheads="1" noChangeShapeType="1" noTextEdit="1"/>
              </p:cNvSpPr>
              <p:nvPr/>
            </p:nvSpPr>
            <p:spPr>
              <a:xfrm>
                <a:off x="344717" y="8501220"/>
                <a:ext cx="23583592" cy="1009828"/>
              </a:xfrm>
              <a:prstGeom prst="rect">
                <a:avLst/>
              </a:prstGeom>
              <a:blipFill>
                <a:blip r:embed="rId3"/>
                <a:stretch>
                  <a:fillRect l="-1112" b="-29697"/>
                </a:stretch>
              </a:blipFill>
            </p:spPr>
            <p:txBody>
              <a:bodyPr/>
              <a:lstStyle/>
              <a:p>
                <a:r>
                  <a:rPr lang="en-US">
                    <a:noFill/>
                  </a:rPr>
                  <a:t> </a:t>
                </a:r>
              </a:p>
            </p:txBody>
          </p:sp>
        </mc:Fallback>
      </mc:AlternateContent>
    </p:spTree>
    <p:extLst>
      <p:ext uri="{BB962C8B-B14F-4D97-AF65-F5344CB8AC3E}">
        <p14:creationId xmlns:p14="http://schemas.microsoft.com/office/powerpoint/2010/main" val="7559203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wipe(left)">
                                      <p:cBhvr>
                                        <p:cTn id="1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19">
            <a:extLst>
              <a:ext uri="{FF2B5EF4-FFF2-40B4-BE49-F238E27FC236}">
                <a16:creationId xmlns:a16="http://schemas.microsoft.com/office/drawing/2014/main" xmlns="" id="{1C9EDFF1-6642-4686-95A1-6E08D6C9618B}"/>
              </a:ext>
            </a:extLst>
          </p:cNvPr>
          <p:cNvSpPr/>
          <p:nvPr/>
        </p:nvSpPr>
        <p:spPr>
          <a:xfrm>
            <a:off x="381000" y="2874377"/>
            <a:ext cx="23622000" cy="4364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26">
            <a:extLst>
              <a:ext uri="{FF2B5EF4-FFF2-40B4-BE49-F238E27FC236}">
                <a16:creationId xmlns:a16="http://schemas.microsoft.com/office/drawing/2014/main" xmlns="" id="{D07C67C1-01A6-4F15-92DB-6898FB73822E}"/>
              </a:ext>
            </a:extLst>
          </p:cNvPr>
          <p:cNvGrpSpPr/>
          <p:nvPr/>
        </p:nvGrpSpPr>
        <p:grpSpPr>
          <a:xfrm>
            <a:off x="228600" y="2803025"/>
            <a:ext cx="3790949" cy="914400"/>
            <a:chOff x="400050" y="2914650"/>
            <a:chExt cx="3790949" cy="914400"/>
          </a:xfrm>
        </p:grpSpPr>
        <p:sp>
          <p:nvSpPr>
            <p:cNvPr id="28" name="Freeform 20">
              <a:extLst>
                <a:ext uri="{FF2B5EF4-FFF2-40B4-BE49-F238E27FC236}">
                  <a16:creationId xmlns:a16="http://schemas.microsoft.com/office/drawing/2014/main" xmlns="" id="{E080DB3E-6123-4009-BF0E-ED6A4AC1EF63}"/>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64454DD-F8F5-4412-BFD4-3C7371EC9834}"/>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sp>
          <p:nvSpPr>
            <p:cNvPr id="41" name="Round Diagonal Corner Rectangle 41">
              <a:extLst>
                <a:ext uri="{FF2B5EF4-FFF2-40B4-BE49-F238E27FC236}">
                  <a16:creationId xmlns:a16="http://schemas.microsoft.com/office/drawing/2014/main" xmlns="" id="{00799F29-1790-4BCD-B5D2-DD3A72D123E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Clipboard outline">
              <a:extLst>
                <a:ext uri="{FF2B5EF4-FFF2-40B4-BE49-F238E27FC236}">
                  <a16:creationId xmlns:a16="http://schemas.microsoft.com/office/drawing/2014/main" xmlns="" id="{4D117547-C8E7-45C7-A11A-518964E35E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0050" y="2914650"/>
              <a:ext cx="914400" cy="914400"/>
            </a:xfrm>
            <a:prstGeom prst="rect">
              <a:avLst/>
            </a:prstGeom>
          </p:spPr>
        </p:pic>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19F508EF-B588-468E-9494-B4D23B0244BF}"/>
                  </a:ext>
                </a:extLst>
              </p:cNvPr>
              <p:cNvSpPr txBox="1"/>
              <p:nvPr/>
            </p:nvSpPr>
            <p:spPr>
              <a:xfrm>
                <a:off x="406450" y="3788777"/>
                <a:ext cx="23622000" cy="3046988"/>
              </a:xfrm>
              <a:prstGeom prst="rect">
                <a:avLst/>
              </a:prstGeom>
              <a:noFill/>
            </p:spPr>
            <p:txBody>
              <a:bodyPr wrap="square">
                <a:spAutoFit/>
              </a:bodyPr>
              <a:lstStyle/>
              <a:p>
                <a:pPr algn="just"/>
                <a:r>
                  <a:rPr lang="en-US" sz="4800" dirty="0" err="1">
                    <a:effectLst/>
                    <a:latin typeface="Tahoma" panose="020B0604030504040204" pitchFamily="34" charset="0"/>
                    <a:ea typeface="Tahoma" panose="020B0604030504040204" pitchFamily="34" charset="0"/>
                    <a:cs typeface="Tahoma" panose="020B0604030504040204" pitchFamily="34" charset="0"/>
                  </a:rPr>
                  <a:t>Mỗi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cách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ra</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từ</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bạn</a:t>
                </a:r>
                <a:r>
                  <a:rPr lang="en-US" sz="4800" dirty="0">
                    <a:effectLst/>
                    <a:latin typeface="Tahoma" panose="020B0604030504040204" pitchFamily="34" charset="0"/>
                    <a:ea typeface="Tahoma" panose="020B0604030504040204" pitchFamily="34" charset="0"/>
                    <a:cs typeface="Tahoma" panose="020B0604030504040204" pitchFamily="34" charset="0"/>
                  </a:rPr>
                  <a:t> ở HĐ2a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gọi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một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i="1" dirty="0" err="1">
                    <a:effectLst/>
                    <a:latin typeface="Tahoma" panose="020B0604030504040204" pitchFamily="34" charset="0"/>
                    <a:ea typeface="Tahoma" panose="020B0604030504040204" pitchFamily="34" charset="0"/>
                    <a:cs typeface="Tahoma" panose="020B0604030504040204" pitchFamily="34" charset="0"/>
                  </a:rPr>
                  <a:t>tổ</a:t>
                </a:r>
                <a:r>
                  <a:rPr lang="en-US" sz="4800" i="1" dirty="0">
                    <a:effectLst/>
                    <a:latin typeface="Tahoma" panose="020B0604030504040204" pitchFamily="34" charset="0"/>
                    <a:ea typeface="Tahoma" panose="020B0604030504040204" pitchFamily="34" charset="0"/>
                    <a:cs typeface="Tahoma" panose="020B0604030504040204" pitchFamily="34" charset="0"/>
                  </a:rPr>
                  <a:t> </a:t>
                </a:r>
                <a:r>
                  <a:rPr lang="en-US" sz="4800" i="1" dirty="0" err="1">
                    <a:effectLst/>
                    <a:latin typeface="Tahoma" panose="020B0604030504040204" pitchFamily="34" charset="0"/>
                    <a:ea typeface="Tahoma" panose="020B0604030504040204" pitchFamily="34" charset="0"/>
                    <a:cs typeface="Tahoma" panose="020B0604030504040204" pitchFamily="34" charset="0"/>
                  </a:rPr>
                  <a:t>hợp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chập</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Vì</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cần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sắp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xếp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tự</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hai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cách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sẽ</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giảm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đi</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lần</a:t>
                </a:r>
                <a:r>
                  <a:rPr lang="en-US" sz="4800" dirty="0">
                    <a:effectLst/>
                    <a:latin typeface="Tahoma" panose="020B0604030504040204" pitchFamily="34" charset="0"/>
                    <a:ea typeface="Tahoma" panose="020B0604030504040204" pitchFamily="34" charset="0"/>
                    <a:cs typeface="Tahoma" panose="020B0604030504040204" pitchFamily="34" charset="0"/>
                  </a:rPr>
                  <a:t> so </a:t>
                </a:r>
                <a:r>
                  <a:rPr lang="en-US" sz="4800" dirty="0" err="1">
                    <a:effectLst/>
                    <a:latin typeface="Tahoma" panose="020B0604030504040204" pitchFamily="34" charset="0"/>
                    <a:ea typeface="Tahoma" panose="020B0604030504040204" pitchFamily="34" charset="0"/>
                    <a:cs typeface="Tahoma" panose="020B0604030504040204" pitchFamily="34" charset="0"/>
                  </a:rPr>
                  <a:t>với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việc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ra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hai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sắp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xếp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tự</a:t>
                </a:r>
                <a:r>
                  <a:rPr lang="en-US" sz="4800" dirty="0">
                    <a:effectLst/>
                    <a:latin typeface="Tahoma" panose="020B0604030504040204" pitchFamily="34" charset="0"/>
                    <a:ea typeface="Tahoma" panose="020B0604030504040204" pitchFamily="34" charset="0"/>
                    <a:cs typeface="Tahoma" panose="020B0604030504040204" pitchFamily="34" charset="0"/>
                  </a:rPr>
                  <a:t> (ở </a:t>
                </a:r>
                <a:r>
                  <a:rPr lang="en-US" sz="4800" dirty="0" err="1">
                    <a:effectLst/>
                    <a:latin typeface="Tahoma" panose="020B0604030504040204" pitchFamily="34" charset="0"/>
                    <a:ea typeface="Tahoma" panose="020B0604030504040204" pitchFamily="34" charset="0"/>
                    <a:cs typeface="Tahoma" panose="020B0604030504040204" pitchFamily="34" charset="0"/>
                  </a:rPr>
                  <a:t>câu</a:t>
                </a:r>
                <a:r>
                  <a:rPr lang="en-US" sz="4800" dirty="0">
                    <a:effectLst/>
                    <a:latin typeface="Tahoma" panose="020B0604030504040204" pitchFamily="34" charset="0"/>
                    <a:ea typeface="Tahoma" panose="020B0604030504040204" pitchFamily="34" charset="0"/>
                    <a:cs typeface="Tahoma" panose="020B0604030504040204" pitchFamily="34" charset="0"/>
                  </a:rPr>
                  <a:t> HĐ2b).</a:t>
                </a:r>
              </a:p>
              <a:p>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quát</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3" name="TextBox 42">
                <a:extLst>
                  <a:ext uri="{FF2B5EF4-FFF2-40B4-BE49-F238E27FC236}">
                    <a16:creationId xmlns:a16="http://schemas.microsoft.com/office/drawing/2014/main" id="{19F508EF-B588-468E-9494-B4D23B0244BF}"/>
                  </a:ext>
                </a:extLst>
              </p:cNvPr>
              <p:cNvSpPr txBox="1">
                <a:spLocks noRot="1" noChangeAspect="1" noMove="1" noResize="1" noEditPoints="1" noAdjustHandles="1" noChangeArrowheads="1" noChangeShapeType="1" noTextEdit="1"/>
              </p:cNvSpPr>
              <p:nvPr/>
            </p:nvSpPr>
            <p:spPr>
              <a:xfrm>
                <a:off x="406450" y="3788777"/>
                <a:ext cx="23622000" cy="3046988"/>
              </a:xfrm>
              <a:prstGeom prst="rect">
                <a:avLst/>
              </a:prstGeom>
              <a:blipFill>
                <a:blip r:embed="rId5"/>
                <a:stretch>
                  <a:fillRect l="-1187" t="-4810" r="-1161" b="-98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Rounded Corners 44">
                <a:extLst>
                  <a:ext uri="{FF2B5EF4-FFF2-40B4-BE49-F238E27FC236}">
                    <a16:creationId xmlns:a16="http://schemas.microsoft.com/office/drawing/2014/main" xmlns="" id="{65DD7587-DC3C-4240-9A62-866A02381562}"/>
                  </a:ext>
                </a:extLst>
              </p:cNvPr>
              <p:cNvSpPr/>
              <p:nvPr/>
            </p:nvSpPr>
            <p:spPr>
              <a:xfrm>
                <a:off x="406450" y="7419910"/>
                <a:ext cx="23825150" cy="5762689"/>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marL="0" marR="0" algn="just">
                  <a:lnSpc>
                    <a:spcPct val="107000"/>
                  </a:lnSpc>
                  <a:spcBef>
                    <a:spcPts val="0"/>
                  </a:spcBef>
                  <a:spcAft>
                    <a:spcPts val="600"/>
                  </a:spcAft>
                </a:pPr>
                <a:r>
                  <a:rPr lang="en-US" sz="4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tổ</a:t>
                </a:r>
                <a:r>
                  <a:rPr lang="en-US" sz="4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hợp</a:t>
                </a:r>
                <a:r>
                  <a:rPr lang="en-US" sz="4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chập</a:t>
                </a:r>
                <a:r>
                  <a:rPr lang="en-US" sz="4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4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phần</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tử</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từ</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hợp</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phần</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tử</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0"/>
                  </a:spcAft>
                </a:pP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tổ</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hợp</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chập</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kí</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hiệu</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i="1">
                            <a:solidFill>
                              <a:schemeClr val="tx1"/>
                            </a:solidFill>
                            <a:effectLst/>
                            <a:latin typeface="Cambria Math"/>
                            <a:ea typeface="Calibri" panose="020F0502020204030204" pitchFamily="34" charset="0"/>
                            <a:cs typeface="Times New Roman" panose="02020603050405020304" pitchFamily="18" charset="0"/>
                          </a:rPr>
                        </m:ctrlPr>
                      </m:sSubSupPr>
                      <m:e>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p>
                    </m:sSubSup>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tính</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thức</a:t>
                </a:r>
                <a:endPar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tabLst>
                    <a:tab pos="2971800" algn="ctr"/>
                    <a:tab pos="5943600" algn="r"/>
                  </a:tabLst>
                </a:pPr>
                <a:r>
                  <a:rPr lang="nl-NL"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b="1" i="1">
                            <a:solidFill>
                              <a:srgbClr val="0000FF"/>
                            </a:solidFill>
                            <a:effectLst/>
                            <a:latin typeface="Cambria Math"/>
                            <a:ea typeface="Calibri" panose="020F0502020204030204" pitchFamily="34" charset="0"/>
                          </a:rPr>
                        </m:ctrlPr>
                      </m:sSubSupPr>
                      <m:e>
                        <m:r>
                          <a:rPr lang="nl-NL" sz="4800" b="1" i="1">
                            <a:solidFill>
                              <a:srgbClr val="0000FF"/>
                            </a:solidFill>
                            <a:effectLst/>
                            <a:latin typeface="Cambria Math" panose="02040503050406030204" pitchFamily="18" charset="0"/>
                            <a:ea typeface="Calibri" panose="020F0502020204030204" pitchFamily="34" charset="0"/>
                          </a:rPr>
                          <m:t>𝑪</m:t>
                        </m:r>
                      </m:e>
                      <m:sub>
                        <m:r>
                          <a:rPr lang="nl-NL" sz="4800" b="1" i="1">
                            <a:solidFill>
                              <a:srgbClr val="0000FF"/>
                            </a:solidFill>
                            <a:effectLst/>
                            <a:latin typeface="Cambria Math" panose="02040503050406030204" pitchFamily="18" charset="0"/>
                            <a:ea typeface="Calibri" panose="020F0502020204030204" pitchFamily="34" charset="0"/>
                          </a:rPr>
                          <m:t>𝒏</m:t>
                        </m:r>
                      </m:sub>
                      <m:sup>
                        <m:r>
                          <a:rPr lang="nl-NL" sz="4800" b="1" i="1">
                            <a:solidFill>
                              <a:srgbClr val="0000FF"/>
                            </a:solidFill>
                            <a:effectLst/>
                            <a:latin typeface="Cambria Math" panose="02040503050406030204" pitchFamily="18" charset="0"/>
                            <a:ea typeface="Calibri" panose="020F0502020204030204" pitchFamily="34" charset="0"/>
                          </a:rPr>
                          <m:t>𝒌</m:t>
                        </m:r>
                      </m:sup>
                    </m:sSubSup>
                    <m:r>
                      <a:rPr lang="nl-NL" sz="4800" b="1" i="1">
                        <a:solidFill>
                          <a:srgbClr val="0000FF"/>
                        </a:solidFill>
                        <a:effectLst/>
                        <a:latin typeface="Cambria Math" panose="02040503050406030204" pitchFamily="18" charset="0"/>
                        <a:ea typeface="Calibri" panose="020F0502020204030204" pitchFamily="34" charset="0"/>
                      </a:rPr>
                      <m:t>=</m:t>
                    </m:r>
                    <m:f>
                      <m:fPr>
                        <m:ctrlPr>
                          <a:rPr lang="en-US" sz="4800" b="1" i="1">
                            <a:solidFill>
                              <a:srgbClr val="0000FF"/>
                            </a:solidFill>
                            <a:effectLst/>
                            <a:latin typeface="Cambria Math"/>
                            <a:ea typeface="Calibri" panose="020F0502020204030204" pitchFamily="34" charset="0"/>
                          </a:rPr>
                        </m:ctrlPr>
                      </m:fPr>
                      <m:num>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num>
                      <m:den>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e>
                        </m:d>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r>
                          <a:rPr lang="nl-NL" sz="4800" b="1" i="1">
                            <a:solidFill>
                              <a:srgbClr val="0000FF"/>
                            </a:solidFill>
                            <a:effectLst/>
                            <a:latin typeface="Cambria Math" panose="02040503050406030204" pitchFamily="18" charset="0"/>
                            <a:ea typeface="Calibri" panose="020F0502020204030204" pitchFamily="34" charset="0"/>
                          </a:rPr>
                          <m:t>!</m:t>
                        </m:r>
                      </m:den>
                    </m:f>
                    <m:r>
                      <a:rPr lang="nl-NL" sz="4800" b="1" i="1">
                        <a:solidFill>
                          <a:srgbClr val="0000FF"/>
                        </a:solidFill>
                        <a:effectLst/>
                        <a:latin typeface="Cambria Math" panose="02040503050406030204" pitchFamily="18" charset="0"/>
                        <a:ea typeface="Calibri" panose="020F0502020204030204" pitchFamily="34" charset="0"/>
                      </a:rPr>
                      <m:t> </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𝟎</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𝒏</m:t>
                        </m:r>
                      </m:e>
                    </m:d>
                    <m:r>
                      <a:rPr lang="nl-NL" sz="4800" b="1" i="1">
                        <a:solidFill>
                          <a:srgbClr val="0000FF"/>
                        </a:solidFill>
                        <a:effectLst/>
                        <a:latin typeface="Cambria Math" panose="02040503050406030204" pitchFamily="18" charset="0"/>
                        <a:ea typeface="Calibri" panose="020F0502020204030204" pitchFamily="34" charset="0"/>
                      </a:rPr>
                      <m:t>.</m:t>
                    </m:r>
                  </m:oMath>
                </a14:m>
                <a:endPar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Rectangle: Rounded Corners 44">
                <a:extLst>
                  <a:ext uri="{FF2B5EF4-FFF2-40B4-BE49-F238E27FC236}">
                    <a16:creationId xmlns:a16="http://schemas.microsoft.com/office/drawing/2014/main" id="{65DD7587-DC3C-4240-9A62-866A02381562}"/>
                  </a:ext>
                </a:extLst>
              </p:cNvPr>
              <p:cNvSpPr>
                <a:spLocks noRot="1" noChangeAspect="1" noMove="1" noResize="1" noEditPoints="1" noAdjustHandles="1" noChangeArrowheads="1" noChangeShapeType="1" noTextEdit="1"/>
              </p:cNvSpPr>
              <p:nvPr/>
            </p:nvSpPr>
            <p:spPr>
              <a:xfrm>
                <a:off x="406450" y="7419910"/>
                <a:ext cx="23825150" cy="5762689"/>
              </a:xfrm>
              <a:prstGeom prst="roundRect">
                <a:avLst>
                  <a:gd name="adj" fmla="val 9039"/>
                </a:avLst>
              </a:prstGeom>
              <a:blipFill>
                <a:blip r:embed="rId6"/>
                <a:stretch>
                  <a:fillRect l="-588" t="-738" r="-563"/>
                </a:stretch>
              </a:blipFill>
              <a:ln w="19050">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5759262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left)">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wipe(left)">
                                      <p:cBhvr>
                                        <p:cTn id="17" dur="500"/>
                                        <p:tgtEl>
                                          <p:spTgt spid="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xEl>
                                              <p:pRg st="1" end="1"/>
                                            </p:txEl>
                                          </p:spTgt>
                                        </p:tgtEl>
                                        <p:attrNameLst>
                                          <p:attrName>style.visibility</p:attrName>
                                        </p:attrNameLst>
                                      </p:cBhvr>
                                      <p:to>
                                        <p:strVal val="visible"/>
                                      </p:to>
                                    </p:set>
                                    <p:animEffect transition="in" filter="wipe(left)">
                                      <p:cBhvr>
                                        <p:cTn id="22" dur="500"/>
                                        <p:tgtEl>
                                          <p:spTgt spid="4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
                                            <p:txEl>
                                              <p:pRg st="2" end="2"/>
                                            </p:txEl>
                                          </p:spTgt>
                                        </p:tgtEl>
                                        <p:attrNameLst>
                                          <p:attrName>style.visibility</p:attrName>
                                        </p:attrNameLst>
                                      </p:cBhvr>
                                      <p:to>
                                        <p:strVal val="visible"/>
                                      </p:to>
                                    </p:set>
                                    <p:animEffect transition="in" filter="wipe(left)">
                                      <p:cBhvr>
                                        <p:cTn id="27"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685800" y="1600200"/>
            <a:ext cx="22808131" cy="11677583"/>
            <a:chOff x="1447796" y="1793813"/>
            <a:chExt cx="22808131" cy="11677583"/>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796" y="1793813"/>
              <a:ext cx="22808131" cy="11677583"/>
              <a:chOff x="1447796" y="1793813"/>
              <a:chExt cx="22808131"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VIII. ĐẠI SỐ TỔ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6" y="7669946"/>
                <a:ext cx="4494283" cy="959281"/>
                <a:chOff x="7459665" y="9492165"/>
                <a:chExt cx="4494803" cy="959391"/>
              </a:xfrm>
            </p:grpSpPr>
            <p:sp>
              <p:nvSpPr>
                <p:cNvPr id="57" name="Rectangle 56"/>
                <p:cNvSpPr/>
                <p:nvPr/>
              </p:nvSpPr>
              <p:spPr>
                <a:xfrm>
                  <a:off x="9092456" y="9635854"/>
                  <a:ext cx="2862012"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HOÁN VỊ</a:t>
                  </a:r>
                </a:p>
              </p:txBody>
            </p:sp>
            <p:grpSp>
              <p:nvGrpSpPr>
                <p:cNvPr id="58" name="Group 26"/>
                <p:cNvGrpSpPr/>
                <p:nvPr/>
              </p:nvGrpSpPr>
              <p:grpSpPr>
                <a:xfrm>
                  <a:off x="7459665" y="9492165"/>
                  <a:ext cx="1392614" cy="905771"/>
                  <a:chOff x="7459669" y="9949365"/>
                  <a:chExt cx="1381118" cy="905771"/>
                </a:xfrm>
              </p:grpSpPr>
              <p:sp>
                <p:nvSpPr>
                  <p:cNvPr id="59" name="Isosceles Triangle 44"/>
                  <p:cNvSpPr/>
                  <p:nvPr/>
                </p:nvSpPr>
                <p:spPr>
                  <a:xfrm rot="16200000">
                    <a:off x="7469936" y="99390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10123614"/>
                    <a:ext cx="1371600" cy="731522"/>
                    <a:chOff x="7469187" y="10123614"/>
                    <a:chExt cx="1371600" cy="731522"/>
                  </a:xfrm>
                </p:grpSpPr>
                <p:sp>
                  <p:nvSpPr>
                    <p:cNvPr id="61" name="Round Same Side Corner Rectangle 60"/>
                    <p:cNvSpPr/>
                    <p:nvPr/>
                  </p:nvSpPr>
                  <p:spPr>
                    <a:xfrm rot="5400000">
                      <a:off x="7789227" y="9803574"/>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1014716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796" y="8814033"/>
                <a:ext cx="5262116" cy="929775"/>
                <a:chOff x="7459670" y="8524495"/>
                <a:chExt cx="5262727" cy="929882"/>
              </a:xfrm>
            </p:grpSpPr>
            <p:sp>
              <p:nvSpPr>
                <p:cNvPr id="75" name="Rectangle 74"/>
                <p:cNvSpPr/>
                <p:nvPr/>
              </p:nvSpPr>
              <p:spPr>
                <a:xfrm>
                  <a:off x="9092456" y="8638675"/>
                  <a:ext cx="3629941"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9982200"/>
                <a:ext cx="4042918" cy="956919"/>
                <a:chOff x="7459670" y="8524495"/>
                <a:chExt cx="5227161" cy="957029"/>
              </a:xfrm>
            </p:grpSpPr>
            <p:sp>
              <p:nvSpPr>
                <p:cNvPr id="48" name="Rectangle 47"/>
                <p:cNvSpPr/>
                <p:nvPr/>
              </p:nvSpPr>
              <p:spPr>
                <a:xfrm>
                  <a:off x="9529921" y="8665822"/>
                  <a:ext cx="3156910"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TỔ HỢP</a:t>
                  </a:r>
                </a:p>
              </p:txBody>
            </p:sp>
            <p:grpSp>
              <p:nvGrpSpPr>
                <p:cNvPr id="49" name="Group 32"/>
                <p:cNvGrpSpPr/>
                <p:nvPr/>
              </p:nvGrpSpPr>
              <p:grpSpPr>
                <a:xfrm>
                  <a:off x="7459670" y="8524495"/>
                  <a:ext cx="1800329" cy="939706"/>
                  <a:chOff x="7459669" y="7543800"/>
                  <a:chExt cx="1785466" cy="939706"/>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98380"/>
                    <a:chOff x="7469189" y="7685126"/>
                    <a:chExt cx="1775946" cy="798380"/>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251501" y="7775538"/>
                      <a:ext cx="282939" cy="707968"/>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55" y="12246863"/>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xmlns="" id="{1F6311BF-A4CF-4E55-85D0-0A86514BB33B}"/>
              </a:ext>
            </a:extLst>
          </p:cNvPr>
          <p:cNvGrpSpPr/>
          <p:nvPr/>
        </p:nvGrpSpPr>
        <p:grpSpPr>
          <a:xfrm>
            <a:off x="7279296" y="3347059"/>
            <a:ext cx="15809304" cy="1275969"/>
            <a:chOff x="71819" y="108752"/>
            <a:chExt cx="6395438" cy="872484"/>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xmlns="" id="{39A246B9-3D0B-4A2B-A2B0-AD412E909BB4}"/>
                </a:ext>
              </a:extLst>
            </p:cNvPr>
            <p:cNvSpPr txBox="1"/>
            <p:nvPr/>
          </p:nvSpPr>
          <p:spPr>
            <a:xfrm>
              <a:off x="1057496" y="321094"/>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HOÁN VỊ, CHỈNH HỢP VÀ TỔ HỢP</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xmlns=""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scadia Mono" panose="020B0609020000020004" pitchFamily="49" charset="0"/>
                  <a:cs typeface="Times New Roman" panose="02020603050405020304" pitchFamily="18" charset="0"/>
                </a:rPr>
                <a:t>24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2" name="Rectangle 101">
            <a:extLst>
              <a:ext uri="{FF2B5EF4-FFF2-40B4-BE49-F238E27FC236}">
                <a16:creationId xmlns:a16="http://schemas.microsoft.com/office/drawing/2014/main" xmlns="" id="{97722FBB-848C-4653-8AB3-3BCD62C8D5C5}"/>
              </a:ext>
            </a:extLst>
          </p:cNvPr>
          <p:cNvSpPr/>
          <p:nvPr/>
        </p:nvSpPr>
        <p:spPr>
          <a:xfrm>
            <a:off x="2286000" y="11027735"/>
            <a:ext cx="19648328"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110" name="Round Same Side Corner Rectangle 51">
            <a:extLst>
              <a:ext uri="{FF2B5EF4-FFF2-40B4-BE49-F238E27FC236}">
                <a16:creationId xmlns:a16="http://schemas.microsoft.com/office/drawing/2014/main" xmlns="" id="{08C669F3-0518-4D42-8DA5-DFA0E29D388B}"/>
              </a:ext>
            </a:extLst>
          </p:cNvPr>
          <p:cNvSpPr/>
          <p:nvPr/>
        </p:nvSpPr>
        <p:spPr>
          <a:xfrm rot="5400000">
            <a:off x="990482" y="10750718"/>
            <a:ext cx="788466" cy="138503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1" name="Rectangle 110">
            <a:extLst>
              <a:ext uri="{FF2B5EF4-FFF2-40B4-BE49-F238E27FC236}">
                <a16:creationId xmlns:a16="http://schemas.microsoft.com/office/drawing/2014/main" xmlns="" id="{8135E3F3-4B6B-491B-B801-9BE3C69FAD12}"/>
              </a:ext>
            </a:extLst>
          </p:cNvPr>
          <p:cNvSpPr/>
          <p:nvPr/>
        </p:nvSpPr>
        <p:spPr>
          <a:xfrm>
            <a:off x="2362200" y="12246936"/>
            <a:ext cx="8754320"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16" name="Round Same Side Corner Rectangle 51">
            <a:extLst>
              <a:ext uri="{FF2B5EF4-FFF2-40B4-BE49-F238E27FC236}">
                <a16:creationId xmlns:a16="http://schemas.microsoft.com/office/drawing/2014/main" xmlns="" id="{B2AB4CEF-95FC-4DEC-8CC1-77831745EEC9}"/>
              </a:ext>
            </a:extLst>
          </p:cNvPr>
          <p:cNvSpPr/>
          <p:nvPr/>
        </p:nvSpPr>
        <p:spPr>
          <a:xfrm rot="5400000">
            <a:off x="1066682" y="11948653"/>
            <a:ext cx="788466" cy="138503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9" name="TextBox 118">
            <a:extLst>
              <a:ext uri="{FF2B5EF4-FFF2-40B4-BE49-F238E27FC236}">
                <a16:creationId xmlns:a16="http://schemas.microsoft.com/office/drawing/2014/main" xmlns="" id="{E89631BD-CD63-4656-A9AA-F44354D044C8}"/>
              </a:ext>
            </a:extLst>
          </p:cNvPr>
          <p:cNvSpPr txBox="1"/>
          <p:nvPr/>
        </p:nvSpPr>
        <p:spPr>
          <a:xfrm rot="10800000" flipH="1" flipV="1">
            <a:off x="914400" y="11125201"/>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121" name="TextBox 120">
            <a:extLst>
              <a:ext uri="{FF2B5EF4-FFF2-40B4-BE49-F238E27FC236}">
                <a16:creationId xmlns:a16="http://schemas.microsoft.com/office/drawing/2014/main" xmlns="" id="{607186FA-2A21-406F-A4D8-0EE013791786}"/>
              </a:ext>
            </a:extLst>
          </p:cNvPr>
          <p:cNvSpPr txBox="1"/>
          <p:nvPr/>
        </p:nvSpPr>
        <p:spPr>
          <a:xfrm rot="10800000" flipH="1" flipV="1">
            <a:off x="914400" y="12323136"/>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19">
            <a:extLst>
              <a:ext uri="{FF2B5EF4-FFF2-40B4-BE49-F238E27FC236}">
                <a16:creationId xmlns:a16="http://schemas.microsoft.com/office/drawing/2014/main" xmlns="" id="{1C9EDFF1-6642-4686-95A1-6E08D6C9618B}"/>
              </a:ext>
            </a:extLst>
          </p:cNvPr>
          <p:cNvSpPr/>
          <p:nvPr/>
        </p:nvSpPr>
        <p:spPr>
          <a:xfrm>
            <a:off x="381000" y="2874377"/>
            <a:ext cx="23622000" cy="579430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26">
            <a:extLst>
              <a:ext uri="{FF2B5EF4-FFF2-40B4-BE49-F238E27FC236}">
                <a16:creationId xmlns:a16="http://schemas.microsoft.com/office/drawing/2014/main" xmlns="" id="{D07C67C1-01A6-4F15-92DB-6898FB73822E}"/>
              </a:ext>
            </a:extLst>
          </p:cNvPr>
          <p:cNvGrpSpPr/>
          <p:nvPr/>
        </p:nvGrpSpPr>
        <p:grpSpPr>
          <a:xfrm>
            <a:off x="228600" y="2803025"/>
            <a:ext cx="2895601" cy="914400"/>
            <a:chOff x="400050" y="2914650"/>
            <a:chExt cx="2895601" cy="914400"/>
          </a:xfrm>
        </p:grpSpPr>
        <p:sp>
          <p:nvSpPr>
            <p:cNvPr id="28" name="Freeform 20">
              <a:extLst>
                <a:ext uri="{FF2B5EF4-FFF2-40B4-BE49-F238E27FC236}">
                  <a16:creationId xmlns:a16="http://schemas.microsoft.com/office/drawing/2014/main" xmlns="" id="{E080DB3E-6123-4009-BF0E-ED6A4AC1EF63}"/>
                </a:ext>
              </a:extLst>
            </p:cNvPr>
            <p:cNvSpPr>
              <a:spLocks/>
            </p:cNvSpPr>
            <p:nvPr/>
          </p:nvSpPr>
          <p:spPr bwMode="auto">
            <a:xfrm rot="16200000" flipV="1">
              <a:off x="1803871" y="2267287"/>
              <a:ext cx="739765" cy="2243793"/>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64454DD-F8F5-4412-BFD4-3C7371EC9834}"/>
                </a:ext>
              </a:extLst>
            </p:cNvPr>
            <p:cNvSpPr txBox="1"/>
            <p:nvPr/>
          </p:nvSpPr>
          <p:spPr>
            <a:xfrm>
              <a:off x="1346203" y="3004278"/>
              <a:ext cx="1949448"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Chú ý</a:t>
              </a:r>
              <a:endParaRPr lang="en-US" sz="4400" b="1" dirty="0">
                <a:solidFill>
                  <a:srgbClr val="FFC000"/>
                </a:solidFill>
                <a:latin typeface="Tahoma" pitchFamily="34" charset="0"/>
                <a:ea typeface="Tahoma" pitchFamily="34" charset="0"/>
                <a:cs typeface="Tahoma" pitchFamily="34" charset="0"/>
              </a:endParaRPr>
            </a:p>
          </p:txBody>
        </p:sp>
        <p:sp>
          <p:nvSpPr>
            <p:cNvPr id="41" name="Round Diagonal Corner Rectangle 41">
              <a:extLst>
                <a:ext uri="{FF2B5EF4-FFF2-40B4-BE49-F238E27FC236}">
                  <a16:creationId xmlns:a16="http://schemas.microsoft.com/office/drawing/2014/main" xmlns="" id="{00799F29-1790-4BCD-B5D2-DD3A72D123E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Clipboard outline">
              <a:extLst>
                <a:ext uri="{FF2B5EF4-FFF2-40B4-BE49-F238E27FC236}">
                  <a16:creationId xmlns:a16="http://schemas.microsoft.com/office/drawing/2014/main" xmlns="" id="{4D117547-C8E7-45C7-A11A-518964E35E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0050" y="2914650"/>
              <a:ext cx="914400" cy="914400"/>
            </a:xfrm>
            <a:prstGeom prst="rect">
              <a:avLst/>
            </a:prstGeom>
          </p:spPr>
        </p:pic>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D7F447EB-F90E-46DE-BA49-033CCFAB8CD0}"/>
                  </a:ext>
                </a:extLst>
              </p:cNvPr>
              <p:cNvSpPr txBox="1"/>
              <p:nvPr/>
            </p:nvSpPr>
            <p:spPr>
              <a:xfrm>
                <a:off x="599092" y="3609224"/>
                <a:ext cx="23403907" cy="5059462"/>
              </a:xfrm>
              <a:prstGeom prst="rect">
                <a:avLst/>
              </a:prstGeom>
              <a:noFill/>
            </p:spPr>
            <p:txBody>
              <a:bodyPr wrap="square">
                <a:spAutoFit/>
              </a:bodyPr>
              <a:lstStyle/>
              <a:p>
                <a:pPr marL="685800" marR="0" indent="-685800">
                  <a:lnSpc>
                    <a:spcPct val="150000"/>
                  </a:lnSpc>
                  <a:spcBef>
                    <a:spcPts val="0"/>
                  </a:spcBef>
                  <a:spcAft>
                    <a:spcPts val="0"/>
                  </a:spcAft>
                  <a:buFont typeface="Symbol" panose="05050102010706020507" pitchFamily="18" charset="2"/>
                  <a:buChar char="·"/>
                </a:pP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𝑘</m:t>
                        </m:r>
                      </m:sup>
                    </m:sSubSup>
                    <m:r>
                      <a:rPr lang="en-US" sz="4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effectLst/>
                            <a:latin typeface="Cambria Math"/>
                            <a:ea typeface="Calibri" panose="020F0502020204030204" pitchFamily="34" charset="0"/>
                            <a:cs typeface="Times New Roman" panose="02020603050405020304" pitchFamily="18" charset="0"/>
                          </a:rPr>
                        </m:ctrlPr>
                      </m:fPr>
                      <m:num>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𝑘</m:t>
                            </m:r>
                          </m:sup>
                        </m:sSubSup>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𝑘</m:t>
                        </m:r>
                        <m:r>
                          <a:rPr lang="en-US" sz="4800" i="1">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a:p>
                <a:pPr marL="685800" marR="0" indent="-685800" algn="just">
                  <a:lnSpc>
                    <a:spcPct val="150000"/>
                  </a:lnSpc>
                  <a:spcBef>
                    <a:spcPts val="0"/>
                  </a:spcBef>
                  <a:spcAft>
                    <a:spcPts val="0"/>
                  </a:spcAft>
                  <a:buFont typeface="Symbol" panose="05050102010706020507" pitchFamily="18" charset="2"/>
                  <a:buChar char="·"/>
                </a:pPr>
                <a:r>
                  <a:rPr lang="vi-VN" sz="4800" dirty="0">
                    <a:effectLst/>
                    <a:latin typeface="Tahoma" panose="020B0604030504040204" pitchFamily="34" charset="0"/>
                    <a:ea typeface="Tahoma" panose="020B0604030504040204" pitchFamily="34" charset="0"/>
                    <a:cs typeface="Tahoma" panose="020B0604030504040204" pitchFamily="34" charset="0"/>
                  </a:rPr>
                  <a:t>Chỉnh hợp và tổ hợp đều có điểm giống nhau là đều chọn một số phần tử trong một tập hợp, nhưng khác nhau ở chỗ, chỉnh hợp là chọn có xếp thứ tự, còn tổ hợp là chọn không xếp thứ tự.</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D7F447EB-F90E-46DE-BA49-033CCFAB8CD0}"/>
                  </a:ext>
                </a:extLst>
              </p:cNvPr>
              <p:cNvSpPr txBox="1">
                <a:spLocks noRot="1" noChangeAspect="1" noMove="1" noResize="1" noEditPoints="1" noAdjustHandles="1" noChangeArrowheads="1" noChangeShapeType="1" noTextEdit="1"/>
              </p:cNvSpPr>
              <p:nvPr/>
            </p:nvSpPr>
            <p:spPr>
              <a:xfrm>
                <a:off x="599092" y="3609224"/>
                <a:ext cx="23403907" cy="5059462"/>
              </a:xfrm>
              <a:prstGeom prst="rect">
                <a:avLst/>
              </a:prstGeom>
              <a:blipFill>
                <a:blip r:embed="rId5"/>
                <a:stretch>
                  <a:fillRect l="-1224" r="-1198" b="-5422"/>
                </a:stretch>
              </a:blipFill>
            </p:spPr>
            <p:txBody>
              <a:bodyPr/>
              <a:lstStyle/>
              <a:p>
                <a:r>
                  <a:rPr lang="en-US">
                    <a:noFill/>
                  </a:rPr>
                  <a:t> </a:t>
                </a:r>
              </a:p>
            </p:txBody>
          </p:sp>
        </mc:Fallback>
      </mc:AlternateContent>
    </p:spTree>
    <p:extLst>
      <p:ext uri="{BB962C8B-B14F-4D97-AF65-F5344CB8AC3E}">
        <p14:creationId xmlns:p14="http://schemas.microsoft.com/office/powerpoint/2010/main" val="33875113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B9353CAC-3AE7-4242-9E77-BDCD1520898D}"/>
              </a:ext>
            </a:extLst>
          </p:cNvPr>
          <p:cNvGrpSpPr/>
          <p:nvPr/>
        </p:nvGrpSpPr>
        <p:grpSpPr>
          <a:xfrm>
            <a:off x="495209" y="5730436"/>
            <a:ext cx="23506006" cy="7756964"/>
            <a:chOff x="495209" y="5730436"/>
            <a:chExt cx="23506006" cy="7756964"/>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533309" y="5940161"/>
              <a:ext cx="23467906" cy="754723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495209" y="5730436"/>
              <a:ext cx="3294702" cy="754791"/>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23419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3</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1569660"/>
              </a:xfrm>
              <a:prstGeom prst="rect">
                <a:avLst/>
              </a:prstGeom>
              <a:noFill/>
            </p:spPr>
            <p:txBody>
              <a:bodyPr wrap="square" rtlCol="0">
                <a:spAutoFit/>
              </a:bodyPr>
              <a:lstStyle/>
              <a:p>
                <a:pPr marL="0" indent="0" algn="just">
                  <a:spcBef>
                    <a:spcPts val="600"/>
                  </a:spcBef>
                  <a:buNone/>
                </a:pPr>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r>
                      <a:rPr lang="vi-VN"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t>7</m:t>
                    </m:r>
                  </m:oMath>
                </a14:m>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 bạn học sinh muốn chơi cờ cá ngựa, nhưng mỗi ván chỉ có </a:t>
                </a:r>
                <a14:m>
                  <m:oMath xmlns:m="http://schemas.openxmlformats.org/officeDocument/2006/math">
                    <m:r>
                      <a:rPr lang="vi-VN"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t>4</m:t>
                    </m:r>
                  </m:oMath>
                </a14:m>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 người chơi. Hỏi có bao nhiêu cách chọn </a:t>
                </a:r>
                <a14:m>
                  <m:oMath xmlns:m="http://schemas.openxmlformats.org/officeDocument/2006/math">
                    <m:r>
                      <a:rPr lang="vi-VN"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t>4</m:t>
                    </m:r>
                  </m:oMath>
                </a14:m>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 bạn chơi cờ cá ngựa?</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609600" y="3962400"/>
                <a:ext cx="23088600" cy="1569660"/>
              </a:xfrm>
              <a:prstGeom prst="rect">
                <a:avLst/>
              </a:prstGeom>
              <a:blipFill>
                <a:blip r:embed="rId3"/>
                <a:stretch>
                  <a:fillRect l="-1188" t="-9339" r="-1162" b="-19455"/>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xmlns="" id="{51DB63CB-2A63-459C-AADD-287525D37EA8}"/>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xmlns="" id="{1F86E250-4FA7-4163-8BFB-A39204B83BB2}"/>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xmlns="" id="{53973268-ABB3-4BCF-B6BE-D6810127554F}"/>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xmlns="" id="{71E69410-4275-41F4-9C90-54CBB03AADA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xmlns="" id="{9F0CBFB1-3FF6-4A13-9E2B-1E120B0B37E8}"/>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xmlns="" id="{B1290E05-B6FA-4BDF-9C66-53B2D1313C65}"/>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4D5B1409-7BAD-4E7B-AEEA-7CA71EEB78A9}"/>
                  </a:ext>
                </a:extLst>
              </p:cNvPr>
              <p:cNvSpPr txBox="1"/>
              <p:nvPr/>
            </p:nvSpPr>
            <p:spPr>
              <a:xfrm>
                <a:off x="580043" y="6388133"/>
                <a:ext cx="23270648" cy="1058175"/>
              </a:xfrm>
              <a:prstGeom prst="rect">
                <a:avLst/>
              </a:prstGeom>
              <a:noFill/>
            </p:spPr>
            <p:txBody>
              <a:bodyPr wrap="square">
                <a:spAutoFit/>
              </a:bodyPr>
              <a:lstStyle/>
              <a:p>
                <a:pPr marL="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Mỗi cách chọn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a:effectLst/>
                    <a:latin typeface="Tahoma" panose="020B0604030504040204" pitchFamily="34" charset="0"/>
                    <a:ea typeface="Tahoma" panose="020B0604030504040204" pitchFamily="34" charset="0"/>
                    <a:cs typeface="Tahoma" panose="020B0604030504040204" pitchFamily="34" charset="0"/>
                  </a:rPr>
                  <a:t> bạn trong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oMath>
                </a14:m>
                <a:r>
                  <a:rPr lang="en-US" sz="4800">
                    <a:effectLst/>
                    <a:latin typeface="Tahoma" panose="020B0604030504040204" pitchFamily="34" charset="0"/>
                    <a:ea typeface="Tahoma" panose="020B0604030504040204" pitchFamily="34" charset="0"/>
                    <a:cs typeface="Tahoma" panose="020B0604030504040204" pitchFamily="34" charset="0"/>
                  </a:rPr>
                  <a:t> bạn học sinh là một tổ hợp chập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a:effectLst/>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oMath>
                </a14:m>
                <a:r>
                  <a:rPr lang="en-US" sz="480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4D5B1409-7BAD-4E7B-AEEA-7CA71EEB78A9}"/>
                  </a:ext>
                </a:extLst>
              </p:cNvPr>
              <p:cNvSpPr txBox="1">
                <a:spLocks noRot="1" noChangeAspect="1" noMove="1" noResize="1" noEditPoints="1" noAdjustHandles="1" noChangeArrowheads="1" noChangeShapeType="1" noTextEdit="1"/>
              </p:cNvSpPr>
              <p:nvPr/>
            </p:nvSpPr>
            <p:spPr>
              <a:xfrm>
                <a:off x="580043" y="6388133"/>
                <a:ext cx="23270648" cy="1058175"/>
              </a:xfrm>
              <a:prstGeom prst="rect">
                <a:avLst/>
              </a:prstGeom>
              <a:blipFill>
                <a:blip r:embed="rId4"/>
                <a:stretch>
                  <a:fillRect l="-1179" b="-28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B720893A-B1BB-4840-BF85-D2D51AC4D3BE}"/>
                  </a:ext>
                </a:extLst>
              </p:cNvPr>
              <p:cNvSpPr txBox="1"/>
              <p:nvPr/>
            </p:nvSpPr>
            <p:spPr>
              <a:xfrm>
                <a:off x="628060" y="7259197"/>
                <a:ext cx="21012739" cy="1554977"/>
              </a:xfrm>
              <a:prstGeom prst="rect">
                <a:avLst/>
              </a:prstGeom>
              <a:noFill/>
            </p:spPr>
            <p:txBody>
              <a:bodyPr wrap="square">
                <a:spAutoFit/>
              </a:bodyPr>
              <a:lstStyle/>
              <a:p>
                <a:pPr algn="just">
                  <a:lnSpc>
                    <a:spcPct val="150000"/>
                  </a:lnSpc>
                </a:pPr>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Vậy số cách chọn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bạn chơi cờ cá ngựa là </a:t>
                </a:r>
                <a14:m>
                  <m:oMath xmlns:m="http://schemas.openxmlformats.org/officeDocument/2006/math">
                    <m:sSubSup>
                      <m:sSubSupPr>
                        <m:ctrlPr>
                          <a:rPr lang="en-US" sz="4800" i="1">
                            <a:solidFill>
                              <a:schemeClr val="tx1"/>
                            </a:solidFill>
                            <a:effectLst/>
                            <a:latin typeface="Cambria Math"/>
                            <a:ea typeface="Calibri" panose="020F0502020204030204" pitchFamily="34" charset="0"/>
                            <a:cs typeface="Times New Roman" panose="02020603050405020304" pitchFamily="18" charset="0"/>
                          </a:rPr>
                        </m:ctrlPr>
                      </m:sSubSupPr>
                      <m:e>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sub>
                      <m: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p>
                    </m:sSub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solidFill>
                              <a:schemeClr val="tx1"/>
                            </a:solidFill>
                            <a:effectLst/>
                            <a:latin typeface="Cambria Math"/>
                            <a:ea typeface="Calibri" panose="020F0502020204030204" pitchFamily="34" charset="0"/>
                            <a:cs typeface="Times New Roman" panose="02020603050405020304" pitchFamily="18" charset="0"/>
                          </a:rPr>
                        </m:ctrlPr>
                      </m:fPr>
                      <m:num>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4!3!</m:t>
                        </m:r>
                      </m:den>
                    </m:f>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2" name="TextBox 41">
                <a:extLst>
                  <a:ext uri="{FF2B5EF4-FFF2-40B4-BE49-F238E27FC236}">
                    <a16:creationId xmlns:a16="http://schemas.microsoft.com/office/drawing/2014/main" id="{B720893A-B1BB-4840-BF85-D2D51AC4D3BE}"/>
                  </a:ext>
                </a:extLst>
              </p:cNvPr>
              <p:cNvSpPr txBox="1">
                <a:spLocks noRot="1" noChangeAspect="1" noMove="1" noResize="1" noEditPoints="1" noAdjustHandles="1" noChangeArrowheads="1" noChangeShapeType="1" noTextEdit="1"/>
              </p:cNvSpPr>
              <p:nvPr/>
            </p:nvSpPr>
            <p:spPr>
              <a:xfrm>
                <a:off x="628060" y="7259197"/>
                <a:ext cx="21012739" cy="1554977"/>
              </a:xfrm>
              <a:prstGeom prst="rect">
                <a:avLst/>
              </a:prstGeom>
              <a:blipFill>
                <a:blip r:embed="rId5"/>
                <a:stretch>
                  <a:fillRect l="-1305" b="-8235"/>
                </a:stretch>
              </a:blipFill>
            </p:spPr>
            <p:txBody>
              <a:bodyPr/>
              <a:lstStyle/>
              <a:p>
                <a:r>
                  <a:rPr lang="en-US">
                    <a:noFill/>
                  </a:rPr>
                  <a:t> </a:t>
                </a:r>
              </a:p>
            </p:txBody>
          </p:sp>
        </mc:Fallback>
      </mc:AlternateContent>
    </p:spTree>
    <p:extLst>
      <p:ext uri="{BB962C8B-B14F-4D97-AF65-F5344CB8AC3E}">
        <p14:creationId xmlns:p14="http://schemas.microsoft.com/office/powerpoint/2010/main" val="18496820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Effect transition="in" filter="wipe(left)">
                                      <p:cBhvr>
                                        <p:cTn id="17" dur="500"/>
                                        <p:tgtEl>
                                          <p:spTgt spid="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Effect transition="in" filter="wipe(left)">
                                      <p:cBhvr>
                                        <p:cTn id="22"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3620CD01-5CC6-4595-861D-588261E34D01}"/>
              </a:ext>
            </a:extLst>
          </p:cNvPr>
          <p:cNvGrpSpPr/>
          <p:nvPr/>
        </p:nvGrpSpPr>
        <p:grpSpPr>
          <a:xfrm>
            <a:off x="495209" y="6831434"/>
            <a:ext cx="23506006" cy="6427366"/>
            <a:chOff x="495209" y="6831434"/>
            <a:chExt cx="23506006" cy="6427366"/>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533309" y="7041159"/>
              <a:ext cx="23467906" cy="62176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495209" y="6831434"/>
              <a:ext cx="3294702" cy="754791"/>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7"/>
            <a:ext cx="23512749" cy="3426675"/>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3401642" cy="838200"/>
            <a:chOff x="22440" y="38104"/>
            <a:chExt cx="1096792"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921027" cy="234000"/>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Luyện tập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3</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xmlns="" id="{738845D2-29B6-4E96-B754-01D434AF6D2D}"/>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xmlns="" id="{5365643F-FA25-4083-BBE1-F7FB2A1D47C0}"/>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xmlns="" id="{B3E801CA-8A1C-4571-BD7F-75230BBAB5CB}"/>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xmlns="" id="{B6722DAF-55BC-41D9-A69C-37464CDB9344}"/>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xmlns="" id="{74DBC0A2-2C57-475D-BA68-2EA89FAE5F87}"/>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xmlns="" id="{498DC4D8-427E-4E2D-B924-BA25DA13F2FB}"/>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3954783B-697D-4DB7-AE5D-0CE960FCC97A}"/>
                  </a:ext>
                </a:extLst>
              </p:cNvPr>
              <p:cNvSpPr txBox="1"/>
              <p:nvPr/>
            </p:nvSpPr>
            <p:spPr>
              <a:xfrm>
                <a:off x="533308" y="3620284"/>
                <a:ext cx="23467905" cy="3046988"/>
              </a:xfrm>
              <a:prstGeom prst="rect">
                <a:avLst/>
              </a:prstGeom>
              <a:noFill/>
            </p:spPr>
            <p:txBody>
              <a:bodyPr wrap="square">
                <a:spAutoFit/>
              </a:bodyPr>
              <a:lstStyle/>
              <a:p>
                <a:pPr algn="just"/>
                <a:r>
                  <a:rPr lang="en-US" sz="4800">
                    <a:effectLst/>
                    <a:latin typeface="Tahoma" panose="020B0604030504040204" pitchFamily="34" charset="0"/>
                    <a:ea typeface="Tahoma" panose="020B0604030504040204" pitchFamily="34" charset="0"/>
                    <a:cs typeface="Tahoma" panose="020B0604030504040204" pitchFamily="34" charset="0"/>
                  </a:rPr>
                  <a:t>Trong ngân hàng đề kiểm tra cuối học kì II môn Vật lí có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4800">
                    <a:effectLst/>
                    <a:latin typeface="Tahoma" panose="020B0604030504040204" pitchFamily="34" charset="0"/>
                    <a:ea typeface="Tahoma" panose="020B0604030504040204" pitchFamily="34" charset="0"/>
                    <a:cs typeface="Tahoma" panose="020B0604030504040204" pitchFamily="34" charset="0"/>
                  </a:rPr>
                  <a:t> câu lí thuyết và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40</m:t>
                    </m:r>
                  </m:oMath>
                </a14:m>
                <a:r>
                  <a:rPr lang="en-US" sz="4800">
                    <a:effectLst/>
                    <a:latin typeface="Tahoma" panose="020B0604030504040204" pitchFamily="34" charset="0"/>
                    <a:ea typeface="Tahoma" panose="020B0604030504040204" pitchFamily="34" charset="0"/>
                    <a:cs typeface="Tahoma" panose="020B0604030504040204" pitchFamily="34" charset="0"/>
                  </a:rPr>
                  <a:t> câu bài tập. Người ta chọn ra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800">
                    <a:effectLst/>
                    <a:latin typeface="Tahoma" panose="020B0604030504040204" pitchFamily="34" charset="0"/>
                    <a:ea typeface="Tahoma" panose="020B0604030504040204" pitchFamily="34" charset="0"/>
                    <a:cs typeface="Tahoma" panose="020B0604030504040204" pitchFamily="34" charset="0"/>
                  </a:rPr>
                  <a:t> câu lí thuyết và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4800">
                    <a:effectLst/>
                    <a:latin typeface="Tahoma" panose="020B0604030504040204" pitchFamily="34" charset="0"/>
                    <a:ea typeface="Tahoma" panose="020B0604030504040204" pitchFamily="34" charset="0"/>
                    <a:cs typeface="Tahoma" panose="020B0604030504040204" pitchFamily="34" charset="0"/>
                  </a:rPr>
                  <a:t> câu bài tập trong ngân hàng đề để tạo thành một đề thi. Hỏi có bao nhiêu cách lập đề thi gồm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4800">
                    <a:effectLst/>
                    <a:latin typeface="Tahoma" panose="020B0604030504040204" pitchFamily="34" charset="0"/>
                    <a:ea typeface="Tahoma" panose="020B0604030504040204" pitchFamily="34" charset="0"/>
                    <a:cs typeface="Tahoma" panose="020B0604030504040204" pitchFamily="34" charset="0"/>
                  </a:rPr>
                  <a:t> câu hỏi theo cách chọn như trên?</a:t>
                </a:r>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3954783B-697D-4DB7-AE5D-0CE960FCC97A}"/>
                  </a:ext>
                </a:extLst>
              </p:cNvPr>
              <p:cNvSpPr txBox="1">
                <a:spLocks noRot="1" noChangeAspect="1" noMove="1" noResize="1" noEditPoints="1" noAdjustHandles="1" noChangeArrowheads="1" noChangeShapeType="1" noTextEdit="1"/>
              </p:cNvSpPr>
              <p:nvPr/>
            </p:nvSpPr>
            <p:spPr>
              <a:xfrm>
                <a:off x="533308" y="3620284"/>
                <a:ext cx="23467905" cy="3046988"/>
              </a:xfrm>
              <a:prstGeom prst="rect">
                <a:avLst/>
              </a:prstGeom>
              <a:blipFill>
                <a:blip r:embed="rId3"/>
                <a:stretch>
                  <a:fillRect l="-1169" t="-4800" r="-1195" b="-9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87EBB741-CBF2-428D-8482-03407D9413A7}"/>
                  </a:ext>
                </a:extLst>
              </p:cNvPr>
              <p:cNvSpPr txBox="1"/>
              <p:nvPr/>
            </p:nvSpPr>
            <p:spPr>
              <a:xfrm>
                <a:off x="571409" y="7413738"/>
                <a:ext cx="24041191" cy="5568832"/>
              </a:xfrm>
              <a:prstGeom prst="rect">
                <a:avLst/>
              </a:prstGeom>
              <a:noFill/>
            </p:spPr>
            <p:txBody>
              <a:bodyPr wrap="square">
                <a:spAutoFit/>
              </a:bodyPr>
              <a:lstStyle/>
              <a:p>
                <a:pPr marL="0" marR="0" algn="just">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Để lập đề thi gồm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4800">
                    <a:effectLst/>
                    <a:latin typeface="Tahoma" panose="020B0604030504040204" pitchFamily="34" charset="0"/>
                    <a:ea typeface="Tahoma" panose="020B0604030504040204" pitchFamily="34" charset="0"/>
                    <a:cs typeface="Tahoma" panose="020B0604030504040204" pitchFamily="34" charset="0"/>
                  </a:rPr>
                  <a:t> câu hỏi theo cách chọn như trên ta tiến hành hai công đoạn sau:</a:t>
                </a:r>
              </a:p>
              <a:p>
                <a:pPr marL="18034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1. Chọn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800">
                    <a:effectLst/>
                    <a:latin typeface="Tahoma" panose="020B0604030504040204" pitchFamily="34" charset="0"/>
                    <a:ea typeface="Tahoma" panose="020B0604030504040204" pitchFamily="34" charset="0"/>
                    <a:cs typeface="Tahoma" panose="020B0604030504040204" pitchFamily="34" charset="0"/>
                  </a:rPr>
                  <a:t> câu hỏi lí thuyết trong số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4800">
                    <a:effectLst/>
                    <a:latin typeface="Tahoma" panose="020B0604030504040204" pitchFamily="34" charset="0"/>
                    <a:ea typeface="Tahoma" panose="020B0604030504040204" pitchFamily="34" charset="0"/>
                    <a:cs typeface="Tahoma" panose="020B0604030504040204" pitchFamily="34" charset="0"/>
                  </a:rPr>
                  <a:t> câu lí thuyết: có </a:t>
                </a: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20</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sup>
                    </m:sSubSup>
                  </m:oMath>
                </a14:m>
                <a:r>
                  <a:rPr lang="en-US" sz="4800">
                    <a:effectLst/>
                    <a:latin typeface="Tahoma" panose="020B0604030504040204" pitchFamily="34" charset="0"/>
                    <a:ea typeface="Tahoma" panose="020B0604030504040204" pitchFamily="34" charset="0"/>
                    <a:cs typeface="Tahoma" panose="020B0604030504040204" pitchFamily="34" charset="0"/>
                  </a:rPr>
                  <a:t> cách;</a:t>
                </a:r>
              </a:p>
              <a:p>
                <a:pPr marL="18034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2. Chọn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4800">
                    <a:effectLst/>
                    <a:latin typeface="Tahoma" panose="020B0604030504040204" pitchFamily="34" charset="0"/>
                    <a:ea typeface="Tahoma" panose="020B0604030504040204" pitchFamily="34" charset="0"/>
                    <a:cs typeface="Tahoma" panose="020B0604030504040204" pitchFamily="34" charset="0"/>
                  </a:rPr>
                  <a:t> câu bài tập trong số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40</m:t>
                    </m:r>
                  </m:oMath>
                </a14:m>
                <a:r>
                  <a:rPr lang="en-US" sz="4800">
                    <a:effectLst/>
                    <a:latin typeface="Tahoma" panose="020B0604030504040204" pitchFamily="34" charset="0"/>
                    <a:ea typeface="Tahoma" panose="020B0604030504040204" pitchFamily="34" charset="0"/>
                    <a:cs typeface="Tahoma" panose="020B0604030504040204" pitchFamily="34" charset="0"/>
                  </a:rPr>
                  <a:t> câu bài tập: có </a:t>
                </a: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40</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sup>
                    </m:sSubSup>
                  </m:oMath>
                </a14:m>
                <a:r>
                  <a:rPr lang="en-US" sz="4800">
                    <a:effectLst/>
                    <a:latin typeface="Tahoma" panose="020B0604030504040204" pitchFamily="34" charset="0"/>
                    <a:ea typeface="Tahoma" panose="020B0604030504040204" pitchFamily="34" charset="0"/>
                    <a:cs typeface="Tahoma" panose="020B0604030504040204" pitchFamily="34" charset="0"/>
                  </a:rPr>
                  <a:t> cách.</a:t>
                </a:r>
              </a:p>
              <a:p>
                <a:pPr marL="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Vậy, theo quy tắc nhân, số cách lập đề thi gồm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4800">
                    <a:effectLst/>
                    <a:latin typeface="Tahoma" panose="020B0604030504040204" pitchFamily="34" charset="0"/>
                    <a:ea typeface="Tahoma" panose="020B0604030504040204" pitchFamily="34" charset="0"/>
                    <a:cs typeface="Tahoma" panose="020B0604030504040204" pitchFamily="34" charset="0"/>
                  </a:rPr>
                  <a:t> câu hỏi theo cách chọn như trên là </a:t>
                </a:r>
              </a:p>
              <a:p>
                <a:pPr marL="0" marR="0" algn="ctr">
                  <a:lnSpc>
                    <a:spcPct val="150000"/>
                  </a:lnSpc>
                  <a:spcBef>
                    <a:spcPts val="0"/>
                  </a:spcBef>
                  <a:spcAft>
                    <a:spcPts val="0"/>
                  </a:spcAft>
                </a:pP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20</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4800" i="1">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40</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sup>
                    </m:sSubSup>
                    <m:r>
                      <a:rPr lang="en-US" sz="4800" i="1">
                        <a:effectLst/>
                        <a:latin typeface="Cambria Math" panose="02040503050406030204" pitchFamily="18" charset="0"/>
                        <a:ea typeface="Calibri" panose="020F0502020204030204" pitchFamily="34" charset="0"/>
                        <a:cs typeface="Times New Roman" panose="02020603050405020304" pitchFamily="18" charset="0"/>
                      </a:rPr>
                      <m:t>=1 877 200</m:t>
                    </m:r>
                  </m:oMath>
                </a14:m>
                <a:r>
                  <a:rPr lang="en-US" sz="480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6" name="TextBox 45">
                <a:extLst>
                  <a:ext uri="{FF2B5EF4-FFF2-40B4-BE49-F238E27FC236}">
                    <a16:creationId xmlns:a16="http://schemas.microsoft.com/office/drawing/2014/main" id="{87EBB741-CBF2-428D-8482-03407D9413A7}"/>
                  </a:ext>
                </a:extLst>
              </p:cNvPr>
              <p:cNvSpPr txBox="1">
                <a:spLocks noRot="1" noChangeAspect="1" noMove="1" noResize="1" noEditPoints="1" noAdjustHandles="1" noChangeArrowheads="1" noChangeShapeType="1" noTextEdit="1"/>
              </p:cNvSpPr>
              <p:nvPr/>
            </p:nvSpPr>
            <p:spPr>
              <a:xfrm>
                <a:off x="571409" y="7413738"/>
                <a:ext cx="24041191" cy="5568832"/>
              </a:xfrm>
              <a:prstGeom prst="rect">
                <a:avLst/>
              </a:prstGeom>
              <a:blipFill>
                <a:blip r:embed="rId4"/>
                <a:stretch>
                  <a:fillRect l="-1166" b="-4486"/>
                </a:stretch>
              </a:blipFill>
            </p:spPr>
            <p:txBody>
              <a:bodyPr/>
              <a:lstStyle/>
              <a:p>
                <a:r>
                  <a:rPr lang="en-US">
                    <a:noFill/>
                  </a:rPr>
                  <a:t> </a:t>
                </a:r>
              </a:p>
            </p:txBody>
          </p:sp>
        </mc:Fallback>
      </mc:AlternateContent>
    </p:spTree>
    <p:extLst>
      <p:ext uri="{BB962C8B-B14F-4D97-AF65-F5344CB8AC3E}">
        <p14:creationId xmlns:p14="http://schemas.microsoft.com/office/powerpoint/2010/main" val="36353526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xEl>
                                              <p:pRg st="0" end="0"/>
                                            </p:txEl>
                                          </p:spTgt>
                                        </p:tgtEl>
                                        <p:attrNameLst>
                                          <p:attrName>style.visibility</p:attrName>
                                        </p:attrNameLst>
                                      </p:cBhvr>
                                      <p:to>
                                        <p:strVal val="visible"/>
                                      </p:to>
                                    </p:set>
                                    <p:animEffect transition="in" filter="wipe(left)">
                                      <p:cBhvr>
                                        <p:cTn id="17" dur="500"/>
                                        <p:tgtEl>
                                          <p:spTgt spid="4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xEl>
                                              <p:pRg st="1" end="1"/>
                                            </p:txEl>
                                          </p:spTgt>
                                        </p:tgtEl>
                                        <p:attrNameLst>
                                          <p:attrName>style.visibility</p:attrName>
                                        </p:attrNameLst>
                                      </p:cBhvr>
                                      <p:to>
                                        <p:strVal val="visible"/>
                                      </p:to>
                                    </p:set>
                                    <p:animEffect transition="in" filter="wipe(left)">
                                      <p:cBhvr>
                                        <p:cTn id="22" dur="500"/>
                                        <p:tgtEl>
                                          <p:spTgt spid="4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
                                            <p:txEl>
                                              <p:pRg st="2" end="2"/>
                                            </p:txEl>
                                          </p:spTgt>
                                        </p:tgtEl>
                                        <p:attrNameLst>
                                          <p:attrName>style.visibility</p:attrName>
                                        </p:attrNameLst>
                                      </p:cBhvr>
                                      <p:to>
                                        <p:strVal val="visible"/>
                                      </p:to>
                                    </p:set>
                                    <p:animEffect transition="in" filter="wipe(left)">
                                      <p:cBhvr>
                                        <p:cTn id="27" dur="500"/>
                                        <p:tgtEl>
                                          <p:spTgt spid="4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
                                            <p:txEl>
                                              <p:pRg st="3" end="3"/>
                                            </p:txEl>
                                          </p:spTgt>
                                        </p:tgtEl>
                                        <p:attrNameLst>
                                          <p:attrName>style.visibility</p:attrName>
                                        </p:attrNameLst>
                                      </p:cBhvr>
                                      <p:to>
                                        <p:strVal val="visible"/>
                                      </p:to>
                                    </p:set>
                                    <p:animEffect transition="in" filter="wipe(left)">
                                      <p:cBhvr>
                                        <p:cTn id="32" dur="500"/>
                                        <p:tgtEl>
                                          <p:spTgt spid="4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
                                            <p:txEl>
                                              <p:pRg st="4" end="4"/>
                                            </p:txEl>
                                          </p:spTgt>
                                        </p:tgtEl>
                                        <p:attrNameLst>
                                          <p:attrName>style.visibility</p:attrName>
                                        </p:attrNameLst>
                                      </p:cBhvr>
                                      <p:to>
                                        <p:strVal val="visible"/>
                                      </p:to>
                                    </p:set>
                                    <p:animEffect transition="in" filter="wipe(left)">
                                      <p:cBhvr>
                                        <p:cTn id="37" dur="500"/>
                                        <p:tgtEl>
                                          <p:spTgt spid="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71500" y="8915400"/>
            <a:ext cx="23506006" cy="4572000"/>
            <a:chOff x="1222851" y="5331408"/>
            <a:chExt cx="23580257" cy="5095249"/>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04800" y="2971801"/>
            <a:ext cx="23699787" cy="5714999"/>
            <a:chOff x="304800" y="2971801"/>
            <a:chExt cx="23699787" cy="571499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dụ 4</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1446550"/>
          </a:xfrm>
          <a:prstGeom prst="rect">
            <a:avLst/>
          </a:prstGeom>
          <a:noFill/>
        </p:spPr>
        <p:txBody>
          <a:bodyPr wrap="square" rtlCol="0">
            <a:spAutoFit/>
          </a:bodyPr>
          <a:lstStyle/>
          <a:p>
            <a:pPr marL="0" indent="0" algn="just">
              <a:spcBef>
                <a:spcPts val="600"/>
              </a:spcBef>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Một lần anh Hưng đến Hà Nội và dự định từ Hà Nội tham quan Đền Hùng, Ninh Bình, Hạ Long, Đường Lâm và Bát Tràng, mỗi ngày đi tham quan một địa điểm rồi về lại Hà Nội.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BA820F67-58D8-4644-8FFA-523A9B7B88A6}"/>
                  </a:ext>
                </a:extLst>
              </p:cNvPr>
              <p:cNvSpPr txBox="1"/>
              <p:nvPr/>
            </p:nvSpPr>
            <p:spPr>
              <a:xfrm>
                <a:off x="609600" y="5334000"/>
                <a:ext cx="23088600" cy="2954655"/>
              </a:xfrm>
              <a:prstGeom prst="rect">
                <a:avLst/>
              </a:prstGeom>
              <a:noFill/>
            </p:spPr>
            <p:txBody>
              <a:bodyPr wrap="square" rtlCol="0">
                <a:spAutoFit/>
              </a:bodyPr>
              <a:lstStyle/>
              <a:p>
                <a:pPr marL="0" indent="0" algn="just">
                  <a:spcBef>
                    <a:spcPts val="600"/>
                  </a:spcBef>
                  <a:spcAft>
                    <a:spcPts val="600"/>
                  </a:spcAft>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a) Hỏi anh Hưng có thể xếp được bao nhiêu lịch trình đi tham quan tất cả các địa điểm (ở đây lịch trình tính cả thứ tự tham quan)?</a:t>
                </a:r>
              </a:p>
              <a:p>
                <a:pPr algn="just">
                  <a:spcBef>
                    <a:spcPts val="600"/>
                  </a:spcBef>
                  <a:spcAft>
                    <a:spcPts val="600"/>
                  </a:spcAft>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b) Anh Hưng có việc đột xuất phải về sớm, nên anh chỉ có </a:t>
                </a:r>
                <a14:m>
                  <m:oMath xmlns:m="http://schemas.openxmlformats.org/officeDocument/2006/math">
                    <m:r>
                      <a:rPr lang="vi-VN" sz="4400" i="1" dirty="0" smtClean="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ngày để đi tham quan  </a:t>
                </a:r>
                <a14:m>
                  <m:oMath xmlns:m="http://schemas.openxmlformats.org/officeDocument/2006/math">
                    <m:r>
                      <a:rPr lang="vi-VN" sz="4400" i="1" dirty="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địa điểm. Hỏi anh Hưng có bao nhiêu cách xếp lịch trình đi tham quan?</a:t>
                </a:r>
                <a:endParaRPr lang="en-US" sz="4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BA820F67-58D8-4644-8FFA-523A9B7B88A6}"/>
                  </a:ext>
                </a:extLst>
              </p:cNvPr>
              <p:cNvSpPr txBox="1">
                <a:spLocks noRot="1" noChangeAspect="1" noMove="1" noResize="1" noEditPoints="1" noAdjustHandles="1" noChangeArrowheads="1" noChangeShapeType="1" noTextEdit="1"/>
              </p:cNvSpPr>
              <p:nvPr/>
            </p:nvSpPr>
            <p:spPr>
              <a:xfrm>
                <a:off x="609600" y="5334000"/>
                <a:ext cx="23088600" cy="2954655"/>
              </a:xfrm>
              <a:prstGeom prst="rect">
                <a:avLst/>
              </a:prstGeom>
              <a:blipFill>
                <a:blip r:embed="rId3"/>
                <a:stretch>
                  <a:fillRect l="-1056" t="-4124" r="-1030" b="-88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xmlns="" id="{35C77573-004B-47AB-A06D-169C5ED317A4}"/>
                  </a:ext>
                </a:extLst>
              </p:cNvPr>
              <p:cNvSpPr txBox="1"/>
              <p:nvPr/>
            </p:nvSpPr>
            <p:spPr>
              <a:xfrm>
                <a:off x="685800" y="9829800"/>
                <a:ext cx="23317200" cy="3917996"/>
              </a:xfrm>
              <a:prstGeom prst="rect">
                <a:avLst/>
              </a:prstGeom>
              <a:noFill/>
            </p:spPr>
            <p:txBody>
              <a:bodyPr wrap="square" rtlCol="0">
                <a:spAutoFit/>
              </a:bodyPr>
              <a:lstStyle/>
              <a:p>
                <a:pPr algn="just"/>
                <a:r>
                  <a:rPr lang="vi-VN" sz="4700" dirty="0" smtClean="0">
                    <a:latin typeface="Tomaho"/>
                  </a:rPr>
                  <a:t>a</a:t>
                </a:r>
                <a:r>
                  <a:rPr lang="vi-VN" sz="4700" dirty="0">
                    <a:latin typeface="Tomaho"/>
                  </a:rPr>
                  <a:t>) </a:t>
                </a:r>
                <a:r>
                  <a:rPr lang="vi-VN" sz="4700" dirty="0" smtClean="0">
                    <a:latin typeface="Tomaho"/>
                  </a:rPr>
                  <a:t>Số cách </a:t>
                </a:r>
                <a:r>
                  <a:rPr lang="vi-VN" sz="4700" dirty="0">
                    <a:latin typeface="Tomaho"/>
                  </a:rPr>
                  <a:t>xếp lịch trình của anh </a:t>
                </a:r>
                <a:r>
                  <a:rPr lang="vi-VN" sz="4700" dirty="0">
                    <a:latin typeface="Tomaho"/>
                  </a:rPr>
                  <a:t>anh </a:t>
                </a:r>
                <a:r>
                  <a:rPr lang="vi-VN" sz="4700" dirty="0" smtClean="0">
                    <a:latin typeface="Tomaho"/>
                  </a:rPr>
                  <a:t>Hưng để </a:t>
                </a:r>
                <a:r>
                  <a:rPr lang="vi-VN" sz="4700" dirty="0">
                    <a:latin typeface="Tomaho"/>
                  </a:rPr>
                  <a:t>đi tham quan </a:t>
                </a:r>
                <a14:m>
                  <m:oMath xmlns:m="http://schemas.openxmlformats.org/officeDocument/2006/math">
                    <m:r>
                      <a:rPr lang="vi-VN" sz="4700" b="0" i="1" smtClean="0">
                        <a:latin typeface="Cambria Math"/>
                      </a:rPr>
                      <m:t>5</m:t>
                    </m:r>
                  </m:oMath>
                </a14:m>
                <a:r>
                  <a:rPr lang="vi-VN" sz="4700" dirty="0" smtClean="0">
                    <a:latin typeface="Tomaho"/>
                  </a:rPr>
                  <a:t> </a:t>
                </a:r>
                <a:r>
                  <a:rPr lang="vi-VN" sz="4700" dirty="0">
                    <a:latin typeface="Tomaho"/>
                  </a:rPr>
                  <a:t>nơi, thì mỗi cách xếp lịch trình của anh chính là một cách chọn có thứ tự </a:t>
                </a:r>
                <a14:m>
                  <m:oMath xmlns:m="http://schemas.openxmlformats.org/officeDocument/2006/math">
                    <m:r>
                      <a:rPr lang="vi-VN" sz="4700" b="0" i="1" smtClean="0">
                        <a:latin typeface="Cambria Math"/>
                      </a:rPr>
                      <m:t>5</m:t>
                    </m:r>
                  </m:oMath>
                </a14:m>
                <a:r>
                  <a:rPr lang="vi-VN" sz="4700" dirty="0" smtClean="0">
                    <a:latin typeface="Tomaho"/>
                  </a:rPr>
                  <a:t> </a:t>
                </a:r>
                <a:r>
                  <a:rPr lang="vi-VN" sz="4700" dirty="0">
                    <a:latin typeface="Tomaho"/>
                  </a:rPr>
                  <a:t>địa điểm từ </a:t>
                </a:r>
                <a14:m>
                  <m:oMath xmlns:m="http://schemas.openxmlformats.org/officeDocument/2006/math">
                    <m:r>
                      <a:rPr lang="vi-VN" sz="4700" i="1">
                        <a:latin typeface="Cambria Math" panose="02040503050406030204" pitchFamily="18" charset="0"/>
                      </a:rPr>
                      <m:t>5</m:t>
                    </m:r>
                  </m:oMath>
                </a14:m>
                <a:r>
                  <a:rPr lang="vi-VN" sz="4700" dirty="0">
                    <a:latin typeface="Tomaho"/>
                  </a:rPr>
                  <a:t> địa điểm, tức là một chỉnh hợp chập </a:t>
                </a:r>
                <a14:m>
                  <m:oMath xmlns:m="http://schemas.openxmlformats.org/officeDocument/2006/math">
                    <m:r>
                      <a:rPr lang="vi-VN" sz="4700" b="0" i="1" smtClean="0">
                        <a:latin typeface="Cambria Math"/>
                      </a:rPr>
                      <m:t>5</m:t>
                    </m:r>
                  </m:oMath>
                </a14:m>
                <a:r>
                  <a:rPr lang="vi-VN" sz="4700" dirty="0" smtClean="0">
                    <a:latin typeface="Tomaho"/>
                  </a:rPr>
                  <a:t> </a:t>
                </a:r>
                <a:r>
                  <a:rPr lang="vi-VN" sz="4700" dirty="0">
                    <a:latin typeface="Tomaho"/>
                  </a:rPr>
                  <a:t>của </a:t>
                </a:r>
                <a14:m>
                  <m:oMath xmlns:m="http://schemas.openxmlformats.org/officeDocument/2006/math">
                    <m:r>
                      <a:rPr lang="vi-VN" sz="4700" i="1">
                        <a:latin typeface="Cambria Math" panose="02040503050406030204" pitchFamily="18" charset="0"/>
                      </a:rPr>
                      <m:t>5</m:t>
                    </m:r>
                  </m:oMath>
                </a14:m>
                <a:r>
                  <a:rPr lang="vi-VN" sz="4700" dirty="0" smtClean="0">
                    <a:latin typeface="Tomaho"/>
                  </a:rPr>
                  <a:t>. Hay là số hoán vị </a:t>
                </a:r>
                <a14:m>
                  <m:oMath xmlns:m="http://schemas.openxmlformats.org/officeDocument/2006/math">
                    <m:r>
                      <a:rPr lang="vi-VN" sz="4700" i="1">
                        <a:latin typeface="Cambria Math" panose="02040503050406030204" pitchFamily="18" charset="0"/>
                      </a:rPr>
                      <m:t>5</m:t>
                    </m:r>
                  </m:oMath>
                </a14:m>
                <a:r>
                  <a:rPr lang="vi-VN" sz="4700" dirty="0" smtClean="0">
                    <a:latin typeface="Tomaho"/>
                  </a:rPr>
                  <a:t> địa điểm trên.</a:t>
                </a:r>
                <a:endParaRPr lang="vi-VN" sz="4700" dirty="0">
                  <a:latin typeface="Tomaho"/>
                </a:endParaRPr>
              </a:p>
              <a:p>
                <a:r>
                  <a:rPr lang="vi-VN" sz="4800" dirty="0">
                    <a:latin typeface="Tomaho"/>
                  </a:rPr>
                  <a:t>Vậy số cách xếp lịch trình đi tham quan trong trường hợp này là</a:t>
                </a:r>
              </a:p>
              <a:p>
                <a:pPr algn="ctr"/>
                <a14:m>
                  <m:oMath xmlns:m="http://schemas.openxmlformats.org/officeDocument/2006/math">
                    <m:sSubSup>
                      <m:sSubSupPr>
                        <m:ctrlPr>
                          <a:rPr lang="vi-VN" sz="5400" b="1" i="1">
                            <a:latin typeface="Cambria Math"/>
                          </a:rPr>
                        </m:ctrlPr>
                      </m:sSubSupPr>
                      <m:e>
                        <m:r>
                          <a:rPr lang="vi-VN" sz="5400" b="1" i="1">
                            <a:latin typeface="Cambria Math" panose="02040503050406030204" pitchFamily="18" charset="0"/>
                          </a:rPr>
                          <m:t>𝑨</m:t>
                        </m:r>
                      </m:e>
                      <m:sub>
                        <m:r>
                          <a:rPr lang="vi-VN" sz="5400" b="1" i="1">
                            <a:latin typeface="Cambria Math" panose="02040503050406030204" pitchFamily="18" charset="0"/>
                          </a:rPr>
                          <m:t>𝟓</m:t>
                        </m:r>
                      </m:sub>
                      <m:sup>
                        <m:r>
                          <a:rPr lang="vi-VN" sz="5400" b="1" i="1" smtClean="0">
                            <a:latin typeface="Cambria Math"/>
                          </a:rPr>
                          <m:t>𝟓</m:t>
                        </m:r>
                      </m:sup>
                    </m:sSubSup>
                    <m:r>
                      <a:rPr lang="vi-VN" sz="5400" b="1" i="1">
                        <a:latin typeface="Cambria Math" panose="02040503050406030204" pitchFamily="18" charset="0"/>
                      </a:rPr>
                      <m:t>=</m:t>
                    </m:r>
                    <m:r>
                      <a:rPr lang="vi-VN" sz="5400" b="1" i="1" smtClean="0">
                        <a:latin typeface="Cambria Math"/>
                      </a:rPr>
                      <m:t>𝟏𝟐</m:t>
                    </m:r>
                    <m:r>
                      <a:rPr lang="vi-VN" sz="5400" b="1" i="1">
                        <a:latin typeface="Cambria Math" panose="02040503050406030204" pitchFamily="18" charset="0"/>
                      </a:rPr>
                      <m:t>𝟎</m:t>
                    </m:r>
                  </m:oMath>
                </a14:m>
                <a:r>
                  <a:rPr lang="vi-VN" sz="4800" b="1" dirty="0">
                    <a:latin typeface="Tomaho"/>
                  </a:rPr>
                  <a:t> </a:t>
                </a:r>
                <a:r>
                  <a:rPr lang="vi-VN" sz="4800" dirty="0">
                    <a:latin typeface="Tomaho"/>
                  </a:rPr>
                  <a:t>(cách).</a:t>
                </a:r>
              </a:p>
            </p:txBody>
          </p:sp>
        </mc:Choice>
        <mc:Fallback>
          <p:sp>
            <p:nvSpPr>
              <p:cNvPr id="25" name="TextBox 24">
                <a:extLst>
                  <a:ext uri="{FF2B5EF4-FFF2-40B4-BE49-F238E27FC236}">
                    <a16:creationId xmlns:a16="http://schemas.microsoft.com/office/drawing/2014/main" xmlns:a14="http://schemas.microsoft.com/office/drawing/2010/main" xmlns="" id="{35C77573-004B-47AB-A06D-169C5ED317A4}"/>
                  </a:ext>
                </a:extLst>
              </p:cNvPr>
              <p:cNvSpPr txBox="1">
                <a:spLocks noRot="1" noChangeAspect="1" noMove="1" noResize="1" noEditPoints="1" noAdjustHandles="1" noChangeArrowheads="1" noChangeShapeType="1" noTextEdit="1"/>
              </p:cNvSpPr>
              <p:nvPr/>
            </p:nvSpPr>
            <p:spPr>
              <a:xfrm>
                <a:off x="685800" y="9829800"/>
                <a:ext cx="23317200" cy="3917996"/>
              </a:xfrm>
              <a:prstGeom prst="rect">
                <a:avLst/>
              </a:prstGeom>
              <a:blipFill rotWithShape="1">
                <a:blip r:embed="rId4"/>
                <a:stretch>
                  <a:fillRect l="-1203" t="-3427" r="-1150" b="-6231"/>
                </a:stretch>
              </a:blipFill>
            </p:spPr>
            <p:txBody>
              <a:bodyPr/>
              <a:lstStyle/>
              <a:p>
                <a:r>
                  <a:rPr lang="en-US">
                    <a:noFill/>
                  </a:rPr>
                  <a:t> </a:t>
                </a:r>
              </a:p>
            </p:txBody>
          </p:sp>
        </mc:Fallback>
      </mc:AlternateContent>
    </p:spTree>
    <p:extLst>
      <p:ext uri="{BB962C8B-B14F-4D97-AF65-F5344CB8AC3E}">
        <p14:creationId xmlns:p14="http://schemas.microsoft.com/office/powerpoint/2010/main" val="20844030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left)">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wipe(left)">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71500" y="8915400"/>
            <a:ext cx="23506006" cy="4572000"/>
            <a:chOff x="1222851" y="5331408"/>
            <a:chExt cx="23580257" cy="5095249"/>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04800" y="2971801"/>
            <a:ext cx="23699787" cy="5714999"/>
            <a:chOff x="304800" y="2971801"/>
            <a:chExt cx="23699787" cy="571499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dụ 4</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1446550"/>
          </a:xfrm>
          <a:prstGeom prst="rect">
            <a:avLst/>
          </a:prstGeom>
          <a:noFill/>
        </p:spPr>
        <p:txBody>
          <a:bodyPr wrap="square" rtlCol="0">
            <a:spAutoFit/>
          </a:bodyPr>
          <a:lstStyle/>
          <a:p>
            <a:pPr marL="0" indent="0" algn="just">
              <a:spcBef>
                <a:spcPts val="600"/>
              </a:spcBef>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Một lần anh Hưng đến Hà Nội và dự định từ Hà Nội tham quan Đền Hùng, Ninh Bình, Hạ Long, Đường Lâm và Bát Tràng, mỗi ngày đi tham quan một địa điểm rồi về lại Hà Nội.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BA820F67-58D8-4644-8FFA-523A9B7B88A6}"/>
                  </a:ext>
                </a:extLst>
              </p:cNvPr>
              <p:cNvSpPr txBox="1"/>
              <p:nvPr/>
            </p:nvSpPr>
            <p:spPr>
              <a:xfrm>
                <a:off x="609600" y="5334000"/>
                <a:ext cx="23088600" cy="2954655"/>
              </a:xfrm>
              <a:prstGeom prst="rect">
                <a:avLst/>
              </a:prstGeom>
              <a:noFill/>
            </p:spPr>
            <p:txBody>
              <a:bodyPr wrap="square" rtlCol="0">
                <a:spAutoFit/>
              </a:bodyPr>
              <a:lstStyle/>
              <a:p>
                <a:pPr marL="0" indent="0" algn="just">
                  <a:spcBef>
                    <a:spcPts val="600"/>
                  </a:spcBef>
                  <a:spcAft>
                    <a:spcPts val="600"/>
                  </a:spcAft>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a) Hỏi anh Hưng có thể xếp được bao nhiêu lịch trình đi tham quan tất cả các địa điểm (ở đây lịch trình tính cả thứ tự tham quan)?</a:t>
                </a:r>
              </a:p>
              <a:p>
                <a:pPr algn="just">
                  <a:spcBef>
                    <a:spcPts val="600"/>
                  </a:spcBef>
                  <a:spcAft>
                    <a:spcPts val="600"/>
                  </a:spcAft>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b) Anh Hưng có việc đột xuất phải về sớm, nên anh chỉ có </a:t>
                </a:r>
                <a14:m>
                  <m:oMath xmlns:m="http://schemas.openxmlformats.org/officeDocument/2006/math">
                    <m:r>
                      <a:rPr lang="vi-VN" sz="4400" i="1" dirty="0" smtClean="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ngày để đi tham quan  </a:t>
                </a:r>
                <a14:m>
                  <m:oMath xmlns:m="http://schemas.openxmlformats.org/officeDocument/2006/math">
                    <m:r>
                      <a:rPr lang="vi-VN" sz="4400" i="1" dirty="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địa điểm. Hỏi anh Hưng có bao nhiêu cách xếp lịch trình đi tham quan?</a:t>
                </a:r>
                <a:endParaRPr lang="en-US" sz="4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BA820F67-58D8-4644-8FFA-523A9B7B88A6}"/>
                  </a:ext>
                </a:extLst>
              </p:cNvPr>
              <p:cNvSpPr txBox="1">
                <a:spLocks noRot="1" noChangeAspect="1" noMove="1" noResize="1" noEditPoints="1" noAdjustHandles="1" noChangeArrowheads="1" noChangeShapeType="1" noTextEdit="1"/>
              </p:cNvSpPr>
              <p:nvPr/>
            </p:nvSpPr>
            <p:spPr>
              <a:xfrm>
                <a:off x="609600" y="5334000"/>
                <a:ext cx="23088600" cy="2954655"/>
              </a:xfrm>
              <a:prstGeom prst="rect">
                <a:avLst/>
              </a:prstGeom>
              <a:blipFill>
                <a:blip r:embed="rId3"/>
                <a:stretch>
                  <a:fillRect l="-1056" t="-4124" r="-1030" b="-8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35C77573-004B-47AB-A06D-169C5ED317A4}"/>
                  </a:ext>
                </a:extLst>
              </p:cNvPr>
              <p:cNvSpPr txBox="1"/>
              <p:nvPr/>
            </p:nvSpPr>
            <p:spPr>
              <a:xfrm>
                <a:off x="685800" y="9829800"/>
                <a:ext cx="23317200" cy="3431837"/>
              </a:xfrm>
              <a:prstGeom prst="rect">
                <a:avLst/>
              </a:prstGeom>
              <a:noFill/>
            </p:spPr>
            <p:txBody>
              <a:bodyPr wrap="square" rtlCol="0">
                <a:spAutoFit/>
              </a:bodyPr>
              <a:lstStyle/>
              <a:p>
                <a:pPr algn="just"/>
                <a:r>
                  <a:rPr lang="vi-VN" sz="4700" dirty="0">
                    <a:latin typeface="Tomaho"/>
                  </a:rPr>
                  <a:t>b) Nếu anh Hưng chỉ có </a:t>
                </a:r>
                <a14:m>
                  <m:oMath xmlns:m="http://schemas.openxmlformats.org/officeDocument/2006/math">
                    <m:r>
                      <a:rPr lang="vi-VN" sz="4700" i="1">
                        <a:latin typeface="Cambria Math" panose="02040503050406030204" pitchFamily="18" charset="0"/>
                      </a:rPr>
                      <m:t>3</m:t>
                    </m:r>
                  </m:oMath>
                </a14:m>
                <a:r>
                  <a:rPr lang="vi-VN" sz="4700" dirty="0">
                    <a:latin typeface="Tomaho"/>
                  </a:rPr>
                  <a:t> ngày để đi tham quan </a:t>
                </a:r>
                <a14:m>
                  <m:oMath xmlns:m="http://schemas.openxmlformats.org/officeDocument/2006/math">
                    <m:r>
                      <a:rPr lang="vi-VN" sz="4700" i="1">
                        <a:latin typeface="Cambria Math" panose="02040503050406030204" pitchFamily="18" charset="0"/>
                      </a:rPr>
                      <m:t>3</m:t>
                    </m:r>
                  </m:oMath>
                </a14:m>
                <a:r>
                  <a:rPr lang="vi-VN" sz="4700" dirty="0">
                    <a:latin typeface="Tomaho"/>
                  </a:rPr>
                  <a:t> nơi, thì mỗi cách xếp lịch trình của anh chính là một cách chọn có thứ tự </a:t>
                </a:r>
                <a14:m>
                  <m:oMath xmlns:m="http://schemas.openxmlformats.org/officeDocument/2006/math">
                    <m:r>
                      <a:rPr lang="vi-VN" sz="4700" i="1">
                        <a:latin typeface="Cambria Math" panose="02040503050406030204" pitchFamily="18" charset="0"/>
                      </a:rPr>
                      <m:t>3</m:t>
                    </m:r>
                  </m:oMath>
                </a14:m>
                <a:r>
                  <a:rPr lang="vi-VN" sz="4700" dirty="0">
                    <a:latin typeface="Tomaho"/>
                  </a:rPr>
                  <a:t> địa điểm từ </a:t>
                </a:r>
                <a14:m>
                  <m:oMath xmlns:m="http://schemas.openxmlformats.org/officeDocument/2006/math">
                    <m:r>
                      <a:rPr lang="vi-VN" sz="4700" i="1">
                        <a:latin typeface="Cambria Math" panose="02040503050406030204" pitchFamily="18" charset="0"/>
                      </a:rPr>
                      <m:t>5</m:t>
                    </m:r>
                  </m:oMath>
                </a14:m>
                <a:r>
                  <a:rPr lang="vi-VN" sz="4700" dirty="0">
                    <a:latin typeface="Tomaho"/>
                  </a:rPr>
                  <a:t> địa điểm, tức là một chỉnh hợp chập </a:t>
                </a:r>
                <a14:m>
                  <m:oMath xmlns:m="http://schemas.openxmlformats.org/officeDocument/2006/math">
                    <m:r>
                      <a:rPr lang="vi-VN" sz="4700" i="1">
                        <a:latin typeface="Cambria Math" panose="02040503050406030204" pitchFamily="18" charset="0"/>
                      </a:rPr>
                      <m:t>3</m:t>
                    </m:r>
                  </m:oMath>
                </a14:m>
                <a:r>
                  <a:rPr lang="vi-VN" sz="4700" dirty="0">
                    <a:latin typeface="Tomaho"/>
                  </a:rPr>
                  <a:t> của </a:t>
                </a:r>
                <a14:m>
                  <m:oMath xmlns:m="http://schemas.openxmlformats.org/officeDocument/2006/math">
                    <m:r>
                      <a:rPr lang="vi-VN" sz="4700" i="1">
                        <a:latin typeface="Cambria Math" panose="02040503050406030204" pitchFamily="18" charset="0"/>
                      </a:rPr>
                      <m:t>5</m:t>
                    </m:r>
                  </m:oMath>
                </a14:m>
                <a:r>
                  <a:rPr lang="vi-VN" sz="4700" dirty="0">
                    <a:latin typeface="Tomaho"/>
                  </a:rPr>
                  <a:t>.</a:t>
                </a:r>
              </a:p>
              <a:p>
                <a:r>
                  <a:rPr lang="vi-VN" sz="4800" dirty="0">
                    <a:latin typeface="Tomaho"/>
                  </a:rPr>
                  <a:t>Vậy số cách xếp lịch trình đi tham quan trong trường hợp này là</a:t>
                </a:r>
              </a:p>
              <a:p>
                <a:pPr algn="ctr"/>
                <a14:m>
                  <m:oMath xmlns:m="http://schemas.openxmlformats.org/officeDocument/2006/math">
                    <m:sSubSup>
                      <m:sSubSupPr>
                        <m:ctrlPr>
                          <a:rPr lang="vi-VN" sz="4800" b="1" i="1">
                            <a:latin typeface="Cambria Math"/>
                          </a:rPr>
                        </m:ctrlPr>
                      </m:sSubSupPr>
                      <m:e>
                        <m:r>
                          <a:rPr lang="vi-VN" sz="4800" b="1" i="1">
                            <a:latin typeface="Cambria Math" panose="02040503050406030204" pitchFamily="18" charset="0"/>
                          </a:rPr>
                          <m:t>𝑨</m:t>
                        </m:r>
                      </m:e>
                      <m:sub>
                        <m:r>
                          <a:rPr lang="vi-VN" sz="4800" b="1" i="1">
                            <a:latin typeface="Cambria Math" panose="02040503050406030204" pitchFamily="18" charset="0"/>
                          </a:rPr>
                          <m:t>𝟓</m:t>
                        </m:r>
                      </m:sub>
                      <m:sup>
                        <m:r>
                          <a:rPr lang="vi-VN" sz="4800" b="1" i="1">
                            <a:latin typeface="Cambria Math" panose="02040503050406030204" pitchFamily="18" charset="0"/>
                          </a:rPr>
                          <m:t>𝟑</m:t>
                        </m:r>
                      </m:sup>
                    </m:sSubSup>
                    <m:r>
                      <a:rPr lang="vi-VN" sz="4800" b="1" i="1">
                        <a:latin typeface="Cambria Math" panose="02040503050406030204" pitchFamily="18" charset="0"/>
                      </a:rPr>
                      <m:t>=</m:t>
                    </m:r>
                    <m:f>
                      <m:fPr>
                        <m:ctrlPr>
                          <a:rPr lang="vi-VN" sz="4800" b="1" i="1">
                            <a:latin typeface="Cambria Math"/>
                          </a:rPr>
                        </m:ctrlPr>
                      </m:fPr>
                      <m:num>
                        <m:r>
                          <a:rPr lang="vi-VN" sz="4800" b="1" i="1">
                            <a:latin typeface="Cambria Math" panose="02040503050406030204" pitchFamily="18" charset="0"/>
                          </a:rPr>
                          <m:t>𝟓</m:t>
                        </m:r>
                        <m:r>
                          <a:rPr lang="vi-VN" sz="4800" b="1" i="1">
                            <a:latin typeface="Cambria Math" panose="02040503050406030204" pitchFamily="18" charset="0"/>
                          </a:rPr>
                          <m:t>!</m:t>
                        </m:r>
                      </m:num>
                      <m:den>
                        <m:d>
                          <m:dPr>
                            <m:ctrlPr>
                              <a:rPr lang="vi-VN" sz="4800" b="1" i="1">
                                <a:latin typeface="Cambria Math"/>
                              </a:rPr>
                            </m:ctrlPr>
                          </m:dPr>
                          <m:e>
                            <m:r>
                              <a:rPr lang="vi-VN" sz="4800" b="1" i="1">
                                <a:latin typeface="Cambria Math" panose="02040503050406030204" pitchFamily="18" charset="0"/>
                              </a:rPr>
                              <m:t>𝟓</m:t>
                            </m:r>
                            <m:r>
                              <a:rPr lang="vi-VN" sz="4800" b="1" i="1">
                                <a:latin typeface="Cambria Math" panose="02040503050406030204" pitchFamily="18" charset="0"/>
                              </a:rPr>
                              <m:t>−</m:t>
                            </m:r>
                            <m:r>
                              <a:rPr lang="vi-VN" sz="4800" b="1" i="1">
                                <a:latin typeface="Cambria Math" panose="02040503050406030204" pitchFamily="18" charset="0"/>
                              </a:rPr>
                              <m:t>𝟑</m:t>
                            </m:r>
                          </m:e>
                        </m:d>
                        <m:r>
                          <a:rPr lang="vi-VN" sz="4800" b="1" i="1">
                            <a:latin typeface="Cambria Math" panose="02040503050406030204" pitchFamily="18" charset="0"/>
                          </a:rPr>
                          <m:t>!</m:t>
                        </m:r>
                      </m:den>
                    </m:f>
                    <m:r>
                      <a:rPr lang="vi-VN" sz="4800" b="1" i="1">
                        <a:latin typeface="Cambria Math" panose="02040503050406030204" pitchFamily="18" charset="0"/>
                      </a:rPr>
                      <m:t>=</m:t>
                    </m:r>
                    <m:f>
                      <m:fPr>
                        <m:ctrlPr>
                          <a:rPr lang="vi-VN" sz="4800" b="1" i="1">
                            <a:latin typeface="Cambria Math"/>
                          </a:rPr>
                        </m:ctrlPr>
                      </m:fPr>
                      <m:num>
                        <m:r>
                          <a:rPr lang="vi-VN" sz="4800" b="1" i="1">
                            <a:latin typeface="Cambria Math" panose="02040503050406030204" pitchFamily="18" charset="0"/>
                          </a:rPr>
                          <m:t>𝟓</m:t>
                        </m:r>
                        <m:r>
                          <a:rPr lang="vi-VN" sz="4800" b="1" i="1">
                            <a:latin typeface="Cambria Math" panose="02040503050406030204" pitchFamily="18" charset="0"/>
                          </a:rPr>
                          <m:t>!</m:t>
                        </m:r>
                      </m:num>
                      <m:den>
                        <m:r>
                          <a:rPr lang="vi-VN" sz="4800" b="1" i="1">
                            <a:latin typeface="Cambria Math" panose="02040503050406030204" pitchFamily="18" charset="0"/>
                          </a:rPr>
                          <m:t>𝟐</m:t>
                        </m:r>
                        <m:r>
                          <a:rPr lang="vi-VN" sz="4800" b="1" i="1">
                            <a:latin typeface="Cambria Math" panose="02040503050406030204" pitchFamily="18" charset="0"/>
                          </a:rPr>
                          <m:t>!</m:t>
                        </m:r>
                      </m:den>
                    </m:f>
                    <m:r>
                      <a:rPr lang="vi-VN" sz="4800" b="1" i="1">
                        <a:latin typeface="Cambria Math" panose="02040503050406030204" pitchFamily="18" charset="0"/>
                      </a:rPr>
                      <m:t>=</m:t>
                    </m:r>
                    <m:r>
                      <a:rPr lang="vi-VN" sz="4800" b="1" i="1">
                        <a:latin typeface="Cambria Math" panose="02040503050406030204" pitchFamily="18" charset="0"/>
                      </a:rPr>
                      <m:t>𝟔𝟎</m:t>
                    </m:r>
                  </m:oMath>
                </a14:m>
                <a:r>
                  <a:rPr lang="vi-VN" sz="4800" b="1" dirty="0">
                    <a:latin typeface="Tomaho"/>
                  </a:rPr>
                  <a:t> </a:t>
                </a:r>
                <a:r>
                  <a:rPr lang="vi-VN" sz="4800" dirty="0">
                    <a:latin typeface="Tomaho"/>
                  </a:rPr>
                  <a:t>(cách).</a:t>
                </a:r>
              </a:p>
            </p:txBody>
          </p:sp>
        </mc:Choice>
        <mc:Fallback xmlns="">
          <p:sp>
            <p:nvSpPr>
              <p:cNvPr id="25" name="TextBox 24">
                <a:extLst>
                  <a:ext uri="{FF2B5EF4-FFF2-40B4-BE49-F238E27FC236}">
                    <a16:creationId xmlns:a16="http://schemas.microsoft.com/office/drawing/2014/main" id="{35C77573-004B-47AB-A06D-169C5ED317A4}"/>
                  </a:ext>
                </a:extLst>
              </p:cNvPr>
              <p:cNvSpPr txBox="1">
                <a:spLocks noRot="1" noChangeAspect="1" noMove="1" noResize="1" noEditPoints="1" noAdjustHandles="1" noChangeArrowheads="1" noChangeShapeType="1" noTextEdit="1"/>
              </p:cNvSpPr>
              <p:nvPr/>
            </p:nvSpPr>
            <p:spPr>
              <a:xfrm>
                <a:off x="685800" y="9829800"/>
                <a:ext cx="23317200" cy="3431837"/>
              </a:xfrm>
              <a:prstGeom prst="rect">
                <a:avLst/>
              </a:prstGeom>
              <a:blipFill>
                <a:blip r:embed="rId4"/>
                <a:stretch>
                  <a:fillRect l="-1203" t="-4093" r="-1150" b="-1957"/>
                </a:stretch>
              </a:blipFill>
            </p:spPr>
            <p:txBody>
              <a:bodyPr/>
              <a:lstStyle/>
              <a:p>
                <a:r>
                  <a:rPr lang="en-US">
                    <a:noFill/>
                  </a:rPr>
                  <a:t> </a:t>
                </a:r>
              </a:p>
            </p:txBody>
          </p:sp>
        </mc:Fallback>
      </mc:AlternateContent>
    </p:spTree>
    <p:extLst>
      <p:ext uri="{BB962C8B-B14F-4D97-AF65-F5344CB8AC3E}">
        <p14:creationId xmlns:p14="http://schemas.microsoft.com/office/powerpoint/2010/main" val="38588322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left)">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wipe(left)">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33400" y="4953001"/>
            <a:ext cx="23469600" cy="8153400"/>
            <a:chOff x="1222851" y="5231975"/>
            <a:chExt cx="55867071" cy="10639333"/>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6"/>
              <a:ext cx="55828851" cy="1030617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endParaRPr lang="vi-VN" sz="4700" dirty="0">
                <a:solidFill>
                  <a:schemeClr val="tx1"/>
                </a:solidFill>
                <a:effectLst/>
                <a:latin typeface="Tomaho"/>
                <a:ea typeface="Times New Roman" panose="02020603050405020304" pitchFamily="18" charset="0"/>
                <a:cs typeface="Times New Roman" panose="02020603050405020304" pitchFamily="18" charset="0"/>
              </a:endParaRPr>
            </a:p>
            <a:p>
              <a:pPr algn="just">
                <a:spcAft>
                  <a:spcPts val="600"/>
                </a:spcAft>
              </a:pPr>
              <a:endParaRPr lang="vi-VN" sz="4700" dirty="0">
                <a:solidFill>
                  <a:schemeClr val="tx1"/>
                </a:solidFill>
                <a:latin typeface="Tomaho"/>
                <a:ea typeface="Times New Roman" panose="02020603050405020304" pitchFamily="18" charset="0"/>
                <a:cs typeface="Times New Roman" panose="02020603050405020304" pitchFamily="18" charset="0"/>
              </a:endParaRPr>
            </a:p>
            <a:p>
              <a:pPr algn="just">
                <a:spcAft>
                  <a:spcPts val="600"/>
                </a:spcAft>
              </a:pPr>
              <a:endParaRPr lang="vi-VN" sz="4700" dirty="0">
                <a:solidFill>
                  <a:schemeClr val="tx1"/>
                </a:solidFill>
                <a:effectLst/>
                <a:latin typeface="Tomaho"/>
                <a:ea typeface="Times New Roman" panose="02020603050405020304" pitchFamily="18" charset="0"/>
                <a:cs typeface="Times New Roman" panose="02020603050405020304" pitchFamily="18" charset="0"/>
              </a:endParaRPr>
            </a:p>
            <a:p>
              <a:pPr algn="just">
                <a:spcAft>
                  <a:spcPts val="600"/>
                </a:spcAft>
              </a:pPr>
              <a:endParaRPr lang="vi-VN" sz="4700" dirty="0">
                <a:solidFill>
                  <a:schemeClr val="tx1"/>
                </a:solidFill>
                <a:latin typeface="Tomaho"/>
                <a:ea typeface="Times New Roman" panose="02020603050405020304" pitchFamily="18" charset="0"/>
                <a:cs typeface="Times New Roman" panose="02020603050405020304" pitchFamily="18" charset="0"/>
              </a:endParaRPr>
            </a:p>
            <a:p>
              <a:pPr algn="just">
                <a:spcBef>
                  <a:spcPts val="600"/>
                </a:spcBef>
              </a:pP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231975"/>
              <a:ext cx="6711305" cy="1004040"/>
              <a:chOff x="1224542" y="6206025"/>
              <a:chExt cx="6712080" cy="1009158"/>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4334419" y="3784632"/>
                <a:ext cx="882631" cy="59589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131580" y="6206025"/>
                <a:ext cx="5805042" cy="1009158"/>
              </a:xfrm>
              <a:prstGeom prst="rect">
                <a:avLst/>
              </a:prstGeom>
              <a:noFill/>
            </p:spPr>
            <p:txBody>
              <a:bodyPr wrap="squar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971801"/>
            <a:ext cx="23317199" cy="1828799"/>
            <a:chOff x="304800" y="2971801"/>
            <a:chExt cx="23317199" cy="1828799"/>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91838" y="3220628"/>
              <a:ext cx="23130161" cy="15799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spcAft>
                  <a:spcPts val="800"/>
                </a:spcAft>
              </a:pPr>
              <a:r>
                <a:rPr lang="vi-VN" sz="4800" dirty="0">
                  <a:solidFill>
                    <a:schemeClr val="tx1"/>
                  </a:solidFill>
                  <a:effectLst/>
                  <a:latin typeface="Tomaho"/>
                  <a:ea typeface="Arial" panose="020B0604020202020204" pitchFamily="34" charset="0"/>
                  <a:cs typeface="Times New Roman" panose="02020603050405020304" pitchFamily="18" charset="0"/>
                </a:rPr>
                <a:t>Giải bài toán trong </a:t>
              </a:r>
              <a:r>
                <a:rPr lang="vi-VN" sz="4800" b="1" i="1" dirty="0">
                  <a:solidFill>
                    <a:schemeClr val="tx1"/>
                  </a:solidFill>
                  <a:effectLst/>
                  <a:latin typeface="Tomaho"/>
                  <a:ea typeface="Arial" panose="020B0604020202020204" pitchFamily="34" charset="0"/>
                  <a:cs typeface="Times New Roman" panose="02020603050405020304" pitchFamily="18" charset="0"/>
                </a:rPr>
                <a:t>tình huống mở đầu</a:t>
              </a:r>
              <a:r>
                <a:rPr lang="vi-VN" sz="4800" b="1" dirty="0">
                  <a:solidFill>
                    <a:schemeClr val="tx1"/>
                  </a:solidFill>
                  <a:effectLst/>
                  <a:latin typeface="Tomaho"/>
                  <a:ea typeface="Arial" panose="020B0604020202020204" pitchFamily="34" charset="0"/>
                  <a:cs typeface="Times New Roman" panose="02020603050405020304" pitchFamily="18" charset="0"/>
                </a:rPr>
                <a:t> </a:t>
              </a:r>
              <a:r>
                <a:rPr lang="vi-VN" sz="4800" dirty="0">
                  <a:solidFill>
                    <a:schemeClr val="tx1"/>
                  </a:solidFill>
                  <a:effectLst/>
                  <a:latin typeface="Tomaho"/>
                  <a:ea typeface="Arial" panose="020B0604020202020204" pitchFamily="34" charset="0"/>
                  <a:cs typeface="Times New Roman" panose="02020603050405020304" pitchFamily="18" charset="0"/>
                </a:rPr>
                <a:t>về đội hình của đội tuyển bóng đá Quốc gia</a:t>
              </a:r>
              <a:r>
                <a:rPr lang="vi-VN" sz="1800" dirty="0">
                  <a:effectLst/>
                  <a:latin typeface="Arial" panose="020B0604020202020204" pitchFamily="34" charset="0"/>
                  <a:ea typeface="Arial" panose="020B0604020202020204" pitchFamily="34" charset="0"/>
                  <a:cs typeface="Times New Roman" panose="02020603050405020304" pitchFamily="18" charset="0"/>
                </a:rPr>
                <a:t>.</a:t>
              </a: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801"/>
              <a:ext cx="2971801" cy="838200"/>
              <a:chOff x="22440" y="38104"/>
              <a:chExt cx="958198" cy="234000"/>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59287"/>
                <a:ext cx="850471" cy="162052"/>
                <a:chOff x="31572" y="60276"/>
                <a:chExt cx="1196628" cy="200549"/>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dụ 5</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pic>
        <p:nvPicPr>
          <p:cNvPr id="20" name="Picture 19">
            <a:extLst>
              <a:ext uri="{FF2B5EF4-FFF2-40B4-BE49-F238E27FC236}">
                <a16:creationId xmlns:a16="http://schemas.microsoft.com/office/drawing/2014/main" xmlns="" id="{99BF6486-DAEE-4215-A932-12720E926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1080" y="6248400"/>
            <a:ext cx="7429500" cy="4876800"/>
          </a:xfrm>
          <a:prstGeom prst="rect">
            <a:avLst/>
          </a:prstGeom>
        </p:spPr>
      </p:pic>
      <p:grpSp>
        <p:nvGrpSpPr>
          <p:cNvPr id="21" name="Group 20">
            <a:extLst>
              <a:ext uri="{FF2B5EF4-FFF2-40B4-BE49-F238E27FC236}">
                <a16:creationId xmlns:a16="http://schemas.microsoft.com/office/drawing/2014/main" xmlns="" id="{81624D04-9044-428E-8920-E27A825A9508}"/>
              </a:ext>
            </a:extLst>
          </p:cNvPr>
          <p:cNvGrpSpPr/>
          <p:nvPr/>
        </p:nvGrpSpPr>
        <p:grpSpPr>
          <a:xfrm>
            <a:off x="381000" y="1904999"/>
            <a:ext cx="23219986" cy="815609"/>
            <a:chOff x="381000" y="1904999"/>
            <a:chExt cx="23219986" cy="815609"/>
          </a:xfrm>
        </p:grpSpPr>
        <p:sp>
          <p:nvSpPr>
            <p:cNvPr id="22" name="Rectangle 21">
              <a:extLst>
                <a:ext uri="{FF2B5EF4-FFF2-40B4-BE49-F238E27FC236}">
                  <a16:creationId xmlns:a16="http://schemas.microsoft.com/office/drawing/2014/main" xmlns="" id="{9EAA7846-5E92-4846-BCDF-5928321E5009}"/>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3" name="Round Same Side Corner Rectangle 51">
              <a:extLst>
                <a:ext uri="{FF2B5EF4-FFF2-40B4-BE49-F238E27FC236}">
                  <a16:creationId xmlns:a16="http://schemas.microsoft.com/office/drawing/2014/main" xmlns="" id="{CB08A370-74F5-4ECB-8F53-78030528528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xmlns="" id="{B988725E-01C8-46C2-AC3A-C33219D6145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5" name="Round Same Side Corner Rectangle 51">
              <a:extLst>
                <a:ext uri="{FF2B5EF4-FFF2-40B4-BE49-F238E27FC236}">
                  <a16:creationId xmlns:a16="http://schemas.microsoft.com/office/drawing/2014/main" xmlns="" id="{6C1BAF4C-0E28-448F-A5BB-65860D13DE9E}"/>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xmlns="" id="{0180903A-F0BC-4155-8EDB-A39BB64771E5}"/>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A2BA0B98-8392-4EA9-820D-3360EAB5C1D7}"/>
                  </a:ext>
                </a:extLst>
              </p:cNvPr>
              <p:cNvSpPr txBox="1"/>
              <p:nvPr/>
            </p:nvSpPr>
            <p:spPr>
              <a:xfrm>
                <a:off x="838200" y="6019800"/>
                <a:ext cx="15392400" cy="6771854"/>
              </a:xfrm>
              <a:prstGeom prst="rect">
                <a:avLst/>
              </a:prstGeom>
              <a:noFill/>
            </p:spPr>
            <p:txBody>
              <a:bodyPr wrap="square" rtlCol="0">
                <a:spAutoFit/>
              </a:bodyPr>
              <a:lstStyle/>
              <a:p>
                <a:pPr algn="just">
                  <a:spcAft>
                    <a:spcPts val="600"/>
                  </a:spcAft>
                </a:pPr>
                <a:r>
                  <a:rPr lang="vi-VN" sz="4400" dirty="0">
                    <a:latin typeface="Tomaho"/>
                    <a:ea typeface="Times New Roman" panose="02020603050405020304" pitchFamily="18" charset="0"/>
                    <a:cs typeface="Times New Roman" panose="02020603050405020304" pitchFamily="18" charset="0"/>
                  </a:rPr>
                  <a:t>Vì mỗi đội hình gồm có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1</m:t>
                    </m:r>
                  </m:oMath>
                </a14:m>
                <a:r>
                  <a:rPr lang="vi-VN" sz="4400" dirty="0">
                    <a:latin typeface="Tomaho"/>
                    <a:ea typeface="Times New Roman" panose="02020603050405020304" pitchFamily="18" charset="0"/>
                    <a:cs typeface="Times New Roman" panose="02020603050405020304" pitchFamily="18" charset="0"/>
                  </a:rPr>
                  <a:t> thủ môn,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3</m:t>
                    </m:r>
                  </m:oMath>
                </a14:m>
                <a:r>
                  <a:rPr lang="vi-VN" sz="4400" dirty="0">
                    <a:latin typeface="Tomaho"/>
                    <a:ea typeface="Times New Roman" panose="02020603050405020304" pitchFamily="18" charset="0"/>
                    <a:cs typeface="Times New Roman" panose="02020603050405020304" pitchFamily="18" charset="0"/>
                  </a:rPr>
                  <a:t> hậu vệ,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4</m:t>
                    </m:r>
                  </m:oMath>
                </a14:m>
                <a:r>
                  <a:rPr lang="vi-VN" sz="4400" dirty="0">
                    <a:latin typeface="Tomaho"/>
                    <a:ea typeface="Times New Roman" panose="02020603050405020304" pitchFamily="18" charset="0"/>
                    <a:cs typeface="Times New Roman" panose="02020603050405020304" pitchFamily="18" charset="0"/>
                  </a:rPr>
                  <a:t> tiền vệ và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3</m:t>
                    </m:r>
                  </m:oMath>
                </a14:m>
                <a:r>
                  <a:rPr lang="vi-VN" sz="4400" dirty="0">
                    <a:latin typeface="Tomaho"/>
                    <a:ea typeface="Times New Roman" panose="02020603050405020304" pitchFamily="18" charset="0"/>
                    <a:cs typeface="Times New Roman" panose="02020603050405020304" pitchFamily="18" charset="0"/>
                  </a:rPr>
                  <a:t> tiền đạo và đã biết trước vị trí thủ môn, nên để chọn đội hình ta cần thực  hiện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3</m:t>
                    </m:r>
                  </m:oMath>
                </a14:m>
                <a:r>
                  <a:rPr lang="vi-VN" sz="4400" dirty="0">
                    <a:latin typeface="Tomaho"/>
                    <a:ea typeface="Times New Roman" panose="02020603050405020304" pitchFamily="18" charset="0"/>
                    <a:cs typeface="Times New Roman" panose="02020603050405020304" pitchFamily="18" charset="0"/>
                  </a:rPr>
                  <a:t> công đoạn:</a:t>
                </a:r>
              </a:p>
              <a:p>
                <a:pPr marL="180340">
                  <a:spcAft>
                    <a:spcPts val="600"/>
                  </a:spcAft>
                </a:pPr>
                <a:r>
                  <a:rPr lang="vi-VN" sz="4400" dirty="0">
                    <a:latin typeface="Tomaho"/>
                    <a:ea typeface="Times New Roman" panose="02020603050405020304" pitchFamily="18" charset="0"/>
                    <a:cs typeface="Times New Roman" panose="02020603050405020304" pitchFamily="18" charset="0"/>
                  </a:rPr>
                  <a:t>1. Chọn hậu vệ là chọn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3</m:t>
                    </m:r>
                  </m:oMath>
                </a14:m>
                <a:r>
                  <a:rPr lang="vi-VN" sz="4400" dirty="0">
                    <a:latin typeface="Tomaho"/>
                    <a:ea typeface="Times New Roman" panose="02020603050405020304" pitchFamily="18" charset="0"/>
                    <a:cs typeface="Times New Roman" panose="02020603050405020304" pitchFamily="18" charset="0"/>
                  </a:rPr>
                  <a:t> trong số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7</m:t>
                    </m:r>
                  </m:oMath>
                </a14:m>
                <a:r>
                  <a:rPr lang="vi-VN" sz="4400" dirty="0">
                    <a:latin typeface="Tomaho"/>
                    <a:ea typeface="Times New Roman" panose="02020603050405020304" pitchFamily="18" charset="0"/>
                    <a:cs typeface="Times New Roman" panose="02020603050405020304" pitchFamily="18" charset="0"/>
                  </a:rPr>
                  <a:t> hậu vệ: có </a:t>
                </a:r>
                <a14:m>
                  <m:oMath xmlns:m="http://schemas.openxmlformats.org/officeDocument/2006/math">
                    <m:sSubSup>
                      <m:sSubSupPr>
                        <m:ctrlPr>
                          <a:rPr lang="vi-VN" sz="4400" b="1" i="1">
                            <a:latin typeface="Cambria Math"/>
                            <a:ea typeface="Arial" panose="020B0604020202020204" pitchFamily="34" charset="0"/>
                            <a:cs typeface="Times New Roman" panose="02020603050405020304" pitchFamily="18" charset="0"/>
                          </a:rPr>
                        </m:ctrlPr>
                      </m:sSubSupPr>
                      <m:e>
                        <m:r>
                          <a:rPr lang="vi-VN" sz="4400" b="1" i="1">
                            <a:latin typeface="Cambria Math" panose="02040503050406030204" pitchFamily="18" charset="0"/>
                            <a:ea typeface="Arial" panose="020B0604020202020204" pitchFamily="34" charset="0"/>
                            <a:cs typeface="Times New Roman" panose="02020603050405020304" pitchFamily="18" charset="0"/>
                          </a:rPr>
                          <m:t>𝑪</m:t>
                        </m:r>
                      </m:e>
                      <m:sub>
                        <m:r>
                          <a:rPr lang="vi-VN" sz="4400" b="1" i="1">
                            <a:latin typeface="Cambria Math" panose="02040503050406030204" pitchFamily="18" charset="0"/>
                            <a:ea typeface="Arial" panose="020B0604020202020204" pitchFamily="34" charset="0"/>
                            <a:cs typeface="Times New Roman" panose="02020603050405020304" pitchFamily="18" charset="0"/>
                          </a:rPr>
                          <m:t>𝟕</m:t>
                        </m:r>
                      </m:sub>
                      <m:sup>
                        <m:r>
                          <a:rPr lang="vi-VN" sz="4400" b="1" i="1">
                            <a:latin typeface="Cambria Math" panose="02040503050406030204" pitchFamily="18" charset="0"/>
                            <a:ea typeface="Arial" panose="020B0604020202020204" pitchFamily="34" charset="0"/>
                            <a:cs typeface="Times New Roman" panose="02020603050405020304" pitchFamily="18" charset="0"/>
                          </a:rPr>
                          <m:t>𝟑</m:t>
                        </m:r>
                      </m:sup>
                    </m:sSubSup>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𝟑𝟓</m:t>
                    </m:r>
                  </m:oMath>
                </a14:m>
                <a:r>
                  <a:rPr lang="vi-VN" sz="4400" dirty="0">
                    <a:latin typeface="Tomaho"/>
                    <a:ea typeface="Times New Roman" panose="02020603050405020304" pitchFamily="18" charset="0"/>
                    <a:cs typeface="Times New Roman" panose="02020603050405020304" pitchFamily="18" charset="0"/>
                  </a:rPr>
                  <a:t> (cách).</a:t>
                </a:r>
                <a:endParaRPr lang="vi-VN" sz="4400" dirty="0">
                  <a:latin typeface="Tomaho"/>
                  <a:ea typeface="Arial" panose="020B0604020202020204" pitchFamily="34" charset="0"/>
                  <a:cs typeface="Times New Roman" panose="02020603050405020304" pitchFamily="18" charset="0"/>
                </a:endParaRPr>
              </a:p>
              <a:p>
                <a:pPr marL="180340">
                  <a:spcAft>
                    <a:spcPts val="600"/>
                  </a:spcAft>
                </a:pPr>
                <a:r>
                  <a:rPr lang="vi-VN" sz="4400" dirty="0">
                    <a:latin typeface="Tomaho"/>
                    <a:ea typeface="Times New Roman" panose="02020603050405020304" pitchFamily="18" charset="0"/>
                    <a:cs typeface="Times New Roman" panose="02020603050405020304" pitchFamily="18" charset="0"/>
                  </a:rPr>
                  <a:t>2. Chọn tiền vệ là chọn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4</m:t>
                    </m:r>
                  </m:oMath>
                </a14:m>
                <a:r>
                  <a:rPr lang="vi-VN" sz="4400" dirty="0">
                    <a:latin typeface="Tomaho"/>
                    <a:ea typeface="Times New Roman" panose="02020603050405020304" pitchFamily="18" charset="0"/>
                    <a:cs typeface="Times New Roman" panose="02020603050405020304" pitchFamily="18" charset="0"/>
                  </a:rPr>
                  <a:t> trong số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8</m:t>
                    </m:r>
                  </m:oMath>
                </a14:m>
                <a:r>
                  <a:rPr lang="vi-VN" sz="4400" dirty="0">
                    <a:latin typeface="Tomaho"/>
                    <a:ea typeface="Times New Roman" panose="02020603050405020304" pitchFamily="18" charset="0"/>
                    <a:cs typeface="Times New Roman" panose="02020603050405020304" pitchFamily="18" charset="0"/>
                  </a:rPr>
                  <a:t> tiền vệ: có </a:t>
                </a:r>
                <a14:m>
                  <m:oMath xmlns:m="http://schemas.openxmlformats.org/officeDocument/2006/math">
                    <m:sSubSup>
                      <m:sSubSupPr>
                        <m:ctrlPr>
                          <a:rPr lang="vi-VN" sz="4400" b="1" i="1">
                            <a:latin typeface="Cambria Math"/>
                            <a:ea typeface="Arial" panose="020B0604020202020204" pitchFamily="34" charset="0"/>
                            <a:cs typeface="Times New Roman" panose="02020603050405020304" pitchFamily="18" charset="0"/>
                          </a:rPr>
                        </m:ctrlPr>
                      </m:sSubSupPr>
                      <m:e>
                        <m:r>
                          <a:rPr lang="vi-VN" sz="4400" b="1" i="1">
                            <a:latin typeface="Cambria Math" panose="02040503050406030204" pitchFamily="18" charset="0"/>
                            <a:ea typeface="Arial" panose="020B0604020202020204" pitchFamily="34" charset="0"/>
                            <a:cs typeface="Times New Roman" panose="02020603050405020304" pitchFamily="18" charset="0"/>
                          </a:rPr>
                          <m:t>𝑪</m:t>
                        </m:r>
                      </m:e>
                      <m:sub>
                        <m:r>
                          <a:rPr lang="vi-VN" sz="4400" b="1" i="1">
                            <a:latin typeface="Cambria Math" panose="02040503050406030204" pitchFamily="18" charset="0"/>
                            <a:ea typeface="Arial" panose="020B0604020202020204" pitchFamily="34" charset="0"/>
                            <a:cs typeface="Times New Roman" panose="02020603050405020304" pitchFamily="18" charset="0"/>
                          </a:rPr>
                          <m:t>𝟖</m:t>
                        </m:r>
                      </m:sub>
                      <m:sup>
                        <m:r>
                          <a:rPr lang="vi-VN" sz="4400" b="1" i="1">
                            <a:latin typeface="Cambria Math" panose="02040503050406030204" pitchFamily="18" charset="0"/>
                            <a:ea typeface="Arial" panose="020B0604020202020204" pitchFamily="34" charset="0"/>
                            <a:cs typeface="Times New Roman" panose="02020603050405020304" pitchFamily="18" charset="0"/>
                          </a:rPr>
                          <m:t>𝟒</m:t>
                        </m:r>
                      </m:sup>
                    </m:sSubSup>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𝟕𝟎</m:t>
                    </m:r>
                  </m:oMath>
                </a14:m>
                <a:r>
                  <a:rPr lang="vi-VN" sz="4400" b="1" dirty="0">
                    <a:latin typeface="Tomaho"/>
                    <a:ea typeface="Times New Roman" panose="02020603050405020304" pitchFamily="18" charset="0"/>
                    <a:cs typeface="Times New Roman" panose="02020603050405020304" pitchFamily="18" charset="0"/>
                  </a:rPr>
                  <a:t> </a:t>
                </a:r>
                <a:r>
                  <a:rPr lang="vi-VN" sz="4400" dirty="0">
                    <a:latin typeface="Tomaho"/>
                    <a:ea typeface="Times New Roman" panose="02020603050405020304" pitchFamily="18" charset="0"/>
                    <a:cs typeface="Times New Roman" panose="02020603050405020304" pitchFamily="18" charset="0"/>
                  </a:rPr>
                  <a:t>(cách).</a:t>
                </a:r>
                <a:endParaRPr lang="vi-VN" sz="4400" dirty="0">
                  <a:latin typeface="Tomaho"/>
                  <a:ea typeface="Arial" panose="020B0604020202020204" pitchFamily="34" charset="0"/>
                  <a:cs typeface="Times New Roman" panose="02020603050405020304" pitchFamily="18" charset="0"/>
                </a:endParaRPr>
              </a:p>
              <a:p>
                <a:pPr marL="180340">
                  <a:spcAft>
                    <a:spcPts val="600"/>
                  </a:spcAft>
                </a:pPr>
                <a:r>
                  <a:rPr lang="vi-VN" sz="4400" dirty="0">
                    <a:latin typeface="Tomaho"/>
                    <a:ea typeface="Times New Roman" panose="02020603050405020304" pitchFamily="18" charset="0"/>
                    <a:cs typeface="Times New Roman" panose="02020603050405020304" pitchFamily="18" charset="0"/>
                  </a:rPr>
                  <a:t>3. Chọn tiền đạo là chọn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3</m:t>
                    </m:r>
                  </m:oMath>
                </a14:m>
                <a:r>
                  <a:rPr lang="vi-VN" sz="4400" dirty="0">
                    <a:latin typeface="Tomaho"/>
                    <a:ea typeface="Times New Roman" panose="02020603050405020304" pitchFamily="18" charset="0"/>
                    <a:cs typeface="Times New Roman" panose="02020603050405020304" pitchFamily="18" charset="0"/>
                  </a:rPr>
                  <a:t> trong số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5</m:t>
                    </m:r>
                  </m:oMath>
                </a14:m>
                <a:r>
                  <a:rPr lang="vi-VN" sz="4400" dirty="0">
                    <a:latin typeface="Tomaho"/>
                    <a:ea typeface="Times New Roman" panose="02020603050405020304" pitchFamily="18" charset="0"/>
                    <a:cs typeface="Times New Roman" panose="02020603050405020304" pitchFamily="18" charset="0"/>
                  </a:rPr>
                  <a:t> tiền đạo: có </a:t>
                </a:r>
                <a14:m>
                  <m:oMath xmlns:m="http://schemas.openxmlformats.org/officeDocument/2006/math">
                    <m:sSubSup>
                      <m:sSubSupPr>
                        <m:ctrlPr>
                          <a:rPr lang="vi-VN" sz="4400" b="1" i="1">
                            <a:latin typeface="Cambria Math"/>
                            <a:ea typeface="Arial" panose="020B0604020202020204" pitchFamily="34" charset="0"/>
                            <a:cs typeface="Times New Roman" panose="02020603050405020304" pitchFamily="18" charset="0"/>
                          </a:rPr>
                        </m:ctrlPr>
                      </m:sSubSupPr>
                      <m:e>
                        <m:r>
                          <a:rPr lang="vi-VN" sz="4400" b="1" i="1">
                            <a:latin typeface="Cambria Math" panose="02040503050406030204" pitchFamily="18" charset="0"/>
                            <a:ea typeface="Arial" panose="020B0604020202020204" pitchFamily="34" charset="0"/>
                            <a:cs typeface="Times New Roman" panose="02020603050405020304" pitchFamily="18" charset="0"/>
                          </a:rPr>
                          <m:t>𝑪</m:t>
                        </m:r>
                      </m:e>
                      <m:sub>
                        <m:r>
                          <a:rPr lang="vi-VN" sz="4400" b="1" i="1">
                            <a:latin typeface="Cambria Math" panose="02040503050406030204" pitchFamily="18" charset="0"/>
                            <a:ea typeface="Arial" panose="020B0604020202020204" pitchFamily="34" charset="0"/>
                            <a:cs typeface="Times New Roman" panose="02020603050405020304" pitchFamily="18" charset="0"/>
                          </a:rPr>
                          <m:t>𝟓</m:t>
                        </m:r>
                      </m:sub>
                      <m:sup>
                        <m:r>
                          <a:rPr lang="vi-VN" sz="4400" b="1" i="1">
                            <a:latin typeface="Cambria Math" panose="02040503050406030204" pitchFamily="18" charset="0"/>
                            <a:ea typeface="Arial" panose="020B0604020202020204" pitchFamily="34" charset="0"/>
                            <a:cs typeface="Times New Roman" panose="02020603050405020304" pitchFamily="18" charset="0"/>
                          </a:rPr>
                          <m:t>𝟑</m:t>
                        </m:r>
                      </m:sup>
                    </m:sSubSup>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𝟏𝟎</m:t>
                    </m:r>
                  </m:oMath>
                </a14:m>
                <a:r>
                  <a:rPr lang="vi-VN" sz="4400" b="1" dirty="0">
                    <a:latin typeface="Tomaho"/>
                    <a:ea typeface="Times New Roman" panose="02020603050405020304" pitchFamily="18" charset="0"/>
                    <a:cs typeface="Times New Roman" panose="02020603050405020304" pitchFamily="18" charset="0"/>
                  </a:rPr>
                  <a:t> </a:t>
                </a:r>
                <a:r>
                  <a:rPr lang="vi-VN" sz="4400" dirty="0">
                    <a:latin typeface="Tomaho"/>
                    <a:ea typeface="Times New Roman" panose="02020603050405020304" pitchFamily="18" charset="0"/>
                    <a:cs typeface="Times New Roman" panose="02020603050405020304" pitchFamily="18" charset="0"/>
                  </a:rPr>
                  <a:t>(cách).</a:t>
                </a:r>
                <a:endParaRPr lang="vi-VN" sz="4400" dirty="0">
                  <a:latin typeface="Tomaho"/>
                  <a:ea typeface="Arial" panose="020B0604020202020204" pitchFamily="34" charset="0"/>
                  <a:cs typeface="Times New Roman" panose="02020603050405020304" pitchFamily="18" charset="0"/>
                </a:endParaRPr>
              </a:p>
              <a:p>
                <a:pPr>
                  <a:spcAft>
                    <a:spcPts val="600"/>
                  </a:spcAft>
                </a:pPr>
                <a:r>
                  <a:rPr lang="vi-VN" sz="4400" dirty="0">
                    <a:latin typeface="Tomaho"/>
                    <a:ea typeface="Times New Roman" panose="02020603050405020304" pitchFamily="18" charset="0"/>
                    <a:cs typeface="Times New Roman" panose="02020603050405020304" pitchFamily="18" charset="0"/>
                  </a:rPr>
                  <a:t>Vậy, theo quy tắc nhân, số các đội hình có thể có (khi đã biết vị trí thủ môn) là:</a:t>
                </a:r>
              </a:p>
              <a:p>
                <a:pPr algn="ctr">
                  <a:spcAft>
                    <a:spcPts val="600"/>
                  </a:spcAft>
                </a:pP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𝟑𝟓</m:t>
                    </m:r>
                    <m:r>
                      <a:rPr lang="vi-VN" sz="4400" b="1" i="1">
                        <a:latin typeface="Cambria Math" panose="02040503050406030204" pitchFamily="18" charset="0"/>
                        <a:ea typeface="Arial" panose="020B0604020202020204" pitchFamily="34" charset="0"/>
                        <a:cs typeface="Cambria Math" panose="020405030504060302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𝟕𝟎</m:t>
                    </m:r>
                    <m:r>
                      <a:rPr lang="vi-VN" sz="4400" b="1" i="1">
                        <a:latin typeface="Cambria Math" panose="02040503050406030204" pitchFamily="18" charset="0"/>
                        <a:ea typeface="Arial" panose="020B0604020202020204" pitchFamily="34" charset="0"/>
                        <a:cs typeface="Cambria Math" panose="020405030504060302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𝟏𝟎</m:t>
                    </m:r>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𝟐𝟒</m:t>
                    </m:r>
                    <m:r>
                      <a:rPr lang="vi-VN" sz="4400" b="1" i="1">
                        <a:latin typeface="Cambria Math" panose="02040503050406030204" pitchFamily="18" charset="0"/>
                        <a:ea typeface="Arial" panose="020B0604020202020204" pitchFamily="34" charset="0"/>
                        <a:cs typeface="Times New Roman" panose="02020603050405020304" pitchFamily="18" charset="0"/>
                      </a:rPr>
                      <m:t> </m:t>
                    </m:r>
                    <m:r>
                      <a:rPr lang="vi-VN" sz="4400" b="1" i="1">
                        <a:latin typeface="Cambria Math" panose="02040503050406030204" pitchFamily="18" charset="0"/>
                        <a:ea typeface="Arial" panose="020B0604020202020204" pitchFamily="34" charset="0"/>
                        <a:cs typeface="Times New Roman" panose="02020603050405020304" pitchFamily="18" charset="0"/>
                      </a:rPr>
                      <m:t>𝟓𝟎𝟎</m:t>
                    </m:r>
                  </m:oMath>
                </a14:m>
                <a:r>
                  <a:rPr lang="vi-VN" sz="4400" b="1" dirty="0">
                    <a:latin typeface="Tomaho"/>
                    <a:ea typeface="Times New Roman" panose="02020603050405020304" pitchFamily="18" charset="0"/>
                    <a:cs typeface="Times New Roman" panose="02020603050405020304" pitchFamily="18"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TextBox 26">
                <a:extLst>
                  <a:ext uri="{FF2B5EF4-FFF2-40B4-BE49-F238E27FC236}">
                    <a16:creationId xmlns:a16="http://schemas.microsoft.com/office/drawing/2014/main" id="{A2BA0B98-8392-4EA9-820D-3360EAB5C1D7}"/>
                  </a:ext>
                </a:extLst>
              </p:cNvPr>
              <p:cNvSpPr txBox="1">
                <a:spLocks noRot="1" noChangeAspect="1" noMove="1" noResize="1" noEditPoints="1" noAdjustHandles="1" noChangeArrowheads="1" noChangeShapeType="1" noTextEdit="1"/>
              </p:cNvSpPr>
              <p:nvPr/>
            </p:nvSpPr>
            <p:spPr>
              <a:xfrm>
                <a:off x="838200" y="6019800"/>
                <a:ext cx="15392400" cy="6771854"/>
              </a:xfrm>
              <a:prstGeom prst="rect">
                <a:avLst/>
              </a:prstGeom>
              <a:blipFill>
                <a:blip r:embed="rId4"/>
                <a:stretch>
                  <a:fillRect l="-1624" t="-1892" r="-1584" b="-2703"/>
                </a:stretch>
              </a:blipFill>
            </p:spPr>
            <p:txBody>
              <a:bodyPr/>
              <a:lstStyle/>
              <a:p>
                <a:r>
                  <a:rPr lang="en-US">
                    <a:noFill/>
                  </a:rPr>
                  <a:t> </a:t>
                </a:r>
              </a:p>
            </p:txBody>
          </p:sp>
        </mc:Fallback>
      </mc:AlternateContent>
    </p:spTree>
    <p:extLst>
      <p:ext uri="{BB962C8B-B14F-4D97-AF65-F5344CB8AC3E}">
        <p14:creationId xmlns:p14="http://schemas.microsoft.com/office/powerpoint/2010/main" val="17572268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wipe(left)">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xEl>
                                              <p:pRg st="1" end="1"/>
                                            </p:txEl>
                                          </p:spTgt>
                                        </p:tgtEl>
                                        <p:attrNameLst>
                                          <p:attrName>style.visibility</p:attrName>
                                        </p:attrNameLst>
                                      </p:cBhvr>
                                      <p:to>
                                        <p:strVal val="visible"/>
                                      </p:to>
                                    </p:set>
                                    <p:animEffect transition="in" filter="wipe(left)">
                                      <p:cBhvr>
                                        <p:cTn id="22" dur="500"/>
                                        <p:tgtEl>
                                          <p:spTgt spid="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animEffect transition="in" filter="wipe(left)">
                                      <p:cBhvr>
                                        <p:cTn id="27" dur="500"/>
                                        <p:tgtEl>
                                          <p:spTgt spid="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xEl>
                                              <p:pRg st="3" end="3"/>
                                            </p:txEl>
                                          </p:spTgt>
                                        </p:tgtEl>
                                        <p:attrNameLst>
                                          <p:attrName>style.visibility</p:attrName>
                                        </p:attrNameLst>
                                      </p:cBhvr>
                                      <p:to>
                                        <p:strVal val="visible"/>
                                      </p:to>
                                    </p:set>
                                    <p:animEffect transition="in" filter="wipe(left)">
                                      <p:cBhvr>
                                        <p:cTn id="32" dur="500"/>
                                        <p:tgtEl>
                                          <p:spTgt spid="2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xEl>
                                              <p:pRg st="4" end="4"/>
                                            </p:txEl>
                                          </p:spTgt>
                                        </p:tgtEl>
                                        <p:attrNameLst>
                                          <p:attrName>style.visibility</p:attrName>
                                        </p:attrNameLst>
                                      </p:cBhvr>
                                      <p:to>
                                        <p:strVal val="visible"/>
                                      </p:to>
                                    </p:set>
                                    <p:animEffect transition="in" filter="wipe(left)">
                                      <p:cBhvr>
                                        <p:cTn id="37" dur="500"/>
                                        <p:tgtEl>
                                          <p:spTgt spid="2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7">
                                            <p:txEl>
                                              <p:pRg st="5" end="5"/>
                                            </p:txEl>
                                          </p:spTgt>
                                        </p:tgtEl>
                                        <p:attrNameLst>
                                          <p:attrName>style.visibility</p:attrName>
                                        </p:attrNameLst>
                                      </p:cBhvr>
                                      <p:to>
                                        <p:strVal val="visible"/>
                                      </p:to>
                                    </p:set>
                                    <p:animEffect transition="in" filter="wipe(left)">
                                      <p:cBhvr>
                                        <p:cTn id="42"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33400" y="6934200"/>
            <a:ext cx="23506006" cy="6172200"/>
            <a:chOff x="1222851" y="5331408"/>
            <a:chExt cx="23580257" cy="5866548"/>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600" dirty="0">
                <a:solidFill>
                  <a:schemeClr val="tx1"/>
                </a:solidFill>
                <a:latin typeface="Tomaho"/>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971800"/>
            <a:ext cx="23699787" cy="3505200"/>
            <a:chOff x="304800" y="2971801"/>
            <a:chExt cx="23699787" cy="3505200"/>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91838" y="3220628"/>
              <a:ext cx="23512749" cy="325637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801"/>
              <a:ext cx="3352798" cy="761999"/>
              <a:chOff x="22440" y="38104"/>
              <a:chExt cx="1081043" cy="212727"/>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59287"/>
                <a:ext cx="1081043" cy="191544"/>
                <a:chOff x="31572" y="60276"/>
                <a:chExt cx="1521047" cy="237047"/>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204584" y="62042"/>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2" name="Group 21">
            <a:extLst>
              <a:ext uri="{FF2B5EF4-FFF2-40B4-BE49-F238E27FC236}">
                <a16:creationId xmlns:a16="http://schemas.microsoft.com/office/drawing/2014/main" xmlns="" id="{7C5716A5-7EDD-431D-8E5F-03312424BB50}"/>
              </a:ext>
            </a:extLst>
          </p:cNvPr>
          <p:cNvGrpSpPr/>
          <p:nvPr/>
        </p:nvGrpSpPr>
        <p:grpSpPr>
          <a:xfrm>
            <a:off x="381000" y="1904999"/>
            <a:ext cx="23219986" cy="815609"/>
            <a:chOff x="381000" y="1904999"/>
            <a:chExt cx="23219986" cy="815609"/>
          </a:xfrm>
        </p:grpSpPr>
        <p:sp>
          <p:nvSpPr>
            <p:cNvPr id="23" name="Rectangle 22">
              <a:extLst>
                <a:ext uri="{FF2B5EF4-FFF2-40B4-BE49-F238E27FC236}">
                  <a16:creationId xmlns:a16="http://schemas.microsoft.com/office/drawing/2014/main" xmlns="" id="{2AD142A7-F079-4414-9DF1-BC8E153448FD}"/>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4" name="Round Same Side Corner Rectangle 51">
              <a:extLst>
                <a:ext uri="{FF2B5EF4-FFF2-40B4-BE49-F238E27FC236}">
                  <a16:creationId xmlns:a16="http://schemas.microsoft.com/office/drawing/2014/main" xmlns="" id="{0F45F1E8-5B34-427B-9F0B-CFCE856DD16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xmlns="" id="{5B436881-E5A8-43E0-87EF-BB595CABE37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6" name="Round Same Side Corner Rectangle 51">
              <a:extLst>
                <a:ext uri="{FF2B5EF4-FFF2-40B4-BE49-F238E27FC236}">
                  <a16:creationId xmlns:a16="http://schemas.microsoft.com/office/drawing/2014/main" xmlns="" id="{65397FD9-B221-4101-987E-6063A29FA871}"/>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xmlns="" id="{17C84AA2-F551-4B53-8344-7B99700DEC3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28" name="TextBox 27">
            <a:extLst>
              <a:ext uri="{FF2B5EF4-FFF2-40B4-BE49-F238E27FC236}">
                <a16:creationId xmlns:a16="http://schemas.microsoft.com/office/drawing/2014/main" xmlns="" id="{A7825A4C-8E56-4B3F-91DB-B1AB695BEFF0}"/>
              </a:ext>
            </a:extLst>
          </p:cNvPr>
          <p:cNvSpPr txBox="1"/>
          <p:nvPr/>
        </p:nvSpPr>
        <p:spPr>
          <a:xfrm>
            <a:off x="914400" y="3962400"/>
            <a:ext cx="22936200" cy="2954655"/>
          </a:xfrm>
          <a:prstGeom prst="rect">
            <a:avLst/>
          </a:prstGeom>
          <a:noFill/>
        </p:spPr>
        <p:txBody>
          <a:bodyPr wrap="square" rtlCol="0">
            <a:spAutoFit/>
          </a:bodyPr>
          <a:lstStyle/>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Một câu lạc bộ có 20 học sinh.</a:t>
            </a:r>
          </a:p>
          <a:p>
            <a:pPr algn="just">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a) Có bao nhiêu cách chọn 6 thành viên vào Ban quản lí?</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b) Có bao nhiêu cách chọn Trưởng ban, 1 Phó ban, 4 thành viên khác vào Ban quản lí?</a:t>
            </a:r>
          </a:p>
          <a:p>
            <a:pPr algn="ctr">
              <a:spcAft>
                <a:spcPts val="600"/>
              </a:spcAft>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05028F85-2676-4A2C-9393-37D353EB49E8}"/>
                  </a:ext>
                </a:extLst>
              </p:cNvPr>
              <p:cNvSpPr txBox="1"/>
              <p:nvPr/>
            </p:nvSpPr>
            <p:spPr>
              <a:xfrm>
                <a:off x="762000" y="8305800"/>
                <a:ext cx="22936200" cy="3591496"/>
              </a:xfrm>
              <a:prstGeom prst="rect">
                <a:avLst/>
              </a:prstGeom>
              <a:noFill/>
            </p:spPr>
            <p:txBody>
              <a:bodyPr wrap="square" rtlCol="0">
                <a:spAutoFit/>
              </a:bodyPr>
              <a:lstStyle/>
              <a:p>
                <a:r>
                  <a:rPr lang="vi-VN" sz="5000" dirty="0">
                    <a:latin typeface="Tomaho"/>
                  </a:rPr>
                  <a:t>a) Mỗi cách chọn </a:t>
                </a:r>
                <a14:m>
                  <m:oMath xmlns:m="http://schemas.openxmlformats.org/officeDocument/2006/math">
                    <m:r>
                      <a:rPr lang="vi-VN" sz="5000" i="1">
                        <a:latin typeface="Cambria Math" panose="02040503050406030204" pitchFamily="18" charset="0"/>
                      </a:rPr>
                      <m:t>6</m:t>
                    </m:r>
                  </m:oMath>
                </a14:m>
                <a:r>
                  <a:rPr lang="vi-VN" sz="5000" dirty="0">
                    <a:latin typeface="Tomaho"/>
                  </a:rPr>
                  <a:t> thành viên từ </a:t>
                </a:r>
                <a14:m>
                  <m:oMath xmlns:m="http://schemas.openxmlformats.org/officeDocument/2006/math">
                    <m:r>
                      <a:rPr lang="vi-VN" sz="5000" i="1">
                        <a:latin typeface="Cambria Math" panose="02040503050406030204" pitchFamily="18" charset="0"/>
                      </a:rPr>
                      <m:t>20</m:t>
                    </m:r>
                  </m:oMath>
                </a14:m>
                <a:r>
                  <a:rPr lang="vi-VN" sz="5000" dirty="0">
                    <a:latin typeface="Tomaho"/>
                  </a:rPr>
                  <a:t> học sinh là một tổ hợp chập </a:t>
                </a:r>
                <a14:m>
                  <m:oMath xmlns:m="http://schemas.openxmlformats.org/officeDocument/2006/math">
                    <m:r>
                      <a:rPr lang="vi-VN" sz="5000" i="1">
                        <a:latin typeface="Cambria Math" panose="02040503050406030204" pitchFamily="18" charset="0"/>
                      </a:rPr>
                      <m:t>6</m:t>
                    </m:r>
                  </m:oMath>
                </a14:m>
                <a:r>
                  <a:rPr lang="vi-VN" sz="5000" dirty="0">
                    <a:latin typeface="Tomaho"/>
                  </a:rPr>
                  <a:t> của </a:t>
                </a:r>
                <a14:m>
                  <m:oMath xmlns:m="http://schemas.openxmlformats.org/officeDocument/2006/math">
                    <m:r>
                      <a:rPr lang="vi-VN" sz="5000" i="1">
                        <a:latin typeface="Cambria Math" panose="02040503050406030204" pitchFamily="18" charset="0"/>
                      </a:rPr>
                      <m:t>20</m:t>
                    </m:r>
                  </m:oMath>
                </a14:m>
                <a:r>
                  <a:rPr lang="vi-VN" sz="5000" dirty="0">
                    <a:latin typeface="Tomaho"/>
                  </a:rPr>
                  <a:t>.</a:t>
                </a:r>
              </a:p>
              <a:p>
                <a:r>
                  <a:rPr lang="vi-VN" sz="5000" dirty="0">
                    <a:latin typeface="Tomaho"/>
                  </a:rPr>
                  <a:t>Vậy, số cách chọn </a:t>
                </a:r>
                <a14:m>
                  <m:oMath xmlns:m="http://schemas.openxmlformats.org/officeDocument/2006/math">
                    <m:r>
                      <a:rPr lang="vi-VN" sz="5000" i="1">
                        <a:latin typeface="Cambria Math" panose="02040503050406030204" pitchFamily="18" charset="0"/>
                      </a:rPr>
                      <m:t>6</m:t>
                    </m:r>
                  </m:oMath>
                </a14:m>
                <a:r>
                  <a:rPr lang="vi-VN" sz="5000" dirty="0">
                    <a:latin typeface="Tomaho"/>
                  </a:rPr>
                  <a:t> thành viên vào Ban quản lí là:</a:t>
                </a:r>
              </a:p>
              <a:p>
                <a:pPr algn="ctr"/>
                <a:r>
                  <a:rPr lang="vi-VN" sz="5000" b="1" dirty="0">
                    <a:latin typeface="Tomaho"/>
                  </a:rPr>
                  <a:t> </a:t>
                </a:r>
                <a14:m>
                  <m:oMath xmlns:m="http://schemas.openxmlformats.org/officeDocument/2006/math">
                    <m:sSubSup>
                      <m:sSubSupPr>
                        <m:ctrlPr>
                          <a:rPr lang="vi-VN" sz="5000" b="1" i="1">
                            <a:latin typeface="Cambria Math"/>
                          </a:rPr>
                        </m:ctrlPr>
                      </m:sSubSupPr>
                      <m:e>
                        <m:r>
                          <a:rPr lang="vi-VN" sz="5000" b="1" i="1">
                            <a:latin typeface="Cambria Math" panose="02040503050406030204" pitchFamily="18" charset="0"/>
                          </a:rPr>
                          <m:t>𝑪</m:t>
                        </m:r>
                      </m:e>
                      <m:sub>
                        <m:r>
                          <a:rPr lang="vi-VN" sz="5000" b="1" i="1">
                            <a:latin typeface="Cambria Math" panose="02040503050406030204" pitchFamily="18" charset="0"/>
                          </a:rPr>
                          <m:t>𝟐𝟎</m:t>
                        </m:r>
                      </m:sub>
                      <m:sup>
                        <m:r>
                          <a:rPr lang="vi-VN" sz="5000" b="1" i="1">
                            <a:latin typeface="Cambria Math" panose="02040503050406030204" pitchFamily="18" charset="0"/>
                          </a:rPr>
                          <m:t>𝟔</m:t>
                        </m:r>
                      </m:sup>
                    </m:sSubSup>
                    <m:r>
                      <a:rPr lang="vi-VN" sz="5000" b="1" i="1">
                        <a:latin typeface="Cambria Math" panose="02040503050406030204" pitchFamily="18" charset="0"/>
                      </a:rPr>
                      <m:t>=</m:t>
                    </m:r>
                    <m:f>
                      <m:fPr>
                        <m:ctrlPr>
                          <a:rPr lang="vi-VN" sz="5000" b="1" i="1">
                            <a:latin typeface="Cambria Math"/>
                          </a:rPr>
                        </m:ctrlPr>
                      </m:fPr>
                      <m:num>
                        <m:r>
                          <a:rPr lang="vi-VN" sz="5000" b="1" i="1">
                            <a:latin typeface="Cambria Math" panose="02040503050406030204" pitchFamily="18" charset="0"/>
                          </a:rPr>
                          <m:t>𝟐𝟎</m:t>
                        </m:r>
                        <m:r>
                          <a:rPr lang="vi-VN" sz="5000" b="1" i="1">
                            <a:latin typeface="Cambria Math" panose="02040503050406030204" pitchFamily="18" charset="0"/>
                          </a:rPr>
                          <m:t>!</m:t>
                        </m:r>
                      </m:num>
                      <m:den>
                        <m:d>
                          <m:dPr>
                            <m:ctrlPr>
                              <a:rPr lang="vi-VN" sz="5000" b="1" i="1">
                                <a:latin typeface="Cambria Math"/>
                              </a:rPr>
                            </m:ctrlPr>
                          </m:dPr>
                          <m:e>
                            <m:r>
                              <a:rPr lang="vi-VN" sz="5000" b="1" i="1">
                                <a:latin typeface="Cambria Math" panose="02040503050406030204" pitchFamily="18" charset="0"/>
                              </a:rPr>
                              <m:t>𝟐𝟎</m:t>
                            </m:r>
                            <m:r>
                              <a:rPr lang="vi-VN" sz="5000" b="1" i="1">
                                <a:latin typeface="Cambria Math" panose="02040503050406030204" pitchFamily="18" charset="0"/>
                              </a:rPr>
                              <m:t>−</m:t>
                            </m:r>
                            <m:r>
                              <a:rPr lang="vi-VN" sz="5000" b="1" i="1">
                                <a:latin typeface="Cambria Math" panose="02040503050406030204" pitchFamily="18" charset="0"/>
                              </a:rPr>
                              <m:t>𝟔</m:t>
                            </m:r>
                          </m:e>
                        </m:d>
                        <m:r>
                          <a:rPr lang="vi-VN" sz="5000" b="1" i="1">
                            <a:latin typeface="Cambria Math" panose="02040503050406030204" pitchFamily="18" charset="0"/>
                          </a:rPr>
                          <m:t>!</m:t>
                        </m:r>
                        <m:r>
                          <a:rPr lang="vi-VN" sz="5000" b="1" i="1">
                            <a:latin typeface="Cambria Math" panose="02040503050406030204" pitchFamily="18" charset="0"/>
                          </a:rPr>
                          <m:t>𝟔</m:t>
                        </m:r>
                        <m:r>
                          <a:rPr lang="vi-VN" sz="5000" b="1" i="1">
                            <a:latin typeface="Cambria Math" panose="02040503050406030204" pitchFamily="18" charset="0"/>
                          </a:rPr>
                          <m:t>!</m:t>
                        </m:r>
                      </m:den>
                    </m:f>
                    <m:r>
                      <a:rPr lang="vi-VN" sz="5000" b="1" i="1">
                        <a:latin typeface="Cambria Math" panose="02040503050406030204" pitchFamily="18" charset="0"/>
                      </a:rPr>
                      <m:t>=</m:t>
                    </m:r>
                    <m:f>
                      <m:fPr>
                        <m:ctrlPr>
                          <a:rPr lang="vi-VN" sz="5000" b="1" i="1">
                            <a:latin typeface="Cambria Math"/>
                          </a:rPr>
                        </m:ctrlPr>
                      </m:fPr>
                      <m:num>
                        <m:r>
                          <a:rPr lang="vi-VN" sz="5000" b="1" i="1">
                            <a:latin typeface="Cambria Math" panose="02040503050406030204" pitchFamily="18" charset="0"/>
                          </a:rPr>
                          <m:t>𝟐𝟎</m:t>
                        </m:r>
                        <m:r>
                          <a:rPr lang="vi-VN" sz="5000" b="1" i="1">
                            <a:latin typeface="Cambria Math" panose="02040503050406030204" pitchFamily="18" charset="0"/>
                          </a:rPr>
                          <m:t>!</m:t>
                        </m:r>
                      </m:num>
                      <m:den>
                        <m:r>
                          <a:rPr lang="vi-VN" sz="5000" b="1" i="1">
                            <a:latin typeface="Cambria Math" panose="02040503050406030204" pitchFamily="18" charset="0"/>
                          </a:rPr>
                          <m:t>𝟏𝟒</m:t>
                        </m:r>
                        <m:r>
                          <a:rPr lang="vi-VN" sz="5000" b="1" i="1">
                            <a:latin typeface="Cambria Math" panose="02040503050406030204" pitchFamily="18" charset="0"/>
                          </a:rPr>
                          <m:t>!</m:t>
                        </m:r>
                        <m:r>
                          <a:rPr lang="vi-VN" sz="5000" b="1" i="1">
                            <a:latin typeface="Cambria Math" panose="02040503050406030204" pitchFamily="18" charset="0"/>
                          </a:rPr>
                          <m:t>𝟔</m:t>
                        </m:r>
                        <m:r>
                          <a:rPr lang="vi-VN" sz="5000" b="1" i="1">
                            <a:latin typeface="Cambria Math" panose="02040503050406030204" pitchFamily="18" charset="0"/>
                          </a:rPr>
                          <m:t>!</m:t>
                        </m:r>
                      </m:den>
                    </m:f>
                    <m:r>
                      <a:rPr lang="vi-VN" sz="5000" b="1" i="1">
                        <a:latin typeface="Cambria Math" panose="02040503050406030204" pitchFamily="18" charset="0"/>
                      </a:rPr>
                      <m:t>=</m:t>
                    </m:r>
                    <m:r>
                      <a:rPr lang="vi-VN" sz="5000" b="1" i="1">
                        <a:latin typeface="Cambria Math" panose="02040503050406030204" pitchFamily="18" charset="0"/>
                      </a:rPr>
                      <m:t>𝟑𝟖𝟕𝟔𝟎</m:t>
                    </m:r>
                  </m:oMath>
                </a14:m>
                <a:r>
                  <a:rPr lang="vi-VN" sz="5000" b="1" dirty="0">
                    <a:latin typeface="Tomaho"/>
                  </a:rPr>
                  <a:t>.</a:t>
                </a:r>
              </a:p>
              <a:p>
                <a:pPr algn="ctr">
                  <a:spcAft>
                    <a:spcPts val="600"/>
                  </a:spcAft>
                </a:pPr>
                <a:endParaRPr lang="vi-VN" sz="50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05028F85-2676-4A2C-9393-37D353EB49E8}"/>
                  </a:ext>
                </a:extLst>
              </p:cNvPr>
              <p:cNvSpPr txBox="1">
                <a:spLocks noRot="1" noChangeAspect="1" noMove="1" noResize="1" noEditPoints="1" noAdjustHandles="1" noChangeArrowheads="1" noChangeShapeType="1" noTextEdit="1"/>
              </p:cNvSpPr>
              <p:nvPr/>
            </p:nvSpPr>
            <p:spPr>
              <a:xfrm>
                <a:off x="762000" y="8305800"/>
                <a:ext cx="22936200" cy="3591496"/>
              </a:xfrm>
              <a:prstGeom prst="rect">
                <a:avLst/>
              </a:prstGeom>
              <a:blipFill>
                <a:blip r:embed="rId3"/>
                <a:stretch>
                  <a:fillRect l="-1276" t="-4075"/>
                </a:stretch>
              </a:blipFill>
            </p:spPr>
            <p:txBody>
              <a:bodyPr/>
              <a:lstStyle/>
              <a:p>
                <a:r>
                  <a:rPr lang="vi-VN">
                    <a:noFill/>
                  </a:rPr>
                  <a:t> </a:t>
                </a:r>
              </a:p>
            </p:txBody>
          </p:sp>
        </mc:Fallback>
      </mc:AlternateContent>
    </p:spTree>
    <p:extLst>
      <p:ext uri="{BB962C8B-B14F-4D97-AF65-F5344CB8AC3E}">
        <p14:creationId xmlns:p14="http://schemas.microsoft.com/office/powerpoint/2010/main" val="8521089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wipe(left)">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wipe(left)">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amond(i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wipe(left)">
                                      <p:cBhvr>
                                        <p:cTn id="27" dur="500"/>
                                        <p:tgtEl>
                                          <p:spTgt spid="2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xEl>
                                              <p:pRg st="1" end="1"/>
                                            </p:txEl>
                                          </p:spTgt>
                                        </p:tgtEl>
                                        <p:attrNameLst>
                                          <p:attrName>style.visibility</p:attrName>
                                        </p:attrNameLst>
                                      </p:cBhvr>
                                      <p:to>
                                        <p:strVal val="visible"/>
                                      </p:to>
                                    </p:set>
                                    <p:animEffect transition="in" filter="wipe(left)">
                                      <p:cBhvr>
                                        <p:cTn id="32" dur="500"/>
                                        <p:tgtEl>
                                          <p:spTgt spid="2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2" end="2"/>
                                            </p:txEl>
                                          </p:spTgt>
                                        </p:tgtEl>
                                        <p:attrNameLst>
                                          <p:attrName>style.visibility</p:attrName>
                                        </p:attrNameLst>
                                      </p:cBhvr>
                                      <p:to>
                                        <p:strVal val="visible"/>
                                      </p:to>
                                    </p:set>
                                    <p:animEffect transition="in" filter="wipe(left)">
                                      <p:cBhvr>
                                        <p:cTn id="3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33400" y="6705600"/>
            <a:ext cx="23506006" cy="6781800"/>
            <a:chOff x="1222851" y="5331408"/>
            <a:chExt cx="23580257" cy="6445960"/>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621223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0" name="Group 19">
            <a:extLst>
              <a:ext uri="{FF2B5EF4-FFF2-40B4-BE49-F238E27FC236}">
                <a16:creationId xmlns:a16="http://schemas.microsoft.com/office/drawing/2014/main" xmlns="" id="{9242E35A-A8C1-4ADF-B242-BA0AE67CB383}"/>
              </a:ext>
            </a:extLst>
          </p:cNvPr>
          <p:cNvGrpSpPr/>
          <p:nvPr/>
        </p:nvGrpSpPr>
        <p:grpSpPr>
          <a:xfrm>
            <a:off x="381000" y="1904999"/>
            <a:ext cx="23219986" cy="815609"/>
            <a:chOff x="381000" y="1904999"/>
            <a:chExt cx="23219986" cy="815609"/>
          </a:xfrm>
        </p:grpSpPr>
        <p:sp>
          <p:nvSpPr>
            <p:cNvPr id="21" name="Rectangle 20">
              <a:extLst>
                <a:ext uri="{FF2B5EF4-FFF2-40B4-BE49-F238E27FC236}">
                  <a16:creationId xmlns:a16="http://schemas.microsoft.com/office/drawing/2014/main" xmlns="" id="{87375612-1567-4855-8139-290B72AD6861}"/>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2" name="Round Same Side Corner Rectangle 51">
              <a:extLst>
                <a:ext uri="{FF2B5EF4-FFF2-40B4-BE49-F238E27FC236}">
                  <a16:creationId xmlns:a16="http://schemas.microsoft.com/office/drawing/2014/main" xmlns="" id="{C5C98E60-89AD-494F-8014-07C1114EFB1C}"/>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xmlns="" id="{E79609F4-BC50-483F-8815-2EFE03DBDDAF}"/>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4" name="Round Same Side Corner Rectangle 51">
              <a:extLst>
                <a:ext uri="{FF2B5EF4-FFF2-40B4-BE49-F238E27FC236}">
                  <a16:creationId xmlns:a16="http://schemas.microsoft.com/office/drawing/2014/main" xmlns="" id="{05D4DA5C-1489-4FD3-833C-F787109D47B7}"/>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xmlns="" id="{9B3828D3-2707-49FC-A3F8-F9681E19EB21}"/>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5E1B3A97-2DF2-4DCD-99DC-B5A87CD0B7E5}"/>
                  </a:ext>
                </a:extLst>
              </p:cNvPr>
              <p:cNvSpPr txBox="1"/>
              <p:nvPr/>
            </p:nvSpPr>
            <p:spPr>
              <a:xfrm>
                <a:off x="838200" y="7620000"/>
                <a:ext cx="22936200" cy="5922712"/>
              </a:xfrm>
              <a:prstGeom prst="rect">
                <a:avLst/>
              </a:prstGeom>
              <a:noFill/>
            </p:spPr>
            <p:txBody>
              <a:bodyPr wrap="square" rtlCol="0">
                <a:spAutoFit/>
              </a:bodyPr>
              <a:lstStyle/>
              <a:p>
                <a:pPr algn="just"/>
                <a:r>
                  <a:rPr lang="vi-VN" sz="5400" dirty="0">
                    <a:latin typeface="Tomaho"/>
                  </a:rPr>
                  <a:t>b) Để chọn được Trưởng ban, </a:t>
                </a:r>
                <a14:m>
                  <m:oMath xmlns:m="http://schemas.openxmlformats.org/officeDocument/2006/math">
                    <m:r>
                      <a:rPr lang="vi-VN" sz="5400" i="1">
                        <a:latin typeface="Cambria Math" panose="02040503050406030204" pitchFamily="18" charset="0"/>
                      </a:rPr>
                      <m:t>1</m:t>
                    </m:r>
                  </m:oMath>
                </a14:m>
                <a:r>
                  <a:rPr lang="vi-VN" sz="5400" dirty="0">
                    <a:latin typeface="Tomaho"/>
                  </a:rPr>
                  <a:t> Phó ban, </a:t>
                </a:r>
                <a14:m>
                  <m:oMath xmlns:m="http://schemas.openxmlformats.org/officeDocument/2006/math">
                    <m:r>
                      <a:rPr lang="vi-VN" sz="5400" i="1">
                        <a:latin typeface="Cambria Math" panose="02040503050406030204" pitchFamily="18" charset="0"/>
                      </a:rPr>
                      <m:t>4</m:t>
                    </m:r>
                  </m:oMath>
                </a14:m>
                <a:r>
                  <a:rPr lang="vi-VN" sz="5400" dirty="0">
                    <a:latin typeface="Tomaho"/>
                  </a:rPr>
                  <a:t> thành viên khác vào Ban quản lí ta thực hiện các công đoạn sau:</a:t>
                </a:r>
              </a:p>
              <a:p>
                <a:pPr algn="just"/>
                <a:r>
                  <a:rPr lang="vi-VN" sz="5400" dirty="0">
                    <a:latin typeface="Tomaho"/>
                  </a:rPr>
                  <a:t>  1. Chọn Trưởng ban (</a:t>
                </a:r>
                <a14:m>
                  <m:oMath xmlns:m="http://schemas.openxmlformats.org/officeDocument/2006/math">
                    <m:r>
                      <a:rPr lang="vi-VN" sz="5400" i="1">
                        <a:latin typeface="Cambria Math" panose="02040503050406030204" pitchFamily="18" charset="0"/>
                      </a:rPr>
                      <m:t>1</m:t>
                    </m:r>
                  </m:oMath>
                </a14:m>
                <a:r>
                  <a:rPr lang="vi-VN" sz="5400" dirty="0">
                    <a:latin typeface="Tomaho"/>
                  </a:rPr>
                  <a:t> người) từ </a:t>
                </a:r>
                <a14:m>
                  <m:oMath xmlns:m="http://schemas.openxmlformats.org/officeDocument/2006/math">
                    <m:r>
                      <a:rPr lang="vi-VN" sz="5400" i="1">
                        <a:latin typeface="Cambria Math" panose="02040503050406030204" pitchFamily="18" charset="0"/>
                      </a:rPr>
                      <m:t>20</m:t>
                    </m:r>
                  </m:oMath>
                </a14:m>
                <a:r>
                  <a:rPr lang="vi-VN" sz="5400" dirty="0">
                    <a:latin typeface="Tomaho"/>
                  </a:rPr>
                  <a:t> học sinh: có </a:t>
                </a:r>
                <a14:m>
                  <m:oMath xmlns:m="http://schemas.openxmlformats.org/officeDocument/2006/math">
                    <m:r>
                      <a:rPr lang="vi-VN" sz="5400" i="1">
                        <a:latin typeface="Cambria Math" panose="02040503050406030204" pitchFamily="18" charset="0"/>
                      </a:rPr>
                      <m:t>20</m:t>
                    </m:r>
                  </m:oMath>
                </a14:m>
                <a:r>
                  <a:rPr lang="vi-VN" sz="5400" dirty="0">
                    <a:latin typeface="Tomaho"/>
                  </a:rPr>
                  <a:t> (cách).</a:t>
                </a:r>
              </a:p>
              <a:p>
                <a:pPr algn="just"/>
                <a:r>
                  <a:rPr lang="vi-VN" sz="5400" dirty="0">
                    <a:latin typeface="Tomaho"/>
                  </a:rPr>
                  <a:t>  2. Chọn </a:t>
                </a:r>
                <a14:m>
                  <m:oMath xmlns:m="http://schemas.openxmlformats.org/officeDocument/2006/math">
                    <m:r>
                      <a:rPr lang="vi-VN" sz="5400" i="1">
                        <a:latin typeface="Cambria Math" panose="02040503050406030204" pitchFamily="18" charset="0"/>
                      </a:rPr>
                      <m:t>1</m:t>
                    </m:r>
                  </m:oMath>
                </a14:m>
                <a:r>
                  <a:rPr lang="vi-VN" sz="5400" dirty="0">
                    <a:latin typeface="Tomaho"/>
                  </a:rPr>
                  <a:t> Phó ban trong số </a:t>
                </a:r>
                <a14:m>
                  <m:oMath xmlns:m="http://schemas.openxmlformats.org/officeDocument/2006/math">
                    <m:r>
                      <a:rPr lang="vi-VN" sz="5400" i="1">
                        <a:latin typeface="Cambria Math" panose="02040503050406030204" pitchFamily="18" charset="0"/>
                      </a:rPr>
                      <m:t>19</m:t>
                    </m:r>
                  </m:oMath>
                </a14:m>
                <a:r>
                  <a:rPr lang="vi-VN" sz="5400" dirty="0">
                    <a:latin typeface="Tomaho"/>
                  </a:rPr>
                  <a:t> học sinh: có </a:t>
                </a:r>
                <a14:m>
                  <m:oMath xmlns:m="http://schemas.openxmlformats.org/officeDocument/2006/math">
                    <m:r>
                      <a:rPr lang="vi-VN" sz="5400" i="1">
                        <a:latin typeface="Cambria Math" panose="02040503050406030204" pitchFamily="18" charset="0"/>
                      </a:rPr>
                      <m:t>19</m:t>
                    </m:r>
                  </m:oMath>
                </a14:m>
                <a:r>
                  <a:rPr lang="vi-VN" sz="5400" dirty="0">
                    <a:latin typeface="Tomaho"/>
                  </a:rPr>
                  <a:t> (cách).</a:t>
                </a:r>
              </a:p>
              <a:p>
                <a:r>
                  <a:rPr lang="vi-VN" sz="5400" dirty="0">
                    <a:latin typeface="Tomaho"/>
                  </a:rPr>
                  <a:t>  3. Chọn </a:t>
                </a:r>
                <a14:m>
                  <m:oMath xmlns:m="http://schemas.openxmlformats.org/officeDocument/2006/math">
                    <m:r>
                      <a:rPr lang="vi-VN" sz="5400" i="1">
                        <a:latin typeface="Cambria Math" panose="02040503050406030204" pitchFamily="18" charset="0"/>
                      </a:rPr>
                      <m:t>4</m:t>
                    </m:r>
                  </m:oMath>
                </a14:m>
                <a:r>
                  <a:rPr lang="vi-VN" sz="5400" dirty="0">
                    <a:latin typeface="Tomaho"/>
                  </a:rPr>
                  <a:t> thành viên trong số </a:t>
                </a:r>
                <a14:m>
                  <m:oMath xmlns:m="http://schemas.openxmlformats.org/officeDocument/2006/math">
                    <m:r>
                      <a:rPr lang="vi-VN" sz="5400" i="1">
                        <a:latin typeface="Cambria Math" panose="02040503050406030204" pitchFamily="18" charset="0"/>
                      </a:rPr>
                      <m:t>18</m:t>
                    </m:r>
                  </m:oMath>
                </a14:m>
                <a:r>
                  <a:rPr lang="vi-VN" sz="5400" dirty="0">
                    <a:latin typeface="Tomaho"/>
                  </a:rPr>
                  <a:t> học sinh còn lại: có </a:t>
                </a:r>
                <a14:m>
                  <m:oMath xmlns:m="http://schemas.openxmlformats.org/officeDocument/2006/math">
                    <m:sSubSup>
                      <m:sSubSupPr>
                        <m:ctrlPr>
                          <a:rPr lang="vi-VN" sz="5400" i="1">
                            <a:latin typeface="Cambria Math"/>
                          </a:rPr>
                        </m:ctrlPr>
                      </m:sSubSupPr>
                      <m:e>
                        <m:r>
                          <a:rPr lang="vi-VN" sz="5400" i="1">
                            <a:latin typeface="Cambria Math" panose="02040503050406030204" pitchFamily="18" charset="0"/>
                          </a:rPr>
                          <m:t>𝐶</m:t>
                        </m:r>
                      </m:e>
                      <m:sub>
                        <m:r>
                          <a:rPr lang="vi-VN" sz="5400" i="1">
                            <a:latin typeface="Cambria Math" panose="02040503050406030204" pitchFamily="18" charset="0"/>
                          </a:rPr>
                          <m:t>18</m:t>
                        </m:r>
                      </m:sub>
                      <m:sup>
                        <m:r>
                          <a:rPr lang="vi-VN" sz="5400" i="1">
                            <a:latin typeface="Cambria Math" panose="02040503050406030204" pitchFamily="18" charset="0"/>
                          </a:rPr>
                          <m:t>4</m:t>
                        </m:r>
                      </m:sup>
                    </m:sSubSup>
                    <m:r>
                      <a:rPr lang="vi-VN" sz="5400" i="1">
                        <a:latin typeface="Cambria Math" panose="02040503050406030204" pitchFamily="18" charset="0"/>
                      </a:rPr>
                      <m:t>=3060</m:t>
                    </m:r>
                  </m:oMath>
                </a14:m>
                <a:r>
                  <a:rPr lang="vi-VN" sz="5400" dirty="0">
                    <a:latin typeface="Tomaho"/>
                  </a:rPr>
                  <a:t> (cách).</a:t>
                </a:r>
              </a:p>
              <a:p>
                <a:r>
                  <a:rPr lang="vi-VN" sz="5400" dirty="0">
                    <a:latin typeface="Tomaho"/>
                  </a:rPr>
                  <a:t>Vậy, theo quy tắc nhân, số cách chọn Trưởng ban, </a:t>
                </a:r>
                <a14:m>
                  <m:oMath xmlns:m="http://schemas.openxmlformats.org/officeDocument/2006/math">
                    <m:r>
                      <a:rPr lang="vi-VN" sz="5400" i="1">
                        <a:latin typeface="Cambria Math" panose="02040503050406030204" pitchFamily="18" charset="0"/>
                      </a:rPr>
                      <m:t>1</m:t>
                    </m:r>
                  </m:oMath>
                </a14:m>
                <a:r>
                  <a:rPr lang="vi-VN" sz="5400" dirty="0">
                    <a:latin typeface="Tomaho"/>
                  </a:rPr>
                  <a:t> Phó ban, </a:t>
                </a:r>
                <a14:m>
                  <m:oMath xmlns:m="http://schemas.openxmlformats.org/officeDocument/2006/math">
                    <m:r>
                      <a:rPr lang="vi-VN" sz="5400" i="1">
                        <a:latin typeface="Cambria Math" panose="02040503050406030204" pitchFamily="18" charset="0"/>
                      </a:rPr>
                      <m:t>4</m:t>
                    </m:r>
                  </m:oMath>
                </a14:m>
                <a:r>
                  <a:rPr lang="vi-VN" sz="5400" dirty="0">
                    <a:latin typeface="Tomaho"/>
                  </a:rPr>
                  <a:t> thành viên khác vào Ban quản lí là: </a:t>
                </a:r>
                <a14:m>
                  <m:oMath xmlns:m="http://schemas.openxmlformats.org/officeDocument/2006/math">
                    <m:r>
                      <a:rPr lang="vi-VN" sz="5400" b="1" i="1">
                        <a:latin typeface="Cambria Math" panose="02040503050406030204" pitchFamily="18" charset="0"/>
                      </a:rPr>
                      <m:t>𝟐𝟎</m:t>
                    </m:r>
                    <m:r>
                      <a:rPr lang="vi-VN" sz="5400" b="1" i="1">
                        <a:latin typeface="Cambria Math" panose="02040503050406030204" pitchFamily="18" charset="0"/>
                      </a:rPr>
                      <m:t>⋅</m:t>
                    </m:r>
                    <m:r>
                      <a:rPr lang="vi-VN" sz="5400" b="1" i="1">
                        <a:latin typeface="Cambria Math" panose="02040503050406030204" pitchFamily="18" charset="0"/>
                      </a:rPr>
                      <m:t>𝟏𝟗</m:t>
                    </m:r>
                    <m:r>
                      <a:rPr lang="vi-VN" sz="5400" b="1" i="1">
                        <a:latin typeface="Cambria Math" panose="02040503050406030204" pitchFamily="18" charset="0"/>
                      </a:rPr>
                      <m:t>⋅</m:t>
                    </m:r>
                    <m:r>
                      <a:rPr lang="vi-VN" sz="5400" b="1" i="1">
                        <a:latin typeface="Cambria Math" panose="02040503050406030204" pitchFamily="18" charset="0"/>
                      </a:rPr>
                      <m:t>𝟑𝟎𝟔𝟎</m:t>
                    </m:r>
                    <m:r>
                      <a:rPr lang="vi-VN" sz="5400" b="1" i="1">
                        <a:latin typeface="Cambria Math" panose="02040503050406030204" pitchFamily="18" charset="0"/>
                      </a:rPr>
                      <m:t>=</m:t>
                    </m:r>
                    <m:r>
                      <a:rPr lang="vi-VN" sz="5400" b="1" i="1">
                        <a:latin typeface="Cambria Math" panose="02040503050406030204" pitchFamily="18" charset="0"/>
                      </a:rPr>
                      <m:t>𝟏</m:t>
                    </m:r>
                    <m:r>
                      <a:rPr lang="vi-VN" sz="5400" b="1" i="1">
                        <a:latin typeface="Cambria Math" panose="02040503050406030204" pitchFamily="18" charset="0"/>
                      </a:rPr>
                      <m:t> </m:t>
                    </m:r>
                    <m:r>
                      <a:rPr lang="vi-VN" sz="5400" b="1" i="1">
                        <a:latin typeface="Cambria Math" panose="02040503050406030204" pitchFamily="18" charset="0"/>
                      </a:rPr>
                      <m:t>𝟏𝟔𝟐</m:t>
                    </m:r>
                    <m:r>
                      <a:rPr lang="vi-VN" sz="5400" b="1" i="1">
                        <a:latin typeface="Cambria Math" panose="02040503050406030204" pitchFamily="18" charset="0"/>
                      </a:rPr>
                      <m:t> </m:t>
                    </m:r>
                    <m:r>
                      <a:rPr lang="vi-VN" sz="5400" b="1" i="1">
                        <a:latin typeface="Cambria Math" panose="02040503050406030204" pitchFamily="18" charset="0"/>
                      </a:rPr>
                      <m:t>𝟖𝟎𝟎</m:t>
                    </m:r>
                  </m:oMath>
                </a14:m>
                <a:r>
                  <a:rPr lang="vi-VN" sz="5400" b="1" dirty="0">
                    <a:latin typeface="Tomaho"/>
                  </a:rPr>
                  <a:t>.</a:t>
                </a:r>
              </a:p>
            </p:txBody>
          </p:sp>
        </mc:Choice>
        <mc:Fallback xmlns="">
          <p:sp>
            <p:nvSpPr>
              <p:cNvPr id="26" name="TextBox 25">
                <a:extLst>
                  <a:ext uri="{FF2B5EF4-FFF2-40B4-BE49-F238E27FC236}">
                    <a16:creationId xmlns:a16="http://schemas.microsoft.com/office/drawing/2014/main" id="{5E1B3A97-2DF2-4DCD-99DC-B5A87CD0B7E5}"/>
                  </a:ext>
                </a:extLst>
              </p:cNvPr>
              <p:cNvSpPr txBox="1">
                <a:spLocks noRot="1" noChangeAspect="1" noMove="1" noResize="1" noEditPoints="1" noAdjustHandles="1" noChangeArrowheads="1" noChangeShapeType="1" noTextEdit="1"/>
              </p:cNvSpPr>
              <p:nvPr/>
            </p:nvSpPr>
            <p:spPr>
              <a:xfrm>
                <a:off x="838200" y="7620000"/>
                <a:ext cx="22936200" cy="5922712"/>
              </a:xfrm>
              <a:prstGeom prst="rect">
                <a:avLst/>
              </a:prstGeom>
              <a:blipFill>
                <a:blip r:embed="rId3"/>
                <a:stretch>
                  <a:fillRect l="-1435" t="-2778" r="-1409" b="-5350"/>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xmlns="" id="{0F3E8699-2B05-400F-BB24-D4EEEA094361}"/>
              </a:ext>
            </a:extLst>
          </p:cNvPr>
          <p:cNvGrpSpPr/>
          <p:nvPr/>
        </p:nvGrpSpPr>
        <p:grpSpPr>
          <a:xfrm>
            <a:off x="304800" y="2971800"/>
            <a:ext cx="23699787" cy="3505200"/>
            <a:chOff x="304800" y="2971801"/>
            <a:chExt cx="23699787" cy="3505200"/>
          </a:xfrm>
        </p:grpSpPr>
        <p:sp>
          <p:nvSpPr>
            <p:cNvPr id="28" name="Rounded Rectangle 19">
              <a:extLst>
                <a:ext uri="{FF2B5EF4-FFF2-40B4-BE49-F238E27FC236}">
                  <a16:creationId xmlns:a16="http://schemas.microsoft.com/office/drawing/2014/main" xmlns="" id="{BA3046EF-114D-4050-9B9A-A3EA2F38670F}"/>
                </a:ext>
              </a:extLst>
            </p:cNvPr>
            <p:cNvSpPr/>
            <p:nvPr/>
          </p:nvSpPr>
          <p:spPr>
            <a:xfrm>
              <a:off x="491838" y="3220628"/>
              <a:ext cx="23512749" cy="325637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xmlns="" id="{4F6C98B5-FE77-423A-A80C-823C48CA71BA}"/>
                </a:ext>
              </a:extLst>
            </p:cNvPr>
            <p:cNvGrpSpPr/>
            <p:nvPr/>
          </p:nvGrpSpPr>
          <p:grpSpPr>
            <a:xfrm>
              <a:off x="304800" y="2971801"/>
              <a:ext cx="3352798" cy="761999"/>
              <a:chOff x="22440" y="38104"/>
              <a:chExt cx="1081043" cy="212727"/>
            </a:xfrm>
          </p:grpSpPr>
          <p:grpSp>
            <p:nvGrpSpPr>
              <p:cNvPr id="30" name="Group 29">
                <a:extLst>
                  <a:ext uri="{FF2B5EF4-FFF2-40B4-BE49-F238E27FC236}">
                    <a16:creationId xmlns:a16="http://schemas.microsoft.com/office/drawing/2014/main" xmlns="" id="{48C0FFF8-07B6-4E30-A4E2-1153080DCDC6}"/>
                  </a:ext>
                </a:extLst>
              </p:cNvPr>
              <p:cNvGrpSpPr/>
              <p:nvPr/>
            </p:nvGrpSpPr>
            <p:grpSpPr>
              <a:xfrm>
                <a:off x="22440" y="59287"/>
                <a:ext cx="1081043" cy="191544"/>
                <a:chOff x="31572" y="60276"/>
                <a:chExt cx="1521047" cy="237047"/>
              </a:xfrm>
            </p:grpSpPr>
            <p:sp>
              <p:nvSpPr>
                <p:cNvPr id="32" name="Arrow: Pentagon 31">
                  <a:extLst>
                    <a:ext uri="{FF2B5EF4-FFF2-40B4-BE49-F238E27FC236}">
                      <a16:creationId xmlns:a16="http://schemas.microsoft.com/office/drawing/2014/main" xmlns="" id="{4807145C-FFD7-4D20-BFB4-AF7B6BFB176B}"/>
                    </a:ext>
                  </a:extLst>
                </p:cNvPr>
                <p:cNvSpPr/>
                <p:nvPr/>
              </p:nvSpPr>
              <p:spPr>
                <a:xfrm>
                  <a:off x="204584" y="62042"/>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3A0506E4-B49F-4E2C-870A-DBF4BFFA297E}"/>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9" name="Arrow: Chevron 48">
                  <a:extLst>
                    <a:ext uri="{FF2B5EF4-FFF2-40B4-BE49-F238E27FC236}">
                      <a16:creationId xmlns:a16="http://schemas.microsoft.com/office/drawing/2014/main" xmlns="" id="{7EDF33C7-B5B9-4F98-AA7C-E7A85EEA470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31" name="TextBox 56">
                <a:extLst>
                  <a:ext uri="{FF2B5EF4-FFF2-40B4-BE49-F238E27FC236}">
                    <a16:creationId xmlns:a16="http://schemas.microsoft.com/office/drawing/2014/main" xmlns="" id="{5B299702-CA81-4831-84C9-9A61C1D0C676}"/>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50" name="TextBox 49">
            <a:extLst>
              <a:ext uri="{FF2B5EF4-FFF2-40B4-BE49-F238E27FC236}">
                <a16:creationId xmlns:a16="http://schemas.microsoft.com/office/drawing/2014/main" xmlns="" id="{8D557157-96B9-48BA-A2E7-BFA278F98A25}"/>
              </a:ext>
            </a:extLst>
          </p:cNvPr>
          <p:cNvSpPr txBox="1"/>
          <p:nvPr/>
        </p:nvSpPr>
        <p:spPr>
          <a:xfrm>
            <a:off x="914400" y="3962400"/>
            <a:ext cx="22936200" cy="2277547"/>
          </a:xfrm>
          <a:prstGeom prst="rect">
            <a:avLst/>
          </a:prstGeom>
          <a:noFill/>
        </p:spPr>
        <p:txBody>
          <a:bodyPr wrap="square" rtlCol="0">
            <a:spAutoFit/>
          </a:bodyPr>
          <a:lstStyle/>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Một câu lạc bộ có 20 học sinh.</a:t>
            </a:r>
          </a:p>
          <a:p>
            <a:pPr algn="just">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a) Có bao nhiêu cách chọn 6 thành viên vào Ban quản lí?</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b) Có bao nhiêu cách chọn Trưởng ban, 1 Phó ban, 4 thành viên khác vào Ban quản lí?</a:t>
            </a:r>
          </a:p>
        </p:txBody>
      </p:sp>
    </p:spTree>
    <p:extLst>
      <p:ext uri="{BB962C8B-B14F-4D97-AF65-F5344CB8AC3E}">
        <p14:creationId xmlns:p14="http://schemas.microsoft.com/office/powerpoint/2010/main" val="26438233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left)">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left)">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left)">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left)">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33400" y="6934200"/>
            <a:ext cx="23506006" cy="6172200"/>
            <a:chOff x="1222851" y="5331408"/>
            <a:chExt cx="23580257" cy="5866548"/>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700" dirty="0">
                <a:solidFill>
                  <a:schemeClr val="tx1"/>
                </a:solidFill>
                <a:latin typeface="Tomaho"/>
              </a:endParaRPr>
            </a:p>
            <a:p>
              <a:endParaRPr lang="vi-VN" sz="4700" dirty="0">
                <a:solidFill>
                  <a:schemeClr val="tx1"/>
                </a:solidFill>
                <a:latin typeface="Tomaho"/>
              </a:endParaRPr>
            </a:p>
            <a:p>
              <a:pPr algn="just">
                <a:lnSpc>
                  <a:spcPct val="150000"/>
                </a:lnSpc>
                <a:spcAft>
                  <a:spcPts val="800"/>
                </a:spcAft>
              </a:pPr>
              <a:endParaRPr lang="vi-VN" sz="4700" b="1" i="1" dirty="0">
                <a:solidFill>
                  <a:schemeClr val="tx1"/>
                </a:solidFill>
                <a:effectLst/>
                <a:latin typeface="Tomaho"/>
                <a:ea typeface="Arial" panose="020B0604020202020204" pitchFamily="34" charset="0"/>
                <a:cs typeface="Times New Roman" panose="02020603050405020304" pitchFamily="18" charset="0"/>
              </a:endParaRPr>
            </a:p>
            <a:p>
              <a:pPr algn="just">
                <a:lnSpc>
                  <a:spcPct val="150000"/>
                </a:lnSpc>
                <a:spcAft>
                  <a:spcPts val="800"/>
                </a:spcAft>
              </a:pPr>
              <a:endParaRPr lang="vi-VN" sz="4700" dirty="0">
                <a:solidFill>
                  <a:schemeClr val="tx1"/>
                </a:solidFill>
                <a:effectLst/>
                <a:latin typeface="Tomaho"/>
                <a:ea typeface="Arial" panose="020B0604020202020204" pitchFamily="34" charset="0"/>
                <a:cs typeface="Times New Roman" panose="02020603050405020304" pitchFamily="18"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0" name="Group 19">
            <a:extLst>
              <a:ext uri="{FF2B5EF4-FFF2-40B4-BE49-F238E27FC236}">
                <a16:creationId xmlns:a16="http://schemas.microsoft.com/office/drawing/2014/main" xmlns="" id="{F166BEAA-AE7A-4996-A320-A2A2C9E789D9}"/>
              </a:ext>
            </a:extLst>
          </p:cNvPr>
          <p:cNvGrpSpPr/>
          <p:nvPr/>
        </p:nvGrpSpPr>
        <p:grpSpPr>
          <a:xfrm>
            <a:off x="381000" y="1904999"/>
            <a:ext cx="23219986" cy="815609"/>
            <a:chOff x="381000" y="1904999"/>
            <a:chExt cx="23219986" cy="815609"/>
          </a:xfrm>
        </p:grpSpPr>
        <p:sp>
          <p:nvSpPr>
            <p:cNvPr id="21" name="Rectangle 20">
              <a:extLst>
                <a:ext uri="{FF2B5EF4-FFF2-40B4-BE49-F238E27FC236}">
                  <a16:creationId xmlns:a16="http://schemas.microsoft.com/office/drawing/2014/main" xmlns="" id="{8ECE2DAA-EA82-40D1-803F-E5CDC9887C80}"/>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2" name="Round Same Side Corner Rectangle 51">
              <a:extLst>
                <a:ext uri="{FF2B5EF4-FFF2-40B4-BE49-F238E27FC236}">
                  <a16:creationId xmlns:a16="http://schemas.microsoft.com/office/drawing/2014/main" xmlns="" id="{1B1DBDD1-5C35-4317-9738-A2D7938D6195}"/>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xmlns="" id="{4B4360C3-33C1-4514-82F0-A3B3563E043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4" name="Round Same Side Corner Rectangle 51">
              <a:extLst>
                <a:ext uri="{FF2B5EF4-FFF2-40B4-BE49-F238E27FC236}">
                  <a16:creationId xmlns:a16="http://schemas.microsoft.com/office/drawing/2014/main" xmlns="" id="{61F2A781-AB95-4F98-B03D-BDDADD9ABBFE}"/>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xmlns="" id="{AFAA78FE-088E-4BC0-B3EC-2536B648FC56}"/>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grpSp>
        <p:nvGrpSpPr>
          <p:cNvPr id="26" name="Group 25">
            <a:extLst>
              <a:ext uri="{FF2B5EF4-FFF2-40B4-BE49-F238E27FC236}">
                <a16:creationId xmlns:a16="http://schemas.microsoft.com/office/drawing/2014/main" xmlns="" id="{8E718201-2520-4834-9D40-78D8E1DC77BD}"/>
              </a:ext>
            </a:extLst>
          </p:cNvPr>
          <p:cNvGrpSpPr/>
          <p:nvPr/>
        </p:nvGrpSpPr>
        <p:grpSpPr>
          <a:xfrm>
            <a:off x="304800" y="2971800"/>
            <a:ext cx="23699787" cy="3505200"/>
            <a:chOff x="304800" y="2971801"/>
            <a:chExt cx="23699787" cy="3505200"/>
          </a:xfrm>
        </p:grpSpPr>
        <p:sp>
          <p:nvSpPr>
            <p:cNvPr id="27" name="Rounded Rectangle 19">
              <a:extLst>
                <a:ext uri="{FF2B5EF4-FFF2-40B4-BE49-F238E27FC236}">
                  <a16:creationId xmlns:a16="http://schemas.microsoft.com/office/drawing/2014/main" xmlns="" id="{76EA818A-AAC1-41A3-B314-41B4AFC351EF}"/>
                </a:ext>
              </a:extLst>
            </p:cNvPr>
            <p:cNvSpPr/>
            <p:nvPr/>
          </p:nvSpPr>
          <p:spPr>
            <a:xfrm>
              <a:off x="491838" y="3220628"/>
              <a:ext cx="23512749" cy="325637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8" name="Group 27">
              <a:extLst>
                <a:ext uri="{FF2B5EF4-FFF2-40B4-BE49-F238E27FC236}">
                  <a16:creationId xmlns:a16="http://schemas.microsoft.com/office/drawing/2014/main" xmlns="" id="{9416A13C-6A30-4349-8D39-88B6C1394A0B}"/>
                </a:ext>
              </a:extLst>
            </p:cNvPr>
            <p:cNvGrpSpPr/>
            <p:nvPr/>
          </p:nvGrpSpPr>
          <p:grpSpPr>
            <a:xfrm>
              <a:off x="304800" y="2971801"/>
              <a:ext cx="3352798" cy="761999"/>
              <a:chOff x="22440" y="38104"/>
              <a:chExt cx="1081043" cy="212727"/>
            </a:xfrm>
          </p:grpSpPr>
          <p:grpSp>
            <p:nvGrpSpPr>
              <p:cNvPr id="29" name="Group 28">
                <a:extLst>
                  <a:ext uri="{FF2B5EF4-FFF2-40B4-BE49-F238E27FC236}">
                    <a16:creationId xmlns:a16="http://schemas.microsoft.com/office/drawing/2014/main" xmlns="" id="{8863DF49-C650-4CEB-B4F8-F423D903A168}"/>
                  </a:ext>
                </a:extLst>
              </p:cNvPr>
              <p:cNvGrpSpPr/>
              <p:nvPr/>
            </p:nvGrpSpPr>
            <p:grpSpPr>
              <a:xfrm>
                <a:off x="22440" y="59287"/>
                <a:ext cx="1081043" cy="191544"/>
                <a:chOff x="31572" y="60276"/>
                <a:chExt cx="1521047" cy="237047"/>
              </a:xfrm>
            </p:grpSpPr>
            <p:sp>
              <p:nvSpPr>
                <p:cNvPr id="31" name="Arrow: Pentagon 30">
                  <a:extLst>
                    <a:ext uri="{FF2B5EF4-FFF2-40B4-BE49-F238E27FC236}">
                      <a16:creationId xmlns:a16="http://schemas.microsoft.com/office/drawing/2014/main" xmlns="" id="{C6BF516F-5DFD-4285-ABF9-8D274A6D939D}"/>
                    </a:ext>
                  </a:extLst>
                </p:cNvPr>
                <p:cNvSpPr/>
                <p:nvPr/>
              </p:nvSpPr>
              <p:spPr>
                <a:xfrm>
                  <a:off x="204584" y="62042"/>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32" name="Arrow: Chevron 31">
                  <a:extLst>
                    <a:ext uri="{FF2B5EF4-FFF2-40B4-BE49-F238E27FC236}">
                      <a16:creationId xmlns:a16="http://schemas.microsoft.com/office/drawing/2014/main" xmlns="" id="{A3B996A4-37D2-412F-A391-1C553E1C7B3E}"/>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33" name="Arrow: Chevron 32">
                  <a:extLst>
                    <a:ext uri="{FF2B5EF4-FFF2-40B4-BE49-F238E27FC236}">
                      <a16:creationId xmlns:a16="http://schemas.microsoft.com/office/drawing/2014/main" xmlns="" id="{BB6F8A0F-1084-4DB6-95B7-BD0ADBC42C61}"/>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30" name="TextBox 56">
                <a:extLst>
                  <a:ext uri="{FF2B5EF4-FFF2-40B4-BE49-F238E27FC236}">
                    <a16:creationId xmlns:a16="http://schemas.microsoft.com/office/drawing/2014/main" xmlns="" id="{131E7474-A8B2-4150-8DE1-C919C5B25565}"/>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49" name="TextBox 48">
            <a:extLst>
              <a:ext uri="{FF2B5EF4-FFF2-40B4-BE49-F238E27FC236}">
                <a16:creationId xmlns:a16="http://schemas.microsoft.com/office/drawing/2014/main" xmlns="" id="{999CB340-A16B-482F-A3FF-36F2BB116FA3}"/>
              </a:ext>
            </a:extLst>
          </p:cNvPr>
          <p:cNvSpPr txBox="1"/>
          <p:nvPr/>
        </p:nvSpPr>
        <p:spPr>
          <a:xfrm>
            <a:off x="914400" y="3962400"/>
            <a:ext cx="22936200" cy="2277547"/>
          </a:xfrm>
          <a:prstGeom prst="rect">
            <a:avLst/>
          </a:prstGeom>
          <a:noFill/>
        </p:spPr>
        <p:txBody>
          <a:bodyPr wrap="square" rtlCol="0">
            <a:spAutoFit/>
          </a:bodyPr>
          <a:lstStyle/>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Một câu lạc bộ có 20 học sinh.</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a) Có bao nhiêu cách chọn 6 thành viên vào Ban quản lí?</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b) Có bao nhiêu cách chọn Trưởng ban, 1 Phó ban, 4 thành viên khác vào Ban quản lí?</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84491DCD-4096-46B2-AFB5-904AC9E6ED1D}"/>
                  </a:ext>
                </a:extLst>
              </p:cNvPr>
              <p:cNvSpPr txBox="1"/>
              <p:nvPr/>
            </p:nvSpPr>
            <p:spPr>
              <a:xfrm>
                <a:off x="838200" y="7772400"/>
                <a:ext cx="22936200" cy="5156220"/>
              </a:xfrm>
              <a:prstGeom prst="rect">
                <a:avLst/>
              </a:prstGeom>
              <a:noFill/>
            </p:spPr>
            <p:txBody>
              <a:bodyPr wrap="square" rtlCol="0">
                <a:spAutoFit/>
              </a:bodyPr>
              <a:lstStyle/>
              <a:p>
                <a:pPr algn="just">
                  <a:spcAft>
                    <a:spcPts val="600"/>
                  </a:spcAft>
                </a:pPr>
                <a:r>
                  <a:rPr lang="vi-VN" sz="5400" b="1" i="1" dirty="0">
                    <a:latin typeface="Tomaho"/>
                    <a:ea typeface="Arial" panose="020B0604020202020204" pitchFamily="34" charset="0"/>
                    <a:cs typeface="Times New Roman" panose="02020603050405020304" pitchFamily="18" charset="0"/>
                  </a:rPr>
                  <a:t>Cách khác</a:t>
                </a:r>
                <a:r>
                  <a:rPr lang="vi-VN" sz="5400" dirty="0">
                    <a:latin typeface="Tomaho"/>
                    <a:ea typeface="Arial" panose="020B0604020202020204" pitchFamily="34" charset="0"/>
                    <a:cs typeface="Times New Roman" panose="02020603050405020304" pitchFamily="18" charset="0"/>
                  </a:rPr>
                  <a:t>: Trong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6</m:t>
                    </m:r>
                  </m:oMath>
                </a14:m>
                <a:r>
                  <a:rPr lang="vi-VN" sz="5400" dirty="0">
                    <a:latin typeface="Tomaho"/>
                    <a:ea typeface="Arial" panose="020B0604020202020204" pitchFamily="34" charset="0"/>
                    <a:cs typeface="Times New Roman" panose="02020603050405020304" pitchFamily="18" charset="0"/>
                  </a:rPr>
                  <a:t> người được chọn ở câu a), chúng ta chọn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2</m:t>
                    </m:r>
                  </m:oMath>
                </a14:m>
                <a:r>
                  <a:rPr lang="vi-VN" sz="5400" dirty="0">
                    <a:latin typeface="Tomaho"/>
                    <a:ea typeface="Arial" panose="020B0604020202020204" pitchFamily="34" charset="0"/>
                    <a:cs typeface="Times New Roman" panose="02020603050405020304" pitchFamily="18" charset="0"/>
                  </a:rPr>
                  <a:t> người để làm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1</m:t>
                    </m:r>
                  </m:oMath>
                </a14:m>
                <a:r>
                  <a:rPr lang="vi-VN" sz="5400" dirty="0">
                    <a:latin typeface="Tomaho"/>
                    <a:ea typeface="Arial" panose="020B0604020202020204" pitchFamily="34" charset="0"/>
                    <a:cs typeface="Times New Roman" panose="02020603050405020304" pitchFamily="18" charset="0"/>
                  </a:rPr>
                  <a:t> Trưởng ban,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1</m:t>
                    </m:r>
                  </m:oMath>
                </a14:m>
                <a:r>
                  <a:rPr lang="vi-VN" sz="5400" dirty="0">
                    <a:latin typeface="Tomaho"/>
                    <a:ea typeface="Arial" panose="020B0604020202020204" pitchFamily="34" charset="0"/>
                    <a:cs typeface="Times New Roman" panose="02020603050405020304" pitchFamily="18" charset="0"/>
                  </a:rPr>
                  <a:t> Phó ban (xếp thứ tự), còn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4</m:t>
                    </m:r>
                  </m:oMath>
                </a14:m>
                <a:r>
                  <a:rPr lang="vi-VN" sz="5400" dirty="0">
                    <a:latin typeface="Tomaho"/>
                    <a:ea typeface="Arial" panose="020B0604020202020204" pitchFamily="34" charset="0"/>
                    <a:cs typeface="Times New Roman" panose="02020603050405020304" pitchFamily="18" charset="0"/>
                  </a:rPr>
                  <a:t> người còn lại là thành viên của Ban quản lí: có </a:t>
                </a:r>
                <a14:m>
                  <m:oMath xmlns:m="http://schemas.openxmlformats.org/officeDocument/2006/math">
                    <m:sSubSup>
                      <m:sSubSupPr>
                        <m:ctrlPr>
                          <a:rPr lang="vi-VN" sz="5400" i="1">
                            <a:latin typeface="Cambria Math"/>
                            <a:ea typeface="Arial" panose="020B0604020202020204" pitchFamily="34" charset="0"/>
                            <a:cs typeface="Times New Roman" panose="02020603050405020304" pitchFamily="18" charset="0"/>
                          </a:rPr>
                        </m:ctrlPr>
                      </m:sSubSupPr>
                      <m:e>
                        <m:r>
                          <a:rPr lang="vi-VN" sz="5400" i="1">
                            <a:latin typeface="Cambria Math" panose="02040503050406030204" pitchFamily="18" charset="0"/>
                            <a:ea typeface="Arial" panose="020B0604020202020204" pitchFamily="34" charset="0"/>
                            <a:cs typeface="Times New Roman" panose="02020603050405020304" pitchFamily="18" charset="0"/>
                          </a:rPr>
                          <m:t>𝐴</m:t>
                        </m:r>
                      </m:e>
                      <m:sub>
                        <m:r>
                          <a:rPr lang="vi-VN" sz="5400" i="1">
                            <a:latin typeface="Cambria Math" panose="02040503050406030204" pitchFamily="18" charset="0"/>
                            <a:ea typeface="Arial" panose="020B0604020202020204" pitchFamily="34" charset="0"/>
                            <a:cs typeface="Times New Roman" panose="02020603050405020304" pitchFamily="18" charset="0"/>
                          </a:rPr>
                          <m:t>6</m:t>
                        </m:r>
                      </m:sub>
                      <m:sup>
                        <m:r>
                          <a:rPr lang="vi-VN" sz="5400" i="1">
                            <a:latin typeface="Cambria Math" panose="02040503050406030204" pitchFamily="18" charset="0"/>
                            <a:ea typeface="Arial" panose="020B0604020202020204" pitchFamily="34" charset="0"/>
                            <a:cs typeface="Times New Roman" panose="02020603050405020304" pitchFamily="18" charset="0"/>
                          </a:rPr>
                          <m:t>2</m:t>
                        </m:r>
                      </m:sup>
                    </m:sSubSup>
                    <m:r>
                      <a:rPr lang="vi-VN" sz="5400" i="1">
                        <a:latin typeface="Cambria Math" panose="02040503050406030204" pitchFamily="18" charset="0"/>
                        <a:ea typeface="Arial" panose="020B0604020202020204" pitchFamily="34" charset="0"/>
                        <a:cs typeface="Times New Roman" panose="02020603050405020304" pitchFamily="18" charset="0"/>
                      </a:rPr>
                      <m:t>=30</m:t>
                    </m:r>
                  </m:oMath>
                </a14:m>
                <a:r>
                  <a:rPr lang="vi-VN" sz="5400" dirty="0">
                    <a:latin typeface="Tomaho"/>
                    <a:ea typeface="Arial" panose="020B0604020202020204" pitchFamily="34" charset="0"/>
                    <a:cs typeface="Times New Roman" panose="02020603050405020304" pitchFamily="18" charset="0"/>
                  </a:rPr>
                  <a:t> (cách).</a:t>
                </a:r>
              </a:p>
              <a:p>
                <a:pPr algn="just">
                  <a:spcAft>
                    <a:spcPts val="600"/>
                  </a:spcAft>
                </a:pPr>
                <a:r>
                  <a:rPr lang="vi-VN" sz="5400" dirty="0">
                    <a:solidFill>
                      <a:schemeClr val="tx1"/>
                    </a:solidFill>
                    <a:latin typeface="Tomaho"/>
                    <a:ea typeface="Times New Roman" panose="02020603050405020304" pitchFamily="18" charset="0"/>
                    <a:cs typeface="Times New Roman" panose="02020603050405020304" pitchFamily="18" charset="0"/>
                  </a:rPr>
                  <a:t>Vậy, theo quy tắc nhân, số cách chọn Trưởng ban, </a:t>
                </a:r>
                <a14:m>
                  <m:oMath xmlns:m="http://schemas.openxmlformats.org/officeDocument/2006/math">
                    <m:r>
                      <a:rPr lang="vi-VN" sz="5400" i="1">
                        <a:solidFill>
                          <a:schemeClr val="tx1"/>
                        </a:solidFill>
                        <a:latin typeface="Cambria Math" panose="02040503050406030204" pitchFamily="18" charset="0"/>
                        <a:ea typeface="Arial" panose="020B0604020202020204" pitchFamily="34" charset="0"/>
                        <a:cs typeface="Times New Roman" panose="02020603050405020304" pitchFamily="18" charset="0"/>
                      </a:rPr>
                      <m:t>1</m:t>
                    </m:r>
                  </m:oMath>
                </a14:m>
                <a:r>
                  <a:rPr lang="vi-VN" sz="5400" dirty="0">
                    <a:solidFill>
                      <a:schemeClr val="tx1"/>
                    </a:solidFill>
                    <a:latin typeface="Tomaho"/>
                    <a:ea typeface="Times New Roman" panose="02020603050405020304" pitchFamily="18" charset="0"/>
                    <a:cs typeface="Times New Roman" panose="02020603050405020304" pitchFamily="18" charset="0"/>
                  </a:rPr>
                  <a:t> Phó ban, </a:t>
                </a:r>
                <a14:m>
                  <m:oMath xmlns:m="http://schemas.openxmlformats.org/officeDocument/2006/math">
                    <m:r>
                      <a:rPr lang="vi-VN" sz="5400" i="1">
                        <a:solidFill>
                          <a:schemeClr val="tx1"/>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5400" dirty="0">
                    <a:solidFill>
                      <a:schemeClr val="tx1"/>
                    </a:solidFill>
                    <a:latin typeface="Tomaho"/>
                    <a:ea typeface="Times New Roman" panose="02020603050405020304" pitchFamily="18" charset="0"/>
                    <a:cs typeface="Times New Roman" panose="02020603050405020304" pitchFamily="18" charset="0"/>
                  </a:rPr>
                  <a:t> thành viên khác vào Ban quản lí là</a:t>
                </a:r>
                <a:endParaRPr lang="en-US" sz="4800" b="1" i="0" dirty="0">
                  <a:solidFill>
                    <a:schemeClr val="tx1"/>
                  </a:solidFill>
                  <a:latin typeface="Tomaho"/>
                </a:endParaRPr>
              </a:p>
              <a:p>
                <a:pPr algn="ctr">
                  <a:spcAft>
                    <a:spcPts val="600"/>
                  </a:spcAft>
                </a:pPr>
                <a14:m>
                  <m:oMath xmlns:m="http://schemas.openxmlformats.org/officeDocument/2006/math">
                    <m:r>
                      <a:rPr lang="en-US" sz="4800" b="1" i="0" smtClean="0">
                        <a:solidFill>
                          <a:schemeClr val="tx1"/>
                        </a:solidFill>
                        <a:latin typeface="Cambria Math" panose="02040503050406030204" pitchFamily="18" charset="0"/>
                      </a:rPr>
                      <m:t> </m:t>
                    </m:r>
                    <m:r>
                      <a:rPr lang="en-US" sz="4800" b="1" i="1">
                        <a:solidFill>
                          <a:schemeClr val="tx1"/>
                        </a:solidFill>
                        <a:latin typeface="Cambria Math" panose="02040503050406030204" pitchFamily="18" charset="0"/>
                      </a:rPr>
                      <m:t>𝟑𝟖𝟕𝟔𝟎</m:t>
                    </m:r>
                    <m:r>
                      <a:rPr lang="en-US" sz="4800" b="1" i="1">
                        <a:solidFill>
                          <a:schemeClr val="tx1"/>
                        </a:solidFill>
                        <a:latin typeface="Cambria Math" panose="02040503050406030204" pitchFamily="18" charset="0"/>
                      </a:rPr>
                      <m:t>.</m:t>
                    </m:r>
                    <m:r>
                      <a:rPr lang="en-US" sz="4800" b="1" i="1">
                        <a:solidFill>
                          <a:schemeClr val="tx1"/>
                        </a:solidFill>
                        <a:latin typeface="Cambria Math" panose="02040503050406030204" pitchFamily="18" charset="0"/>
                      </a:rPr>
                      <m:t>𝟑𝟎</m:t>
                    </m:r>
                    <m:r>
                      <a:rPr lang="en-US" sz="4800" b="1" i="1">
                        <a:solidFill>
                          <a:schemeClr val="tx1"/>
                        </a:solidFill>
                        <a:latin typeface="Cambria Math" panose="02040503050406030204" pitchFamily="18" charset="0"/>
                      </a:rPr>
                      <m:t>=</m:t>
                    </m:r>
                    <m:r>
                      <a:rPr lang="en-US" sz="4800" b="1" i="1">
                        <a:solidFill>
                          <a:schemeClr val="tx1"/>
                        </a:solidFill>
                        <a:latin typeface="Cambria Math" panose="02040503050406030204" pitchFamily="18" charset="0"/>
                      </a:rPr>
                      <m:t>𝟏𝟏𝟔𝟐𝟖𝟎𝟎</m:t>
                    </m:r>
                  </m:oMath>
                </a14:m>
                <a:r>
                  <a:rPr lang="en-US" sz="4800" b="1" dirty="0">
                    <a:solidFill>
                      <a:schemeClr val="tx1"/>
                    </a:solidFill>
                    <a:latin typeface="Tomaho"/>
                  </a:rPr>
                  <a:t>.</a:t>
                </a:r>
                <a:endParaRPr lang="vi-VN" sz="4800" b="1" dirty="0">
                  <a:solidFill>
                    <a:schemeClr val="tx1"/>
                  </a:solidFill>
                  <a:latin typeface="Tomaho"/>
                </a:endParaRPr>
              </a:p>
            </p:txBody>
          </p:sp>
        </mc:Choice>
        <mc:Fallback xmlns="">
          <p:sp>
            <p:nvSpPr>
              <p:cNvPr id="50" name="TextBox 49">
                <a:extLst>
                  <a:ext uri="{FF2B5EF4-FFF2-40B4-BE49-F238E27FC236}">
                    <a16:creationId xmlns:a16="http://schemas.microsoft.com/office/drawing/2014/main" id="{84491DCD-4096-46B2-AFB5-904AC9E6ED1D}"/>
                  </a:ext>
                </a:extLst>
              </p:cNvPr>
              <p:cNvSpPr txBox="1">
                <a:spLocks noRot="1" noChangeAspect="1" noMove="1" noResize="1" noEditPoints="1" noAdjustHandles="1" noChangeArrowheads="1" noChangeShapeType="1" noTextEdit="1"/>
              </p:cNvSpPr>
              <p:nvPr/>
            </p:nvSpPr>
            <p:spPr>
              <a:xfrm>
                <a:off x="838200" y="7772400"/>
                <a:ext cx="22936200" cy="5156220"/>
              </a:xfrm>
              <a:prstGeom prst="rect">
                <a:avLst/>
              </a:prstGeom>
              <a:blipFill>
                <a:blip r:embed="rId3"/>
                <a:stretch>
                  <a:fillRect l="-1435" t="-3191" r="-1409" b="-5437"/>
                </a:stretch>
              </a:blipFill>
            </p:spPr>
            <p:txBody>
              <a:bodyPr/>
              <a:lstStyle/>
              <a:p>
                <a:r>
                  <a:rPr lang="vi-VN">
                    <a:noFill/>
                  </a:rPr>
                  <a:t> </a:t>
                </a:r>
              </a:p>
            </p:txBody>
          </p:sp>
        </mc:Fallback>
      </mc:AlternateContent>
    </p:spTree>
    <p:extLst>
      <p:ext uri="{BB962C8B-B14F-4D97-AF65-F5344CB8AC3E}">
        <p14:creationId xmlns:p14="http://schemas.microsoft.com/office/powerpoint/2010/main" val="11806141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BC33C0C-259A-4A70-99E2-8D58FB0B9E86}"/>
              </a:ext>
            </a:extLst>
          </p:cNvPr>
          <p:cNvGrpSpPr/>
          <p:nvPr/>
        </p:nvGrpSpPr>
        <p:grpSpPr>
          <a:xfrm>
            <a:off x="387400" y="1904999"/>
            <a:ext cx="11042600" cy="815609"/>
            <a:chOff x="387400" y="1904999"/>
            <a:chExt cx="11042600"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9448800"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675767" y="1616632"/>
              <a:ext cx="788466" cy="13652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0130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971797"/>
            <a:ext cx="23665149" cy="9677403"/>
            <a:chOff x="304800" y="2971797"/>
            <a:chExt cx="23665149" cy="9677403"/>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96012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7150">
                <a:lnSpc>
                  <a:spcPct val="107000"/>
                </a:lnSpc>
                <a:spcAft>
                  <a:spcPts val="800"/>
                </a:spcAft>
              </a:pPr>
              <a:endParaRPr lang="vi-VN" sz="4700" dirty="0">
                <a:solidFill>
                  <a:schemeClr val="tx1"/>
                </a:solidFill>
                <a:effectLst/>
                <a:latin typeface="Tomaho"/>
                <a:ea typeface="Arial" panose="020B0604020202020204" pitchFamily="34" charset="0"/>
                <a:cs typeface="Times New Roman" panose="02020603050405020304" pitchFamily="18" charset="0"/>
              </a:endParaRP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685802"/>
              <a:chOff x="22440" y="38103"/>
              <a:chExt cx="1056356" cy="191455"/>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HOÁN  VỊ</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20930986-2499-495F-9943-397183223A57}"/>
                  </a:ext>
                </a:extLst>
              </p:cNvPr>
              <p:cNvSpPr txBox="1"/>
              <p:nvPr/>
            </p:nvSpPr>
            <p:spPr>
              <a:xfrm>
                <a:off x="533400" y="3352800"/>
                <a:ext cx="22936200" cy="8687506"/>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pPr indent="57150" algn="just">
                  <a:lnSpc>
                    <a:spcPct val="107000"/>
                  </a:lnSpc>
                  <a:spcAft>
                    <a:spcPts val="800"/>
                  </a:spcAft>
                </a:pPr>
                <a:r>
                  <a:rPr lang="vi-VN" sz="5400" dirty="0">
                    <a:latin typeface="Tomaho"/>
                    <a:ea typeface="Arial" panose="020B0604020202020204" pitchFamily="34" charset="0"/>
                    <a:cs typeface="Times New Roman" panose="02020603050405020304" pitchFamily="18" charset="0"/>
                  </a:rPr>
                  <a:t>Ta có thể dùng máy tính cầm tay để tính số các hoán vị, chỉnh hợp và tổ hợp.</a:t>
                </a:r>
              </a:p>
              <a:p>
                <a:pPr indent="57150">
                  <a:lnSpc>
                    <a:spcPct val="107000"/>
                  </a:lnSpc>
                  <a:spcAft>
                    <a:spcPts val="800"/>
                  </a:spcAft>
                </a:pPr>
                <a:r>
                  <a:rPr lang="vi-VN" sz="5400" b="1" dirty="0">
                    <a:latin typeface="Tomaho"/>
                    <a:ea typeface="Arial" panose="020B0604020202020204" pitchFamily="34" charset="0"/>
                    <a:cs typeface="Times New Roman" panose="02020603050405020304" pitchFamily="18" charset="0"/>
                  </a:rPr>
                  <a:t>Hoán vị</a:t>
                </a:r>
                <a:endParaRPr lang="vi-VN" sz="5400" dirty="0">
                  <a:latin typeface="Tomaho"/>
                  <a:ea typeface="Arial" panose="020B0604020202020204" pitchFamily="34" charset="0"/>
                  <a:cs typeface="Times New Roman" panose="02020603050405020304" pitchFamily="18" charset="0"/>
                </a:endParaRP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Để tính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𝑛</m:t>
                    </m:r>
                    <m:r>
                      <a:rPr lang="vi-VN" sz="5400" i="1">
                        <a:latin typeface="Cambria Math" panose="02040503050406030204" pitchFamily="18" charset="0"/>
                        <a:ea typeface="Arial" panose="020B0604020202020204" pitchFamily="34" charset="0"/>
                        <a:cs typeface="Times New Roman" panose="02020603050405020304" pitchFamily="18" charset="0"/>
                      </a:rPr>
                      <m:t>!</m:t>
                    </m:r>
                  </m:oMath>
                </a14:m>
                <a:r>
                  <a:rPr lang="vi-VN" sz="5400" dirty="0">
                    <a:latin typeface="Tomaho"/>
                    <a:ea typeface="Arial" panose="020B0604020202020204" pitchFamily="34" charset="0"/>
                    <a:cs typeface="Times New Roman" panose="02020603050405020304" pitchFamily="18" charset="0"/>
                  </a:rPr>
                  <a:t> ta ấn phím theo trình tự sau:</a:t>
                </a:r>
              </a:p>
              <a:p>
                <a:pPr indent="57150" algn="just">
                  <a:lnSpc>
                    <a:spcPct val="107000"/>
                  </a:lnSpc>
                  <a:spcAft>
                    <a:spcPts val="800"/>
                  </a:spcAft>
                </a:pPr>
                <a:r>
                  <a:rPr lang="vi-VN" sz="5400" dirty="0">
                    <a:latin typeface="Tomaho"/>
                    <a:ea typeface="Arial" panose="020B0604020202020204" pitchFamily="34" charset="0"/>
                    <a:cs typeface="Times New Roman" panose="02020603050405020304" pitchFamily="18" charset="0"/>
                  </a:rPr>
                  <a:t>Ấn số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𝑛</m:t>
                    </m:r>
                  </m:oMath>
                </a14:m>
                <a:r>
                  <a:rPr lang="vi-VN" sz="5400" dirty="0">
                    <a:latin typeface="Tomaho"/>
                    <a:ea typeface="Arial" panose="020B0604020202020204" pitchFamily="34" charset="0"/>
                    <a:cs typeface="Times New Roman" panose="02020603050405020304" pitchFamily="18" charset="0"/>
                  </a:rPr>
                  <a:t>, ấn phím </a:t>
                </a:r>
                <a:r>
                  <a:rPr lang="vi-VN" sz="5400" dirty="0"/>
                  <a:t> </a:t>
                </a:r>
                <a:r>
                  <a:rPr lang="vi-VN" sz="5400" dirty="0">
                    <a:latin typeface="CASIO ClassWiz" pitchFamily="2" charset="-93"/>
                  </a:rPr>
                  <a:t>q/</a:t>
                </a:r>
                <a:r>
                  <a:rPr lang="vi-VN" sz="5400" dirty="0">
                    <a:latin typeface="Tomaho"/>
                    <a:ea typeface="Arial" panose="020B0604020202020204" pitchFamily="34" charset="0"/>
                    <a:cs typeface="Times New Roman" panose="02020603050405020304" pitchFamily="18" charset="0"/>
                  </a:rPr>
                  <a:t>, sau đó ấn phím </a:t>
                </a:r>
                <a:r>
                  <a:rPr lang="vi-VN" sz="5400" dirty="0">
                    <a:latin typeface="CASIO ClassWiz" pitchFamily="2" charset="-93"/>
                  </a:rPr>
                  <a:t>=</a:t>
                </a:r>
                <a:r>
                  <a:rPr lang="vi-VN" sz="5400" dirty="0">
                    <a:latin typeface="Tomaho"/>
                    <a:ea typeface="Arial" panose="020B0604020202020204" pitchFamily="34" charset="0"/>
                    <a:cs typeface="Times New Roman" panose="02020603050405020304" pitchFamily="18" charset="0"/>
                  </a:rPr>
                  <a:t>, Khi đó, kết quả sẽ hiển thị ở dòng kết quả.</a:t>
                </a:r>
              </a:p>
              <a:p>
                <a:pPr indent="57150">
                  <a:lnSpc>
                    <a:spcPct val="107000"/>
                  </a:lnSpc>
                  <a:spcAft>
                    <a:spcPts val="800"/>
                  </a:spcAft>
                </a:pPr>
                <a:r>
                  <a:rPr lang="vi-VN" sz="5400" b="1" dirty="0">
                    <a:solidFill>
                      <a:srgbClr val="FF0000"/>
                    </a:solidFill>
                    <a:latin typeface="Tomaho"/>
                    <a:ea typeface="Arial" panose="020B0604020202020204" pitchFamily="34" charset="0"/>
                    <a:cs typeface="Times New Roman" panose="02020603050405020304" pitchFamily="18" charset="0"/>
                  </a:rPr>
                  <a:t>Ví dụ. </a:t>
                </a:r>
                <a:r>
                  <a:rPr lang="vi-VN" sz="5400" dirty="0">
                    <a:latin typeface="Tomaho"/>
                    <a:ea typeface="Arial" panose="020B0604020202020204" pitchFamily="34" charset="0"/>
                    <a:cs typeface="Times New Roman" panose="02020603050405020304" pitchFamily="18" charset="0"/>
                  </a:rPr>
                  <a:t>Tính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9!</m:t>
                    </m:r>
                  </m:oMath>
                </a14:m>
                <a:r>
                  <a:rPr lang="vi-VN" sz="5400" dirty="0">
                    <a:latin typeface="Tomaho"/>
                    <a:ea typeface="Arial" panose="020B0604020202020204" pitchFamily="34" charset="0"/>
                    <a:cs typeface="Times New Roman" panose="02020603050405020304" pitchFamily="18" charset="0"/>
                  </a:rPr>
                  <a:t>.</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Ta ấn liên tiếp các phím sau: </a:t>
                </a:r>
                <a:r>
                  <a:rPr lang="vi-VN" sz="5400" dirty="0">
                    <a:latin typeface="CASIO ClassWiz" pitchFamily="2" charset="-93"/>
                    <a:ea typeface="Arial" panose="020B0604020202020204" pitchFamily="34" charset="0"/>
                    <a:cs typeface="Times New Roman" panose="02020603050405020304" pitchFamily="18" charset="0"/>
                  </a:rPr>
                  <a:t>9q/=</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Dòng kết quả hiện ra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362880</m:t>
                    </m:r>
                  </m:oMath>
                </a14:m>
                <a:r>
                  <a:rPr lang="vi-VN" sz="5400" dirty="0">
                    <a:latin typeface="Tomaho"/>
                    <a:ea typeface="Arial" panose="020B0604020202020204" pitchFamily="34" charset="0"/>
                    <a:cs typeface="Times New Roman" panose="02020603050405020304" pitchFamily="18" charset="0"/>
                  </a:rPr>
                  <a:t>.</a:t>
                </a:r>
                <a:endParaRPr lang="vi-VN" sz="5400" b="1" dirty="0">
                  <a:latin typeface="Tomaho"/>
                </a:endParaRPr>
              </a:p>
            </p:txBody>
          </p:sp>
        </mc:Choice>
        <mc:Fallback xmlns="">
          <p:sp>
            <p:nvSpPr>
              <p:cNvPr id="14" name="TextBox 13">
                <a:extLst>
                  <a:ext uri="{FF2B5EF4-FFF2-40B4-BE49-F238E27FC236}">
                    <a16:creationId xmlns:a16="http://schemas.microsoft.com/office/drawing/2014/main" id="{20930986-2499-495F-9943-397183223A57}"/>
                  </a:ext>
                </a:extLst>
              </p:cNvPr>
              <p:cNvSpPr txBox="1">
                <a:spLocks noRot="1" noChangeAspect="1" noMove="1" noResize="1" noEditPoints="1" noAdjustHandles="1" noChangeArrowheads="1" noChangeShapeType="1" noTextEdit="1"/>
              </p:cNvSpPr>
              <p:nvPr/>
            </p:nvSpPr>
            <p:spPr>
              <a:xfrm>
                <a:off x="533400" y="3352800"/>
                <a:ext cx="22936200" cy="8687506"/>
              </a:xfrm>
              <a:prstGeom prst="rect">
                <a:avLst/>
              </a:prstGeom>
              <a:blipFill>
                <a:blip r:embed="rId3"/>
                <a:stretch>
                  <a:fillRect l="-1435" r="-1409" b="-3368"/>
                </a:stretch>
              </a:blipFill>
            </p:spPr>
            <p:txBody>
              <a:bodyPr/>
              <a:lstStyle/>
              <a:p>
                <a:r>
                  <a:rPr lang="en-US">
                    <a:noFill/>
                  </a:rPr>
                  <a:t> </a:t>
                </a:r>
              </a:p>
            </p:txBody>
          </p:sp>
        </mc:Fallback>
      </mc:AlternateContent>
    </p:spTree>
    <p:extLst>
      <p:ext uri="{BB962C8B-B14F-4D97-AF65-F5344CB8AC3E}">
        <p14:creationId xmlns:p14="http://schemas.microsoft.com/office/powerpoint/2010/main" val="24509584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left)">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left)">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left)">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wipe(left)">
                                      <p:cBhvr>
                                        <p:cTn id="32" dur="5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wipe(left)">
                                      <p:cBhvr>
                                        <p:cTn id="37"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9" y="1905000"/>
            <a:ext cx="11700162" cy="115062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5C8CF20-A188-40A3-A095-8424A5327F85}"/>
                  </a:ext>
                </a:extLst>
              </p:cNvPr>
              <p:cNvSpPr txBox="1"/>
              <p:nvPr/>
            </p:nvSpPr>
            <p:spPr>
              <a:xfrm>
                <a:off x="496919" y="2187371"/>
                <a:ext cx="11582400" cy="11172289"/>
              </a:xfrm>
              <a:prstGeom prst="rect">
                <a:avLst/>
              </a:prstGeom>
              <a:noFill/>
            </p:spPr>
            <p:txBody>
              <a:bodyPr wrap="square" rtlCol="0">
                <a:spAutoFit/>
              </a:bodyPr>
              <a:lstStyle/>
              <a:p>
                <a:pPr algn="just">
                  <a:spcBef>
                    <a:spcPts val="600"/>
                  </a:spcBef>
                </a:pPr>
                <a:r>
                  <a:rPr lang="en-US" sz="4800" dirty="0" err="1">
                    <a:latin typeface="Tahoma" panose="020B0604030504040204" pitchFamily="34" charset="0"/>
                    <a:ea typeface="Tahoma" panose="020B0604030504040204" pitchFamily="34" charset="0"/>
                    <a:cs typeface="Tahoma" panose="020B0604030504040204" pitchFamily="34" charset="0"/>
                  </a:rPr>
                  <a:t>Danh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sách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tuyển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bóng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quốc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tham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dự</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đấu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quốc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tế</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23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gồm</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môn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7</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hậu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vệ</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8</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5</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đạo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Huấn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luyện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viên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mật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cho</a:t>
                </a:r>
                <a:r>
                  <a:rPr lang="en-US" sz="4800" dirty="0">
                    <a:latin typeface="Tahoma" panose="020B0604030504040204" pitchFamily="34" charset="0"/>
                    <a:ea typeface="Tahoma" panose="020B0604030504040204" pitchFamily="34" charset="0"/>
                    <a:cs typeface="Tahoma" panose="020B0604030504040204" pitchFamily="34" charset="0"/>
                  </a:rPr>
                  <a:t> ai </a:t>
                </a:r>
                <a:r>
                  <a:rPr lang="en-US" sz="4800" dirty="0" err="1">
                    <a:latin typeface="Tahoma" panose="020B0604030504040204" pitchFamily="34" charset="0"/>
                    <a:ea typeface="Tahoma" panose="020B0604030504040204" pitchFamily="34" charset="0"/>
                    <a:cs typeface="Tahoma" panose="020B0604030504040204" pitchFamily="34" charset="0"/>
                  </a:rPr>
                  <a:t>biết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danh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sách</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11</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sẽ</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cuộc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báo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chỉ</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tiết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lộ</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sẽ</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3−4−3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nghĩa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hậu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vệ</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4</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vệ</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đạo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1</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môn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Đối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danh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sách</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23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từng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muốn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dự</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đoán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xét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hết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năng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xảy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Hỏi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nếu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đối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dự</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đoán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trước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môn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thì</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phải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xét</a:t>
                </a:r>
                <a:r>
                  <a:rPr lang="en-US" sz="4800" dirty="0">
                    <a:latin typeface="Tahoma" panose="020B0604030504040204" pitchFamily="34" charset="0"/>
                    <a:ea typeface="Tahoma" panose="020B0604030504040204" pitchFamily="34" charset="0"/>
                    <a:cs typeface="Tahoma" panose="020B0604030504040204" pitchFamily="34" charset="0"/>
                  </a:rPr>
                  <a:t> bao </a:t>
                </a:r>
                <a:r>
                  <a:rPr lang="en-US" sz="4800" dirty="0" err="1">
                    <a:latin typeface="Tahoma" panose="020B0604030504040204" pitchFamily="34" charset="0"/>
                    <a:ea typeface="Tahoma" panose="020B0604030504040204" pitchFamily="34" charset="0"/>
                    <a:cs typeface="Tahoma" panose="020B0604030504040204" pitchFamily="34" charset="0"/>
                  </a:rPr>
                  <a:t>nhiêu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496919" y="2187371"/>
                <a:ext cx="11582400" cy="11172289"/>
              </a:xfrm>
              <a:prstGeom prst="rect">
                <a:avLst/>
              </a:prstGeom>
              <a:blipFill>
                <a:blip r:embed="rId3"/>
                <a:stretch>
                  <a:fillRect l="-2421" t="-1255" r="-2368" b="-1909"/>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xmlns="" id="{25BAC7D8-779F-44A1-92B5-B6C76EC3A69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2496800" y="3579354"/>
            <a:ext cx="11572077" cy="7218772"/>
          </a:xfrm>
          <a:prstGeom prst="rect">
            <a:avLst/>
          </a:prstGeom>
        </p:spPr>
      </p:pic>
    </p:spTree>
    <p:extLst>
      <p:ext uri="{BB962C8B-B14F-4D97-AF65-F5344CB8AC3E}">
        <p14:creationId xmlns:p14="http://schemas.microsoft.com/office/powerpoint/2010/main" val="33239630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971797"/>
            <a:ext cx="23665149" cy="8818975"/>
            <a:chOff x="304800" y="2971797"/>
            <a:chExt cx="23665149" cy="8818975"/>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87427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7150">
                <a:lnSpc>
                  <a:spcPct val="107000"/>
                </a:lnSpc>
                <a:spcAft>
                  <a:spcPts val="800"/>
                </a:spcAft>
              </a:pPr>
              <a:endParaRPr lang="vi-VN" sz="4700" dirty="0">
                <a:solidFill>
                  <a:schemeClr val="tx1"/>
                </a:solidFill>
                <a:effectLst/>
                <a:latin typeface="Tomaho"/>
                <a:ea typeface="Arial" panose="020B0604020202020204" pitchFamily="34" charset="0"/>
                <a:cs typeface="Times New Roman" panose="02020603050405020304" pitchFamily="18" charset="0"/>
              </a:endParaRP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685802"/>
              <a:chOff x="22440" y="38103"/>
              <a:chExt cx="1056356" cy="191455"/>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CHỈNH HỢP</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D0E00D1E-CC39-4A21-9E9F-9B5297E4AC55}"/>
              </a:ext>
            </a:extLst>
          </p:cNvPr>
          <p:cNvGrpSpPr/>
          <p:nvPr/>
        </p:nvGrpSpPr>
        <p:grpSpPr>
          <a:xfrm>
            <a:off x="387400" y="1904999"/>
            <a:ext cx="11042600" cy="815609"/>
            <a:chOff x="387400" y="1904999"/>
            <a:chExt cx="11042600" cy="815609"/>
          </a:xfrm>
        </p:grpSpPr>
        <p:sp>
          <p:nvSpPr>
            <p:cNvPr id="14" name="Rectangle 13">
              <a:extLst>
                <a:ext uri="{FF2B5EF4-FFF2-40B4-BE49-F238E27FC236}">
                  <a16:creationId xmlns:a16="http://schemas.microsoft.com/office/drawing/2014/main" xmlns="" id="{C00AF92B-63C2-4AC2-AD17-E9B9E2326C7F}"/>
                </a:ext>
              </a:extLst>
            </p:cNvPr>
            <p:cNvSpPr/>
            <p:nvPr/>
          </p:nvSpPr>
          <p:spPr>
            <a:xfrm>
              <a:off x="1981200" y="1905000"/>
              <a:ext cx="9448800"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5" name="Round Same Side Corner Rectangle 51">
              <a:extLst>
                <a:ext uri="{FF2B5EF4-FFF2-40B4-BE49-F238E27FC236}">
                  <a16:creationId xmlns:a16="http://schemas.microsoft.com/office/drawing/2014/main" xmlns="" id="{22148BFA-9D7E-4D3D-BDAA-ADB5DD0C6F7F}"/>
                </a:ext>
              </a:extLst>
            </p:cNvPr>
            <p:cNvSpPr/>
            <p:nvPr/>
          </p:nvSpPr>
          <p:spPr>
            <a:xfrm rot="5400000">
              <a:off x="675767" y="1616632"/>
              <a:ext cx="788466" cy="13652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015424FC-8532-4B1A-8523-5D7E4BFE2ECB}"/>
                </a:ext>
              </a:extLst>
            </p:cNvPr>
            <p:cNvSpPr txBox="1"/>
            <p:nvPr/>
          </p:nvSpPr>
          <p:spPr>
            <a:xfrm rot="10800000" flipH="1" flipV="1">
              <a:off x="609600" y="1981200"/>
              <a:ext cx="90130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B6CC4529-0CE3-4EEE-AE3E-2F641C6968B6}"/>
                  </a:ext>
                </a:extLst>
              </p:cNvPr>
              <p:cNvSpPr txBox="1"/>
              <p:nvPr/>
            </p:nvSpPr>
            <p:spPr>
              <a:xfrm>
                <a:off x="609600" y="3581400"/>
                <a:ext cx="22936200" cy="6750053"/>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Để tính </a:t>
                </a:r>
                <a14:m>
                  <m:oMath xmlns:m="http://schemas.openxmlformats.org/officeDocument/2006/math">
                    <m:sSubSup>
                      <m:sSubSupPr>
                        <m:ctrlPr>
                          <a:rPr lang="vi-VN" sz="5400" i="1">
                            <a:latin typeface="Cambria Math"/>
                            <a:ea typeface="Arial" panose="020B0604020202020204" pitchFamily="34" charset="0"/>
                            <a:cs typeface="Times New Roman" panose="02020603050405020304" pitchFamily="18" charset="0"/>
                          </a:rPr>
                        </m:ctrlPr>
                      </m:sSubSupPr>
                      <m:e>
                        <m:r>
                          <a:rPr lang="vi-VN" sz="5400" i="1">
                            <a:latin typeface="Cambria Math" panose="02040503050406030204" pitchFamily="18" charset="0"/>
                            <a:ea typeface="Arial" panose="020B0604020202020204" pitchFamily="34" charset="0"/>
                            <a:cs typeface="Times New Roman" panose="02020603050405020304" pitchFamily="18" charset="0"/>
                          </a:rPr>
                          <m:t>𝐴</m:t>
                        </m:r>
                      </m:e>
                      <m:sub>
                        <m:r>
                          <a:rPr lang="vi-VN" sz="5400" i="1">
                            <a:latin typeface="Cambria Math" panose="02040503050406030204" pitchFamily="18" charset="0"/>
                            <a:ea typeface="Arial" panose="020B0604020202020204" pitchFamily="34" charset="0"/>
                            <a:cs typeface="Times New Roman" panose="02020603050405020304" pitchFamily="18" charset="0"/>
                          </a:rPr>
                          <m:t>𝑛</m:t>
                        </m:r>
                      </m:sub>
                      <m:sup>
                        <m:r>
                          <a:rPr lang="vi-VN" sz="5400" i="1">
                            <a:latin typeface="Cambria Math" panose="02040503050406030204" pitchFamily="18" charset="0"/>
                            <a:ea typeface="Arial" panose="020B0604020202020204" pitchFamily="34" charset="0"/>
                            <a:cs typeface="Times New Roman" panose="02020603050405020304" pitchFamily="18" charset="0"/>
                          </a:rPr>
                          <m:t>𝑘</m:t>
                        </m:r>
                      </m:sup>
                    </m:sSubSup>
                  </m:oMath>
                </a14:m>
                <a:r>
                  <a:rPr lang="vi-VN" sz="5400" dirty="0">
                    <a:latin typeface="Tomaho"/>
                    <a:ea typeface="Arial" panose="020B0604020202020204" pitchFamily="34" charset="0"/>
                    <a:cs typeface="Times New Roman" panose="02020603050405020304" pitchFamily="18" charset="0"/>
                  </a:rPr>
                  <a:t> ta ấn phím theo trình tự sau:</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Ấn số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𝑛</m:t>
                    </m:r>
                  </m:oMath>
                </a14:m>
                <a:r>
                  <a:rPr lang="vi-VN" sz="5400" dirty="0">
                    <a:latin typeface="Tomaho"/>
                    <a:ea typeface="Arial" panose="020B0604020202020204" pitchFamily="34" charset="0"/>
                    <a:cs typeface="Times New Roman" panose="02020603050405020304" pitchFamily="18" charset="0"/>
                  </a:rPr>
                  <a:t>, ấn phím </a:t>
                </a:r>
                <a:r>
                  <a:rPr lang="vi-VN" sz="5400" dirty="0">
                    <a:latin typeface="CASIO ClassWiz" pitchFamily="2" charset="-93"/>
                    <a:ea typeface="Arial" panose="020B0604020202020204" pitchFamily="34" charset="0"/>
                    <a:cs typeface="Times New Roman" panose="02020603050405020304" pitchFamily="18" charset="0"/>
                  </a:rPr>
                  <a:t>qO</a:t>
                </a:r>
                <a:r>
                  <a:rPr lang="vi-VN" sz="5400" dirty="0">
                    <a:latin typeface="Tomaho"/>
                    <a:ea typeface="Arial" panose="020B0604020202020204" pitchFamily="34" charset="0"/>
                    <a:cs typeface="Times New Roman" panose="02020603050405020304" pitchFamily="18" charset="0"/>
                  </a:rPr>
                  <a:t>, ấn số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𝑘</m:t>
                    </m:r>
                  </m:oMath>
                </a14:m>
                <a:r>
                  <a:rPr lang="vi-VN" sz="5400" dirty="0">
                    <a:latin typeface="Tomaho"/>
                    <a:ea typeface="Arial" panose="020B0604020202020204" pitchFamily="34" charset="0"/>
                    <a:cs typeface="Times New Roman" panose="02020603050405020304" pitchFamily="18" charset="0"/>
                  </a:rPr>
                  <a:t>, sau đó ấn phím </a:t>
                </a:r>
                <a:r>
                  <a:rPr lang="vi-VN" sz="5400" dirty="0">
                    <a:latin typeface="CASIO ClassWiz" pitchFamily="2" charset="-93"/>
                    <a:ea typeface="Arial" panose="020B0604020202020204" pitchFamily="34" charset="0"/>
                    <a:cs typeface="Times New Roman" panose="02020603050405020304" pitchFamily="18" charset="0"/>
                  </a:rPr>
                  <a:t>=</a:t>
                </a:r>
                <a:r>
                  <a:rPr lang="vi-VN" sz="5400" dirty="0">
                    <a:latin typeface="Tomaho"/>
                    <a:ea typeface="Arial" panose="020B0604020202020204" pitchFamily="34" charset="0"/>
                    <a:cs typeface="Times New Roman" panose="02020603050405020304" pitchFamily="18" charset="0"/>
                  </a:rPr>
                  <a:t>. Khi đó, kết quả sẽ hiển thị ở dòng kết quả.</a:t>
                </a:r>
              </a:p>
              <a:p>
                <a:pPr indent="57150">
                  <a:lnSpc>
                    <a:spcPct val="107000"/>
                  </a:lnSpc>
                  <a:spcAft>
                    <a:spcPts val="800"/>
                  </a:spcAft>
                </a:pPr>
                <a:r>
                  <a:rPr lang="vi-VN" sz="5400" b="1" dirty="0">
                    <a:solidFill>
                      <a:srgbClr val="FF0000"/>
                    </a:solidFill>
                    <a:latin typeface="Tomaho"/>
                    <a:ea typeface="Arial" panose="020B0604020202020204" pitchFamily="34" charset="0"/>
                    <a:cs typeface="Times New Roman" panose="02020603050405020304" pitchFamily="18" charset="0"/>
                  </a:rPr>
                  <a:t>Ví dụ. </a:t>
                </a:r>
                <a:r>
                  <a:rPr lang="vi-VN" sz="5400" dirty="0">
                    <a:latin typeface="Tomaho"/>
                    <a:ea typeface="Arial" panose="020B0604020202020204" pitchFamily="34" charset="0"/>
                    <a:cs typeface="Times New Roman" panose="02020603050405020304" pitchFamily="18" charset="0"/>
                  </a:rPr>
                  <a:t>Tính </a:t>
                </a:r>
                <a14:m>
                  <m:oMath xmlns:m="http://schemas.openxmlformats.org/officeDocument/2006/math">
                    <m:sSubSup>
                      <m:sSubSupPr>
                        <m:ctrlPr>
                          <a:rPr lang="vi-VN" sz="5400" i="1">
                            <a:latin typeface="Cambria Math"/>
                            <a:ea typeface="Arial" panose="020B0604020202020204" pitchFamily="34" charset="0"/>
                            <a:cs typeface="Times New Roman" panose="02020603050405020304" pitchFamily="18" charset="0"/>
                          </a:rPr>
                        </m:ctrlPr>
                      </m:sSubSupPr>
                      <m:e>
                        <m:r>
                          <a:rPr lang="vi-VN" sz="5400" i="1">
                            <a:latin typeface="Cambria Math" panose="02040503050406030204" pitchFamily="18" charset="0"/>
                            <a:ea typeface="Arial" panose="020B0604020202020204" pitchFamily="34" charset="0"/>
                            <a:cs typeface="Times New Roman" panose="02020603050405020304" pitchFamily="18" charset="0"/>
                          </a:rPr>
                          <m:t>𝐴</m:t>
                        </m:r>
                      </m:e>
                      <m:sub>
                        <m:r>
                          <a:rPr lang="vi-VN" sz="5400" i="1">
                            <a:latin typeface="Cambria Math" panose="02040503050406030204" pitchFamily="18" charset="0"/>
                            <a:ea typeface="Arial" panose="020B0604020202020204" pitchFamily="34" charset="0"/>
                            <a:cs typeface="Times New Roman" panose="02020603050405020304" pitchFamily="18" charset="0"/>
                          </a:rPr>
                          <m:t>15</m:t>
                        </m:r>
                      </m:sub>
                      <m:sup>
                        <m:r>
                          <a:rPr lang="vi-VN" sz="5400" i="1">
                            <a:latin typeface="Cambria Math" panose="02040503050406030204" pitchFamily="18" charset="0"/>
                            <a:ea typeface="Arial" panose="020B0604020202020204" pitchFamily="34" charset="0"/>
                            <a:cs typeface="Times New Roman" panose="02020603050405020304" pitchFamily="18" charset="0"/>
                          </a:rPr>
                          <m:t>2</m:t>
                        </m:r>
                      </m:sup>
                    </m:sSubSup>
                  </m:oMath>
                </a14:m>
                <a:r>
                  <a:rPr lang="vi-VN" sz="5400" dirty="0">
                    <a:latin typeface="Tomaho"/>
                    <a:ea typeface="Arial" panose="020B0604020202020204" pitchFamily="34" charset="0"/>
                    <a:cs typeface="Times New Roman" panose="02020603050405020304" pitchFamily="18" charset="0"/>
                  </a:rPr>
                  <a:t>.</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Ta ấn các phím theo trình tự sau: </a:t>
                </a:r>
                <a:r>
                  <a:rPr lang="vi-VN" sz="5400" dirty="0">
                    <a:latin typeface="CASIO ClassWiz" pitchFamily="2" charset="-93"/>
                    <a:ea typeface="Arial" panose="020B0604020202020204" pitchFamily="34" charset="0"/>
                    <a:cs typeface="Times New Roman" panose="02020603050405020304" pitchFamily="18" charset="0"/>
                  </a:rPr>
                  <a:t>15qO2=</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Dòng kết quả hiện ra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210</m:t>
                    </m:r>
                  </m:oMath>
                </a14:m>
                <a:r>
                  <a:rPr lang="vi-VN" sz="5400" dirty="0">
                    <a:latin typeface="Tomaho"/>
                    <a:ea typeface="Arial" panose="020B0604020202020204" pitchFamily="34" charset="0"/>
                    <a:cs typeface="Times New Roman" panose="02020603050405020304" pitchFamily="18" charset="0"/>
                  </a:rPr>
                  <a:t>.</a:t>
                </a:r>
              </a:p>
            </p:txBody>
          </p:sp>
        </mc:Choice>
        <mc:Fallback xmlns="">
          <p:sp>
            <p:nvSpPr>
              <p:cNvPr id="20" name="TextBox 19">
                <a:extLst>
                  <a:ext uri="{FF2B5EF4-FFF2-40B4-BE49-F238E27FC236}">
                    <a16:creationId xmlns:a16="http://schemas.microsoft.com/office/drawing/2014/main" id="{B6CC4529-0CE3-4EEE-AE3E-2F641C6968B6}"/>
                  </a:ext>
                </a:extLst>
              </p:cNvPr>
              <p:cNvSpPr txBox="1">
                <a:spLocks noRot="1" noChangeAspect="1" noMove="1" noResize="1" noEditPoints="1" noAdjustHandles="1" noChangeArrowheads="1" noChangeShapeType="1" noTextEdit="1"/>
              </p:cNvSpPr>
              <p:nvPr/>
            </p:nvSpPr>
            <p:spPr>
              <a:xfrm>
                <a:off x="609600" y="3581400"/>
                <a:ext cx="22936200" cy="6750053"/>
              </a:xfrm>
              <a:prstGeom prst="rect">
                <a:avLst/>
              </a:prstGeom>
              <a:blipFill>
                <a:blip r:embed="rId3"/>
                <a:stretch>
                  <a:fillRect l="-1408" b="-4517"/>
                </a:stretch>
              </a:blipFill>
            </p:spPr>
            <p:txBody>
              <a:bodyPr/>
              <a:lstStyle/>
              <a:p>
                <a:r>
                  <a:rPr lang="vi-VN">
                    <a:noFill/>
                  </a:rPr>
                  <a:t> </a:t>
                </a:r>
              </a:p>
            </p:txBody>
          </p:sp>
        </mc:Fallback>
      </mc:AlternateContent>
    </p:spTree>
    <p:extLst>
      <p:ext uri="{BB962C8B-B14F-4D97-AF65-F5344CB8AC3E}">
        <p14:creationId xmlns:p14="http://schemas.microsoft.com/office/powerpoint/2010/main" val="37049188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left)">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wipe(left)">
                                      <p:cBhvr>
                                        <p:cTn id="17" dur="500"/>
                                        <p:tgtEl>
                                          <p:spTgt spid="2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wipe(left)">
                                      <p:cBhvr>
                                        <p:cTn id="22" dur="500"/>
                                        <p:tgtEl>
                                          <p:spTgt spid="2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animEffect transition="in" filter="wipe(left)">
                                      <p:cBhvr>
                                        <p:cTn id="27"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971797"/>
            <a:ext cx="23665149" cy="8818975"/>
            <a:chOff x="304800" y="2971797"/>
            <a:chExt cx="23665149" cy="8818975"/>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87427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700" dirty="0">
                <a:solidFill>
                  <a:schemeClr val="tx1"/>
                </a:solidFill>
                <a:latin typeface="Tomaho"/>
              </a:endParaRP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685802"/>
              <a:chOff x="22440" y="38103"/>
              <a:chExt cx="1056356" cy="191455"/>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TỔ HỢP</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5F3F893F-F133-45D5-9046-504C078EDBF1}"/>
              </a:ext>
            </a:extLst>
          </p:cNvPr>
          <p:cNvGrpSpPr/>
          <p:nvPr/>
        </p:nvGrpSpPr>
        <p:grpSpPr>
          <a:xfrm>
            <a:off x="387400" y="1904999"/>
            <a:ext cx="11042600" cy="815609"/>
            <a:chOff x="387400" y="1904999"/>
            <a:chExt cx="11042600" cy="815609"/>
          </a:xfrm>
        </p:grpSpPr>
        <p:sp>
          <p:nvSpPr>
            <p:cNvPr id="14" name="Rectangle 13">
              <a:extLst>
                <a:ext uri="{FF2B5EF4-FFF2-40B4-BE49-F238E27FC236}">
                  <a16:creationId xmlns:a16="http://schemas.microsoft.com/office/drawing/2014/main" xmlns="" id="{E9D9A24A-064B-4035-8AB3-482D49D62E70}"/>
                </a:ext>
              </a:extLst>
            </p:cNvPr>
            <p:cNvSpPr/>
            <p:nvPr/>
          </p:nvSpPr>
          <p:spPr>
            <a:xfrm>
              <a:off x="1981200" y="1905000"/>
              <a:ext cx="9448800"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5" name="Round Same Side Corner Rectangle 51">
              <a:extLst>
                <a:ext uri="{FF2B5EF4-FFF2-40B4-BE49-F238E27FC236}">
                  <a16:creationId xmlns:a16="http://schemas.microsoft.com/office/drawing/2014/main" xmlns="" id="{94A7F352-0348-4751-8E08-912909D9274E}"/>
                </a:ext>
              </a:extLst>
            </p:cNvPr>
            <p:cNvSpPr/>
            <p:nvPr/>
          </p:nvSpPr>
          <p:spPr>
            <a:xfrm rot="5400000">
              <a:off x="675767" y="1616632"/>
              <a:ext cx="788466" cy="13652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0B8E591E-2024-4BE1-A4B2-2F1645F893A4}"/>
                </a:ext>
              </a:extLst>
            </p:cNvPr>
            <p:cNvSpPr txBox="1"/>
            <p:nvPr/>
          </p:nvSpPr>
          <p:spPr>
            <a:xfrm rot="10800000" flipH="1" flipV="1">
              <a:off x="609600" y="1981200"/>
              <a:ext cx="90130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A5F116F9-F165-4C53-91F4-37EF96ED1CE2}"/>
                  </a:ext>
                </a:extLst>
              </p:cNvPr>
              <p:cNvSpPr txBox="1"/>
              <p:nvPr/>
            </p:nvSpPr>
            <p:spPr>
              <a:xfrm>
                <a:off x="685800" y="4038600"/>
                <a:ext cx="22936200" cy="6884192"/>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r>
                  <a:rPr lang="vi-VN" sz="5400" dirty="0">
                    <a:latin typeface="Tomaho"/>
                  </a:rPr>
                  <a:t>Để tính </a:t>
                </a:r>
                <a14:m>
                  <m:oMath xmlns:m="http://schemas.openxmlformats.org/officeDocument/2006/math">
                    <m:sSubSup>
                      <m:sSubSupPr>
                        <m:ctrlPr>
                          <a:rPr lang="vi-VN" sz="5400" i="1">
                            <a:latin typeface="Cambria Math"/>
                          </a:rPr>
                        </m:ctrlPr>
                      </m:sSubSupPr>
                      <m:e>
                        <m:r>
                          <a:rPr lang="vi-VN" sz="5400" i="1">
                            <a:latin typeface="Cambria Math" panose="02040503050406030204" pitchFamily="18" charset="0"/>
                          </a:rPr>
                          <m:t>𝐶</m:t>
                        </m:r>
                      </m:e>
                      <m:sub>
                        <m:r>
                          <a:rPr lang="vi-VN" sz="5400" i="1">
                            <a:latin typeface="Cambria Math" panose="02040503050406030204" pitchFamily="18" charset="0"/>
                          </a:rPr>
                          <m:t>𝑛</m:t>
                        </m:r>
                      </m:sub>
                      <m:sup>
                        <m:r>
                          <a:rPr lang="vi-VN" sz="5400" i="1">
                            <a:latin typeface="Cambria Math" panose="02040503050406030204" pitchFamily="18" charset="0"/>
                          </a:rPr>
                          <m:t>𝑘</m:t>
                        </m:r>
                      </m:sup>
                    </m:sSubSup>
                  </m:oMath>
                </a14:m>
                <a:r>
                  <a:rPr lang="vi-VN" sz="5400" dirty="0">
                    <a:latin typeface="Tomaho"/>
                  </a:rPr>
                  <a:t> ta ấn phím theo trình tự sau:</a:t>
                </a:r>
              </a:p>
              <a:p>
                <a:r>
                  <a:rPr lang="vi-VN" sz="5400" dirty="0">
                    <a:latin typeface="Tomaho"/>
                  </a:rPr>
                  <a:t>Ấn số </a:t>
                </a:r>
                <a14:m>
                  <m:oMath xmlns:m="http://schemas.openxmlformats.org/officeDocument/2006/math">
                    <m:r>
                      <a:rPr lang="vi-VN" sz="5400" i="1">
                        <a:latin typeface="Cambria Math" panose="02040503050406030204" pitchFamily="18" charset="0"/>
                      </a:rPr>
                      <m:t>𝑛</m:t>
                    </m:r>
                  </m:oMath>
                </a14:m>
                <a:r>
                  <a:rPr lang="vi-VN" sz="5400" dirty="0">
                    <a:latin typeface="Tomaho"/>
                  </a:rPr>
                  <a:t>, ấn phím </a:t>
                </a:r>
                <a:r>
                  <a:rPr lang="vi-VN" sz="5400" dirty="0">
                    <a:latin typeface="CASIO ClassWiz" pitchFamily="2" charset="-93"/>
                  </a:rPr>
                  <a:t>qP</a:t>
                </a:r>
                <a:r>
                  <a:rPr lang="vi-VN" sz="5400" dirty="0">
                    <a:latin typeface="Tomaho"/>
                  </a:rPr>
                  <a:t>, ấn số </a:t>
                </a:r>
                <a14:m>
                  <m:oMath xmlns:m="http://schemas.openxmlformats.org/officeDocument/2006/math">
                    <m:r>
                      <a:rPr lang="vi-VN" sz="5400" i="1">
                        <a:latin typeface="Cambria Math" panose="02040503050406030204" pitchFamily="18" charset="0"/>
                      </a:rPr>
                      <m:t>𝑘</m:t>
                    </m:r>
                  </m:oMath>
                </a14:m>
                <a:r>
                  <a:rPr lang="vi-VN" sz="5400" dirty="0">
                    <a:latin typeface="Tomaho"/>
                  </a:rPr>
                  <a:t> sau đó ấn phím </a:t>
                </a:r>
                <a:r>
                  <a:rPr lang="vi-VN" sz="5400" dirty="0">
                    <a:latin typeface="CASIO ClassWiz" pitchFamily="2" charset="-93"/>
                  </a:rPr>
                  <a:t>=</a:t>
                </a:r>
                <a:r>
                  <a:rPr lang="vi-VN" sz="5400" dirty="0">
                    <a:latin typeface="Tomaho"/>
                  </a:rPr>
                  <a:t>. Khi đó, kết quả sẽ hiển thị ở dòng kết quả.</a:t>
                </a:r>
              </a:p>
              <a:p>
                <a:r>
                  <a:rPr lang="vi-VN" sz="5400" b="1" dirty="0">
                    <a:solidFill>
                      <a:srgbClr val="FF0000"/>
                    </a:solidFill>
                    <a:latin typeface="Tomaho"/>
                  </a:rPr>
                  <a:t>Ví dụ. </a:t>
                </a:r>
                <a:r>
                  <a:rPr lang="vi-VN" sz="5400" dirty="0">
                    <a:latin typeface="Tomaho"/>
                  </a:rPr>
                  <a:t>Tính </a:t>
                </a:r>
                <a14:m>
                  <m:oMath xmlns:m="http://schemas.openxmlformats.org/officeDocument/2006/math">
                    <m:sSubSup>
                      <m:sSubSupPr>
                        <m:ctrlPr>
                          <a:rPr lang="vi-VN" sz="5400" i="1">
                            <a:latin typeface="Cambria Math"/>
                          </a:rPr>
                        </m:ctrlPr>
                      </m:sSubSupPr>
                      <m:e>
                        <m:r>
                          <a:rPr lang="vi-VN" sz="5400" i="1">
                            <a:latin typeface="Cambria Math" panose="02040503050406030204" pitchFamily="18" charset="0"/>
                          </a:rPr>
                          <m:t>𝐶</m:t>
                        </m:r>
                      </m:e>
                      <m:sub>
                        <m:r>
                          <a:rPr lang="vi-VN" sz="5400" i="1">
                            <a:latin typeface="Cambria Math" panose="02040503050406030204" pitchFamily="18" charset="0"/>
                          </a:rPr>
                          <m:t>20</m:t>
                        </m:r>
                      </m:sub>
                      <m:sup>
                        <m:r>
                          <a:rPr lang="vi-VN" sz="5400" i="1">
                            <a:latin typeface="Cambria Math" panose="02040503050406030204" pitchFamily="18" charset="0"/>
                          </a:rPr>
                          <m:t>5</m:t>
                        </m:r>
                      </m:sup>
                    </m:sSubSup>
                  </m:oMath>
                </a14:m>
                <a:r>
                  <a:rPr lang="vi-VN" sz="5400" dirty="0">
                    <a:latin typeface="Tomaho"/>
                  </a:rPr>
                  <a:t>.</a:t>
                </a:r>
              </a:p>
              <a:p>
                <a:r>
                  <a:rPr lang="vi-VN" sz="5400" dirty="0">
                    <a:latin typeface="Tomaho"/>
                  </a:rPr>
                  <a:t>Ta ấn các phím theo trình tự sau: </a:t>
                </a:r>
                <a:r>
                  <a:rPr lang="vi-VN" sz="5400" dirty="0">
                    <a:latin typeface="CASIO ClassWiz" pitchFamily="2" charset="-93"/>
                  </a:rPr>
                  <a:t>20qP5=</a:t>
                </a:r>
              </a:p>
              <a:p>
                <a:r>
                  <a:rPr lang="vi-VN" sz="5400" dirty="0">
                    <a:latin typeface="Tomaho"/>
                  </a:rPr>
                  <a:t>Dòng kết quả hiện ra </a:t>
                </a:r>
                <a14:m>
                  <m:oMath xmlns:m="http://schemas.openxmlformats.org/officeDocument/2006/math">
                    <m:r>
                      <a:rPr lang="vi-VN" sz="5400" i="1">
                        <a:latin typeface="Cambria Math" panose="02040503050406030204" pitchFamily="18" charset="0"/>
                      </a:rPr>
                      <m:t>15504</m:t>
                    </m:r>
                  </m:oMath>
                </a14:m>
                <a:endParaRPr lang="vi-VN" sz="5400" dirty="0">
                  <a:latin typeface="Tomaho"/>
                </a:endParaRPr>
              </a:p>
              <a:p>
                <a:pPr indent="57150">
                  <a:lnSpc>
                    <a:spcPct val="107000"/>
                  </a:lnSpc>
                  <a:spcAft>
                    <a:spcPts val="800"/>
                  </a:spcAft>
                </a:pPr>
                <a:endParaRPr lang="vi-VN" sz="5400" b="1" dirty="0">
                  <a:latin typeface="Tomaho"/>
                </a:endParaRPr>
              </a:p>
            </p:txBody>
          </p:sp>
        </mc:Choice>
        <mc:Fallback xmlns="">
          <p:sp>
            <p:nvSpPr>
              <p:cNvPr id="20" name="TextBox 19">
                <a:extLst>
                  <a:ext uri="{FF2B5EF4-FFF2-40B4-BE49-F238E27FC236}">
                    <a16:creationId xmlns:a16="http://schemas.microsoft.com/office/drawing/2014/main" id="{A5F116F9-F165-4C53-91F4-37EF96ED1CE2}"/>
                  </a:ext>
                </a:extLst>
              </p:cNvPr>
              <p:cNvSpPr txBox="1">
                <a:spLocks noRot="1" noChangeAspect="1" noMove="1" noResize="1" noEditPoints="1" noAdjustHandles="1" noChangeArrowheads="1" noChangeShapeType="1" noTextEdit="1"/>
              </p:cNvSpPr>
              <p:nvPr/>
            </p:nvSpPr>
            <p:spPr>
              <a:xfrm>
                <a:off x="685800" y="4038600"/>
                <a:ext cx="22936200" cy="6884192"/>
              </a:xfrm>
              <a:prstGeom prst="rect">
                <a:avLst/>
              </a:prstGeom>
              <a:blipFill>
                <a:blip r:embed="rId3"/>
                <a:stretch>
                  <a:fillRect l="-1435" r="-1462"/>
                </a:stretch>
              </a:blipFill>
            </p:spPr>
            <p:txBody>
              <a:bodyPr/>
              <a:lstStyle/>
              <a:p>
                <a:r>
                  <a:rPr lang="vi-VN">
                    <a:noFill/>
                  </a:rPr>
                  <a:t> </a:t>
                </a:r>
              </a:p>
            </p:txBody>
          </p:sp>
        </mc:Fallback>
      </mc:AlternateContent>
    </p:spTree>
    <p:extLst>
      <p:ext uri="{BB962C8B-B14F-4D97-AF65-F5344CB8AC3E}">
        <p14:creationId xmlns:p14="http://schemas.microsoft.com/office/powerpoint/2010/main" val="18687705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left)">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wipe(left)">
                                      <p:cBhvr>
                                        <p:cTn id="17" dur="500"/>
                                        <p:tgtEl>
                                          <p:spTgt spid="2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wipe(left)">
                                      <p:cBhvr>
                                        <p:cTn id="22" dur="500"/>
                                        <p:tgtEl>
                                          <p:spTgt spid="2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animEffect transition="in" filter="wipe(left)">
                                      <p:cBhvr>
                                        <p:cTn id="27"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xmlns=""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xmlns=""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xmlns=""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xmlns=""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xmlns=""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xmlns=""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xmlns=""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xmlns=""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xmlns=""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xmlns=""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xmlns=""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xmlns=""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xmlns=""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xmlns=""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7299418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dirty="0">
                      <a:solidFill>
                        <a:schemeClr val="tx1"/>
                      </a:solidFill>
                      <a:latin typeface="Tomaho"/>
                    </a:rPr>
                    <a:t>Một họa sĩ cần trưng bày </a:t>
                  </a:r>
                  <a14:m>
                    <m:oMath xmlns:m="http://schemas.openxmlformats.org/officeDocument/2006/math">
                      <m:r>
                        <a:rPr lang="vi-VN" sz="4800" i="1">
                          <a:solidFill>
                            <a:schemeClr val="tx1"/>
                          </a:solidFill>
                          <a:latin typeface="Cambria Math" panose="02040503050406030204" pitchFamily="18" charset="0"/>
                        </a:rPr>
                        <m:t>10</m:t>
                      </m:r>
                    </m:oMath>
                  </a14:m>
                  <a:r>
                    <a:rPr lang="vi-VN" sz="4800" dirty="0">
                      <a:solidFill>
                        <a:schemeClr val="tx1"/>
                      </a:solidFill>
                      <a:latin typeface="Tomaho"/>
                    </a:rPr>
                    <a:t> bức tranh nghệ thuật khác nhau thành một hàng ngang. Hỏi có bao nhiêu cách để họa sĩ sắp xếp các bức tranh?</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985"/>
                  </a:stretch>
                </a:blipFill>
                <a:ln>
                  <a:solidFill>
                    <a:srgbClr val="999158"/>
                  </a:solidFill>
                </a:ln>
              </p:spPr>
              <p:txBody>
                <a:bodyPr/>
                <a:lstStyle/>
                <a:p>
                  <a:r>
                    <a:rPr lang="vi-VN">
                      <a:noFill/>
                    </a:rPr>
                    <a:t> </a:t>
                  </a:r>
                </a:p>
              </p:txBody>
            </p:sp>
          </mc:Fallback>
        </mc:AlternateContent>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8.6</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457200" y="5257800"/>
            <a:ext cx="23506006" cy="7772400"/>
            <a:chOff x="1222851" y="5331408"/>
            <a:chExt cx="23580257" cy="5866548"/>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50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B14E1CB5-60A9-4AAF-92BA-75633892D372}"/>
                  </a:ext>
                </a:extLst>
              </p:cNvPr>
              <p:cNvSpPr txBox="1"/>
              <p:nvPr/>
            </p:nvSpPr>
            <p:spPr>
              <a:xfrm>
                <a:off x="838200" y="6629400"/>
                <a:ext cx="22936200" cy="4342984"/>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r>
                  <a:rPr lang="vi-VN" sz="5400" dirty="0">
                    <a:latin typeface="Tomaho"/>
                  </a:rPr>
                  <a:t>Mỗi cách sắp xếp </a:t>
                </a:r>
                <a14:m>
                  <m:oMath xmlns:m="http://schemas.openxmlformats.org/officeDocument/2006/math">
                    <m:r>
                      <a:rPr lang="vi-VN" sz="5400" i="1">
                        <a:latin typeface="Cambria Math" panose="02040503050406030204" pitchFamily="18" charset="0"/>
                      </a:rPr>
                      <m:t>10</m:t>
                    </m:r>
                  </m:oMath>
                </a14:m>
                <a:r>
                  <a:rPr lang="vi-VN" sz="5400" dirty="0">
                    <a:latin typeface="Tomaho"/>
                  </a:rPr>
                  <a:t> bức tranh khác nhau thành một hàng ngang là một hoán vị của </a:t>
                </a:r>
                <a14:m>
                  <m:oMath xmlns:m="http://schemas.openxmlformats.org/officeDocument/2006/math">
                    <m:r>
                      <a:rPr lang="vi-VN" sz="5400" i="1">
                        <a:latin typeface="Cambria Math" panose="02040503050406030204" pitchFamily="18" charset="0"/>
                      </a:rPr>
                      <m:t>10</m:t>
                    </m:r>
                  </m:oMath>
                </a14:m>
                <a:r>
                  <a:rPr lang="vi-VN" sz="5400" dirty="0">
                    <a:latin typeface="Tomaho"/>
                  </a:rPr>
                  <a:t> phần tử.</a:t>
                </a:r>
              </a:p>
              <a:p>
                <a:r>
                  <a:rPr lang="vi-VN" sz="5400" dirty="0">
                    <a:latin typeface="Tomaho"/>
                  </a:rPr>
                  <a:t>Vậy số cách sắp xếp các bức tranh là: </a:t>
                </a:r>
                <a14:m>
                  <m:oMath xmlns:m="http://schemas.openxmlformats.org/officeDocument/2006/math">
                    <m:r>
                      <a:rPr lang="vi-VN" sz="5400" i="1">
                        <a:latin typeface="Cambria Math" panose="02040503050406030204" pitchFamily="18" charset="0"/>
                      </a:rPr>
                      <m:t>10!=3628800</m:t>
                    </m:r>
                  </m:oMath>
                </a14:m>
                <a:r>
                  <a:rPr lang="vi-VN" sz="5400" dirty="0">
                    <a:latin typeface="Tomaho"/>
                  </a:rPr>
                  <a:t> (cách).</a:t>
                </a:r>
              </a:p>
              <a:p>
                <a:pPr indent="57150">
                  <a:lnSpc>
                    <a:spcPct val="107000"/>
                  </a:lnSpc>
                  <a:spcAft>
                    <a:spcPts val="800"/>
                  </a:spcAft>
                </a:pPr>
                <a:endParaRPr lang="vi-VN" sz="5400" b="1" dirty="0">
                  <a:latin typeface="Tomaho"/>
                </a:endParaRPr>
              </a:p>
            </p:txBody>
          </p:sp>
        </mc:Choice>
        <mc:Fallback xmlns="">
          <p:sp>
            <p:nvSpPr>
              <p:cNvPr id="23" name="TextBox 22">
                <a:extLst>
                  <a:ext uri="{FF2B5EF4-FFF2-40B4-BE49-F238E27FC236}">
                    <a16:creationId xmlns:a16="http://schemas.microsoft.com/office/drawing/2014/main" id="{B14E1CB5-60A9-4AAF-92BA-75633892D372}"/>
                  </a:ext>
                </a:extLst>
              </p:cNvPr>
              <p:cNvSpPr txBox="1">
                <a:spLocks noRot="1" noChangeAspect="1" noMove="1" noResize="1" noEditPoints="1" noAdjustHandles="1" noChangeArrowheads="1" noChangeShapeType="1" noTextEdit="1"/>
              </p:cNvSpPr>
              <p:nvPr/>
            </p:nvSpPr>
            <p:spPr>
              <a:xfrm>
                <a:off x="838200" y="6629400"/>
                <a:ext cx="22936200" cy="4342984"/>
              </a:xfrm>
              <a:prstGeom prst="rect">
                <a:avLst/>
              </a:prstGeom>
              <a:blipFill>
                <a:blip r:embed="rId4"/>
                <a:stretch>
                  <a:fillRect l="-1435"/>
                </a:stretch>
              </a:blipFill>
            </p:spPr>
            <p:txBody>
              <a:bodyPr/>
              <a:lstStyle/>
              <a:p>
                <a:r>
                  <a:rPr lang="vi-VN">
                    <a:noFill/>
                  </a:rPr>
                  <a:t> </a:t>
                </a:r>
              </a:p>
            </p:txBody>
          </p:sp>
        </mc:Fallback>
      </mc:AlternateContent>
    </p:spTree>
    <p:extLst>
      <p:ext uri="{BB962C8B-B14F-4D97-AF65-F5344CB8AC3E}">
        <p14:creationId xmlns:p14="http://schemas.microsoft.com/office/powerpoint/2010/main" val="37478159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wipe(left)">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wipe(left)">
                                      <p:cBhvr>
                                        <p:cTn id="2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000" dirty="0">
                      <a:solidFill>
                        <a:schemeClr val="tx1"/>
                      </a:solidFill>
                      <a:latin typeface="Tomaho"/>
                    </a:rPr>
                    <a:t>Từ các chữ số </a:t>
                  </a:r>
                  <a14:m>
                    <m:oMath xmlns:m="http://schemas.openxmlformats.org/officeDocument/2006/math">
                      <m:r>
                        <a:rPr lang="vi-VN" sz="5000" i="1">
                          <a:solidFill>
                            <a:schemeClr val="tx1"/>
                          </a:solidFill>
                          <a:latin typeface="Cambria Math" panose="02040503050406030204" pitchFamily="18" charset="0"/>
                        </a:rPr>
                        <m:t>0,1,2,3,4</m:t>
                      </m:r>
                    </m:oMath>
                  </a14:m>
                  <a:r>
                    <a:rPr lang="vi-VN" sz="5000" dirty="0">
                      <a:solidFill>
                        <a:schemeClr val="tx1"/>
                      </a:solidFill>
                      <a:latin typeface="Tomaho"/>
                    </a:rPr>
                    <a:t> có thể lập được bao nhiêu số tự nhiên có ba chữ số khác nhau?</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1062"/>
                  </a:stretch>
                </a:blipFill>
                <a:ln>
                  <a:solidFill>
                    <a:srgbClr val="999158"/>
                  </a:solidFill>
                </a:ln>
              </p:spPr>
              <p:txBody>
                <a:bodyPr/>
                <a:lstStyle/>
                <a:p>
                  <a:r>
                    <a:rPr lang="vi-VN">
                      <a:noFill/>
                    </a:rPr>
                    <a:t> </a:t>
                  </a:r>
                </a:p>
              </p:txBody>
            </p:sp>
          </mc:Fallback>
        </mc:AlternateContent>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8.7</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457200" y="5257800"/>
            <a:ext cx="23506006" cy="7772400"/>
            <a:chOff x="1222851" y="5331408"/>
            <a:chExt cx="23580257" cy="5866548"/>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50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3B8DEED5-0836-46BB-A99A-D27F7A1AF711}"/>
                  </a:ext>
                </a:extLst>
              </p:cNvPr>
              <p:cNvSpPr txBox="1"/>
              <p:nvPr/>
            </p:nvSpPr>
            <p:spPr>
              <a:xfrm>
                <a:off x="838200" y="6096000"/>
                <a:ext cx="22936200" cy="6242478"/>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r>
                  <a:rPr lang="vi-VN" sz="5400" dirty="0">
                    <a:latin typeface="Tomaho"/>
                  </a:rPr>
                  <a:t>Gọi số cần tìm có dạng </a:t>
                </a:r>
                <a14:m>
                  <m:oMath xmlns:m="http://schemas.openxmlformats.org/officeDocument/2006/math">
                    <m:bar>
                      <m:barPr>
                        <m:pos m:val="top"/>
                        <m:ctrlPr>
                          <a:rPr lang="vi-VN" sz="5400" i="1">
                            <a:latin typeface="Cambria Math"/>
                          </a:rPr>
                        </m:ctrlPr>
                      </m:barPr>
                      <m:e>
                        <m:r>
                          <a:rPr lang="vi-VN" sz="5400" i="1">
                            <a:latin typeface="Cambria Math" panose="02040503050406030204" pitchFamily="18" charset="0"/>
                          </a:rPr>
                          <m:t>𝑎𝑏𝑐</m:t>
                        </m:r>
                      </m:e>
                    </m:bar>
                    <m:d>
                      <m:dPr>
                        <m:ctrlPr>
                          <a:rPr lang="vi-VN" sz="5400" i="1">
                            <a:latin typeface="Cambria Math"/>
                          </a:rPr>
                        </m:ctrlPr>
                      </m:dPr>
                      <m:e>
                        <m:r>
                          <a:rPr lang="vi-VN" sz="5400" i="1">
                            <a:latin typeface="Cambria Math" panose="02040503050406030204" pitchFamily="18" charset="0"/>
                          </a:rPr>
                          <m:t>𝑎</m:t>
                        </m:r>
                        <m:r>
                          <a:rPr lang="vi-VN" sz="5400" i="1">
                            <a:latin typeface="Cambria Math" panose="02040503050406030204" pitchFamily="18" charset="0"/>
                          </a:rPr>
                          <m:t>≠0</m:t>
                        </m:r>
                      </m:e>
                    </m:d>
                  </m:oMath>
                </a14:m>
                <a:r>
                  <a:rPr lang="vi-VN" sz="5400" dirty="0">
                    <a:latin typeface="Tomaho"/>
                  </a:rPr>
                  <a:t>.</a:t>
                </a:r>
              </a:p>
              <a:p>
                <a:r>
                  <a:rPr lang="vi-VN" sz="5400" dirty="0">
                    <a:latin typeface="Tomaho"/>
                  </a:rPr>
                  <a:t>Chọn chữ số </a:t>
                </a:r>
                <a14:m>
                  <m:oMath xmlns:m="http://schemas.openxmlformats.org/officeDocument/2006/math">
                    <m:r>
                      <a:rPr lang="vi-VN" sz="5400" i="1">
                        <a:latin typeface="Cambria Math" panose="02040503050406030204" pitchFamily="18" charset="0"/>
                      </a:rPr>
                      <m:t>𝑎</m:t>
                    </m:r>
                  </m:oMath>
                </a14:m>
                <a:r>
                  <a:rPr lang="vi-VN" sz="5400" dirty="0">
                    <a:latin typeface="Tomaho"/>
                  </a:rPr>
                  <a:t> từ các chữ số </a:t>
                </a:r>
                <a14:m>
                  <m:oMath xmlns:m="http://schemas.openxmlformats.org/officeDocument/2006/math">
                    <m:r>
                      <a:rPr lang="vi-VN" sz="5400" i="1">
                        <a:latin typeface="Cambria Math" panose="02040503050406030204" pitchFamily="18" charset="0"/>
                      </a:rPr>
                      <m:t>1,2,3,4</m:t>
                    </m:r>
                  </m:oMath>
                </a14:m>
                <a:r>
                  <a:rPr lang="vi-VN" sz="5400" dirty="0">
                    <a:latin typeface="Tomaho"/>
                  </a:rPr>
                  <a:t> có </a:t>
                </a:r>
                <a14:m>
                  <m:oMath xmlns:m="http://schemas.openxmlformats.org/officeDocument/2006/math">
                    <m:r>
                      <a:rPr lang="vi-VN" sz="5400" i="1">
                        <a:latin typeface="Cambria Math" panose="02040503050406030204" pitchFamily="18" charset="0"/>
                      </a:rPr>
                      <m:t>4</m:t>
                    </m:r>
                  </m:oMath>
                </a14:m>
                <a:r>
                  <a:rPr lang="vi-VN" sz="5400" dirty="0">
                    <a:latin typeface="Tomaho"/>
                  </a:rPr>
                  <a:t> (cách).</a:t>
                </a:r>
              </a:p>
              <a:p>
                <a:r>
                  <a:rPr lang="vi-VN" sz="5400" dirty="0">
                    <a:latin typeface="Tomaho"/>
                  </a:rPr>
                  <a:t>Ứng với mỗi cách chọn </a:t>
                </a:r>
                <a14:m>
                  <m:oMath xmlns:m="http://schemas.openxmlformats.org/officeDocument/2006/math">
                    <m:r>
                      <a:rPr lang="vi-VN" sz="5400" i="1">
                        <a:latin typeface="Cambria Math" panose="02040503050406030204" pitchFamily="18" charset="0"/>
                      </a:rPr>
                      <m:t>𝑎</m:t>
                    </m:r>
                  </m:oMath>
                </a14:m>
                <a:r>
                  <a:rPr lang="vi-VN" sz="5400" dirty="0">
                    <a:latin typeface="Tomaho"/>
                  </a:rPr>
                  <a:t> có số cách chọn bộ </a:t>
                </a:r>
                <a14:m>
                  <m:oMath xmlns:m="http://schemas.openxmlformats.org/officeDocument/2006/math">
                    <m:bar>
                      <m:barPr>
                        <m:pos m:val="top"/>
                        <m:ctrlPr>
                          <a:rPr lang="vi-VN" sz="5400" i="1">
                            <a:latin typeface="Cambria Math"/>
                          </a:rPr>
                        </m:ctrlPr>
                      </m:barPr>
                      <m:e>
                        <m:r>
                          <a:rPr lang="vi-VN" sz="5400" i="1">
                            <a:latin typeface="Cambria Math" panose="02040503050406030204" pitchFamily="18" charset="0"/>
                          </a:rPr>
                          <m:t>𝑏𝑐</m:t>
                        </m:r>
                      </m:e>
                    </m:bar>
                  </m:oMath>
                </a14:m>
                <a:r>
                  <a:rPr lang="vi-VN" sz="5400" dirty="0">
                    <a:latin typeface="Tomaho"/>
                  </a:rPr>
                  <a:t> từ </a:t>
                </a:r>
                <a14:m>
                  <m:oMath xmlns:m="http://schemas.openxmlformats.org/officeDocument/2006/math">
                    <m:r>
                      <a:rPr lang="vi-VN" sz="5400" i="1">
                        <a:latin typeface="Cambria Math" panose="02040503050406030204" pitchFamily="18" charset="0"/>
                      </a:rPr>
                      <m:t>4</m:t>
                    </m:r>
                  </m:oMath>
                </a14:m>
                <a:r>
                  <a:rPr lang="vi-VN" sz="5400" dirty="0">
                    <a:latin typeface="Tomaho"/>
                  </a:rPr>
                  <a:t> chữ số còn lại là </a:t>
                </a:r>
                <a14:m>
                  <m:oMath xmlns:m="http://schemas.openxmlformats.org/officeDocument/2006/math">
                    <m:sSubSup>
                      <m:sSubSupPr>
                        <m:ctrlPr>
                          <a:rPr lang="vi-VN" sz="5400" i="1">
                            <a:latin typeface="Cambria Math"/>
                          </a:rPr>
                        </m:ctrlPr>
                      </m:sSubSupPr>
                      <m:e>
                        <m:r>
                          <a:rPr lang="vi-VN" sz="5400" i="1">
                            <a:latin typeface="Cambria Math" panose="02040503050406030204" pitchFamily="18" charset="0"/>
                          </a:rPr>
                          <m:t>𝐴</m:t>
                        </m:r>
                      </m:e>
                      <m:sub>
                        <m:r>
                          <a:rPr lang="vi-VN" sz="5400" i="1">
                            <a:latin typeface="Cambria Math" panose="02040503050406030204" pitchFamily="18" charset="0"/>
                          </a:rPr>
                          <m:t>4</m:t>
                        </m:r>
                      </m:sub>
                      <m:sup>
                        <m:r>
                          <a:rPr lang="vi-VN" sz="5400" i="1">
                            <a:latin typeface="Cambria Math" panose="02040503050406030204" pitchFamily="18" charset="0"/>
                          </a:rPr>
                          <m:t>2</m:t>
                        </m:r>
                      </m:sup>
                    </m:sSubSup>
                  </m:oMath>
                </a14:m>
                <a:r>
                  <a:rPr lang="vi-VN" sz="5400" dirty="0">
                    <a:latin typeface="Tomaho"/>
                  </a:rPr>
                  <a:t> (cách).</a:t>
                </a:r>
              </a:p>
              <a:p>
                <a:r>
                  <a:rPr lang="vi-VN" sz="5400" dirty="0">
                    <a:latin typeface="Tomaho"/>
                  </a:rPr>
                  <a:t>Áp dụng quy tắc nhân, số các số tự nhiên có ba chữ số khác nhau là: </a:t>
                </a:r>
              </a:p>
              <a:p>
                <a:pPr algn="ctr"/>
                <a14:m>
                  <m:oMath xmlns:m="http://schemas.openxmlformats.org/officeDocument/2006/math">
                    <m:r>
                      <a:rPr lang="vi-VN" sz="5400" b="1" i="1">
                        <a:latin typeface="Cambria Math" panose="02040503050406030204" pitchFamily="18" charset="0"/>
                      </a:rPr>
                      <m:t>𝟒</m:t>
                    </m:r>
                    <m:r>
                      <a:rPr lang="vi-VN" sz="5400" b="1" i="1">
                        <a:latin typeface="Cambria Math" panose="02040503050406030204" pitchFamily="18" charset="0"/>
                      </a:rPr>
                      <m:t>.</m:t>
                    </m:r>
                    <m:sSubSup>
                      <m:sSubSupPr>
                        <m:ctrlPr>
                          <a:rPr lang="vi-VN" sz="5400" b="1" i="1">
                            <a:latin typeface="Cambria Math"/>
                          </a:rPr>
                        </m:ctrlPr>
                      </m:sSubSupPr>
                      <m:e>
                        <m:r>
                          <a:rPr lang="vi-VN" sz="5400" b="1" i="1">
                            <a:latin typeface="Cambria Math" panose="02040503050406030204" pitchFamily="18" charset="0"/>
                          </a:rPr>
                          <m:t>𝑨</m:t>
                        </m:r>
                      </m:e>
                      <m:sub>
                        <m:r>
                          <a:rPr lang="vi-VN" sz="5400" b="1" i="1">
                            <a:latin typeface="Cambria Math" panose="02040503050406030204" pitchFamily="18" charset="0"/>
                          </a:rPr>
                          <m:t>𝟒</m:t>
                        </m:r>
                      </m:sub>
                      <m:sup>
                        <m:r>
                          <a:rPr lang="vi-VN" sz="5400" b="1" i="1">
                            <a:latin typeface="Cambria Math" panose="02040503050406030204" pitchFamily="18" charset="0"/>
                          </a:rPr>
                          <m:t>𝟐</m:t>
                        </m:r>
                      </m:sup>
                    </m:sSubSup>
                    <m:r>
                      <a:rPr lang="vi-VN" sz="5400" b="1" i="1">
                        <a:latin typeface="Cambria Math" panose="02040503050406030204" pitchFamily="18" charset="0"/>
                      </a:rPr>
                      <m:t>=</m:t>
                    </m:r>
                    <m:r>
                      <a:rPr lang="vi-VN" sz="5400" b="1" i="1">
                        <a:latin typeface="Cambria Math" panose="02040503050406030204" pitchFamily="18" charset="0"/>
                      </a:rPr>
                      <m:t>𝟒𝟖</m:t>
                    </m:r>
                  </m:oMath>
                </a14:m>
                <a:r>
                  <a:rPr lang="vi-VN" sz="5400" b="1" dirty="0">
                    <a:latin typeface="Tomaho"/>
                  </a:rPr>
                  <a:t> (số).</a:t>
                </a:r>
              </a:p>
              <a:p>
                <a:pPr indent="57150">
                  <a:lnSpc>
                    <a:spcPct val="107000"/>
                  </a:lnSpc>
                  <a:spcAft>
                    <a:spcPts val="800"/>
                  </a:spcAft>
                </a:pPr>
                <a:endParaRPr lang="vi-VN" sz="5400" b="1" dirty="0">
                  <a:latin typeface="Tomaho"/>
                </a:endParaRPr>
              </a:p>
            </p:txBody>
          </p:sp>
        </mc:Choice>
        <mc:Fallback xmlns="">
          <p:sp>
            <p:nvSpPr>
              <p:cNvPr id="18" name="TextBox 17">
                <a:extLst>
                  <a:ext uri="{FF2B5EF4-FFF2-40B4-BE49-F238E27FC236}">
                    <a16:creationId xmlns:a16="http://schemas.microsoft.com/office/drawing/2014/main" id="{3B8DEED5-0836-46BB-A99A-D27F7A1AF711}"/>
                  </a:ext>
                </a:extLst>
              </p:cNvPr>
              <p:cNvSpPr txBox="1">
                <a:spLocks noRot="1" noChangeAspect="1" noMove="1" noResize="1" noEditPoints="1" noAdjustHandles="1" noChangeArrowheads="1" noChangeShapeType="1" noTextEdit="1"/>
              </p:cNvSpPr>
              <p:nvPr/>
            </p:nvSpPr>
            <p:spPr>
              <a:xfrm>
                <a:off x="838200" y="6096000"/>
                <a:ext cx="22936200" cy="6242478"/>
              </a:xfrm>
              <a:prstGeom prst="rect">
                <a:avLst/>
              </a:prstGeom>
              <a:blipFill>
                <a:blip r:embed="rId4"/>
                <a:stretch>
                  <a:fillRect l="-1435"/>
                </a:stretch>
              </a:blipFill>
            </p:spPr>
            <p:txBody>
              <a:bodyPr/>
              <a:lstStyle/>
              <a:p>
                <a:r>
                  <a:rPr lang="vi-VN">
                    <a:noFill/>
                  </a:rPr>
                  <a:t> </a:t>
                </a:r>
              </a:p>
            </p:txBody>
          </p:sp>
        </mc:Fallback>
      </mc:AlternateContent>
    </p:spTree>
    <p:extLst>
      <p:ext uri="{BB962C8B-B14F-4D97-AF65-F5344CB8AC3E}">
        <p14:creationId xmlns:p14="http://schemas.microsoft.com/office/powerpoint/2010/main" val="2644518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left)">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buAutoNum type="alphaLcParenR"/>
                  </a:pPr>
                  <a:r>
                    <a:rPr lang="vi-VN" sz="5000" dirty="0">
                      <a:solidFill>
                        <a:schemeClr val="tx1"/>
                      </a:solidFill>
                      <a:latin typeface="Tomaho"/>
                    </a:rPr>
                    <a:t>Có bao nhiêu cách chọn một tập hợp gồm hai số nguyên dương nhỏ hơn </a:t>
                  </a:r>
                  <a14:m>
                    <m:oMath xmlns:m="http://schemas.openxmlformats.org/officeDocument/2006/math">
                      <m:r>
                        <a:rPr lang="vi-VN" sz="5000" i="1">
                          <a:solidFill>
                            <a:schemeClr val="tx1"/>
                          </a:solidFill>
                          <a:latin typeface="Cambria Math" panose="02040503050406030204" pitchFamily="18" charset="0"/>
                        </a:rPr>
                        <m:t>100</m:t>
                      </m:r>
                    </m:oMath>
                  </a14:m>
                  <a:r>
                    <a:rPr lang="vi-VN" sz="5000" dirty="0">
                      <a:solidFill>
                        <a:schemeClr val="tx1"/>
                      </a:solidFill>
                      <a:latin typeface="Tomaho"/>
                    </a:rPr>
                    <a:t>? </a:t>
                  </a:r>
                </a:p>
                <a:p>
                  <a:pPr marL="914400" indent="-914400">
                    <a:buAutoNum type="alphaLcParenR"/>
                  </a:pPr>
                  <a:r>
                    <a:rPr lang="vi-VN" sz="5000" dirty="0">
                      <a:solidFill>
                        <a:schemeClr val="tx1"/>
                      </a:solidFill>
                      <a:latin typeface="Tomaho"/>
                    </a:rPr>
                    <a:t>Có bao nhiêu cách chọn một tập hợp gồm ba số nguyên dương nhỏ hơn </a:t>
                  </a:r>
                  <a14:m>
                    <m:oMath xmlns:m="http://schemas.openxmlformats.org/officeDocument/2006/math">
                      <m:r>
                        <a:rPr lang="vi-VN" sz="5000" i="1">
                          <a:solidFill>
                            <a:schemeClr val="tx1"/>
                          </a:solidFill>
                          <a:latin typeface="Cambria Math" panose="02040503050406030204" pitchFamily="18" charset="0"/>
                        </a:rPr>
                        <m:t>100</m:t>
                      </m:r>
                    </m:oMath>
                  </a14:m>
                  <a:r>
                    <a:rPr lang="vi-VN" sz="5000" dirty="0">
                      <a:solidFill>
                        <a:schemeClr val="tx1"/>
                      </a:solidFill>
                      <a:latin typeface="Tomaho"/>
                    </a:rPr>
                    <a:t>?</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1088"/>
                  </a:stretch>
                </a:blipFill>
                <a:ln>
                  <a:solidFill>
                    <a:srgbClr val="999158"/>
                  </a:solidFill>
                </a:ln>
              </p:spPr>
              <p:txBody>
                <a:bodyPr/>
                <a:lstStyle/>
                <a:p>
                  <a:r>
                    <a:rPr lang="vi-VN">
                      <a:noFill/>
                    </a:rPr>
                    <a:t> </a:t>
                  </a:r>
                </a:p>
              </p:txBody>
            </p:sp>
          </mc:Fallback>
        </mc:AlternateContent>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8.8</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457200" y="5257800"/>
            <a:ext cx="23506006" cy="8229600"/>
            <a:chOff x="1222851" y="5331408"/>
            <a:chExt cx="23580257" cy="6211639"/>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65135"/>
              <a:ext cx="23542037" cy="597791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F49D7C9B-703A-43B5-8049-83547EFA9E6D}"/>
                  </a:ext>
                </a:extLst>
              </p:cNvPr>
              <p:cNvSpPr txBox="1"/>
              <p:nvPr/>
            </p:nvSpPr>
            <p:spPr>
              <a:xfrm>
                <a:off x="685800" y="6324600"/>
                <a:ext cx="22936200" cy="6859442"/>
              </a:xfrm>
              <a:prstGeom prst="rect">
                <a:avLst/>
              </a:prstGeom>
              <a:noFill/>
            </p:spPr>
            <p:txBody>
              <a:bodyPr wrap="square" rtlCol="0">
                <a:spAutoFit/>
              </a:bodyPr>
              <a:lstStyle/>
              <a:p>
                <a:r>
                  <a:rPr lang="vi-VN" sz="5400" dirty="0">
                    <a:latin typeface="Tomaho"/>
                  </a:rPr>
                  <a:t>a) Gọi tập hợp cần tìm có dạng </a:t>
                </a:r>
                <a14:m>
                  <m:oMath xmlns:m="http://schemas.openxmlformats.org/officeDocument/2006/math">
                    <m:d>
                      <m:dPr>
                        <m:begChr m:val="{"/>
                        <m:endChr m:val="}"/>
                        <m:ctrlPr>
                          <a:rPr lang="vi-VN" sz="5400" i="1">
                            <a:latin typeface="Cambria Math"/>
                          </a:rPr>
                        </m:ctrlPr>
                      </m:dPr>
                      <m:e>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e>
                    </m:d>
                    <m:r>
                      <a:rPr lang="vi-VN" sz="5400" i="1">
                        <a:latin typeface="Cambria Math" panose="02040503050406030204" pitchFamily="18" charset="0"/>
                      </a:rPr>
                      <m:t>,0&lt;</m:t>
                    </m:r>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r>
                      <a:rPr lang="vi-VN" sz="5400" i="1">
                        <a:latin typeface="Cambria Math" panose="02040503050406030204" pitchFamily="18" charset="0"/>
                      </a:rPr>
                      <m:t>&lt;100,</m:t>
                    </m:r>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r>
                      <a:rPr lang="vi-VN" sz="5400" i="1">
                        <a:latin typeface="Cambria Math" panose="02040503050406030204" pitchFamily="18" charset="0"/>
                      </a:rPr>
                      <m:t>∈</m:t>
                    </m:r>
                    <m:r>
                      <a:rPr lang="vi-VN" sz="5400" i="1">
                        <a:latin typeface="Cambria Math" panose="02040503050406030204" pitchFamily="18" charset="0"/>
                      </a:rPr>
                      <m:t>ℤ</m:t>
                    </m:r>
                  </m:oMath>
                </a14:m>
                <a:r>
                  <a:rPr lang="vi-VN" sz="5400" dirty="0">
                    <a:latin typeface="Tomaho"/>
                  </a:rPr>
                  <a:t>.</a:t>
                </a:r>
              </a:p>
              <a:p>
                <a:r>
                  <a:rPr lang="vi-VN" sz="5400" dirty="0">
                    <a:latin typeface="Tomaho"/>
                  </a:rPr>
                  <a:t>Mỗi tập hợp là một tổ hợp chập </a:t>
                </a:r>
                <a14:m>
                  <m:oMath xmlns:m="http://schemas.openxmlformats.org/officeDocument/2006/math">
                    <m:r>
                      <a:rPr lang="vi-VN" sz="5400" i="1">
                        <a:latin typeface="Cambria Math" panose="02040503050406030204" pitchFamily="18" charset="0"/>
                      </a:rPr>
                      <m:t>2</m:t>
                    </m:r>
                  </m:oMath>
                </a14:m>
                <a:r>
                  <a:rPr lang="vi-VN" sz="5400" dirty="0">
                    <a:latin typeface="Tomaho"/>
                  </a:rPr>
                  <a:t> của </a:t>
                </a:r>
                <a14:m>
                  <m:oMath xmlns:m="http://schemas.openxmlformats.org/officeDocument/2006/math">
                    <m:r>
                      <a:rPr lang="vi-VN" sz="5400" i="1">
                        <a:latin typeface="Cambria Math" panose="02040503050406030204" pitchFamily="18" charset="0"/>
                      </a:rPr>
                      <m:t>99</m:t>
                    </m:r>
                  </m:oMath>
                </a14:m>
                <a:r>
                  <a:rPr lang="vi-VN" sz="5400" dirty="0">
                    <a:latin typeface="Tomaho"/>
                  </a:rPr>
                  <a:t>.</a:t>
                </a:r>
              </a:p>
              <a:p>
                <a:r>
                  <a:rPr lang="vi-VN" sz="5400" dirty="0">
                    <a:latin typeface="Tomaho"/>
                  </a:rPr>
                  <a:t>Vậy số cách chọn một tập hợp gồm hai số nguyên dương nhỏ hơn </a:t>
                </a:r>
                <a14:m>
                  <m:oMath xmlns:m="http://schemas.openxmlformats.org/officeDocument/2006/math">
                    <m:r>
                      <a:rPr lang="vi-VN" sz="5400" i="1">
                        <a:latin typeface="Cambria Math" panose="02040503050406030204" pitchFamily="18" charset="0"/>
                      </a:rPr>
                      <m:t>100</m:t>
                    </m:r>
                  </m:oMath>
                </a14:m>
                <a:r>
                  <a:rPr lang="vi-VN" sz="5400" dirty="0">
                    <a:latin typeface="Tomaho"/>
                  </a:rPr>
                  <a:t> là: </a:t>
                </a:r>
              </a:p>
              <a:p>
                <a:pPr algn="ctr"/>
                <a14:m>
                  <m:oMath xmlns:m="http://schemas.openxmlformats.org/officeDocument/2006/math">
                    <m:sSubSup>
                      <m:sSubSupPr>
                        <m:ctrlPr>
                          <a:rPr lang="vi-VN" sz="5400" b="1" i="1">
                            <a:latin typeface="Cambria Math"/>
                          </a:rPr>
                        </m:ctrlPr>
                      </m:sSubSupPr>
                      <m:e>
                        <m:r>
                          <a:rPr lang="vi-VN" sz="5400" b="1" i="1">
                            <a:latin typeface="Cambria Math" panose="02040503050406030204" pitchFamily="18" charset="0"/>
                          </a:rPr>
                          <m:t>𝑪</m:t>
                        </m:r>
                      </m:e>
                      <m:sub>
                        <m:r>
                          <a:rPr lang="vi-VN" sz="5400" b="1" i="1">
                            <a:latin typeface="Cambria Math" panose="02040503050406030204" pitchFamily="18" charset="0"/>
                          </a:rPr>
                          <m:t>𝟗𝟗</m:t>
                        </m:r>
                      </m:sub>
                      <m:sup>
                        <m:r>
                          <a:rPr lang="vi-VN" sz="5400" b="1" i="1">
                            <a:latin typeface="Cambria Math" panose="02040503050406030204" pitchFamily="18" charset="0"/>
                          </a:rPr>
                          <m:t>𝟐</m:t>
                        </m:r>
                      </m:sup>
                    </m:sSubSup>
                    <m:r>
                      <a:rPr lang="vi-VN" sz="5400" b="1" i="1">
                        <a:latin typeface="Cambria Math" panose="02040503050406030204" pitchFamily="18" charset="0"/>
                      </a:rPr>
                      <m:t>=</m:t>
                    </m:r>
                    <m:r>
                      <a:rPr lang="vi-VN" sz="5400" b="1" i="1">
                        <a:latin typeface="Cambria Math" panose="02040503050406030204" pitchFamily="18" charset="0"/>
                      </a:rPr>
                      <m:t>𝟒𝟖𝟓𝟏</m:t>
                    </m:r>
                  </m:oMath>
                </a14:m>
                <a:r>
                  <a:rPr lang="vi-VN" sz="5400" b="1" dirty="0">
                    <a:latin typeface="Tomaho"/>
                  </a:rPr>
                  <a:t> </a:t>
                </a:r>
                <a:r>
                  <a:rPr lang="vi-VN" sz="5400" dirty="0">
                    <a:latin typeface="Tomaho"/>
                  </a:rPr>
                  <a:t>(cách).</a:t>
                </a:r>
              </a:p>
              <a:p>
                <a:r>
                  <a:rPr lang="vi-VN" sz="5400" dirty="0">
                    <a:latin typeface="Tomaho"/>
                  </a:rPr>
                  <a:t>b) Gọi tập hợp cần tìm có dạng </a:t>
                </a:r>
                <a14:m>
                  <m:oMath xmlns:m="http://schemas.openxmlformats.org/officeDocument/2006/math">
                    <m:d>
                      <m:dPr>
                        <m:begChr m:val="{"/>
                        <m:endChr m:val="}"/>
                        <m:ctrlPr>
                          <a:rPr lang="vi-VN" sz="5400" i="1">
                            <a:latin typeface="Cambria Math"/>
                          </a:rPr>
                        </m:ctrlPr>
                      </m:dPr>
                      <m:e>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r>
                          <a:rPr lang="vi-VN" sz="5400" i="1">
                            <a:latin typeface="Cambria Math" panose="02040503050406030204" pitchFamily="18" charset="0"/>
                          </a:rPr>
                          <m:t>;</m:t>
                        </m:r>
                        <m:r>
                          <a:rPr lang="vi-VN" sz="5400" i="1">
                            <a:latin typeface="Cambria Math" panose="02040503050406030204" pitchFamily="18" charset="0"/>
                          </a:rPr>
                          <m:t>𝑐</m:t>
                        </m:r>
                      </m:e>
                    </m:d>
                    <m:r>
                      <a:rPr lang="vi-VN" sz="5400" i="1">
                        <a:latin typeface="Cambria Math" panose="02040503050406030204" pitchFamily="18" charset="0"/>
                      </a:rPr>
                      <m:t>,0&lt;</m:t>
                    </m:r>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r>
                      <a:rPr lang="vi-VN" sz="5400" i="1">
                        <a:latin typeface="Cambria Math" panose="02040503050406030204" pitchFamily="18" charset="0"/>
                      </a:rPr>
                      <m:t>,</m:t>
                    </m:r>
                    <m:r>
                      <a:rPr lang="vi-VN" sz="5400" i="1">
                        <a:latin typeface="Cambria Math" panose="02040503050406030204" pitchFamily="18" charset="0"/>
                      </a:rPr>
                      <m:t>𝑐</m:t>
                    </m:r>
                    <m:r>
                      <a:rPr lang="vi-VN" sz="5400" i="1">
                        <a:latin typeface="Cambria Math" panose="02040503050406030204" pitchFamily="18" charset="0"/>
                      </a:rPr>
                      <m:t>&lt;100,</m:t>
                    </m:r>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r>
                      <a:rPr lang="vi-VN" sz="5400" i="1">
                        <a:latin typeface="Cambria Math" panose="02040503050406030204" pitchFamily="18" charset="0"/>
                      </a:rPr>
                      <m:t>,</m:t>
                    </m:r>
                    <m:r>
                      <a:rPr lang="vi-VN" sz="5400" i="1">
                        <a:latin typeface="Cambria Math" panose="02040503050406030204" pitchFamily="18" charset="0"/>
                      </a:rPr>
                      <m:t>𝑐</m:t>
                    </m:r>
                    <m:r>
                      <a:rPr lang="vi-VN" sz="5400" i="1">
                        <a:latin typeface="Cambria Math" panose="02040503050406030204" pitchFamily="18" charset="0"/>
                      </a:rPr>
                      <m:t>∈</m:t>
                    </m:r>
                    <m:r>
                      <a:rPr lang="vi-VN" sz="5400" i="1">
                        <a:latin typeface="Cambria Math" panose="02040503050406030204" pitchFamily="18" charset="0"/>
                      </a:rPr>
                      <m:t>ℤ</m:t>
                    </m:r>
                  </m:oMath>
                </a14:m>
                <a:r>
                  <a:rPr lang="vi-VN" sz="5400" dirty="0">
                    <a:latin typeface="Tomaho"/>
                  </a:rPr>
                  <a:t>.</a:t>
                </a:r>
              </a:p>
              <a:p>
                <a:r>
                  <a:rPr lang="vi-VN" sz="5400" dirty="0">
                    <a:latin typeface="Tomaho"/>
                  </a:rPr>
                  <a:t>Mỗi tập hợp là một tổ hợp chập </a:t>
                </a:r>
                <a14:m>
                  <m:oMath xmlns:m="http://schemas.openxmlformats.org/officeDocument/2006/math">
                    <m:r>
                      <a:rPr lang="vi-VN" sz="5400" i="1">
                        <a:latin typeface="Cambria Math" panose="02040503050406030204" pitchFamily="18" charset="0"/>
                      </a:rPr>
                      <m:t>3</m:t>
                    </m:r>
                  </m:oMath>
                </a14:m>
                <a:r>
                  <a:rPr lang="vi-VN" sz="5400" dirty="0">
                    <a:latin typeface="Tomaho"/>
                  </a:rPr>
                  <a:t> của </a:t>
                </a:r>
                <a14:m>
                  <m:oMath xmlns:m="http://schemas.openxmlformats.org/officeDocument/2006/math">
                    <m:r>
                      <a:rPr lang="vi-VN" sz="5400" i="1">
                        <a:latin typeface="Cambria Math" panose="02040503050406030204" pitchFamily="18" charset="0"/>
                      </a:rPr>
                      <m:t>99</m:t>
                    </m:r>
                  </m:oMath>
                </a14:m>
                <a:r>
                  <a:rPr lang="vi-VN" sz="5400" dirty="0">
                    <a:latin typeface="Tomaho"/>
                  </a:rPr>
                  <a:t>.</a:t>
                </a:r>
              </a:p>
              <a:p>
                <a:r>
                  <a:rPr lang="vi-VN" sz="5400" dirty="0">
                    <a:latin typeface="Tomaho"/>
                  </a:rPr>
                  <a:t>Vậy số cách chọn một tập hợp gồm ba số nguyên dương nhỏ hơn </a:t>
                </a:r>
                <a14:m>
                  <m:oMath xmlns:m="http://schemas.openxmlformats.org/officeDocument/2006/math">
                    <m:r>
                      <a:rPr lang="vi-VN" sz="5400" i="1">
                        <a:latin typeface="Cambria Math" panose="02040503050406030204" pitchFamily="18" charset="0"/>
                      </a:rPr>
                      <m:t>100</m:t>
                    </m:r>
                  </m:oMath>
                </a14:m>
                <a:r>
                  <a:rPr lang="vi-VN" sz="5400" dirty="0">
                    <a:latin typeface="Tomaho"/>
                  </a:rPr>
                  <a:t> là:</a:t>
                </a:r>
              </a:p>
              <a:p>
                <a:pPr algn="ctr"/>
                <a:r>
                  <a:rPr lang="vi-VN" sz="5400" b="1" dirty="0">
                    <a:latin typeface="Tomaho"/>
                  </a:rPr>
                  <a:t> </a:t>
                </a:r>
                <a14:m>
                  <m:oMath xmlns:m="http://schemas.openxmlformats.org/officeDocument/2006/math">
                    <m:sSubSup>
                      <m:sSubSupPr>
                        <m:ctrlPr>
                          <a:rPr lang="vi-VN" sz="5400" b="1" i="1">
                            <a:latin typeface="Cambria Math"/>
                          </a:rPr>
                        </m:ctrlPr>
                      </m:sSubSupPr>
                      <m:e>
                        <m:r>
                          <a:rPr lang="vi-VN" sz="5400" b="1" i="1">
                            <a:latin typeface="Cambria Math" panose="02040503050406030204" pitchFamily="18" charset="0"/>
                          </a:rPr>
                          <m:t>𝑪</m:t>
                        </m:r>
                      </m:e>
                      <m:sub>
                        <m:r>
                          <a:rPr lang="vi-VN" sz="5400" b="1" i="1">
                            <a:latin typeface="Cambria Math" panose="02040503050406030204" pitchFamily="18" charset="0"/>
                          </a:rPr>
                          <m:t>𝟗𝟗</m:t>
                        </m:r>
                      </m:sub>
                      <m:sup>
                        <m:r>
                          <a:rPr lang="vi-VN" sz="5400" b="1" i="1">
                            <a:latin typeface="Cambria Math" panose="02040503050406030204" pitchFamily="18" charset="0"/>
                          </a:rPr>
                          <m:t>𝟑</m:t>
                        </m:r>
                      </m:sup>
                    </m:sSubSup>
                    <m:r>
                      <a:rPr lang="vi-VN" sz="5400" b="1" i="1">
                        <a:latin typeface="Cambria Math" panose="02040503050406030204" pitchFamily="18" charset="0"/>
                      </a:rPr>
                      <m:t>=</m:t>
                    </m:r>
                    <m:r>
                      <a:rPr lang="vi-VN" sz="5400" b="1" i="1">
                        <a:latin typeface="Cambria Math" panose="02040503050406030204" pitchFamily="18" charset="0"/>
                      </a:rPr>
                      <m:t>𝟏𝟓𝟔𝟖𝟒𝟗</m:t>
                    </m:r>
                  </m:oMath>
                </a14:m>
                <a:r>
                  <a:rPr lang="vi-VN" sz="5400" b="1" dirty="0">
                    <a:latin typeface="Tomaho"/>
                  </a:rPr>
                  <a:t> </a:t>
                </a:r>
                <a:r>
                  <a:rPr lang="vi-VN" sz="5400" dirty="0">
                    <a:latin typeface="Tomaho"/>
                  </a:rPr>
                  <a:t>(cách).</a:t>
                </a:r>
              </a:p>
            </p:txBody>
          </p:sp>
        </mc:Choice>
        <mc:Fallback xmlns="">
          <p:sp>
            <p:nvSpPr>
              <p:cNvPr id="18" name="TextBox 17">
                <a:extLst>
                  <a:ext uri="{FF2B5EF4-FFF2-40B4-BE49-F238E27FC236}">
                    <a16:creationId xmlns:a16="http://schemas.microsoft.com/office/drawing/2014/main" id="{F49D7C9B-703A-43B5-8049-83547EFA9E6D}"/>
                  </a:ext>
                </a:extLst>
              </p:cNvPr>
              <p:cNvSpPr txBox="1">
                <a:spLocks noRot="1" noChangeAspect="1" noMove="1" noResize="1" noEditPoints="1" noAdjustHandles="1" noChangeArrowheads="1" noChangeShapeType="1" noTextEdit="1"/>
              </p:cNvSpPr>
              <p:nvPr/>
            </p:nvSpPr>
            <p:spPr>
              <a:xfrm>
                <a:off x="685800" y="6324600"/>
                <a:ext cx="22936200" cy="6859442"/>
              </a:xfrm>
              <a:prstGeom prst="rect">
                <a:avLst/>
              </a:prstGeom>
              <a:blipFill>
                <a:blip r:embed="rId4"/>
                <a:stretch>
                  <a:fillRect l="-1435" t="-2400" b="-4444"/>
                </a:stretch>
              </a:blipFill>
            </p:spPr>
            <p:txBody>
              <a:bodyPr/>
              <a:lstStyle/>
              <a:p>
                <a:r>
                  <a:rPr lang="vi-VN">
                    <a:noFill/>
                  </a:rPr>
                  <a:t> </a:t>
                </a:r>
              </a:p>
            </p:txBody>
          </p:sp>
        </mc:Fallback>
      </mc:AlternateContent>
    </p:spTree>
    <p:extLst>
      <p:ext uri="{BB962C8B-B14F-4D97-AF65-F5344CB8AC3E}">
        <p14:creationId xmlns:p14="http://schemas.microsoft.com/office/powerpoint/2010/main" val="36117967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left)">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wipe(left)">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left)">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6" end="6"/>
                                            </p:txEl>
                                          </p:spTgt>
                                        </p:tgtEl>
                                        <p:attrNameLst>
                                          <p:attrName>style.visibility</p:attrName>
                                        </p:attrNameLst>
                                      </p:cBhvr>
                                      <p:to>
                                        <p:strVal val="visible"/>
                                      </p:to>
                                    </p:set>
                                    <p:animEffect transition="in" filter="wipe(left)">
                                      <p:cBhvr>
                                        <p:cTn id="42" dur="500"/>
                                        <p:tgtEl>
                                          <p:spTgt spid="1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xEl>
                                              <p:pRg st="7" end="7"/>
                                            </p:txEl>
                                          </p:spTgt>
                                        </p:tgtEl>
                                        <p:attrNameLst>
                                          <p:attrName>style.visibility</p:attrName>
                                        </p:attrNameLst>
                                      </p:cBhvr>
                                      <p:to>
                                        <p:strVal val="visible"/>
                                      </p:to>
                                    </p:set>
                                    <p:animEffect transition="in" filter="wipe(left)">
                                      <p:cBhvr>
                                        <p:cTn id="47"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000" dirty="0">
                      <a:solidFill>
                        <a:schemeClr val="tx1"/>
                      </a:solidFill>
                      <a:latin typeface="Tomaho"/>
                    </a:rPr>
                    <a:t>Bạn Hà có </a:t>
                  </a:r>
                  <a14:m>
                    <m:oMath xmlns:m="http://schemas.openxmlformats.org/officeDocument/2006/math">
                      <m:r>
                        <a:rPr lang="vi-VN" sz="5000" i="1">
                          <a:solidFill>
                            <a:schemeClr val="tx1"/>
                          </a:solidFill>
                          <a:latin typeface="Cambria Math" panose="02040503050406030204" pitchFamily="18" charset="0"/>
                        </a:rPr>
                        <m:t>5</m:t>
                      </m:r>
                    </m:oMath>
                  </a14:m>
                  <a:r>
                    <a:rPr lang="vi-VN" sz="5000" dirty="0">
                      <a:solidFill>
                        <a:schemeClr val="tx1"/>
                      </a:solidFill>
                      <a:latin typeface="Tomaho"/>
                    </a:rPr>
                    <a:t> viên bi xanh và </a:t>
                  </a:r>
                  <a14:m>
                    <m:oMath xmlns:m="http://schemas.openxmlformats.org/officeDocument/2006/math">
                      <m:r>
                        <a:rPr lang="vi-VN" sz="5000" i="1">
                          <a:solidFill>
                            <a:schemeClr val="tx1"/>
                          </a:solidFill>
                          <a:latin typeface="Cambria Math" panose="02040503050406030204" pitchFamily="18" charset="0"/>
                        </a:rPr>
                        <m:t>7</m:t>
                      </m:r>
                    </m:oMath>
                  </a14:m>
                  <a:r>
                    <a:rPr lang="vi-VN" sz="5000" dirty="0">
                      <a:solidFill>
                        <a:schemeClr val="tx1"/>
                      </a:solidFill>
                      <a:latin typeface="Tomaho"/>
                    </a:rPr>
                    <a:t> viên bi đỏ. Có bao nhiêu cách để Hà chọn ra đúng </a:t>
                  </a:r>
                  <a14:m>
                    <m:oMath xmlns:m="http://schemas.openxmlformats.org/officeDocument/2006/math">
                      <m:r>
                        <a:rPr lang="vi-VN" sz="5000" i="1">
                          <a:solidFill>
                            <a:schemeClr val="tx1"/>
                          </a:solidFill>
                          <a:latin typeface="Cambria Math" panose="02040503050406030204" pitchFamily="18" charset="0"/>
                        </a:rPr>
                        <m:t>2</m:t>
                      </m:r>
                    </m:oMath>
                  </a14:m>
                  <a:r>
                    <a:rPr lang="vi-VN" sz="5000" dirty="0">
                      <a:solidFill>
                        <a:schemeClr val="tx1"/>
                      </a:solidFill>
                      <a:latin typeface="Tomaho"/>
                    </a:rPr>
                    <a:t> viên bi khác màu?</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1062"/>
                  </a:stretch>
                </a:blipFill>
                <a:ln>
                  <a:solidFill>
                    <a:srgbClr val="999158"/>
                  </a:solidFill>
                </a:ln>
              </p:spPr>
              <p:txBody>
                <a:bodyPr/>
                <a:lstStyle/>
                <a:p>
                  <a:r>
                    <a:rPr lang="vi-VN">
                      <a:noFill/>
                    </a:rPr>
                    <a:t> </a:t>
                  </a:r>
                </a:p>
              </p:txBody>
            </p:sp>
          </mc:Fallback>
        </mc:AlternateContent>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8.9</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457200" y="5257800"/>
            <a:ext cx="23506006" cy="7772400"/>
            <a:chOff x="1222851" y="5331408"/>
            <a:chExt cx="23580257" cy="5866548"/>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vi-VN" sz="50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96536E41-D857-4AE2-B6EF-F587AF4C5F94}"/>
                  </a:ext>
                </a:extLst>
              </p:cNvPr>
              <p:cNvSpPr txBox="1"/>
              <p:nvPr/>
            </p:nvSpPr>
            <p:spPr>
              <a:xfrm>
                <a:off x="762000" y="6096000"/>
                <a:ext cx="23622000" cy="3433569"/>
              </a:xfrm>
              <a:prstGeom prst="rect">
                <a:avLst/>
              </a:prstGeom>
              <a:noFill/>
            </p:spPr>
            <p:txBody>
              <a:bodyPr wrap="square" rtlCol="0">
                <a:spAutoFit/>
              </a:bodyPr>
              <a:lstStyle/>
              <a:p>
                <a:pPr>
                  <a:lnSpc>
                    <a:spcPct val="150000"/>
                  </a:lnSpc>
                </a:pPr>
                <a:r>
                  <a:rPr lang="vi-VN" sz="5000" dirty="0">
                    <a:latin typeface="Tomaho"/>
                  </a:rPr>
                  <a:t>Chọn một bi xanh từ </a:t>
                </a:r>
                <a14:m>
                  <m:oMath xmlns:m="http://schemas.openxmlformats.org/officeDocument/2006/math">
                    <m:r>
                      <a:rPr lang="vi-VN" sz="5000" i="1">
                        <a:latin typeface="Cambria Math" panose="02040503050406030204" pitchFamily="18" charset="0"/>
                      </a:rPr>
                      <m:t>5</m:t>
                    </m:r>
                  </m:oMath>
                </a14:m>
                <a:r>
                  <a:rPr lang="vi-VN" sz="5000" dirty="0">
                    <a:latin typeface="Tomaho"/>
                  </a:rPr>
                  <a:t> viên bi xanh có </a:t>
                </a:r>
                <a14:m>
                  <m:oMath xmlns:m="http://schemas.openxmlformats.org/officeDocument/2006/math">
                    <m:r>
                      <a:rPr lang="vi-VN" sz="5000" i="1">
                        <a:latin typeface="Cambria Math" panose="02040503050406030204" pitchFamily="18" charset="0"/>
                      </a:rPr>
                      <m:t>5</m:t>
                    </m:r>
                  </m:oMath>
                </a14:m>
                <a:r>
                  <a:rPr lang="vi-VN" sz="5000" dirty="0">
                    <a:latin typeface="Tomaho"/>
                  </a:rPr>
                  <a:t> (cách).</a:t>
                </a:r>
              </a:p>
              <a:p>
                <a:pPr>
                  <a:lnSpc>
                    <a:spcPct val="150000"/>
                  </a:lnSpc>
                </a:pPr>
                <a:r>
                  <a:rPr lang="vi-VN" sz="5000" dirty="0">
                    <a:latin typeface="Tomaho"/>
                  </a:rPr>
                  <a:t>Ứng với mỗi cách chọn một bi xanh có số cách chọn một bi đỏ từ </a:t>
                </a:r>
                <a14:m>
                  <m:oMath xmlns:m="http://schemas.openxmlformats.org/officeDocument/2006/math">
                    <m:r>
                      <a:rPr lang="vi-VN" sz="5000" i="1">
                        <a:latin typeface="Cambria Math" panose="02040503050406030204" pitchFamily="18" charset="0"/>
                      </a:rPr>
                      <m:t>7</m:t>
                    </m:r>
                  </m:oMath>
                </a14:m>
                <a:r>
                  <a:rPr lang="vi-VN" sz="5000" dirty="0">
                    <a:latin typeface="Tomaho"/>
                  </a:rPr>
                  <a:t> viên bi đỏ là </a:t>
                </a:r>
                <a14:m>
                  <m:oMath xmlns:m="http://schemas.openxmlformats.org/officeDocument/2006/math">
                    <m:r>
                      <a:rPr lang="vi-VN" sz="5000" i="1">
                        <a:latin typeface="Cambria Math" panose="02040503050406030204" pitchFamily="18" charset="0"/>
                      </a:rPr>
                      <m:t>7</m:t>
                    </m:r>
                  </m:oMath>
                </a14:m>
                <a:r>
                  <a:rPr lang="vi-VN" sz="5000" dirty="0">
                    <a:latin typeface="Tomaho"/>
                  </a:rPr>
                  <a:t> (cách).</a:t>
                </a:r>
              </a:p>
              <a:p>
                <a:pPr>
                  <a:lnSpc>
                    <a:spcPct val="150000"/>
                  </a:lnSpc>
                </a:pPr>
                <a:r>
                  <a:rPr lang="vi-VN" sz="5000" dirty="0">
                    <a:latin typeface="Tomaho"/>
                  </a:rPr>
                  <a:t>Áp dụng quy tắc nhân, số cách chọn ra đúng </a:t>
                </a:r>
                <a14:m>
                  <m:oMath xmlns:m="http://schemas.openxmlformats.org/officeDocument/2006/math">
                    <m:r>
                      <a:rPr lang="vi-VN" sz="5000" i="1">
                        <a:latin typeface="Cambria Math" panose="02040503050406030204" pitchFamily="18" charset="0"/>
                      </a:rPr>
                      <m:t>2</m:t>
                    </m:r>
                  </m:oMath>
                </a14:m>
                <a:r>
                  <a:rPr lang="vi-VN" sz="5000" dirty="0">
                    <a:latin typeface="Tomaho"/>
                  </a:rPr>
                  <a:t> viên bi khác màu là: </a:t>
                </a:r>
                <a14:m>
                  <m:oMath xmlns:m="http://schemas.openxmlformats.org/officeDocument/2006/math">
                    <m:r>
                      <a:rPr lang="vi-VN" sz="5000" i="1">
                        <a:latin typeface="Cambria Math" panose="02040503050406030204" pitchFamily="18" charset="0"/>
                      </a:rPr>
                      <m:t>5.7=35</m:t>
                    </m:r>
                  </m:oMath>
                </a14:m>
                <a:r>
                  <a:rPr lang="vi-VN" sz="5000" dirty="0">
                    <a:latin typeface="Tomaho"/>
                  </a:rPr>
                  <a:t> (cách).</a:t>
                </a:r>
              </a:p>
            </p:txBody>
          </p:sp>
        </mc:Choice>
        <mc:Fallback xmlns="">
          <p:sp>
            <p:nvSpPr>
              <p:cNvPr id="24" name="TextBox 23">
                <a:extLst>
                  <a:ext uri="{FF2B5EF4-FFF2-40B4-BE49-F238E27FC236}">
                    <a16:creationId xmlns:a16="http://schemas.microsoft.com/office/drawing/2014/main" id="{96536E41-D857-4AE2-B6EF-F587AF4C5F94}"/>
                  </a:ext>
                </a:extLst>
              </p:cNvPr>
              <p:cNvSpPr txBox="1">
                <a:spLocks noRot="1" noChangeAspect="1" noMove="1" noResize="1" noEditPoints="1" noAdjustHandles="1" noChangeArrowheads="1" noChangeShapeType="1" noTextEdit="1"/>
              </p:cNvSpPr>
              <p:nvPr/>
            </p:nvSpPr>
            <p:spPr>
              <a:xfrm>
                <a:off x="762000" y="6096000"/>
                <a:ext cx="23622000" cy="3433569"/>
              </a:xfrm>
              <a:prstGeom prst="rect">
                <a:avLst/>
              </a:prstGeom>
              <a:blipFill>
                <a:blip r:embed="rId4"/>
                <a:stretch>
                  <a:fillRect l="-1239" b="-9059"/>
                </a:stretch>
              </a:blipFill>
            </p:spPr>
            <p:txBody>
              <a:bodyPr/>
              <a:lstStyle/>
              <a:p>
                <a:r>
                  <a:rPr lang="en-US">
                    <a:noFill/>
                  </a:rPr>
                  <a:t> </a:t>
                </a:r>
              </a:p>
            </p:txBody>
          </p:sp>
        </mc:Fallback>
      </mc:AlternateContent>
    </p:spTree>
    <p:extLst>
      <p:ext uri="{BB962C8B-B14F-4D97-AF65-F5344CB8AC3E}">
        <p14:creationId xmlns:p14="http://schemas.microsoft.com/office/powerpoint/2010/main" val="1112018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left)">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ipe(left)">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ipe(left)">
                                      <p:cBhvr>
                                        <p:cTn id="2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1905000"/>
            <a:ext cx="23665149" cy="4724400"/>
            <a:chOff x="304800" y="2971797"/>
            <a:chExt cx="23665149" cy="4724400"/>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57200" y="3047999"/>
              <a:ext cx="23512749" cy="464819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vi-VN" sz="4800" dirty="0">
                <a:solidFill>
                  <a:schemeClr val="tx1"/>
                </a:solidFill>
                <a:latin typeface="Tomaho"/>
              </a:endParaRP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8.10</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573194" y="6705600"/>
            <a:ext cx="23506006" cy="6629400"/>
            <a:chOff x="1222851" y="5331408"/>
            <a:chExt cx="23580257" cy="5003820"/>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03954"/>
              <a:ext cx="23542037" cy="483127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B24EF469-8D17-4A51-BE9A-4787C383B3DD}"/>
                  </a:ext>
                </a:extLst>
              </p:cNvPr>
              <p:cNvSpPr txBox="1"/>
              <p:nvPr/>
            </p:nvSpPr>
            <p:spPr>
              <a:xfrm>
                <a:off x="762000" y="7010400"/>
                <a:ext cx="22936200" cy="6289479"/>
              </a:xfrm>
              <a:prstGeom prst="rect">
                <a:avLst/>
              </a:prstGeom>
              <a:noFill/>
            </p:spPr>
            <p:txBody>
              <a:bodyPr wrap="square" rtlCol="0">
                <a:spAutoFit/>
              </a:bodyPr>
              <a:lstStyle/>
              <a:p>
                <a:endParaRPr lang="vi-VN" sz="5000" dirty="0">
                  <a:latin typeface="Tomaho"/>
                </a:endParaRPr>
              </a:p>
              <a:p>
                <a:r>
                  <a:rPr lang="vi-VN" sz="5000" dirty="0">
                    <a:latin typeface="Tomaho"/>
                  </a:rPr>
                  <a:t>a) Mỗi cách chọn </a:t>
                </a:r>
                <a14:m>
                  <m:oMath xmlns:m="http://schemas.openxmlformats.org/officeDocument/2006/math">
                    <m:r>
                      <a:rPr lang="vi-VN" sz="5000" i="1">
                        <a:latin typeface="Cambria Math" panose="02040503050406030204" pitchFamily="18" charset="0"/>
                      </a:rPr>
                      <m:t>4</m:t>
                    </m:r>
                  </m:oMath>
                </a14:m>
                <a:r>
                  <a:rPr lang="vi-VN" sz="5000" dirty="0">
                    <a:latin typeface="Tomaho"/>
                  </a:rPr>
                  <a:t> bạn nam từ </a:t>
                </a:r>
                <a14:m>
                  <m:oMath xmlns:m="http://schemas.openxmlformats.org/officeDocument/2006/math">
                    <m:r>
                      <a:rPr lang="vi-VN" sz="5000" i="1">
                        <a:latin typeface="Cambria Math" panose="02040503050406030204" pitchFamily="18" charset="0"/>
                      </a:rPr>
                      <m:t>10</m:t>
                    </m:r>
                  </m:oMath>
                </a14:m>
                <a:r>
                  <a:rPr lang="vi-VN" sz="5000" dirty="0">
                    <a:latin typeface="Tomaho"/>
                  </a:rPr>
                  <a:t> bạn nam là một tổ hợp chập </a:t>
                </a:r>
                <a14:m>
                  <m:oMath xmlns:m="http://schemas.openxmlformats.org/officeDocument/2006/math">
                    <m:r>
                      <a:rPr lang="vi-VN" sz="5000" i="1">
                        <a:latin typeface="Cambria Math" panose="02040503050406030204" pitchFamily="18" charset="0"/>
                      </a:rPr>
                      <m:t>4</m:t>
                    </m:r>
                  </m:oMath>
                </a14:m>
                <a:r>
                  <a:rPr lang="vi-VN" sz="5000" dirty="0">
                    <a:latin typeface="Tomaho"/>
                  </a:rPr>
                  <a:t> của </a:t>
                </a:r>
                <a14:m>
                  <m:oMath xmlns:m="http://schemas.openxmlformats.org/officeDocument/2006/math">
                    <m:r>
                      <a:rPr lang="vi-VN" sz="5000" i="1">
                        <a:latin typeface="Cambria Math" panose="02040503050406030204" pitchFamily="18" charset="0"/>
                      </a:rPr>
                      <m:t>10</m:t>
                    </m:r>
                  </m:oMath>
                </a14:m>
                <a:r>
                  <a:rPr lang="vi-VN" sz="5000" dirty="0">
                    <a:latin typeface="Tomaho"/>
                  </a:rPr>
                  <a:t>.</a:t>
                </a:r>
              </a:p>
              <a:p>
                <a:r>
                  <a:rPr lang="vi-VN" sz="5000" dirty="0">
                    <a:latin typeface="Tomaho"/>
                  </a:rPr>
                  <a:t>Số cách chọn là: </a:t>
                </a:r>
                <a14:m>
                  <m:oMath xmlns:m="http://schemas.openxmlformats.org/officeDocument/2006/math">
                    <m:sSubSup>
                      <m:sSubSupPr>
                        <m:ctrlPr>
                          <a:rPr lang="vi-VN" sz="5000" i="1">
                            <a:latin typeface="Cambria Math"/>
                          </a:rPr>
                        </m:ctrlPr>
                      </m:sSubSupPr>
                      <m:e>
                        <m:r>
                          <a:rPr lang="vi-VN" sz="5000" i="1">
                            <a:latin typeface="Cambria Math" panose="02040503050406030204" pitchFamily="18" charset="0"/>
                          </a:rPr>
                          <m:t>𝐶</m:t>
                        </m:r>
                      </m:e>
                      <m:sub>
                        <m:r>
                          <a:rPr lang="vi-VN" sz="5000" i="1">
                            <a:latin typeface="Cambria Math" panose="02040503050406030204" pitchFamily="18" charset="0"/>
                          </a:rPr>
                          <m:t>10</m:t>
                        </m:r>
                      </m:sub>
                      <m:sup>
                        <m:r>
                          <a:rPr lang="vi-VN" sz="5000" i="1">
                            <a:latin typeface="Cambria Math" panose="02040503050406030204" pitchFamily="18" charset="0"/>
                          </a:rPr>
                          <m:t>4</m:t>
                        </m:r>
                      </m:sup>
                    </m:sSubSup>
                    <m:r>
                      <a:rPr lang="vi-VN" sz="5000" i="1">
                        <a:latin typeface="Cambria Math" panose="02040503050406030204" pitchFamily="18" charset="0"/>
                      </a:rPr>
                      <m:t>=210</m:t>
                    </m:r>
                  </m:oMath>
                </a14:m>
                <a:r>
                  <a:rPr lang="vi-VN" sz="5000" dirty="0">
                    <a:latin typeface="Tomaho"/>
                  </a:rPr>
                  <a:t> (cách).</a:t>
                </a:r>
              </a:p>
              <a:p>
                <a:r>
                  <a:rPr lang="vi-VN" sz="5000" dirty="0">
                    <a:latin typeface="Tomaho"/>
                  </a:rPr>
                  <a:t>b) Mỗi cách chọn </a:t>
                </a:r>
                <a14:m>
                  <m:oMath xmlns:m="http://schemas.openxmlformats.org/officeDocument/2006/math">
                    <m:r>
                      <a:rPr lang="vi-VN" sz="5000" i="1">
                        <a:latin typeface="Cambria Math" panose="02040503050406030204" pitchFamily="18" charset="0"/>
                      </a:rPr>
                      <m:t>4</m:t>
                    </m:r>
                  </m:oMath>
                </a14:m>
                <a:r>
                  <a:rPr lang="vi-VN" sz="5000" dirty="0">
                    <a:latin typeface="Tomaho"/>
                  </a:rPr>
                  <a:t> bạn không phân biệt nam, nữ là một tổ hợp chập </a:t>
                </a:r>
                <a14:m>
                  <m:oMath xmlns:m="http://schemas.openxmlformats.org/officeDocument/2006/math">
                    <m:r>
                      <a:rPr lang="vi-VN" sz="5000" i="1">
                        <a:latin typeface="Cambria Math" panose="02040503050406030204" pitchFamily="18" charset="0"/>
                      </a:rPr>
                      <m:t>4</m:t>
                    </m:r>
                  </m:oMath>
                </a14:m>
                <a:r>
                  <a:rPr lang="vi-VN" sz="5000" dirty="0">
                    <a:latin typeface="Tomaho"/>
                  </a:rPr>
                  <a:t> của </a:t>
                </a:r>
                <a14:m>
                  <m:oMath xmlns:m="http://schemas.openxmlformats.org/officeDocument/2006/math">
                    <m:r>
                      <a:rPr lang="vi-VN" sz="5000" i="1">
                        <a:latin typeface="Cambria Math" panose="02040503050406030204" pitchFamily="18" charset="0"/>
                      </a:rPr>
                      <m:t>17</m:t>
                    </m:r>
                  </m:oMath>
                </a14:m>
                <a:r>
                  <a:rPr lang="vi-VN" sz="5000" dirty="0">
                    <a:latin typeface="Tomaho"/>
                  </a:rPr>
                  <a:t>.</a:t>
                </a:r>
              </a:p>
              <a:p>
                <a:r>
                  <a:rPr lang="vi-VN" sz="5000" dirty="0">
                    <a:latin typeface="Tomaho"/>
                  </a:rPr>
                  <a:t>Số cách chọn là: </a:t>
                </a:r>
                <a14:m>
                  <m:oMath xmlns:m="http://schemas.openxmlformats.org/officeDocument/2006/math">
                    <m:sSubSup>
                      <m:sSubSupPr>
                        <m:ctrlPr>
                          <a:rPr lang="vi-VN" sz="5000" i="1">
                            <a:latin typeface="Cambria Math"/>
                          </a:rPr>
                        </m:ctrlPr>
                      </m:sSubSupPr>
                      <m:e>
                        <m:r>
                          <a:rPr lang="vi-VN" sz="5000" i="1">
                            <a:latin typeface="Cambria Math" panose="02040503050406030204" pitchFamily="18" charset="0"/>
                          </a:rPr>
                          <m:t>𝐶</m:t>
                        </m:r>
                      </m:e>
                      <m:sub>
                        <m:r>
                          <a:rPr lang="vi-VN" sz="5000" i="1">
                            <a:latin typeface="Cambria Math" panose="02040503050406030204" pitchFamily="18" charset="0"/>
                          </a:rPr>
                          <m:t>17</m:t>
                        </m:r>
                      </m:sub>
                      <m:sup>
                        <m:r>
                          <a:rPr lang="vi-VN" sz="5000" i="1">
                            <a:latin typeface="Cambria Math" panose="02040503050406030204" pitchFamily="18" charset="0"/>
                          </a:rPr>
                          <m:t>4</m:t>
                        </m:r>
                      </m:sup>
                    </m:sSubSup>
                    <m:r>
                      <a:rPr lang="vi-VN" sz="5000" i="1">
                        <a:latin typeface="Cambria Math" panose="02040503050406030204" pitchFamily="18" charset="0"/>
                      </a:rPr>
                      <m:t>=2380</m:t>
                    </m:r>
                  </m:oMath>
                </a14:m>
                <a:r>
                  <a:rPr lang="vi-VN" sz="5000" dirty="0">
                    <a:latin typeface="Tomaho"/>
                  </a:rPr>
                  <a:t> (cách).</a:t>
                </a:r>
              </a:p>
              <a:p>
                <a:r>
                  <a:rPr lang="vi-VN" sz="5000" dirty="0">
                    <a:latin typeface="Tomaho"/>
                  </a:rPr>
                  <a:t>c) Số cách chọn </a:t>
                </a:r>
                <a14:m>
                  <m:oMath xmlns:m="http://schemas.openxmlformats.org/officeDocument/2006/math">
                    <m:r>
                      <a:rPr lang="vi-VN" sz="5000" i="1">
                        <a:latin typeface="Cambria Math" panose="02040503050406030204" pitchFamily="18" charset="0"/>
                      </a:rPr>
                      <m:t>2</m:t>
                    </m:r>
                  </m:oMath>
                </a14:m>
                <a:r>
                  <a:rPr lang="vi-VN" sz="5000" dirty="0">
                    <a:latin typeface="Tomaho"/>
                  </a:rPr>
                  <a:t> bạn nam từ </a:t>
                </a:r>
                <a14:m>
                  <m:oMath xmlns:m="http://schemas.openxmlformats.org/officeDocument/2006/math">
                    <m:r>
                      <a:rPr lang="vi-VN" sz="5000" i="1">
                        <a:latin typeface="Cambria Math" panose="02040503050406030204" pitchFamily="18" charset="0"/>
                      </a:rPr>
                      <m:t>10</m:t>
                    </m:r>
                  </m:oMath>
                </a14:m>
                <a:r>
                  <a:rPr lang="vi-VN" sz="5000" dirty="0">
                    <a:latin typeface="Tomaho"/>
                  </a:rPr>
                  <a:t> bạn nam là </a:t>
                </a:r>
                <a14:m>
                  <m:oMath xmlns:m="http://schemas.openxmlformats.org/officeDocument/2006/math">
                    <m:sSubSup>
                      <m:sSubSupPr>
                        <m:ctrlPr>
                          <a:rPr lang="vi-VN" sz="5000" i="1">
                            <a:latin typeface="Cambria Math"/>
                          </a:rPr>
                        </m:ctrlPr>
                      </m:sSubSupPr>
                      <m:e>
                        <m:r>
                          <a:rPr lang="vi-VN" sz="5000" i="1">
                            <a:latin typeface="Cambria Math" panose="02040503050406030204" pitchFamily="18" charset="0"/>
                          </a:rPr>
                          <m:t>𝐶</m:t>
                        </m:r>
                      </m:e>
                      <m:sub>
                        <m:r>
                          <a:rPr lang="vi-VN" sz="5000" i="1">
                            <a:latin typeface="Cambria Math" panose="02040503050406030204" pitchFamily="18" charset="0"/>
                          </a:rPr>
                          <m:t>10</m:t>
                        </m:r>
                      </m:sub>
                      <m:sup>
                        <m:r>
                          <a:rPr lang="vi-VN" sz="5000" i="1">
                            <a:latin typeface="Cambria Math" panose="02040503050406030204" pitchFamily="18" charset="0"/>
                          </a:rPr>
                          <m:t>2</m:t>
                        </m:r>
                      </m:sup>
                    </m:sSubSup>
                    <m:r>
                      <a:rPr lang="vi-VN" sz="5000" i="1">
                        <a:latin typeface="Cambria Math" panose="02040503050406030204" pitchFamily="18" charset="0"/>
                      </a:rPr>
                      <m:t>=45</m:t>
                    </m:r>
                  </m:oMath>
                </a14:m>
                <a:r>
                  <a:rPr lang="vi-VN" sz="5000" dirty="0">
                    <a:latin typeface="Tomaho"/>
                  </a:rPr>
                  <a:t> (cách).</a:t>
                </a:r>
              </a:p>
              <a:p>
                <a:r>
                  <a:rPr lang="vi-VN" sz="5000" dirty="0">
                    <a:latin typeface="Tomaho"/>
                  </a:rPr>
                  <a:t>Ứng với mỗi cách chọn </a:t>
                </a:r>
                <a14:m>
                  <m:oMath xmlns:m="http://schemas.openxmlformats.org/officeDocument/2006/math">
                    <m:r>
                      <a:rPr lang="vi-VN" sz="5000" i="1">
                        <a:latin typeface="Cambria Math" panose="02040503050406030204" pitchFamily="18" charset="0"/>
                      </a:rPr>
                      <m:t>2</m:t>
                    </m:r>
                  </m:oMath>
                </a14:m>
                <a:r>
                  <a:rPr lang="vi-VN" sz="5000" dirty="0">
                    <a:latin typeface="Tomaho"/>
                  </a:rPr>
                  <a:t> bạn nam, số cách chọn </a:t>
                </a:r>
                <a14:m>
                  <m:oMath xmlns:m="http://schemas.openxmlformats.org/officeDocument/2006/math">
                    <m:r>
                      <a:rPr lang="vi-VN" sz="5000" i="1">
                        <a:latin typeface="Cambria Math" panose="02040503050406030204" pitchFamily="18" charset="0"/>
                      </a:rPr>
                      <m:t>2</m:t>
                    </m:r>
                  </m:oMath>
                </a14:m>
                <a:r>
                  <a:rPr lang="vi-VN" sz="5000" dirty="0">
                    <a:latin typeface="Tomaho"/>
                  </a:rPr>
                  <a:t> bạn nữ từ </a:t>
                </a:r>
                <a14:m>
                  <m:oMath xmlns:m="http://schemas.openxmlformats.org/officeDocument/2006/math">
                    <m:r>
                      <a:rPr lang="vi-VN" sz="5000" i="1">
                        <a:latin typeface="Cambria Math" panose="02040503050406030204" pitchFamily="18" charset="0"/>
                      </a:rPr>
                      <m:t>7</m:t>
                    </m:r>
                  </m:oMath>
                </a14:m>
                <a:r>
                  <a:rPr lang="vi-VN" sz="5000" dirty="0">
                    <a:latin typeface="Tomaho"/>
                  </a:rPr>
                  <a:t> nữ là </a:t>
                </a:r>
                <a14:m>
                  <m:oMath xmlns:m="http://schemas.openxmlformats.org/officeDocument/2006/math">
                    <m:sSubSup>
                      <m:sSubSupPr>
                        <m:ctrlPr>
                          <a:rPr lang="vi-VN" sz="5000" i="1">
                            <a:latin typeface="Cambria Math"/>
                          </a:rPr>
                        </m:ctrlPr>
                      </m:sSubSupPr>
                      <m:e>
                        <m:r>
                          <a:rPr lang="vi-VN" sz="5000" i="1">
                            <a:latin typeface="Cambria Math" panose="02040503050406030204" pitchFamily="18" charset="0"/>
                          </a:rPr>
                          <m:t>𝐶</m:t>
                        </m:r>
                      </m:e>
                      <m:sub>
                        <m:r>
                          <a:rPr lang="vi-VN" sz="5000" i="1">
                            <a:latin typeface="Cambria Math" panose="02040503050406030204" pitchFamily="18" charset="0"/>
                          </a:rPr>
                          <m:t>7</m:t>
                        </m:r>
                      </m:sub>
                      <m:sup>
                        <m:r>
                          <a:rPr lang="vi-VN" sz="5000" i="1">
                            <a:latin typeface="Cambria Math" panose="02040503050406030204" pitchFamily="18" charset="0"/>
                          </a:rPr>
                          <m:t>2</m:t>
                        </m:r>
                      </m:sup>
                    </m:sSubSup>
                    <m:r>
                      <a:rPr lang="vi-VN" sz="5000" i="1">
                        <a:latin typeface="Cambria Math" panose="02040503050406030204" pitchFamily="18" charset="0"/>
                      </a:rPr>
                      <m:t>=21</m:t>
                    </m:r>
                  </m:oMath>
                </a14:m>
                <a:r>
                  <a:rPr lang="vi-VN" sz="5000" dirty="0">
                    <a:latin typeface="Tomaho"/>
                  </a:rPr>
                  <a:t> (cách).</a:t>
                </a:r>
              </a:p>
              <a:p>
                <a:r>
                  <a:rPr lang="vi-VN" sz="5000" dirty="0">
                    <a:latin typeface="Tomaho"/>
                  </a:rPr>
                  <a:t>Vậy số cách chọn </a:t>
                </a:r>
                <a14:m>
                  <m:oMath xmlns:m="http://schemas.openxmlformats.org/officeDocument/2006/math">
                    <m:r>
                      <a:rPr lang="vi-VN" sz="5000" i="1">
                        <a:latin typeface="Cambria Math" panose="02040503050406030204" pitchFamily="18" charset="0"/>
                      </a:rPr>
                      <m:t>2</m:t>
                    </m:r>
                  </m:oMath>
                </a14:m>
                <a:r>
                  <a:rPr lang="vi-VN" sz="5000" dirty="0">
                    <a:latin typeface="Tomaho"/>
                  </a:rPr>
                  <a:t> bạn nam và </a:t>
                </a:r>
                <a14:m>
                  <m:oMath xmlns:m="http://schemas.openxmlformats.org/officeDocument/2006/math">
                    <m:r>
                      <a:rPr lang="vi-VN" sz="5000" i="1">
                        <a:latin typeface="Cambria Math" panose="02040503050406030204" pitchFamily="18" charset="0"/>
                      </a:rPr>
                      <m:t>2</m:t>
                    </m:r>
                  </m:oMath>
                </a14:m>
                <a:r>
                  <a:rPr lang="vi-VN" sz="5000" dirty="0">
                    <a:latin typeface="Tomaho"/>
                  </a:rPr>
                  <a:t> bạn nữ là: </a:t>
                </a:r>
                <a14:m>
                  <m:oMath xmlns:m="http://schemas.openxmlformats.org/officeDocument/2006/math">
                    <m:r>
                      <a:rPr lang="vi-VN" sz="5000" i="1">
                        <a:latin typeface="Cambria Math" panose="02040503050406030204" pitchFamily="18" charset="0"/>
                      </a:rPr>
                      <m:t>21.45=945</m:t>
                    </m:r>
                  </m:oMath>
                </a14:m>
                <a:r>
                  <a:rPr lang="vi-VN" sz="5000" dirty="0">
                    <a:latin typeface="Tomaho"/>
                  </a:rPr>
                  <a:t> (cách).</a:t>
                </a:r>
              </a:p>
            </p:txBody>
          </p:sp>
        </mc:Choice>
        <mc:Fallback xmlns="">
          <p:sp>
            <p:nvSpPr>
              <p:cNvPr id="18" name="TextBox 17">
                <a:extLst>
                  <a:ext uri="{FF2B5EF4-FFF2-40B4-BE49-F238E27FC236}">
                    <a16:creationId xmlns:a16="http://schemas.microsoft.com/office/drawing/2014/main" id="{B24EF469-8D17-4A51-BE9A-4787C383B3DD}"/>
                  </a:ext>
                </a:extLst>
              </p:cNvPr>
              <p:cNvSpPr txBox="1">
                <a:spLocks noRot="1" noChangeAspect="1" noMove="1" noResize="1" noEditPoints="1" noAdjustHandles="1" noChangeArrowheads="1" noChangeShapeType="1" noTextEdit="1"/>
              </p:cNvSpPr>
              <p:nvPr/>
            </p:nvSpPr>
            <p:spPr>
              <a:xfrm>
                <a:off x="762000" y="7010400"/>
                <a:ext cx="22936200" cy="6289479"/>
              </a:xfrm>
              <a:prstGeom prst="rect">
                <a:avLst/>
              </a:prstGeom>
              <a:blipFill>
                <a:blip r:embed="rId3"/>
                <a:stretch>
                  <a:fillRect l="-1276" b="-44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1F0CAC4D-D927-4F12-AB81-15B62BF9843F}"/>
                  </a:ext>
                </a:extLst>
              </p:cNvPr>
              <p:cNvSpPr txBox="1"/>
              <p:nvPr/>
            </p:nvSpPr>
            <p:spPr>
              <a:xfrm>
                <a:off x="554665" y="1701210"/>
                <a:ext cx="22936200" cy="4939814"/>
              </a:xfrm>
              <a:prstGeom prst="rect">
                <a:avLst/>
              </a:prstGeom>
              <a:noFill/>
            </p:spPr>
            <p:txBody>
              <a:bodyPr wrap="square" rtlCol="0">
                <a:spAutoFit/>
              </a:bodyPr>
              <a:lstStyle/>
              <a:p>
                <a:endParaRPr lang="vi-VN" sz="5000" dirty="0">
                  <a:latin typeface="Tomaho"/>
                </a:endParaRPr>
              </a:p>
              <a:p>
                <a:pPr>
                  <a:spcAft>
                    <a:spcPts val="600"/>
                  </a:spcAft>
                </a:pPr>
                <a:r>
                  <a:rPr lang="vi-VN" sz="5000" dirty="0">
                    <a:latin typeface="Tomaho"/>
                  </a:rPr>
                  <a:t>Một câu lạc bộ cờ vua có </a:t>
                </a:r>
                <a14:m>
                  <m:oMath xmlns:m="http://schemas.openxmlformats.org/officeDocument/2006/math">
                    <m:r>
                      <a:rPr lang="vi-VN" sz="5000" i="1">
                        <a:latin typeface="Cambria Math" panose="02040503050406030204" pitchFamily="18" charset="0"/>
                      </a:rPr>
                      <m:t>10</m:t>
                    </m:r>
                  </m:oMath>
                </a14:m>
                <a:r>
                  <a:rPr lang="vi-VN" sz="5000" dirty="0">
                    <a:latin typeface="Tomaho"/>
                  </a:rPr>
                  <a:t> bạn nam và </a:t>
                </a:r>
                <a14:m>
                  <m:oMath xmlns:m="http://schemas.openxmlformats.org/officeDocument/2006/math">
                    <m:r>
                      <a:rPr lang="vi-VN" sz="5000" i="1">
                        <a:latin typeface="Cambria Math" panose="02040503050406030204" pitchFamily="18" charset="0"/>
                      </a:rPr>
                      <m:t>7</m:t>
                    </m:r>
                  </m:oMath>
                </a14:m>
                <a:r>
                  <a:rPr lang="vi-VN" sz="5000" dirty="0">
                    <a:latin typeface="Tomaho"/>
                  </a:rPr>
                  <a:t> bạn nữ. Huấn luyện viên muốn chọn </a:t>
                </a:r>
                <a14:m>
                  <m:oMath xmlns:m="http://schemas.openxmlformats.org/officeDocument/2006/math">
                    <m:r>
                      <a:rPr lang="vi-VN" sz="5000" i="1">
                        <a:latin typeface="Cambria Math" panose="02040503050406030204" pitchFamily="18" charset="0"/>
                      </a:rPr>
                      <m:t>4</m:t>
                    </m:r>
                  </m:oMath>
                </a14:m>
                <a:r>
                  <a:rPr lang="vi-VN" sz="5000" dirty="0">
                    <a:latin typeface="Tomaho"/>
                  </a:rPr>
                  <a:t> bạn đi thi đấu cờ vua.</a:t>
                </a:r>
              </a:p>
              <a:p>
                <a:pPr>
                  <a:spcAft>
                    <a:spcPts val="600"/>
                  </a:spcAft>
                </a:pPr>
                <a:r>
                  <a:rPr lang="vi-VN" sz="5000" dirty="0">
                    <a:solidFill>
                      <a:srgbClr val="000000"/>
                    </a:solidFill>
                    <a:latin typeface="Tomaho"/>
                    <a:ea typeface="Arial" panose="020B0604020202020204" pitchFamily="34" charset="0"/>
                    <a:cs typeface="Times New Roman" panose="02020603050405020304" pitchFamily="18" charset="0"/>
                  </a:rPr>
                  <a:t>a) Có bao nhiêu cách chọn </a:t>
                </a:r>
                <a14:m>
                  <m:oMath xmlns:m="http://schemas.openxmlformats.org/officeDocument/2006/math">
                    <m:r>
                      <a:rPr lang="vi-VN" sz="5000" i="1">
                        <a:solidFill>
                          <a:srgbClr val="000000"/>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5000" dirty="0">
                    <a:solidFill>
                      <a:srgbClr val="000000"/>
                    </a:solidFill>
                    <a:latin typeface="Tomaho"/>
                    <a:ea typeface="Arial" panose="020B0604020202020204" pitchFamily="34" charset="0"/>
                    <a:cs typeface="Times New Roman" panose="02020603050405020304" pitchFamily="18" charset="0"/>
                  </a:rPr>
                  <a:t> bạn nam?</a:t>
                </a:r>
                <a:endParaRPr lang="vi-VN" sz="5000" dirty="0">
                  <a:latin typeface="Tomaho"/>
                  <a:ea typeface="Arial" panose="020B0604020202020204" pitchFamily="34" charset="0"/>
                  <a:cs typeface="Times New Roman" panose="02020603050405020304" pitchFamily="18" charset="0"/>
                </a:endParaRPr>
              </a:p>
              <a:p>
                <a:pPr>
                  <a:spcAft>
                    <a:spcPts val="600"/>
                  </a:spcAft>
                </a:pPr>
                <a:r>
                  <a:rPr lang="vi-VN" sz="5000" dirty="0">
                    <a:solidFill>
                      <a:srgbClr val="000000"/>
                    </a:solidFill>
                    <a:latin typeface="Tomaho"/>
                    <a:ea typeface="Arial" panose="020B0604020202020204" pitchFamily="34" charset="0"/>
                    <a:cs typeface="Times New Roman" panose="02020603050405020304" pitchFamily="18" charset="0"/>
                  </a:rPr>
                  <a:t>b) Có bao nhiêu cách chọn </a:t>
                </a:r>
                <a14:m>
                  <m:oMath xmlns:m="http://schemas.openxmlformats.org/officeDocument/2006/math">
                    <m:r>
                      <a:rPr lang="vi-VN" sz="5000" i="1">
                        <a:solidFill>
                          <a:srgbClr val="000000"/>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5000" dirty="0">
                    <a:solidFill>
                      <a:srgbClr val="000000"/>
                    </a:solidFill>
                    <a:latin typeface="Tomaho"/>
                    <a:ea typeface="Arial" panose="020B0604020202020204" pitchFamily="34" charset="0"/>
                    <a:cs typeface="Times New Roman" panose="02020603050405020304" pitchFamily="18" charset="0"/>
                  </a:rPr>
                  <a:t> bạn không phân biệt nam, nữ?</a:t>
                </a:r>
              </a:p>
              <a:p>
                <a:pPr>
                  <a:spcAft>
                    <a:spcPts val="600"/>
                  </a:spcAft>
                </a:pPr>
                <a:r>
                  <a:rPr lang="vi-VN" sz="5000" dirty="0">
                    <a:solidFill>
                      <a:srgbClr val="000000"/>
                    </a:solidFill>
                    <a:latin typeface="Tomaho"/>
                    <a:ea typeface="Arial" panose="020B0604020202020204" pitchFamily="34" charset="0"/>
                    <a:cs typeface="Times New Roman" panose="02020603050405020304" pitchFamily="18" charset="0"/>
                  </a:rPr>
                  <a:t>c) Có bao nhiêu cách chọn </a:t>
                </a:r>
                <a14:m>
                  <m:oMath xmlns:m="http://schemas.openxmlformats.org/officeDocument/2006/math">
                    <m:r>
                      <a:rPr lang="vi-VN" sz="5000" i="1">
                        <a:solidFill>
                          <a:srgbClr val="000000"/>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5000" dirty="0">
                    <a:solidFill>
                      <a:srgbClr val="000000"/>
                    </a:solidFill>
                    <a:latin typeface="Tomaho"/>
                    <a:ea typeface="Arial" panose="020B0604020202020204" pitchFamily="34" charset="0"/>
                    <a:cs typeface="Times New Roman" panose="02020603050405020304" pitchFamily="18" charset="0"/>
                  </a:rPr>
                  <a:t> bạn, trong đó có </a:t>
                </a:r>
                <a14:m>
                  <m:oMath xmlns:m="http://schemas.openxmlformats.org/officeDocument/2006/math">
                    <m:r>
                      <a:rPr lang="vi-VN" sz="5000" i="1">
                        <a:solidFill>
                          <a:srgbClr val="000000"/>
                        </a:solidFill>
                        <a:latin typeface="Cambria Math" panose="02040503050406030204" pitchFamily="18" charset="0"/>
                        <a:ea typeface="Arial" panose="020B0604020202020204" pitchFamily="34" charset="0"/>
                        <a:cs typeface="Times New Roman" panose="02020603050405020304" pitchFamily="18" charset="0"/>
                      </a:rPr>
                      <m:t>2</m:t>
                    </m:r>
                  </m:oMath>
                </a14:m>
                <a:r>
                  <a:rPr lang="vi-VN" sz="5000" dirty="0">
                    <a:solidFill>
                      <a:srgbClr val="000000"/>
                    </a:solidFill>
                    <a:latin typeface="Tomaho"/>
                    <a:ea typeface="Arial" panose="020B0604020202020204" pitchFamily="34" charset="0"/>
                    <a:cs typeface="Times New Roman" panose="02020603050405020304" pitchFamily="18" charset="0"/>
                  </a:rPr>
                  <a:t> bạn nam và </a:t>
                </a:r>
                <a14:m>
                  <m:oMath xmlns:m="http://schemas.openxmlformats.org/officeDocument/2006/math">
                    <m:r>
                      <a:rPr lang="vi-VN" sz="5000" i="1">
                        <a:solidFill>
                          <a:srgbClr val="000000"/>
                        </a:solidFill>
                        <a:latin typeface="Cambria Math" panose="02040503050406030204" pitchFamily="18" charset="0"/>
                        <a:ea typeface="Arial" panose="020B0604020202020204" pitchFamily="34" charset="0"/>
                        <a:cs typeface="Times New Roman" panose="02020603050405020304" pitchFamily="18" charset="0"/>
                      </a:rPr>
                      <m:t>2</m:t>
                    </m:r>
                  </m:oMath>
                </a14:m>
                <a:r>
                  <a:rPr lang="vi-VN" sz="5000" dirty="0">
                    <a:solidFill>
                      <a:srgbClr val="000000"/>
                    </a:solidFill>
                    <a:latin typeface="Tomaho"/>
                    <a:ea typeface="Arial" panose="020B0604020202020204" pitchFamily="34" charset="0"/>
                    <a:cs typeface="Times New Roman" panose="02020603050405020304" pitchFamily="18" charset="0"/>
                  </a:rPr>
                  <a:t> bạn nữ?</a:t>
                </a:r>
                <a:endParaRPr lang="vi-VN" sz="5000" dirty="0">
                  <a:latin typeface="Tomaho"/>
                  <a:ea typeface="Arial" panose="020B06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1F0CAC4D-D927-4F12-AB81-15B62BF9843F}"/>
                  </a:ext>
                </a:extLst>
              </p:cNvPr>
              <p:cNvSpPr txBox="1">
                <a:spLocks noRot="1" noChangeAspect="1" noMove="1" noResize="1" noEditPoints="1" noAdjustHandles="1" noChangeArrowheads="1" noChangeShapeType="1" noTextEdit="1"/>
              </p:cNvSpPr>
              <p:nvPr/>
            </p:nvSpPr>
            <p:spPr>
              <a:xfrm>
                <a:off x="554665" y="1701210"/>
                <a:ext cx="22936200" cy="4939814"/>
              </a:xfrm>
              <a:prstGeom prst="rect">
                <a:avLst/>
              </a:prstGeom>
              <a:blipFill>
                <a:blip r:embed="rId4"/>
                <a:stretch>
                  <a:fillRect l="-1276" r="-1223" b="-6049"/>
                </a:stretch>
              </a:blipFill>
            </p:spPr>
            <p:txBody>
              <a:bodyPr/>
              <a:lstStyle/>
              <a:p>
                <a:r>
                  <a:rPr lang="vi-VN">
                    <a:noFill/>
                  </a:rPr>
                  <a:t> </a:t>
                </a:r>
              </a:p>
            </p:txBody>
          </p:sp>
        </mc:Fallback>
      </mc:AlternateContent>
    </p:spTree>
    <p:extLst>
      <p:ext uri="{BB962C8B-B14F-4D97-AF65-F5344CB8AC3E}">
        <p14:creationId xmlns:p14="http://schemas.microsoft.com/office/powerpoint/2010/main" val="35982812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wipe(left)">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wipe(left)">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wipe(left)">
                                      <p:cBhvr>
                                        <p:cTn id="17" dur="500"/>
                                        <p:tgtEl>
                                          <p:spTgt spid="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xEl>
                                              <p:pRg st="4" end="4"/>
                                            </p:txEl>
                                          </p:spTgt>
                                        </p:tgtEl>
                                        <p:attrNameLst>
                                          <p:attrName>style.visibility</p:attrName>
                                        </p:attrNameLst>
                                      </p:cBhvr>
                                      <p:to>
                                        <p:strVal val="visible"/>
                                      </p:to>
                                    </p:set>
                                    <p:animEffect transition="in" filter="wipe(left)">
                                      <p:cBhvr>
                                        <p:cTn id="22" dur="500"/>
                                        <p:tgtEl>
                                          <p:spTgt spid="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wipe(left)">
                                      <p:cBhvr>
                                        <p:cTn id="32" dur="500"/>
                                        <p:tgtEl>
                                          <p:spTgt spid="1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wipe(left)">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wipe(left)">
                                      <p:cBhvr>
                                        <p:cTn id="42" dur="500"/>
                                        <p:tgtEl>
                                          <p:spTgt spid="1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Effect transition="in" filter="wipe(left)">
                                      <p:cBhvr>
                                        <p:cTn id="47" dur="500"/>
                                        <p:tgtEl>
                                          <p:spTgt spid="1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wipe(left)">
                                      <p:cBhvr>
                                        <p:cTn id="52" dur="500"/>
                                        <p:tgtEl>
                                          <p:spTgt spid="1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xEl>
                                              <p:pRg st="6" end="6"/>
                                            </p:txEl>
                                          </p:spTgt>
                                        </p:tgtEl>
                                        <p:attrNameLst>
                                          <p:attrName>style.visibility</p:attrName>
                                        </p:attrNameLst>
                                      </p:cBhvr>
                                      <p:to>
                                        <p:strVal val="visible"/>
                                      </p:to>
                                    </p:set>
                                    <p:animEffect transition="in" filter="wipe(left)">
                                      <p:cBhvr>
                                        <p:cTn id="57" dur="500"/>
                                        <p:tgtEl>
                                          <p:spTgt spid="18">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8">
                                            <p:txEl>
                                              <p:pRg st="7" end="7"/>
                                            </p:txEl>
                                          </p:spTgt>
                                        </p:tgtEl>
                                        <p:attrNameLst>
                                          <p:attrName>style.visibility</p:attrName>
                                        </p:attrNameLst>
                                      </p:cBhvr>
                                      <p:to>
                                        <p:strVal val="visible"/>
                                      </p:to>
                                    </p:set>
                                    <p:animEffect transition="in" filter="wipe(left)">
                                      <p:cBhvr>
                                        <p:cTn id="62"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1905000"/>
            <a:ext cx="23665149" cy="1752600"/>
            <a:chOff x="304800" y="2971797"/>
            <a:chExt cx="23665149" cy="1752600"/>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xmlns="" id="{77A07A8C-0C66-46F5-9492-F3FF15272385}"/>
                    </a:ext>
                  </a:extLst>
                </p:cNvPr>
                <p:cNvSpPr/>
                <p:nvPr/>
              </p:nvSpPr>
              <p:spPr>
                <a:xfrm>
                  <a:off x="457200" y="3047999"/>
                  <a:ext cx="23512749" cy="167639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vi-VN" sz="3600" dirty="0">
                    <a:solidFill>
                      <a:schemeClr val="tx1"/>
                    </a:solidFill>
                    <a:latin typeface="Tomaho"/>
                  </a:endParaRPr>
                </a:p>
                <a:p>
                  <a:pPr>
                    <a:spcAft>
                      <a:spcPts val="600"/>
                    </a:spcAft>
                  </a:pPr>
                  <a:r>
                    <a:rPr lang="vi-VN" sz="4800" dirty="0">
                      <a:solidFill>
                        <a:schemeClr val="tx1"/>
                      </a:solidFill>
                      <a:latin typeface="Tomaho"/>
                    </a:rPr>
                    <a:t>Có bao nhiêu số tự nhiên chia hết cho </a:t>
                  </a:r>
                  <a14:m>
                    <m:oMath xmlns:m="http://schemas.openxmlformats.org/officeDocument/2006/math">
                      <m:r>
                        <a:rPr lang="vi-VN" sz="4800" i="1">
                          <a:solidFill>
                            <a:schemeClr val="tx1"/>
                          </a:solidFill>
                          <a:latin typeface="Cambria Math" panose="02040503050406030204" pitchFamily="18" charset="0"/>
                        </a:rPr>
                        <m:t>5</m:t>
                      </m:r>
                    </m:oMath>
                  </a14:m>
                  <a:r>
                    <a:rPr lang="vi-VN" sz="4800" dirty="0">
                      <a:solidFill>
                        <a:schemeClr val="tx1"/>
                      </a:solidFill>
                      <a:latin typeface="Tomaho"/>
                    </a:rPr>
                    <a:t> mà mỗi số có bốn chữ số khác nhau?</a:t>
                  </a:r>
                  <a:endParaRPr lang="vi-VN" sz="4800" dirty="0">
                    <a:solidFill>
                      <a:schemeClr val="tx1"/>
                    </a:solidFill>
                    <a:effectLst/>
                    <a:latin typeface="Tomaho"/>
                    <a:ea typeface="Arial" panose="020B0604020202020204" pitchFamily="34" charset="0"/>
                    <a:cs typeface="Times New Roman" panose="02020603050405020304" pitchFamily="18" charset="0"/>
                  </a:endParaRP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7999"/>
                  <a:ext cx="23512749" cy="1676398"/>
                </a:xfrm>
                <a:prstGeom prst="roundRect">
                  <a:avLst>
                    <a:gd name="adj" fmla="val 4496"/>
                  </a:avLst>
                </a:prstGeom>
                <a:blipFill>
                  <a:blip r:embed="rId3"/>
                  <a:stretch>
                    <a:fillRect l="-1062" b="-12274"/>
                  </a:stretch>
                </a:blipFill>
                <a:ln>
                  <a:solidFill>
                    <a:srgbClr val="999158"/>
                  </a:solidFill>
                </a:ln>
              </p:spPr>
              <p:txBody>
                <a:bodyPr/>
                <a:lstStyle/>
                <a:p>
                  <a:r>
                    <a:rPr lang="vi-VN">
                      <a:noFill/>
                    </a:rPr>
                    <a:t> </a:t>
                  </a:r>
                </a:p>
              </p:txBody>
            </p:sp>
          </mc:Fallback>
        </mc:AlternateContent>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8.11</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533400" y="3810000"/>
            <a:ext cx="23506006" cy="9525000"/>
            <a:chOff x="1222851" y="5331408"/>
            <a:chExt cx="23580257" cy="7189396"/>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03955"/>
              <a:ext cx="23542037" cy="701684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vi-VN" sz="4800" dirty="0">
                <a:solidFill>
                  <a:schemeClr val="tx1"/>
                </a:solidFill>
                <a:latin typeface="Tomaho"/>
              </a:endParaRPr>
            </a:p>
            <a:p>
              <a:pPr>
                <a:lnSpc>
                  <a:spcPct val="107000"/>
                </a:lnSpc>
                <a:spcAft>
                  <a:spcPts val="600"/>
                </a:spcAft>
              </a:pPr>
              <a:r>
                <a:rPr lang="vi-VN" sz="4800" dirty="0">
                  <a:solidFill>
                    <a:schemeClr val="tx1"/>
                  </a:solidFill>
                  <a:effectLst/>
                  <a:latin typeface="Tomaho"/>
                  <a:ea typeface="Arial" panose="020B0604020202020204" pitchFamily="34" charset="0"/>
                  <a:cs typeface="Times New Roman" panose="02020603050405020304" pitchFamily="18" charset="0"/>
                </a:rPr>
                <a:t>                        </a:t>
              </a:r>
              <a:endParaRPr lang="vi-VN" sz="48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B5E5FF71-C765-4477-BE71-6DE5F73217E4}"/>
                  </a:ext>
                </a:extLst>
              </p:cNvPr>
              <p:cNvSpPr txBox="1"/>
              <p:nvPr/>
            </p:nvSpPr>
            <p:spPr>
              <a:xfrm>
                <a:off x="769088" y="4038600"/>
                <a:ext cx="23622000" cy="9055749"/>
              </a:xfrm>
              <a:prstGeom prst="rect">
                <a:avLst/>
              </a:prstGeom>
              <a:noFill/>
            </p:spPr>
            <p:txBody>
              <a:bodyPr wrap="square" rtlCol="0">
                <a:spAutoFit/>
              </a:bodyPr>
              <a:lstStyle/>
              <a:p>
                <a:endParaRPr lang="vi-VN" sz="4800" dirty="0">
                  <a:latin typeface="Tomaho"/>
                </a:endParaRPr>
              </a:p>
              <a:p>
                <a:pPr>
                  <a:lnSpc>
                    <a:spcPct val="107000"/>
                  </a:lnSpc>
                </a:pPr>
                <a:r>
                  <a:rPr lang="vi-VN" sz="4800" dirty="0">
                    <a:latin typeface="Tomaho"/>
                    <a:ea typeface="Arial" panose="020B0604020202020204" pitchFamily="34" charset="0"/>
                    <a:cs typeface="Times New Roman" panose="02020603050405020304" pitchFamily="18" charset="0"/>
                  </a:rPr>
                  <a:t>Gọi số cần tìm có dạng </a:t>
                </a:r>
                <a14:m>
                  <m:oMath xmlns:m="http://schemas.openxmlformats.org/officeDocument/2006/math">
                    <m:bar>
                      <m:barPr>
                        <m:pos m:val="top"/>
                        <m:ctrlPr>
                          <a:rPr lang="vi-VN" sz="4800" i="1">
                            <a:latin typeface="Cambria Math"/>
                            <a:ea typeface="Arial" panose="020B0604020202020204" pitchFamily="34" charset="0"/>
                            <a:cs typeface="Times New Roman" panose="02020603050405020304" pitchFamily="18" charset="0"/>
                          </a:rPr>
                        </m:ctrlPr>
                      </m:barPr>
                      <m:e>
                        <m:r>
                          <a:rPr lang="vi-VN" sz="4800" i="1">
                            <a:latin typeface="Cambria Math" panose="02040503050406030204" pitchFamily="18" charset="0"/>
                            <a:ea typeface="Arial" panose="020B0604020202020204" pitchFamily="34" charset="0"/>
                            <a:cs typeface="Times New Roman" panose="02020603050405020304" pitchFamily="18" charset="0"/>
                          </a:rPr>
                          <m:t>𝑎𝑏𝑐𝑑</m:t>
                        </m:r>
                      </m:e>
                    </m:bar>
                  </m:oMath>
                </a14:m>
                <a:r>
                  <a:rPr lang="vi-VN" sz="4800" dirty="0">
                    <a:latin typeface="Tomaho"/>
                    <a:ea typeface="Arial" panose="020B0604020202020204" pitchFamily="34" charset="0"/>
                    <a:cs typeface="Times New Roman" panose="02020603050405020304" pitchFamily="18" charset="0"/>
                  </a:rPr>
                  <a:t> trong đó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𝑎</m:t>
                    </m:r>
                    <m:r>
                      <a:rPr lang="vi-VN" sz="4800" i="1">
                        <a:latin typeface="Cambria Math" panose="02040503050406030204" pitchFamily="18" charset="0"/>
                        <a:ea typeface="Arial" panose="020B0604020202020204" pitchFamily="34" charset="0"/>
                        <a:cs typeface="Times New Roman" panose="02020603050405020304" pitchFamily="18" charset="0"/>
                      </a:rPr>
                      <m:t>≠0,</m:t>
                    </m:r>
                    <m:r>
                      <a:rPr lang="vi-VN" sz="4800" i="1">
                        <a:latin typeface="Cambria Math" panose="02040503050406030204" pitchFamily="18" charset="0"/>
                        <a:ea typeface="Arial" panose="020B0604020202020204" pitchFamily="34" charset="0"/>
                        <a:cs typeface="Times New Roman" panose="02020603050405020304" pitchFamily="18" charset="0"/>
                      </a:rPr>
                      <m:t>𝑐</m:t>
                    </m:r>
                    <m:r>
                      <a:rPr lang="vi-VN" sz="4800" i="1">
                        <a:latin typeface="Cambria Math" panose="02040503050406030204" pitchFamily="18" charset="0"/>
                        <a:ea typeface="Arial" panose="020B0604020202020204" pitchFamily="34" charset="0"/>
                        <a:cs typeface="Times New Roman" panose="02020603050405020304" pitchFamily="18" charset="0"/>
                      </a:rPr>
                      <m:t>,</m:t>
                    </m:r>
                    <m:r>
                      <a:rPr lang="vi-VN" sz="4800" i="1">
                        <a:latin typeface="Cambria Math" panose="02040503050406030204" pitchFamily="18" charset="0"/>
                        <a:ea typeface="Arial" panose="020B0604020202020204" pitchFamily="34" charset="0"/>
                        <a:cs typeface="Times New Roman" panose="02020603050405020304" pitchFamily="18" charset="0"/>
                      </a:rPr>
                      <m:t>𝑑</m:t>
                    </m:r>
                    <m:r>
                      <a:rPr lang="vi-VN" sz="4800" i="1">
                        <a:latin typeface="Cambria Math" panose="02040503050406030204" pitchFamily="18" charset="0"/>
                        <a:ea typeface="Arial" panose="020B0604020202020204" pitchFamily="34" charset="0"/>
                        <a:cs typeface="Cambria Math" panose="02040503050406030204" pitchFamily="18" charset="0"/>
                      </a:rPr>
                      <m:t>∈</m:t>
                    </m:r>
                    <m:d>
                      <m:dPr>
                        <m:begChr m:val="{"/>
                        <m:endChr m:val="}"/>
                        <m:ctrlPr>
                          <a:rPr lang="vi-VN" sz="4800" i="1">
                            <a:latin typeface="Cambria Math"/>
                            <a:ea typeface="Arial" panose="020B0604020202020204" pitchFamily="34" charset="0"/>
                            <a:cs typeface="Times New Roman" panose="02020603050405020304" pitchFamily="18" charset="0"/>
                          </a:rPr>
                        </m:ctrlPr>
                      </m:dPr>
                      <m:e>
                        <m:r>
                          <a:rPr lang="vi-VN" sz="4800" i="1">
                            <a:latin typeface="Cambria Math" panose="02040503050406030204" pitchFamily="18" charset="0"/>
                            <a:ea typeface="Arial" panose="020B0604020202020204" pitchFamily="34" charset="0"/>
                            <a:cs typeface="Times New Roman" panose="02020603050405020304" pitchFamily="18" charset="0"/>
                          </a:rPr>
                          <m:t>0;5</m:t>
                        </m:r>
                      </m:e>
                    </m:d>
                  </m:oMath>
                </a14:m>
                <a:r>
                  <a:rPr lang="vi-VN" sz="4800" dirty="0">
                    <a:latin typeface="Tomaho"/>
                    <a:ea typeface="Arial" panose="020B0604020202020204" pitchFamily="34" charset="0"/>
                    <a:cs typeface="Times New Roman" panose="02020603050405020304" pitchFamily="18" charset="0"/>
                  </a:rPr>
                  <a:t>.</a:t>
                </a:r>
              </a:p>
              <a:p>
                <a:pPr>
                  <a:lnSpc>
                    <a:spcPct val="107000"/>
                  </a:lnSpc>
                </a:pPr>
                <a:r>
                  <a:rPr lang="vi-VN" sz="4800" b="1" dirty="0">
                    <a:solidFill>
                      <a:srgbClr val="FF0000"/>
                    </a:solidFill>
                    <a:latin typeface="Tomaho"/>
                    <a:ea typeface="Arial" panose="020B0604020202020204" pitchFamily="34" charset="0"/>
                    <a:cs typeface="Times New Roman" panose="02020603050405020304" pitchFamily="18" charset="0"/>
                  </a:rPr>
                  <a:t>TH1: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𝑑</m:t>
                    </m:r>
                    <m:r>
                      <a:rPr lang="vi-VN" sz="4800" i="1">
                        <a:latin typeface="Cambria Math" panose="02040503050406030204" pitchFamily="18" charset="0"/>
                        <a:ea typeface="Arial" panose="020B0604020202020204" pitchFamily="34" charset="0"/>
                        <a:cs typeface="Times New Roman" panose="02020603050405020304" pitchFamily="18" charset="0"/>
                      </a:rPr>
                      <m:t>=0</m:t>
                    </m:r>
                  </m:oMath>
                </a14:m>
                <a:endParaRPr lang="vi-VN" sz="4800" dirty="0">
                  <a:latin typeface="Tomaho"/>
                  <a:ea typeface="Arial" panose="020B0604020202020204" pitchFamily="34" charset="0"/>
                  <a:cs typeface="Times New Roman" panose="02020603050405020304" pitchFamily="18" charset="0"/>
                </a:endParaRPr>
              </a:p>
              <a:p>
                <a:pPr>
                  <a:lnSpc>
                    <a:spcPct val="107000"/>
                  </a:lnSpc>
                </a:pPr>
                <a:r>
                  <a:rPr lang="vi-VN" sz="4800" dirty="0">
                    <a:latin typeface="Tomaho"/>
                    <a:ea typeface="Arial" panose="020B0604020202020204" pitchFamily="34" charset="0"/>
                    <a:cs typeface="Times New Roman" panose="02020603050405020304" pitchFamily="18" charset="0"/>
                  </a:rPr>
                  <a:t>Chọn chữ số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𝑎</m:t>
                    </m:r>
                  </m:oMath>
                </a14:m>
                <a:r>
                  <a:rPr lang="vi-VN" sz="4800" dirty="0">
                    <a:latin typeface="Tomaho"/>
                    <a:ea typeface="Arial" panose="020B0604020202020204" pitchFamily="34" charset="0"/>
                    <a:cs typeface="Times New Roman" panose="02020603050405020304" pitchFamily="18" charset="0"/>
                  </a:rPr>
                  <a:t> có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9</m:t>
                    </m:r>
                  </m:oMath>
                </a14:m>
                <a:r>
                  <a:rPr lang="vi-VN" sz="4800" dirty="0">
                    <a:latin typeface="Tomaho"/>
                    <a:ea typeface="Arial" panose="020B0604020202020204" pitchFamily="34" charset="0"/>
                    <a:cs typeface="Times New Roman" panose="02020603050405020304" pitchFamily="18" charset="0"/>
                  </a:rPr>
                  <a:t> (cách).</a:t>
                </a:r>
              </a:p>
              <a:p>
                <a:pPr>
                  <a:lnSpc>
                    <a:spcPct val="107000"/>
                  </a:lnSpc>
                </a:pPr>
                <a:r>
                  <a:rPr lang="vi-VN" sz="4800" dirty="0">
                    <a:latin typeface="Tomaho"/>
                    <a:ea typeface="Arial" panose="020B0604020202020204" pitchFamily="34" charset="0"/>
                    <a:cs typeface="Times New Roman" panose="02020603050405020304" pitchFamily="18" charset="0"/>
                  </a:rPr>
                  <a:t>Ứng với mỗi cách chọn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𝑎</m:t>
                    </m:r>
                  </m:oMath>
                </a14:m>
                <a:r>
                  <a:rPr lang="vi-VN" sz="4800" dirty="0">
                    <a:latin typeface="Tomaho"/>
                    <a:ea typeface="Arial" panose="020B0604020202020204" pitchFamily="34" charset="0"/>
                    <a:cs typeface="Times New Roman" panose="02020603050405020304" pitchFamily="18" charset="0"/>
                  </a:rPr>
                  <a:t> có số cách chọn bộ </a:t>
                </a:r>
                <a14:m>
                  <m:oMath xmlns:m="http://schemas.openxmlformats.org/officeDocument/2006/math">
                    <m:bar>
                      <m:barPr>
                        <m:pos m:val="top"/>
                        <m:ctrlPr>
                          <a:rPr lang="vi-VN" sz="4800" i="1">
                            <a:latin typeface="Cambria Math"/>
                            <a:ea typeface="Arial" panose="020B0604020202020204" pitchFamily="34" charset="0"/>
                            <a:cs typeface="Times New Roman" panose="02020603050405020304" pitchFamily="18" charset="0"/>
                          </a:rPr>
                        </m:ctrlPr>
                      </m:barPr>
                      <m:e>
                        <m:r>
                          <a:rPr lang="vi-VN" sz="4800" i="1">
                            <a:latin typeface="Cambria Math" panose="02040503050406030204" pitchFamily="18" charset="0"/>
                            <a:ea typeface="Arial" panose="020B0604020202020204" pitchFamily="34" charset="0"/>
                            <a:cs typeface="Times New Roman" panose="02020603050405020304" pitchFamily="18" charset="0"/>
                          </a:rPr>
                          <m:t>𝑏𝑐</m:t>
                        </m:r>
                      </m:e>
                    </m:bar>
                  </m:oMath>
                </a14:m>
                <a:r>
                  <a:rPr lang="vi-VN" sz="4800" dirty="0">
                    <a:latin typeface="Tomaho"/>
                    <a:ea typeface="Arial" panose="020B0604020202020204" pitchFamily="34" charset="0"/>
                    <a:cs typeface="Times New Roman" panose="02020603050405020304" pitchFamily="18" charset="0"/>
                  </a:rPr>
                  <a:t> từ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8</m:t>
                    </m:r>
                  </m:oMath>
                </a14:m>
                <a:r>
                  <a:rPr lang="vi-VN" sz="4800" dirty="0">
                    <a:latin typeface="Tomaho"/>
                    <a:ea typeface="Arial" panose="020B0604020202020204" pitchFamily="34" charset="0"/>
                    <a:cs typeface="Times New Roman" panose="02020603050405020304" pitchFamily="18" charset="0"/>
                  </a:rPr>
                  <a:t> chữ số còn lại là </a:t>
                </a:r>
                <a14:m>
                  <m:oMath xmlns:m="http://schemas.openxmlformats.org/officeDocument/2006/math">
                    <m:sSubSup>
                      <m:sSubSupPr>
                        <m:ctrlPr>
                          <a:rPr lang="vi-VN" sz="4800" i="1">
                            <a:latin typeface="Cambria Math"/>
                            <a:ea typeface="Arial" panose="020B0604020202020204" pitchFamily="34" charset="0"/>
                            <a:cs typeface="Times New Roman" panose="02020603050405020304" pitchFamily="18" charset="0"/>
                          </a:rPr>
                        </m:ctrlPr>
                      </m:sSubSupPr>
                      <m:e>
                        <m:r>
                          <a:rPr lang="vi-VN" sz="4800" i="1">
                            <a:latin typeface="Cambria Math" panose="02040503050406030204" pitchFamily="18" charset="0"/>
                            <a:ea typeface="Arial" panose="020B0604020202020204" pitchFamily="34" charset="0"/>
                            <a:cs typeface="Times New Roman" panose="02020603050405020304" pitchFamily="18" charset="0"/>
                          </a:rPr>
                          <m:t>𝐴</m:t>
                        </m:r>
                      </m:e>
                      <m:sub>
                        <m:r>
                          <a:rPr lang="vi-VN" sz="4800" i="1">
                            <a:latin typeface="Cambria Math" panose="02040503050406030204" pitchFamily="18" charset="0"/>
                            <a:ea typeface="Arial" panose="020B0604020202020204" pitchFamily="34" charset="0"/>
                            <a:cs typeface="Times New Roman" panose="02020603050405020304" pitchFamily="18" charset="0"/>
                          </a:rPr>
                          <m:t>8</m:t>
                        </m:r>
                      </m:sub>
                      <m:sup>
                        <m:r>
                          <a:rPr lang="vi-VN" sz="4800" i="1">
                            <a:latin typeface="Cambria Math" panose="02040503050406030204" pitchFamily="18" charset="0"/>
                            <a:ea typeface="Arial" panose="020B0604020202020204" pitchFamily="34" charset="0"/>
                            <a:cs typeface="Times New Roman" panose="02020603050405020304" pitchFamily="18" charset="0"/>
                          </a:rPr>
                          <m:t>2</m:t>
                        </m:r>
                      </m:sup>
                    </m:sSubSup>
                  </m:oMath>
                </a14:m>
                <a:r>
                  <a:rPr lang="vi-VN" sz="4800" dirty="0">
                    <a:latin typeface="Tomaho"/>
                    <a:ea typeface="Arial" panose="020B0604020202020204" pitchFamily="34" charset="0"/>
                    <a:cs typeface="Times New Roman" panose="02020603050405020304" pitchFamily="18" charset="0"/>
                  </a:rPr>
                  <a:t> (cách).</a:t>
                </a:r>
              </a:p>
              <a:p>
                <a:pPr>
                  <a:lnSpc>
                    <a:spcPct val="107000"/>
                  </a:lnSpc>
                </a:pPr>
                <a:r>
                  <a:rPr lang="vi-VN" sz="4800" dirty="0">
                    <a:latin typeface="Tomaho"/>
                    <a:ea typeface="Arial" panose="020B0604020202020204" pitchFamily="34" charset="0"/>
                    <a:cs typeface="Times New Roman" panose="02020603050405020304" pitchFamily="18" charset="0"/>
                  </a:rPr>
                  <a:t>Số các số lập được là: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9.</m:t>
                    </m:r>
                    <m:sSubSup>
                      <m:sSubSupPr>
                        <m:ctrlPr>
                          <a:rPr lang="vi-VN" sz="4800" i="1">
                            <a:latin typeface="Cambria Math"/>
                            <a:ea typeface="Arial" panose="020B0604020202020204" pitchFamily="34" charset="0"/>
                            <a:cs typeface="Times New Roman" panose="02020603050405020304" pitchFamily="18" charset="0"/>
                          </a:rPr>
                        </m:ctrlPr>
                      </m:sSubSupPr>
                      <m:e>
                        <m:r>
                          <a:rPr lang="vi-VN" sz="4800" i="1">
                            <a:latin typeface="Cambria Math" panose="02040503050406030204" pitchFamily="18" charset="0"/>
                            <a:ea typeface="Arial" panose="020B0604020202020204" pitchFamily="34" charset="0"/>
                            <a:cs typeface="Times New Roman" panose="02020603050405020304" pitchFamily="18" charset="0"/>
                          </a:rPr>
                          <m:t>𝐴</m:t>
                        </m:r>
                      </m:e>
                      <m:sub>
                        <m:r>
                          <a:rPr lang="vi-VN" sz="4800" i="1">
                            <a:latin typeface="Cambria Math" panose="02040503050406030204" pitchFamily="18" charset="0"/>
                            <a:ea typeface="Arial" panose="020B0604020202020204" pitchFamily="34" charset="0"/>
                            <a:cs typeface="Times New Roman" panose="02020603050405020304" pitchFamily="18" charset="0"/>
                          </a:rPr>
                          <m:t>8</m:t>
                        </m:r>
                      </m:sub>
                      <m:sup>
                        <m:r>
                          <a:rPr lang="vi-VN" sz="4800" i="1">
                            <a:latin typeface="Cambria Math" panose="02040503050406030204" pitchFamily="18" charset="0"/>
                            <a:ea typeface="Arial" panose="020B0604020202020204" pitchFamily="34" charset="0"/>
                            <a:cs typeface="Times New Roman" panose="02020603050405020304" pitchFamily="18" charset="0"/>
                          </a:rPr>
                          <m:t>2</m:t>
                        </m:r>
                      </m:sup>
                    </m:sSubSup>
                    <m:r>
                      <a:rPr lang="vi-VN" sz="4800" i="1">
                        <a:latin typeface="Cambria Math" panose="02040503050406030204" pitchFamily="18" charset="0"/>
                        <a:ea typeface="Arial" panose="020B0604020202020204" pitchFamily="34" charset="0"/>
                        <a:cs typeface="Times New Roman" panose="02020603050405020304" pitchFamily="18" charset="0"/>
                      </a:rPr>
                      <m:t>=504</m:t>
                    </m:r>
                  </m:oMath>
                </a14:m>
                <a:r>
                  <a:rPr lang="vi-VN" sz="4800" dirty="0">
                    <a:latin typeface="Tomaho"/>
                    <a:ea typeface="Arial" panose="020B0604020202020204" pitchFamily="34" charset="0"/>
                    <a:cs typeface="Times New Roman" panose="02020603050405020304" pitchFamily="18" charset="0"/>
                  </a:rPr>
                  <a:t> (số).</a:t>
                </a:r>
              </a:p>
              <a:p>
                <a:pPr>
                  <a:lnSpc>
                    <a:spcPct val="107000"/>
                  </a:lnSpc>
                </a:pPr>
                <a:r>
                  <a:rPr lang="vi-VN" sz="4800" b="1">
                    <a:solidFill>
                      <a:srgbClr val="FF0000"/>
                    </a:solidFill>
                    <a:latin typeface="Tomaho"/>
                    <a:ea typeface="Arial" panose="020B0604020202020204" pitchFamily="34" charset="0"/>
                    <a:cs typeface="Times New Roman" panose="02020603050405020304" pitchFamily="18" charset="0"/>
                  </a:rPr>
                  <a:t>TH2:</a:t>
                </a:r>
                <a:r>
                  <a:rPr lang="vi-VN" sz="4800">
                    <a:latin typeface="Tomaho"/>
                    <a:ea typeface="Arial" panose="020B0604020202020204" pitchFamily="34" charset="0"/>
                    <a:cs typeface="Times New Roman" panose="02020603050405020304" pitchFamily="18" charset="0"/>
                  </a:rPr>
                  <a:t>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𝑑</m:t>
                    </m:r>
                    <m:r>
                      <a:rPr lang="vi-VN" sz="4800" i="1">
                        <a:latin typeface="Cambria Math" panose="02040503050406030204" pitchFamily="18" charset="0"/>
                        <a:ea typeface="Arial" panose="020B0604020202020204" pitchFamily="34" charset="0"/>
                        <a:cs typeface="Times New Roman" panose="02020603050405020304" pitchFamily="18" charset="0"/>
                      </a:rPr>
                      <m:t>=5</m:t>
                    </m:r>
                  </m:oMath>
                </a14:m>
                <a:endParaRPr lang="vi-VN" sz="4800" dirty="0">
                  <a:latin typeface="Tomaho"/>
                  <a:ea typeface="Arial" panose="020B0604020202020204" pitchFamily="34" charset="0"/>
                  <a:cs typeface="Times New Roman" panose="02020603050405020304" pitchFamily="18" charset="0"/>
                </a:endParaRPr>
              </a:p>
              <a:p>
                <a:pPr>
                  <a:lnSpc>
                    <a:spcPct val="107000"/>
                  </a:lnSpc>
                </a:pPr>
                <a:r>
                  <a:rPr lang="vi-VN" sz="4800" dirty="0">
                    <a:latin typeface="Tomaho"/>
                    <a:ea typeface="Arial" panose="020B0604020202020204" pitchFamily="34" charset="0"/>
                    <a:cs typeface="Times New Roman" panose="02020603050405020304" pitchFamily="18" charset="0"/>
                  </a:rPr>
                  <a:t>Chọn chữ số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𝑎</m:t>
                    </m:r>
                  </m:oMath>
                </a14:m>
                <a:r>
                  <a:rPr lang="vi-VN" sz="4800" dirty="0">
                    <a:latin typeface="Tomaho"/>
                    <a:ea typeface="Arial" panose="020B0604020202020204" pitchFamily="34" charset="0"/>
                    <a:cs typeface="Times New Roman" panose="02020603050405020304" pitchFamily="18" charset="0"/>
                  </a:rPr>
                  <a:t> có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8</m:t>
                    </m:r>
                  </m:oMath>
                </a14:m>
                <a:r>
                  <a:rPr lang="vi-VN" sz="4800" dirty="0">
                    <a:latin typeface="Tomaho"/>
                    <a:ea typeface="Arial" panose="020B0604020202020204" pitchFamily="34" charset="0"/>
                    <a:cs typeface="Times New Roman" panose="02020603050405020304" pitchFamily="18" charset="0"/>
                  </a:rPr>
                  <a:t> (cách).</a:t>
                </a:r>
              </a:p>
              <a:p>
                <a:pPr>
                  <a:lnSpc>
                    <a:spcPct val="107000"/>
                  </a:lnSpc>
                </a:pPr>
                <a:r>
                  <a:rPr lang="vi-VN" sz="4800" dirty="0">
                    <a:latin typeface="Tomaho"/>
                    <a:ea typeface="Arial" panose="020B0604020202020204" pitchFamily="34" charset="0"/>
                    <a:cs typeface="Times New Roman" panose="02020603050405020304" pitchFamily="18" charset="0"/>
                  </a:rPr>
                  <a:t>Ứng với mỗi cách chọn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𝑎</m:t>
                    </m:r>
                  </m:oMath>
                </a14:m>
                <a:r>
                  <a:rPr lang="vi-VN" sz="4800" dirty="0">
                    <a:latin typeface="Tomaho"/>
                    <a:ea typeface="Arial" panose="020B0604020202020204" pitchFamily="34" charset="0"/>
                    <a:cs typeface="Times New Roman" panose="02020603050405020304" pitchFamily="18" charset="0"/>
                  </a:rPr>
                  <a:t> có số cách chọn bộ </a:t>
                </a:r>
                <a14:m>
                  <m:oMath xmlns:m="http://schemas.openxmlformats.org/officeDocument/2006/math">
                    <m:bar>
                      <m:barPr>
                        <m:pos m:val="top"/>
                        <m:ctrlPr>
                          <a:rPr lang="vi-VN" sz="4800" i="1">
                            <a:latin typeface="Cambria Math"/>
                            <a:ea typeface="Arial" panose="020B0604020202020204" pitchFamily="34" charset="0"/>
                            <a:cs typeface="Times New Roman" panose="02020603050405020304" pitchFamily="18" charset="0"/>
                          </a:rPr>
                        </m:ctrlPr>
                      </m:barPr>
                      <m:e>
                        <m:r>
                          <a:rPr lang="vi-VN" sz="4800" i="1">
                            <a:latin typeface="Cambria Math" panose="02040503050406030204" pitchFamily="18" charset="0"/>
                            <a:ea typeface="Arial" panose="020B0604020202020204" pitchFamily="34" charset="0"/>
                            <a:cs typeface="Times New Roman" panose="02020603050405020304" pitchFamily="18" charset="0"/>
                          </a:rPr>
                          <m:t>𝑏𝑐</m:t>
                        </m:r>
                      </m:e>
                    </m:bar>
                  </m:oMath>
                </a14:m>
                <a:r>
                  <a:rPr lang="vi-VN" sz="4800" dirty="0">
                    <a:latin typeface="Tomaho"/>
                    <a:ea typeface="Arial" panose="020B0604020202020204" pitchFamily="34" charset="0"/>
                    <a:cs typeface="Times New Roman" panose="02020603050405020304" pitchFamily="18" charset="0"/>
                  </a:rPr>
                  <a:t> từ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8</m:t>
                    </m:r>
                  </m:oMath>
                </a14:m>
                <a:r>
                  <a:rPr lang="vi-VN" sz="4800" dirty="0">
                    <a:latin typeface="Tomaho"/>
                    <a:ea typeface="Arial" panose="020B0604020202020204" pitchFamily="34" charset="0"/>
                    <a:cs typeface="Times New Roman" panose="02020603050405020304" pitchFamily="18" charset="0"/>
                  </a:rPr>
                  <a:t> chữ số còn lại là </a:t>
                </a:r>
                <a14:m>
                  <m:oMath xmlns:m="http://schemas.openxmlformats.org/officeDocument/2006/math">
                    <m:sSubSup>
                      <m:sSubSupPr>
                        <m:ctrlPr>
                          <a:rPr lang="vi-VN" sz="4800" i="1">
                            <a:latin typeface="Cambria Math"/>
                            <a:ea typeface="Arial" panose="020B0604020202020204" pitchFamily="34" charset="0"/>
                            <a:cs typeface="Times New Roman" panose="02020603050405020304" pitchFamily="18" charset="0"/>
                          </a:rPr>
                        </m:ctrlPr>
                      </m:sSubSupPr>
                      <m:e>
                        <m:r>
                          <a:rPr lang="vi-VN" sz="4800" i="1">
                            <a:latin typeface="Cambria Math" panose="02040503050406030204" pitchFamily="18" charset="0"/>
                            <a:ea typeface="Arial" panose="020B0604020202020204" pitchFamily="34" charset="0"/>
                            <a:cs typeface="Times New Roman" panose="02020603050405020304" pitchFamily="18" charset="0"/>
                          </a:rPr>
                          <m:t>𝐴</m:t>
                        </m:r>
                      </m:e>
                      <m:sub>
                        <m:r>
                          <a:rPr lang="vi-VN" sz="4800" i="1">
                            <a:latin typeface="Cambria Math" panose="02040503050406030204" pitchFamily="18" charset="0"/>
                            <a:ea typeface="Arial" panose="020B0604020202020204" pitchFamily="34" charset="0"/>
                            <a:cs typeface="Times New Roman" panose="02020603050405020304" pitchFamily="18" charset="0"/>
                          </a:rPr>
                          <m:t>8</m:t>
                        </m:r>
                      </m:sub>
                      <m:sup>
                        <m:r>
                          <a:rPr lang="vi-VN" sz="4800" i="1">
                            <a:latin typeface="Cambria Math" panose="02040503050406030204" pitchFamily="18" charset="0"/>
                            <a:ea typeface="Arial" panose="020B0604020202020204" pitchFamily="34" charset="0"/>
                            <a:cs typeface="Times New Roman" panose="02020603050405020304" pitchFamily="18" charset="0"/>
                          </a:rPr>
                          <m:t>2</m:t>
                        </m:r>
                      </m:sup>
                    </m:sSubSup>
                  </m:oMath>
                </a14:m>
                <a:r>
                  <a:rPr lang="vi-VN" sz="4800" dirty="0">
                    <a:latin typeface="Tomaho"/>
                    <a:ea typeface="Arial" panose="020B0604020202020204" pitchFamily="34" charset="0"/>
                    <a:cs typeface="Times New Roman" panose="02020603050405020304" pitchFamily="18" charset="0"/>
                  </a:rPr>
                  <a:t> (cách).</a:t>
                </a:r>
              </a:p>
              <a:p>
                <a:pPr>
                  <a:lnSpc>
                    <a:spcPct val="107000"/>
                  </a:lnSpc>
                </a:pPr>
                <a:r>
                  <a:rPr lang="vi-VN" sz="4800" dirty="0">
                    <a:latin typeface="Tomaho"/>
                    <a:ea typeface="Arial" panose="020B0604020202020204" pitchFamily="34" charset="0"/>
                    <a:cs typeface="Times New Roman" panose="02020603050405020304" pitchFamily="18" charset="0"/>
                  </a:rPr>
                  <a:t>Số các số lập được là: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8.</m:t>
                    </m:r>
                    <m:sSubSup>
                      <m:sSubSupPr>
                        <m:ctrlPr>
                          <a:rPr lang="vi-VN" sz="4800" i="1">
                            <a:latin typeface="Cambria Math"/>
                            <a:ea typeface="Arial" panose="020B0604020202020204" pitchFamily="34" charset="0"/>
                            <a:cs typeface="Times New Roman" panose="02020603050405020304" pitchFamily="18" charset="0"/>
                          </a:rPr>
                        </m:ctrlPr>
                      </m:sSubSupPr>
                      <m:e>
                        <m:r>
                          <a:rPr lang="vi-VN" sz="4800" i="1">
                            <a:latin typeface="Cambria Math" panose="02040503050406030204" pitchFamily="18" charset="0"/>
                            <a:ea typeface="Arial" panose="020B0604020202020204" pitchFamily="34" charset="0"/>
                            <a:cs typeface="Times New Roman" panose="02020603050405020304" pitchFamily="18" charset="0"/>
                          </a:rPr>
                          <m:t>𝐴</m:t>
                        </m:r>
                      </m:e>
                      <m:sub>
                        <m:r>
                          <a:rPr lang="vi-VN" sz="4800" i="1">
                            <a:latin typeface="Cambria Math" panose="02040503050406030204" pitchFamily="18" charset="0"/>
                            <a:ea typeface="Arial" panose="020B0604020202020204" pitchFamily="34" charset="0"/>
                            <a:cs typeface="Times New Roman" panose="02020603050405020304" pitchFamily="18" charset="0"/>
                          </a:rPr>
                          <m:t>8</m:t>
                        </m:r>
                      </m:sub>
                      <m:sup>
                        <m:r>
                          <a:rPr lang="vi-VN" sz="4800" i="1">
                            <a:latin typeface="Cambria Math" panose="02040503050406030204" pitchFamily="18" charset="0"/>
                            <a:ea typeface="Arial" panose="020B0604020202020204" pitchFamily="34" charset="0"/>
                            <a:cs typeface="Times New Roman" panose="02020603050405020304" pitchFamily="18" charset="0"/>
                          </a:rPr>
                          <m:t>2</m:t>
                        </m:r>
                      </m:sup>
                    </m:sSubSup>
                    <m:r>
                      <a:rPr lang="vi-VN" sz="4800" i="1">
                        <a:latin typeface="Cambria Math" panose="02040503050406030204" pitchFamily="18" charset="0"/>
                        <a:ea typeface="Arial" panose="020B0604020202020204" pitchFamily="34" charset="0"/>
                        <a:cs typeface="Times New Roman" panose="02020603050405020304" pitchFamily="18" charset="0"/>
                      </a:rPr>
                      <m:t>=448</m:t>
                    </m:r>
                  </m:oMath>
                </a14:m>
                <a:r>
                  <a:rPr lang="vi-VN" sz="4800" dirty="0">
                    <a:latin typeface="Tomaho"/>
                    <a:ea typeface="Arial" panose="020B0604020202020204" pitchFamily="34" charset="0"/>
                    <a:cs typeface="Times New Roman" panose="02020603050405020304" pitchFamily="18" charset="0"/>
                  </a:rPr>
                  <a:t> (số).</a:t>
                </a:r>
              </a:p>
              <a:p>
                <a:pPr>
                  <a:lnSpc>
                    <a:spcPct val="107000"/>
                  </a:lnSpc>
                </a:pPr>
                <a:r>
                  <a:rPr lang="vi-VN" sz="4800" dirty="0">
                    <a:latin typeface="Tomaho"/>
                    <a:ea typeface="Arial" panose="020B0604020202020204" pitchFamily="34" charset="0"/>
                    <a:cs typeface="Times New Roman" panose="02020603050405020304" pitchFamily="18" charset="0"/>
                  </a:rPr>
                  <a:t>Vậy số các số tự nhiên chia hết cho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5</m:t>
                    </m:r>
                  </m:oMath>
                </a14:m>
                <a:r>
                  <a:rPr lang="vi-VN" sz="4800" dirty="0">
                    <a:latin typeface="Tomaho"/>
                    <a:ea typeface="Arial" panose="020B0604020202020204" pitchFamily="34" charset="0"/>
                    <a:cs typeface="Times New Roman" panose="02020603050405020304" pitchFamily="18" charset="0"/>
                  </a:rPr>
                  <a:t>và có bốn chữ số khác nhau là: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448+504=952</m:t>
                    </m:r>
                  </m:oMath>
                </a14:m>
                <a:r>
                  <a:rPr lang="vi-VN" sz="4800" dirty="0">
                    <a:latin typeface="Tomaho"/>
                    <a:ea typeface="Arial" panose="020B0604020202020204" pitchFamily="34" charset="0"/>
                    <a:cs typeface="Times New Roman" panose="02020603050405020304" pitchFamily="18" charset="0"/>
                  </a:rPr>
                  <a:t> (số).</a:t>
                </a:r>
              </a:p>
            </p:txBody>
          </p:sp>
        </mc:Choice>
        <mc:Fallback xmlns="">
          <p:sp>
            <p:nvSpPr>
              <p:cNvPr id="18" name="TextBox 17">
                <a:extLst>
                  <a:ext uri="{FF2B5EF4-FFF2-40B4-BE49-F238E27FC236}">
                    <a16:creationId xmlns:a16="http://schemas.microsoft.com/office/drawing/2014/main" id="{B5E5FF71-C765-4477-BE71-6DE5F73217E4}"/>
                  </a:ext>
                </a:extLst>
              </p:cNvPr>
              <p:cNvSpPr txBox="1">
                <a:spLocks noRot="1" noChangeAspect="1" noMove="1" noResize="1" noEditPoints="1" noAdjustHandles="1" noChangeArrowheads="1" noChangeShapeType="1" noTextEdit="1"/>
              </p:cNvSpPr>
              <p:nvPr/>
            </p:nvSpPr>
            <p:spPr>
              <a:xfrm>
                <a:off x="769088" y="4038600"/>
                <a:ext cx="23622000" cy="9055749"/>
              </a:xfrm>
              <a:prstGeom prst="rect">
                <a:avLst/>
              </a:prstGeom>
              <a:blipFill>
                <a:blip r:embed="rId4"/>
                <a:stretch>
                  <a:fillRect l="-1161" b="-2626"/>
                </a:stretch>
              </a:blipFill>
            </p:spPr>
            <p:txBody>
              <a:bodyPr/>
              <a:lstStyle/>
              <a:p>
                <a:r>
                  <a:rPr lang="vi-VN">
                    <a:noFill/>
                  </a:rPr>
                  <a:t> </a:t>
                </a:r>
              </a:p>
            </p:txBody>
          </p:sp>
        </mc:Fallback>
      </mc:AlternateContent>
    </p:spTree>
    <p:extLst>
      <p:ext uri="{BB962C8B-B14F-4D97-AF65-F5344CB8AC3E}">
        <p14:creationId xmlns:p14="http://schemas.microsoft.com/office/powerpoint/2010/main" val="27346573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left)">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wipe(left)">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wipe(left)">
                                      <p:cBhvr>
                                        <p:cTn id="42" dur="500"/>
                                        <p:tgtEl>
                                          <p:spTgt spid="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xEl>
                                              <p:pRg st="8" end="8"/>
                                            </p:txEl>
                                          </p:spTgt>
                                        </p:tgtEl>
                                        <p:attrNameLst>
                                          <p:attrName>style.visibility</p:attrName>
                                        </p:attrNameLst>
                                      </p:cBhvr>
                                      <p:to>
                                        <p:strVal val="visible"/>
                                      </p:to>
                                    </p:set>
                                    <p:animEffect transition="in" filter="wipe(left)">
                                      <p:cBhvr>
                                        <p:cTn id="47" dur="500"/>
                                        <p:tgtEl>
                                          <p:spTgt spid="1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xEl>
                                              <p:pRg st="9" end="9"/>
                                            </p:txEl>
                                          </p:spTgt>
                                        </p:tgtEl>
                                        <p:attrNameLst>
                                          <p:attrName>style.visibility</p:attrName>
                                        </p:attrNameLst>
                                      </p:cBhvr>
                                      <p:to>
                                        <p:strVal val="visible"/>
                                      </p:to>
                                    </p:set>
                                    <p:animEffect transition="in" filter="wipe(left)">
                                      <p:cBhvr>
                                        <p:cTn id="52" dur="500"/>
                                        <p:tgtEl>
                                          <p:spTgt spid="1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xEl>
                                              <p:pRg st="10" end="10"/>
                                            </p:txEl>
                                          </p:spTgt>
                                        </p:tgtEl>
                                        <p:attrNameLst>
                                          <p:attrName>style.visibility</p:attrName>
                                        </p:attrNameLst>
                                      </p:cBhvr>
                                      <p:to>
                                        <p:strVal val="visible"/>
                                      </p:to>
                                    </p:set>
                                    <p:animEffect transition="in" filter="wipe(left)">
                                      <p:cBhvr>
                                        <p:cTn id="57"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4A18748-8EE5-49A7-A5B7-9EB01B49D0A0}"/>
              </a:ext>
            </a:extLst>
          </p:cNvPr>
          <p:cNvGrpSpPr/>
          <p:nvPr/>
        </p:nvGrpSpPr>
        <p:grpSpPr>
          <a:xfrm>
            <a:off x="381000" y="2832537"/>
            <a:ext cx="23622000" cy="5549463"/>
            <a:chOff x="381000" y="2832537"/>
            <a:chExt cx="23622000" cy="5549463"/>
          </a:xfrm>
        </p:grpSpPr>
        <p:sp>
          <p:nvSpPr>
            <p:cNvPr id="72" name="Rounded Rectangle 19">
              <a:extLst>
                <a:ext uri="{FF2B5EF4-FFF2-40B4-BE49-F238E27FC236}">
                  <a16:creationId xmlns:a16="http://schemas.microsoft.com/office/drawing/2014/main" xmlns="" id="{E0DF60D7-D16D-4130-8240-C5B4ED3B3931}"/>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5" name="Group 44">
              <a:extLst>
                <a:ext uri="{FF2B5EF4-FFF2-40B4-BE49-F238E27FC236}">
                  <a16:creationId xmlns:a16="http://schemas.microsoft.com/office/drawing/2014/main" xmlns="" id="{4E6D5532-96B9-4E24-AFEE-80769DB2B44B}"/>
                </a:ext>
              </a:extLst>
            </p:cNvPr>
            <p:cNvGrpSpPr/>
            <p:nvPr/>
          </p:nvGrpSpPr>
          <p:grpSpPr>
            <a:xfrm>
              <a:off x="440180" y="3117122"/>
              <a:ext cx="1617502" cy="476161"/>
              <a:chOff x="0" y="92326"/>
              <a:chExt cx="575416" cy="197663"/>
            </a:xfrm>
          </p:grpSpPr>
          <p:grpSp>
            <p:nvGrpSpPr>
              <p:cNvPr id="46" name="Group 45">
                <a:extLst>
                  <a:ext uri="{FF2B5EF4-FFF2-40B4-BE49-F238E27FC236}">
                    <a16:creationId xmlns:a16="http://schemas.microsoft.com/office/drawing/2014/main" xmlns="" id="{2D5041F0-3D20-4C63-837F-2E7C92B14989}"/>
                  </a:ext>
                </a:extLst>
              </p:cNvPr>
              <p:cNvGrpSpPr/>
              <p:nvPr/>
            </p:nvGrpSpPr>
            <p:grpSpPr>
              <a:xfrm>
                <a:off x="0" y="92326"/>
                <a:ext cx="575416" cy="197663"/>
                <a:chOff x="0" y="92326"/>
                <a:chExt cx="644449" cy="302837"/>
              </a:xfrm>
            </p:grpSpPr>
            <p:sp>
              <p:nvSpPr>
                <p:cNvPr id="49" name="Arrow: Pentagon 48">
                  <a:extLst>
                    <a:ext uri="{FF2B5EF4-FFF2-40B4-BE49-F238E27FC236}">
                      <a16:creationId xmlns:a16="http://schemas.microsoft.com/office/drawing/2014/main" xmlns="" id="{2F00DEC8-5534-408B-8297-6F5E064EB7A3}"/>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0" name="Arrow: Chevron 49">
                  <a:extLst>
                    <a:ext uri="{FF2B5EF4-FFF2-40B4-BE49-F238E27FC236}">
                      <a16:creationId xmlns:a16="http://schemas.microsoft.com/office/drawing/2014/main" xmlns="" id="{B2BB3821-36E1-4185-B02D-6219F83C257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Arrow: Chevron 58">
                  <a:extLst>
                    <a:ext uri="{FF2B5EF4-FFF2-40B4-BE49-F238E27FC236}">
                      <a16:creationId xmlns:a16="http://schemas.microsoft.com/office/drawing/2014/main" xmlns="" id="{7A1BC79F-E2C8-4C7C-84BA-DEB51F95102C}"/>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47" name="Flowchart: Terminator 46">
                <a:extLst>
                  <a:ext uri="{FF2B5EF4-FFF2-40B4-BE49-F238E27FC236}">
                    <a16:creationId xmlns:a16="http://schemas.microsoft.com/office/drawing/2014/main" xmlns="" id="{231EFF96-6FDB-45EC-AA38-13F6AC1C047C}"/>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 name="Oval 47">
                <a:extLst>
                  <a:ext uri="{FF2B5EF4-FFF2-40B4-BE49-F238E27FC236}">
                    <a16:creationId xmlns:a16="http://schemas.microsoft.com/office/drawing/2014/main" xmlns="" id="{936EA72D-2CC4-4FC5-A11E-C93F82164CDE}"/>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784308"/>
            <a:ext cx="21706187" cy="7655092"/>
          </a:xfrm>
          <a:prstGeom prst="rect">
            <a:avLst/>
          </a:prstGeom>
          <a:noFill/>
        </p:spPr>
        <p:txBody>
          <a:bodyPr wrap="square" rtlCol="0">
            <a:noAutofit/>
          </a:bodyPr>
          <a:lstStyle/>
          <a:p>
            <a:pPr marL="0" marR="0" algn="just">
              <a:lnSpc>
                <a:spcPct val="107000"/>
              </a:lnSpc>
              <a:spcBef>
                <a:spcPts val="0"/>
              </a:spcBef>
              <a:spcAft>
                <a:spcPts val="800"/>
              </a:spcAft>
            </a:pPr>
            <a:r>
              <a:rPr lang="en-US" sz="46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HĐ1: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nhóm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gồm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Hà</a:t>
            </a:r>
            <a:r>
              <a:rPr lang="en-US" sz="4600" kern="1200" dirty="0">
                <a:effectLst/>
                <a:latin typeface="Tahoma" panose="020B0604030504040204" pitchFamily="34" charset="0"/>
                <a:ea typeface="Tahoma" panose="020B0604030504040204" pitchFamily="34" charset="0"/>
                <a:cs typeface="Tahoma" panose="020B0604030504040204" pitchFamily="34" charset="0"/>
              </a:rPr>
              <a:t>, Mai, Nam,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Đạt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thành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hàng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từ</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trái</a:t>
            </a:r>
            <a:r>
              <a:rPr lang="en-US" sz="4600" kern="1200" dirty="0">
                <a:effectLst/>
                <a:latin typeface="Tahoma" panose="020B0604030504040204" pitchFamily="34" charset="0"/>
                <a:ea typeface="Tahoma" panose="020B0604030504040204" pitchFamily="34" charset="0"/>
                <a:cs typeface="Tahoma" panose="020B0604030504040204" pitchFamily="34" charset="0"/>
              </a:rPr>
              <a:t> sang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phải</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để</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tham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gia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cuộc</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phỏng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vấn</a:t>
            </a:r>
            <a:r>
              <a:rPr lang="en-US" sz="4600" kern="1200"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600" kern="1200" dirty="0">
                <a:effectLst/>
                <a:latin typeface="Tahoma" panose="020B0604030504040204" pitchFamily="34" charset="0"/>
                <a:ea typeface="Tahoma" panose="020B0604030504040204" pitchFamily="34" charset="0"/>
                <a:cs typeface="Tahoma" panose="020B0604030504040204" pitchFamily="34" charset="0"/>
              </a:rPr>
              <a:t>a)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Hãy</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liệt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kê</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cách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sắp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trên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theo</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thứ</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tự</a:t>
            </a:r>
            <a:r>
              <a:rPr lang="en-US" sz="4600" kern="12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600" kern="1200" dirty="0">
                <a:effectLst/>
                <a:latin typeface="Tahoma" panose="020B0604030504040204" pitchFamily="34" charset="0"/>
                <a:ea typeface="Tahoma" panose="020B0604030504040204" pitchFamily="34" charset="0"/>
                <a:cs typeface="Tahoma" panose="020B0604030504040204" pitchFamily="34" charset="0"/>
              </a:rPr>
              <a:t>b)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Có</a:t>
            </a:r>
            <a:r>
              <a:rPr lang="en-US" sz="4600" kern="1200" dirty="0">
                <a:effectLst/>
                <a:latin typeface="Tahoma" panose="020B0604030504040204" pitchFamily="34" charset="0"/>
                <a:ea typeface="Tahoma" panose="020B0604030504040204" pitchFamily="34" charset="0"/>
                <a:cs typeface="Tahoma" panose="020B0604030504040204" pitchFamily="34" charset="0"/>
              </a:rPr>
              <a:t> bao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nhiêu</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cách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sắp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thứ</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tự</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trên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để</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tham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gia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phỏng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vấn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71" name="Picture 70">
            <a:extLst>
              <a:ext uri="{FF2B5EF4-FFF2-40B4-BE49-F238E27FC236}">
                <a16:creationId xmlns:a16="http://schemas.microsoft.com/office/drawing/2014/main" xmlns="" id="{C548FFD8-02B2-4C40-A4F0-FF65A4B22B80}"/>
              </a:ext>
            </a:extLst>
          </p:cNvPr>
          <p:cNvPicPr>
            <a:picLocks noChangeAspect="1"/>
          </p:cNvPicPr>
          <p:nvPr/>
        </p:nvPicPr>
        <p:blipFill>
          <a:blip r:embed="rId3"/>
          <a:stretch>
            <a:fillRect/>
          </a:stretch>
        </p:blipFill>
        <p:spPr>
          <a:xfrm>
            <a:off x="8294529" y="4417143"/>
            <a:ext cx="7794942" cy="2447504"/>
          </a:xfrm>
          <a:prstGeom prst="rect">
            <a:avLst/>
          </a:prstGeom>
        </p:spPr>
      </p:pic>
      <p:grpSp>
        <p:nvGrpSpPr>
          <p:cNvPr id="73" name="Group 72">
            <a:extLst>
              <a:ext uri="{FF2B5EF4-FFF2-40B4-BE49-F238E27FC236}">
                <a16:creationId xmlns:a16="http://schemas.microsoft.com/office/drawing/2014/main" xmlns="" id="{4AF817D0-6A59-494C-85BC-EC23C8516691}"/>
              </a:ext>
            </a:extLst>
          </p:cNvPr>
          <p:cNvGrpSpPr/>
          <p:nvPr/>
        </p:nvGrpSpPr>
        <p:grpSpPr>
          <a:xfrm>
            <a:off x="381000" y="8458200"/>
            <a:ext cx="23696506" cy="5029200"/>
            <a:chOff x="1222851" y="5331410"/>
            <a:chExt cx="23580257" cy="5095247"/>
          </a:xfrm>
        </p:grpSpPr>
        <p:sp>
          <p:nvSpPr>
            <p:cNvPr id="74" name="Rounded Rectangle 34">
              <a:extLst>
                <a:ext uri="{FF2B5EF4-FFF2-40B4-BE49-F238E27FC236}">
                  <a16:creationId xmlns:a16="http://schemas.microsoft.com/office/drawing/2014/main" xmlns="" id="{A6C470C3-8BC0-41D7-85C3-6BF08CB76404}"/>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vi-VN" sz="4600" dirty="0">
                  <a:solidFill>
                    <a:schemeClr val="tx1"/>
                  </a:solidFill>
                  <a:latin typeface="Tahoma" panose="020B0604030504040204" pitchFamily="34" charset="0"/>
                  <a:ea typeface="Tahoma" panose="020B0604030504040204" pitchFamily="34" charset="0"/>
                  <a:cs typeface="Tahoma" panose="020B0604030504040204" pitchFamily="34" charset="0"/>
                </a:rPr>
                <a:t>a) </a:t>
              </a: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75" name="Group 60">
              <a:extLst>
                <a:ext uri="{FF2B5EF4-FFF2-40B4-BE49-F238E27FC236}">
                  <a16:creationId xmlns:a16="http://schemas.microsoft.com/office/drawing/2014/main" xmlns="" id="{AFA9C2F5-0037-4884-8375-1EF3BD2B80A8}"/>
                </a:ext>
              </a:extLst>
            </p:cNvPr>
            <p:cNvGrpSpPr/>
            <p:nvPr/>
          </p:nvGrpSpPr>
          <p:grpSpPr>
            <a:xfrm>
              <a:off x="1222851" y="5331410"/>
              <a:ext cx="3305109" cy="857501"/>
              <a:chOff x="1224542" y="6305967"/>
              <a:chExt cx="3305491" cy="86187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xmlns="" id="{7537B811-3E9D-4FCF-B714-AD3F3B3A52E9}"/>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pic>
        <p:nvPicPr>
          <p:cNvPr id="80" name="Picture 79">
            <a:extLst>
              <a:ext uri="{FF2B5EF4-FFF2-40B4-BE49-F238E27FC236}">
                <a16:creationId xmlns:a16="http://schemas.microsoft.com/office/drawing/2014/main" xmlns="" id="{6AF3CB89-F54D-4ECD-8D00-8D7CAC8F2503}"/>
              </a:ext>
            </a:extLst>
          </p:cNvPr>
          <p:cNvPicPr>
            <a:picLocks noChangeAspect="1"/>
          </p:cNvPicPr>
          <p:nvPr/>
        </p:nvPicPr>
        <p:blipFill>
          <a:blip r:embed="rId3"/>
          <a:stretch>
            <a:fillRect/>
          </a:stretch>
        </p:blipFill>
        <p:spPr>
          <a:xfrm>
            <a:off x="1379190" y="10121606"/>
            <a:ext cx="7190703" cy="2257886"/>
          </a:xfrm>
          <a:prstGeom prst="rect">
            <a:avLst/>
          </a:prstGeom>
        </p:spPr>
      </p:pic>
      <p:grpSp>
        <p:nvGrpSpPr>
          <p:cNvPr id="11" name="Group 10">
            <a:extLst>
              <a:ext uri="{FF2B5EF4-FFF2-40B4-BE49-F238E27FC236}">
                <a16:creationId xmlns:a16="http://schemas.microsoft.com/office/drawing/2014/main" xmlns="" id="{399B70CF-F551-4472-A844-7526DEA3DEC4}"/>
              </a:ext>
            </a:extLst>
          </p:cNvPr>
          <p:cNvGrpSpPr/>
          <p:nvPr/>
        </p:nvGrpSpPr>
        <p:grpSpPr>
          <a:xfrm>
            <a:off x="10139738" y="10121606"/>
            <a:ext cx="5942687" cy="2259250"/>
            <a:chOff x="9411316" y="10120924"/>
            <a:chExt cx="5942687" cy="2259250"/>
          </a:xfrm>
        </p:grpSpPr>
        <p:pic>
          <p:nvPicPr>
            <p:cNvPr id="85" name="Picture 84">
              <a:extLst>
                <a:ext uri="{FF2B5EF4-FFF2-40B4-BE49-F238E27FC236}">
                  <a16:creationId xmlns:a16="http://schemas.microsoft.com/office/drawing/2014/main" xmlns="" id="{173D7E3E-56DF-46D3-8BB7-578F519A23F9}"/>
                </a:ext>
              </a:extLst>
            </p:cNvPr>
            <p:cNvPicPr>
              <a:picLocks noChangeAspect="1"/>
            </p:cNvPicPr>
            <p:nvPr/>
          </p:nvPicPr>
          <p:blipFill>
            <a:blip r:embed="rId4"/>
            <a:stretch>
              <a:fillRect/>
            </a:stretch>
          </p:blipFill>
          <p:spPr>
            <a:xfrm>
              <a:off x="9411316" y="10121606"/>
              <a:ext cx="1450798" cy="2258568"/>
            </a:xfrm>
            <a:prstGeom prst="rect">
              <a:avLst/>
            </a:prstGeom>
          </p:spPr>
        </p:pic>
        <p:pic>
          <p:nvPicPr>
            <p:cNvPr id="86" name="Picture 85">
              <a:extLst>
                <a:ext uri="{FF2B5EF4-FFF2-40B4-BE49-F238E27FC236}">
                  <a16:creationId xmlns:a16="http://schemas.microsoft.com/office/drawing/2014/main" xmlns="" id="{2B8FB458-A8AE-4FD6-80BD-21E8B007BAF1}"/>
                </a:ext>
              </a:extLst>
            </p:cNvPr>
            <p:cNvPicPr>
              <a:picLocks noChangeAspect="1"/>
            </p:cNvPicPr>
            <p:nvPr/>
          </p:nvPicPr>
          <p:blipFill>
            <a:blip r:embed="rId5"/>
            <a:stretch>
              <a:fillRect/>
            </a:stretch>
          </p:blipFill>
          <p:spPr>
            <a:xfrm>
              <a:off x="10831032" y="10121606"/>
              <a:ext cx="1493312" cy="2258568"/>
            </a:xfrm>
            <a:prstGeom prst="rect">
              <a:avLst/>
            </a:prstGeom>
          </p:spPr>
        </p:pic>
        <p:pic>
          <p:nvPicPr>
            <p:cNvPr id="87" name="Picture 86">
              <a:extLst>
                <a:ext uri="{FF2B5EF4-FFF2-40B4-BE49-F238E27FC236}">
                  <a16:creationId xmlns:a16="http://schemas.microsoft.com/office/drawing/2014/main" xmlns="" id="{F98307F4-7E7F-4317-A32B-0F63962CCB6C}"/>
                </a:ext>
              </a:extLst>
            </p:cNvPr>
            <p:cNvPicPr>
              <a:picLocks noChangeAspect="1"/>
            </p:cNvPicPr>
            <p:nvPr/>
          </p:nvPicPr>
          <p:blipFill>
            <a:blip r:embed="rId6"/>
            <a:stretch>
              <a:fillRect/>
            </a:stretch>
          </p:blipFill>
          <p:spPr>
            <a:xfrm>
              <a:off x="12322470" y="10120924"/>
              <a:ext cx="1458769" cy="2258568"/>
            </a:xfrm>
            <a:prstGeom prst="rect">
              <a:avLst/>
            </a:prstGeom>
          </p:spPr>
        </p:pic>
        <p:pic>
          <p:nvPicPr>
            <p:cNvPr id="88" name="Picture 87">
              <a:extLst>
                <a:ext uri="{FF2B5EF4-FFF2-40B4-BE49-F238E27FC236}">
                  <a16:creationId xmlns:a16="http://schemas.microsoft.com/office/drawing/2014/main" xmlns="" id="{C6918851-0D44-45C7-AD20-F645218A77A5}"/>
                </a:ext>
              </a:extLst>
            </p:cNvPr>
            <p:cNvPicPr>
              <a:picLocks noChangeAspect="1"/>
            </p:cNvPicPr>
            <p:nvPr/>
          </p:nvPicPr>
          <p:blipFill>
            <a:blip r:embed="rId7"/>
            <a:stretch>
              <a:fillRect/>
            </a:stretch>
          </p:blipFill>
          <p:spPr>
            <a:xfrm>
              <a:off x="13778320" y="10120924"/>
              <a:ext cx="1575683" cy="2258568"/>
            </a:xfrm>
            <a:prstGeom prst="rect">
              <a:avLst/>
            </a:prstGeom>
          </p:spPr>
        </p:pic>
      </p:grpSp>
      <p:grpSp>
        <p:nvGrpSpPr>
          <p:cNvPr id="12" name="Group 11">
            <a:extLst>
              <a:ext uri="{FF2B5EF4-FFF2-40B4-BE49-F238E27FC236}">
                <a16:creationId xmlns:a16="http://schemas.microsoft.com/office/drawing/2014/main" xmlns="" id="{DADB634B-EC5D-43EB-8F91-C2431BB4945C}"/>
              </a:ext>
            </a:extLst>
          </p:cNvPr>
          <p:cNvGrpSpPr/>
          <p:nvPr/>
        </p:nvGrpSpPr>
        <p:grpSpPr>
          <a:xfrm>
            <a:off x="17533816" y="10081788"/>
            <a:ext cx="5919621" cy="2265406"/>
            <a:chOff x="16195426" y="10120924"/>
            <a:chExt cx="5919621" cy="2265406"/>
          </a:xfrm>
        </p:grpSpPr>
        <p:pic>
          <p:nvPicPr>
            <p:cNvPr id="89" name="Picture 88">
              <a:extLst>
                <a:ext uri="{FF2B5EF4-FFF2-40B4-BE49-F238E27FC236}">
                  <a16:creationId xmlns:a16="http://schemas.microsoft.com/office/drawing/2014/main" xmlns="" id="{E7C6E6EA-6CA9-4F50-93DB-0D1B1BF1C906}"/>
                </a:ext>
              </a:extLst>
            </p:cNvPr>
            <p:cNvPicPr>
              <a:picLocks noChangeAspect="1"/>
            </p:cNvPicPr>
            <p:nvPr/>
          </p:nvPicPr>
          <p:blipFill>
            <a:blip r:embed="rId4"/>
            <a:stretch>
              <a:fillRect/>
            </a:stretch>
          </p:blipFill>
          <p:spPr>
            <a:xfrm>
              <a:off x="16195426" y="10120924"/>
              <a:ext cx="1450798" cy="2258568"/>
            </a:xfrm>
            <a:prstGeom prst="rect">
              <a:avLst/>
            </a:prstGeom>
          </p:spPr>
        </p:pic>
        <p:pic>
          <p:nvPicPr>
            <p:cNvPr id="90" name="Picture 89">
              <a:extLst>
                <a:ext uri="{FF2B5EF4-FFF2-40B4-BE49-F238E27FC236}">
                  <a16:creationId xmlns:a16="http://schemas.microsoft.com/office/drawing/2014/main" xmlns="" id="{A02730A0-61D3-4BD2-AE0E-A3E00884249F}"/>
                </a:ext>
              </a:extLst>
            </p:cNvPr>
            <p:cNvPicPr>
              <a:picLocks noChangeAspect="1"/>
            </p:cNvPicPr>
            <p:nvPr/>
          </p:nvPicPr>
          <p:blipFill>
            <a:blip r:embed="rId7"/>
            <a:stretch>
              <a:fillRect/>
            </a:stretch>
          </p:blipFill>
          <p:spPr>
            <a:xfrm>
              <a:off x="17643305" y="10127762"/>
              <a:ext cx="1575684" cy="2258568"/>
            </a:xfrm>
            <a:prstGeom prst="rect">
              <a:avLst/>
            </a:prstGeom>
          </p:spPr>
        </p:pic>
        <p:pic>
          <p:nvPicPr>
            <p:cNvPr id="91" name="Picture 90">
              <a:extLst>
                <a:ext uri="{FF2B5EF4-FFF2-40B4-BE49-F238E27FC236}">
                  <a16:creationId xmlns:a16="http://schemas.microsoft.com/office/drawing/2014/main" xmlns="" id="{C23A3192-9DF7-48BE-A1E7-0DF0B71B84DA}"/>
                </a:ext>
              </a:extLst>
            </p:cNvPr>
            <p:cNvPicPr>
              <a:picLocks noChangeAspect="1"/>
            </p:cNvPicPr>
            <p:nvPr/>
          </p:nvPicPr>
          <p:blipFill>
            <a:blip r:embed="rId5"/>
            <a:stretch>
              <a:fillRect/>
            </a:stretch>
          </p:blipFill>
          <p:spPr>
            <a:xfrm>
              <a:off x="19216069" y="10120924"/>
              <a:ext cx="1493312" cy="2258568"/>
            </a:xfrm>
            <a:prstGeom prst="rect">
              <a:avLst/>
            </a:prstGeom>
          </p:spPr>
        </p:pic>
        <p:pic>
          <p:nvPicPr>
            <p:cNvPr id="92" name="Picture 91">
              <a:extLst>
                <a:ext uri="{FF2B5EF4-FFF2-40B4-BE49-F238E27FC236}">
                  <a16:creationId xmlns:a16="http://schemas.microsoft.com/office/drawing/2014/main" xmlns="" id="{D5B6D5E3-FBDF-47AB-A279-9B653A9D6E5C}"/>
                </a:ext>
              </a:extLst>
            </p:cNvPr>
            <p:cNvPicPr>
              <a:picLocks noChangeAspect="1"/>
            </p:cNvPicPr>
            <p:nvPr/>
          </p:nvPicPr>
          <p:blipFill>
            <a:blip r:embed="rId6"/>
            <a:stretch>
              <a:fillRect/>
            </a:stretch>
          </p:blipFill>
          <p:spPr>
            <a:xfrm>
              <a:off x="20656278" y="10120924"/>
              <a:ext cx="1458769" cy="2258568"/>
            </a:xfrm>
            <a:prstGeom prst="rect">
              <a:avLst/>
            </a:prstGeom>
          </p:spPr>
        </p:pic>
      </p:grpSp>
    </p:spTree>
    <p:extLst>
      <p:ext uri="{BB962C8B-B14F-4D97-AF65-F5344CB8AC3E}">
        <p14:creationId xmlns:p14="http://schemas.microsoft.com/office/powerpoint/2010/main" val="8659522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left)">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xEl>
                                              <p:pRg st="4" end="4"/>
                                            </p:txEl>
                                          </p:spTgt>
                                        </p:tgtEl>
                                        <p:attrNameLst>
                                          <p:attrName>style.visibility</p:attrName>
                                        </p:attrNameLst>
                                      </p:cBhvr>
                                      <p:to>
                                        <p:strVal val="visible"/>
                                      </p:to>
                                    </p:set>
                                    <p:animEffect transition="in" filter="wipe(left)">
                                      <p:cBhvr>
                                        <p:cTn id="22" dur="500"/>
                                        <p:tgtEl>
                                          <p:spTgt spid="4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
                                            <p:txEl>
                                              <p:pRg st="5" end="5"/>
                                            </p:txEl>
                                          </p:spTgt>
                                        </p:tgtEl>
                                        <p:attrNameLst>
                                          <p:attrName>style.visibility</p:attrName>
                                        </p:attrNameLst>
                                      </p:cBhvr>
                                      <p:to>
                                        <p:strVal val="visible"/>
                                      </p:to>
                                    </p:set>
                                    <p:animEffect transition="in" filter="wipe(left)">
                                      <p:cBhvr>
                                        <p:cTn id="27" dur="500"/>
                                        <p:tgtEl>
                                          <p:spTgt spid="4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EB4182A7-1FDA-4E02-8F4E-C7FB717E2595}"/>
              </a:ext>
            </a:extLst>
          </p:cNvPr>
          <p:cNvGrpSpPr/>
          <p:nvPr/>
        </p:nvGrpSpPr>
        <p:grpSpPr>
          <a:xfrm>
            <a:off x="381000" y="2832537"/>
            <a:ext cx="23622000" cy="5549463"/>
            <a:chOff x="381000" y="2832537"/>
            <a:chExt cx="23622000" cy="5549463"/>
          </a:xfrm>
        </p:grpSpPr>
        <p:sp>
          <p:nvSpPr>
            <p:cNvPr id="28" name="Rounded Rectangle 19">
              <a:extLst>
                <a:ext uri="{FF2B5EF4-FFF2-40B4-BE49-F238E27FC236}">
                  <a16:creationId xmlns:a16="http://schemas.microsoft.com/office/drawing/2014/main" xmlns="" id="{C59D410B-35E1-4A26-8323-70876DA10677}"/>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xmlns="" id="{249606CF-80BE-441C-872D-705DB9B83BF7}"/>
                </a:ext>
              </a:extLst>
            </p:cNvPr>
            <p:cNvGrpSpPr/>
            <p:nvPr/>
          </p:nvGrpSpPr>
          <p:grpSpPr>
            <a:xfrm>
              <a:off x="440180" y="3117122"/>
              <a:ext cx="1617502" cy="476161"/>
              <a:chOff x="0" y="92326"/>
              <a:chExt cx="575416" cy="197663"/>
            </a:xfrm>
          </p:grpSpPr>
          <p:grpSp>
            <p:nvGrpSpPr>
              <p:cNvPr id="30" name="Group 29">
                <a:extLst>
                  <a:ext uri="{FF2B5EF4-FFF2-40B4-BE49-F238E27FC236}">
                    <a16:creationId xmlns:a16="http://schemas.microsoft.com/office/drawing/2014/main" xmlns="" id="{4FD05A81-8750-45E4-9721-09E961239585}"/>
                  </a:ext>
                </a:extLst>
              </p:cNvPr>
              <p:cNvGrpSpPr/>
              <p:nvPr/>
            </p:nvGrpSpPr>
            <p:grpSpPr>
              <a:xfrm>
                <a:off x="0" y="92326"/>
                <a:ext cx="575416" cy="197663"/>
                <a:chOff x="0" y="92326"/>
                <a:chExt cx="644449" cy="302837"/>
              </a:xfrm>
            </p:grpSpPr>
            <p:sp>
              <p:nvSpPr>
                <p:cNvPr id="33" name="Arrow: Pentagon 32">
                  <a:extLst>
                    <a:ext uri="{FF2B5EF4-FFF2-40B4-BE49-F238E27FC236}">
                      <a16:creationId xmlns:a16="http://schemas.microsoft.com/office/drawing/2014/main" xmlns="" id="{71D3D19F-35E7-4708-9DF9-142726E9C86E}"/>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Arrow: Chevron 33">
                  <a:extLst>
                    <a:ext uri="{FF2B5EF4-FFF2-40B4-BE49-F238E27FC236}">
                      <a16:creationId xmlns:a16="http://schemas.microsoft.com/office/drawing/2014/main" xmlns="" id="{A06DFB6C-44D4-42B5-9688-F05B32AD1C19}"/>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Arrow: Chevron 34">
                  <a:extLst>
                    <a:ext uri="{FF2B5EF4-FFF2-40B4-BE49-F238E27FC236}">
                      <a16:creationId xmlns:a16="http://schemas.microsoft.com/office/drawing/2014/main" xmlns="" id="{C40F019E-446E-40F6-BAC5-FFC6BA00BFE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1" name="Flowchart: Terminator 30">
                <a:extLst>
                  <a:ext uri="{FF2B5EF4-FFF2-40B4-BE49-F238E27FC236}">
                    <a16:creationId xmlns:a16="http://schemas.microsoft.com/office/drawing/2014/main" xmlns="" id="{D8AED691-2BAE-47F5-8AEB-72A4A5FAB6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2" name="Oval 31">
                <a:extLst>
                  <a:ext uri="{FF2B5EF4-FFF2-40B4-BE49-F238E27FC236}">
                    <a16:creationId xmlns:a16="http://schemas.microsoft.com/office/drawing/2014/main" xmlns="" id="{CFBD15F2-DE98-406E-90F5-D8AE1EE8C7E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41" name="Group 40">
            <a:extLst>
              <a:ext uri="{FF2B5EF4-FFF2-40B4-BE49-F238E27FC236}">
                <a16:creationId xmlns:a16="http://schemas.microsoft.com/office/drawing/2014/main" xmlns="" id="{FAD0BC6C-B274-403D-B389-601D352F485A}"/>
              </a:ext>
            </a:extLst>
          </p:cNvPr>
          <p:cNvGrpSpPr/>
          <p:nvPr/>
        </p:nvGrpSpPr>
        <p:grpSpPr>
          <a:xfrm>
            <a:off x="387400" y="8417092"/>
            <a:ext cx="23661853" cy="5022232"/>
            <a:chOff x="1222851" y="5331410"/>
            <a:chExt cx="23552136" cy="5088187"/>
          </a:xfrm>
        </p:grpSpPr>
        <p:sp>
          <p:nvSpPr>
            <p:cNvPr id="42" name="Rounded Rectangle 34">
              <a:extLst>
                <a:ext uri="{FF2B5EF4-FFF2-40B4-BE49-F238E27FC236}">
                  <a16:creationId xmlns:a16="http://schemas.microsoft.com/office/drawing/2014/main" xmlns="" id="{6261E7D4-EF36-44E2-B14D-C976222A2555}"/>
                </a:ext>
              </a:extLst>
            </p:cNvPr>
            <p:cNvSpPr/>
            <p:nvPr/>
          </p:nvSpPr>
          <p:spPr>
            <a:xfrm>
              <a:off x="1232950" y="555807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43" name="Group 60">
              <a:extLst>
                <a:ext uri="{FF2B5EF4-FFF2-40B4-BE49-F238E27FC236}">
                  <a16:creationId xmlns:a16="http://schemas.microsoft.com/office/drawing/2014/main" xmlns="" id="{FA209534-7FF3-4484-9EFF-8419F99B832D}"/>
                </a:ext>
              </a:extLst>
            </p:cNvPr>
            <p:cNvGrpSpPr/>
            <p:nvPr/>
          </p:nvGrpSpPr>
          <p:grpSpPr>
            <a:xfrm>
              <a:off x="1222851" y="5331410"/>
              <a:ext cx="3305109" cy="857501"/>
              <a:chOff x="1224542" y="6305967"/>
              <a:chExt cx="3305491" cy="861872"/>
            </a:xfrm>
          </p:grpSpPr>
          <p:sp>
            <p:nvSpPr>
              <p:cNvPr id="51" name="Freeform 20">
                <a:extLst>
                  <a:ext uri="{FF2B5EF4-FFF2-40B4-BE49-F238E27FC236}">
                    <a16:creationId xmlns:a16="http://schemas.microsoft.com/office/drawing/2014/main" xmlns="" id="{2D33D6B9-A13D-4FB0-B941-B0D849062C0D}"/>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2" name="TextBox 51">
                <a:extLst>
                  <a:ext uri="{FF2B5EF4-FFF2-40B4-BE49-F238E27FC236}">
                    <a16:creationId xmlns:a16="http://schemas.microsoft.com/office/drawing/2014/main" xmlns="" id="{41A3C53F-D869-400C-8EDB-9AAE73FAA1CD}"/>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53" name="Round Diagonal Corner Rectangle 41">
                <a:extLst>
                  <a:ext uri="{FF2B5EF4-FFF2-40B4-BE49-F238E27FC236}">
                    <a16:creationId xmlns:a16="http://schemas.microsoft.com/office/drawing/2014/main" xmlns=""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15">
                <a:extLst>
                  <a:ext uri="{FF2B5EF4-FFF2-40B4-BE49-F238E27FC236}">
                    <a16:creationId xmlns:a16="http://schemas.microsoft.com/office/drawing/2014/main" xmlns="" id="{28F6AA0C-07CD-49E2-9A7A-B15B4E2B4AC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5" name="Group 64">
            <a:extLst>
              <a:ext uri="{FF2B5EF4-FFF2-40B4-BE49-F238E27FC236}">
                <a16:creationId xmlns:a16="http://schemas.microsoft.com/office/drawing/2014/main" xmlns="" id="{70524C28-330B-43E5-9378-84CE4353225F}"/>
              </a:ext>
            </a:extLst>
          </p:cNvPr>
          <p:cNvGrpSpPr/>
          <p:nvPr/>
        </p:nvGrpSpPr>
        <p:grpSpPr>
          <a:xfrm>
            <a:off x="381000" y="1904999"/>
            <a:ext cx="23219986" cy="815609"/>
            <a:chOff x="381000" y="1904999"/>
            <a:chExt cx="23219986" cy="815609"/>
          </a:xfrm>
        </p:grpSpPr>
        <p:sp>
          <p:nvSpPr>
            <p:cNvPr id="66" name="Rectangle 65">
              <a:extLst>
                <a:ext uri="{FF2B5EF4-FFF2-40B4-BE49-F238E27FC236}">
                  <a16:creationId xmlns:a16="http://schemas.microsoft.com/office/drawing/2014/main" xmlns="" id="{04F86028-A5E9-4A56-884D-C219A70B815D}"/>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xmlns=""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xmlns=""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xmlns=""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xmlns=""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81" name="Picture 80">
            <a:extLst>
              <a:ext uri="{FF2B5EF4-FFF2-40B4-BE49-F238E27FC236}">
                <a16:creationId xmlns:a16="http://schemas.microsoft.com/office/drawing/2014/main" xmlns="" id="{4EBC27CF-15B1-4537-B30C-52DA708E8373}"/>
              </a:ext>
            </a:extLst>
          </p:cNvPr>
          <p:cNvPicPr>
            <a:picLocks noChangeAspect="1"/>
          </p:cNvPicPr>
          <p:nvPr/>
        </p:nvPicPr>
        <p:blipFill>
          <a:blip r:embed="rId3"/>
          <a:stretch>
            <a:fillRect/>
          </a:stretch>
        </p:blipFill>
        <p:spPr>
          <a:xfrm>
            <a:off x="7848600" y="4277828"/>
            <a:ext cx="7794942" cy="2447504"/>
          </a:xfrm>
          <a:prstGeom prst="rect">
            <a:avLst/>
          </a:prstGeom>
        </p:spPr>
      </p:pic>
      <p:sp>
        <p:nvSpPr>
          <p:cNvPr id="82" name="TextBox 321">
            <a:extLst>
              <a:ext uri="{FF2B5EF4-FFF2-40B4-BE49-F238E27FC236}">
                <a16:creationId xmlns:a16="http://schemas.microsoft.com/office/drawing/2014/main" xmlns="" id="{80776566-E98C-4E3A-8234-F7C108AEFAC6}"/>
              </a:ext>
            </a:extLst>
          </p:cNvPr>
          <p:cNvSpPr txBox="1"/>
          <p:nvPr/>
        </p:nvSpPr>
        <p:spPr>
          <a:xfrm>
            <a:off x="2220613" y="2746208"/>
            <a:ext cx="21706187" cy="5587715"/>
          </a:xfrm>
          <a:prstGeom prst="rect">
            <a:avLst/>
          </a:prstGeom>
          <a:noFill/>
        </p:spPr>
        <p:txBody>
          <a:bodyPr wrap="square" rtlCol="0">
            <a:noAutofit/>
          </a:bodyPr>
          <a:lstStyle/>
          <a:p>
            <a:pPr marL="0" marR="0">
              <a:lnSpc>
                <a:spcPct val="107000"/>
              </a:lnSpc>
              <a:spcBef>
                <a:spcPts val="0"/>
              </a:spcBef>
              <a:spcAft>
                <a:spcPts val="800"/>
              </a:spcAft>
            </a:pPr>
            <a:r>
              <a:rPr lang="en-US" sz="46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HĐ1: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nhóm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gồm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Hà</a:t>
            </a:r>
            <a:r>
              <a:rPr lang="en-US" sz="4600" kern="1200" dirty="0">
                <a:effectLst/>
                <a:latin typeface="Tahoma" panose="020B0604030504040204" pitchFamily="34" charset="0"/>
                <a:ea typeface="Tahoma" panose="020B0604030504040204" pitchFamily="34" charset="0"/>
                <a:cs typeface="Tahoma" panose="020B0604030504040204" pitchFamily="34" charset="0"/>
              </a:rPr>
              <a:t>, Mai, Nam,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Đạt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thành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hàng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từ</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trái</a:t>
            </a:r>
            <a:r>
              <a:rPr lang="en-US" sz="4600" kern="1200" dirty="0">
                <a:effectLst/>
                <a:latin typeface="Tahoma" panose="020B0604030504040204" pitchFamily="34" charset="0"/>
                <a:ea typeface="Tahoma" panose="020B0604030504040204" pitchFamily="34" charset="0"/>
                <a:cs typeface="Tahoma" panose="020B0604030504040204" pitchFamily="34" charset="0"/>
              </a:rPr>
              <a:t> sang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phải</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để</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tham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gia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cuộc</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phỏng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vấn</a:t>
            </a:r>
            <a:r>
              <a:rPr lang="en-US" sz="4600" kern="1200"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600" kern="1200" dirty="0">
                <a:effectLst/>
                <a:latin typeface="Tahoma" panose="020B0604030504040204" pitchFamily="34" charset="0"/>
                <a:ea typeface="Tahoma" panose="020B0604030504040204" pitchFamily="34" charset="0"/>
                <a:cs typeface="Tahoma" panose="020B0604030504040204" pitchFamily="34" charset="0"/>
              </a:rPr>
              <a:t>a)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Hãy</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liệt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kê</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cách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sắp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trên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theo</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thứ</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tự</a:t>
            </a:r>
            <a:r>
              <a:rPr lang="en-US" sz="4600" kern="12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600" kern="1200" dirty="0">
                <a:effectLst/>
                <a:latin typeface="Tahoma" panose="020B0604030504040204" pitchFamily="34" charset="0"/>
                <a:ea typeface="Tahoma" panose="020B0604030504040204" pitchFamily="34" charset="0"/>
                <a:cs typeface="Tahoma" panose="020B0604030504040204" pitchFamily="34" charset="0"/>
              </a:rPr>
              <a:t>b)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Có</a:t>
            </a:r>
            <a:r>
              <a:rPr lang="en-US" sz="4600" kern="1200" dirty="0">
                <a:effectLst/>
                <a:latin typeface="Tahoma" panose="020B0604030504040204" pitchFamily="34" charset="0"/>
                <a:ea typeface="Tahoma" panose="020B0604030504040204" pitchFamily="34" charset="0"/>
                <a:cs typeface="Tahoma" panose="020B0604030504040204" pitchFamily="34" charset="0"/>
              </a:rPr>
              <a:t> bao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nhiêu</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cách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sắp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thứ</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tự</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trên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để</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tham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gia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phỏng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vấn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xmlns="" id="{3DD30A3B-E42E-4A1F-8AB9-53C0308D9766}"/>
              </a:ext>
            </a:extLst>
          </p:cNvPr>
          <p:cNvSpPr txBox="1"/>
          <p:nvPr/>
        </p:nvSpPr>
        <p:spPr>
          <a:xfrm>
            <a:off x="540491" y="9228006"/>
            <a:ext cx="23411570" cy="4078039"/>
          </a:xfrm>
          <a:prstGeom prst="rect">
            <a:avLst/>
          </a:prstGeom>
          <a:noFill/>
        </p:spPr>
        <p:txBody>
          <a:bodyPr wrap="square">
            <a:spAutoFit/>
          </a:bodyPr>
          <a:lstStyle/>
          <a:p>
            <a:pPr algn="just"/>
            <a:r>
              <a:rPr lang="en-US" sz="4400" dirty="0">
                <a:effectLst/>
                <a:latin typeface="Tahoma" panose="020B0604030504040204" pitchFamily="34" charset="0"/>
                <a:ea typeface="Tahoma" panose="020B0604030504040204" pitchFamily="34" charset="0"/>
                <a:cs typeface="Tahoma" panose="020B0604030504040204" pitchFamily="34" charset="0"/>
              </a:rPr>
              <a:t>b) </a:t>
            </a:r>
            <a:r>
              <a:rPr lang="en-US" sz="4400" dirty="0" err="1">
                <a:effectLst/>
                <a:latin typeface="Tahoma" panose="020B0604030504040204" pitchFamily="34" charset="0"/>
                <a:ea typeface="Tahoma" panose="020B0604030504040204" pitchFamily="34" charset="0"/>
                <a:cs typeface="Tahoma" panose="020B0604030504040204" pitchFamily="34" charset="0"/>
              </a:rPr>
              <a:t>Đánh</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số</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thứ</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tự</a:t>
            </a:r>
            <a:r>
              <a:rPr lang="en-US" sz="4400" dirty="0">
                <a:effectLst/>
                <a:latin typeface="Tahoma" panose="020B0604030504040204" pitchFamily="34" charset="0"/>
                <a:ea typeface="Tahoma" panose="020B0604030504040204" pitchFamily="34" charset="0"/>
                <a:cs typeface="Tahoma" panose="020B0604030504040204" pitchFamily="34" charset="0"/>
              </a:rPr>
              <a:t> 1, 2, 3, 4 </a:t>
            </a:r>
            <a:r>
              <a:rPr lang="en-US" sz="4400" dirty="0" err="1">
                <a:effectLst/>
                <a:latin typeface="Tahoma" panose="020B0604030504040204" pitchFamily="34" charset="0"/>
                <a:ea typeface="Tahoma" panose="020B0604030504040204" pitchFamily="34" charset="0"/>
                <a:cs typeface="Tahoma" panose="020B0604030504040204" pitchFamily="34" charset="0"/>
              </a:rPr>
              <a:t>trong</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hàng</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từ</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trái</a:t>
            </a:r>
            <a:r>
              <a:rPr lang="en-US" sz="4400" dirty="0">
                <a:effectLst/>
                <a:latin typeface="Tahoma" panose="020B0604030504040204" pitchFamily="34" charset="0"/>
                <a:ea typeface="Tahoma" panose="020B0604030504040204" pitchFamily="34" charset="0"/>
                <a:cs typeface="Tahoma" panose="020B0604030504040204" pitchFamily="34" charset="0"/>
              </a:rPr>
              <a:t> sang </a:t>
            </a:r>
            <a:r>
              <a:rPr lang="en-US" sz="4400" dirty="0" err="1">
                <a:effectLst/>
                <a:latin typeface="Tahoma" panose="020B0604030504040204" pitchFamily="34" charset="0"/>
                <a:ea typeface="Tahoma" panose="020B0604030504040204" pitchFamily="34" charset="0"/>
                <a:cs typeface="Tahoma" panose="020B0604030504040204" pitchFamily="34" charset="0"/>
              </a:rPr>
              <a:t>phải</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rồi</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thực</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hiện</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các</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công</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đoạn</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sau</a:t>
            </a:r>
            <a:r>
              <a:rPr lang="en-US" sz="4400" dirty="0">
                <a:effectLst/>
                <a:latin typeface="Tahoma" panose="020B0604030504040204" pitchFamily="34" charset="0"/>
                <a:ea typeface="Tahoma" panose="020B0604030504040204" pitchFamily="34" charset="0"/>
                <a:cs typeface="Tahoma" panose="020B0604030504040204" pitchFamily="34" charset="0"/>
              </a:rPr>
              <a:t>:</a:t>
            </a:r>
          </a:p>
          <a:p>
            <a:pPr algn="just"/>
            <a:r>
              <a:rPr lang="en-US" dirty="0">
                <a:latin typeface="Tahoma" panose="020B0604030504040204" pitchFamily="34" charset="0"/>
                <a:ea typeface="Tahoma" panose="020B0604030504040204" pitchFamily="34" charset="0"/>
                <a:cs typeface="Tahoma" panose="020B0604030504040204" pitchFamily="34" charset="0"/>
              </a:rPr>
              <a:t>1. </a:t>
            </a:r>
            <a:r>
              <a:rPr lang="en-US" dirty="0" err="1">
                <a:latin typeface="Tahoma" panose="020B0604030504040204" pitchFamily="34" charset="0"/>
                <a:ea typeface="Tahoma" panose="020B0604030504040204" pitchFamily="34" charset="0"/>
                <a:cs typeface="Tahoma" panose="020B0604030504040204" pitchFamily="34" charset="0"/>
              </a:rPr>
              <a:t>Chọn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trong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bốn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xếp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trí</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1: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4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2. </a:t>
            </a:r>
            <a:r>
              <a:rPr lang="en-US" dirty="0" err="1">
                <a:latin typeface="Tahoma" panose="020B0604030504040204" pitchFamily="34" charset="0"/>
                <a:ea typeface="Tahoma" panose="020B0604030504040204" pitchFamily="34" charset="0"/>
                <a:cs typeface="Tahoma" panose="020B0604030504040204" pitchFamily="34" charset="0"/>
              </a:rPr>
              <a:t>Chọn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trong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còn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xếp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trí</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2: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3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3. </a:t>
            </a:r>
            <a:r>
              <a:rPr lang="en-US" dirty="0" err="1">
                <a:latin typeface="Tahoma" panose="020B0604030504040204" pitchFamily="34" charset="0"/>
                <a:ea typeface="Tahoma" panose="020B0604030504040204" pitchFamily="34" charset="0"/>
                <a:cs typeface="Tahoma" panose="020B0604030504040204" pitchFamily="34" charset="0"/>
              </a:rPr>
              <a:t>Chọn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trong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hai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còn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xếp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trí</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3: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2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4. </a:t>
            </a:r>
            <a:r>
              <a:rPr lang="en-US" dirty="0" err="1">
                <a:latin typeface="Tahoma" panose="020B0604030504040204" pitchFamily="34" charset="0"/>
                <a:ea typeface="Tahoma" panose="020B0604030504040204" pitchFamily="34" charset="0"/>
                <a:cs typeface="Tahoma" panose="020B0604030504040204" pitchFamily="34" charset="0"/>
              </a:rPr>
              <a:t>Chọn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còn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xếp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trí</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4: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1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theo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tắc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cả</a:t>
            </a:r>
            <a:r>
              <a:rPr lang="en-US" dirty="0">
                <a:latin typeface="Tahoma" panose="020B0604030504040204" pitchFamily="34" charset="0"/>
                <a:ea typeface="Tahoma" panose="020B0604030504040204" pitchFamily="34" charset="0"/>
                <a:cs typeface="Tahoma" panose="020B0604030504040204" pitchFamily="34" charset="0"/>
              </a:rPr>
              <a:t> 4⋅3⋅2⋅1=24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sắp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xếp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bốn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trên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tham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phỏng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vấn</a:t>
            </a:r>
            <a:r>
              <a:rPr lang="en-US"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667836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xEl>
                                              <p:pRg st="0" end="0"/>
                                            </p:txEl>
                                          </p:spTgt>
                                        </p:tgtEl>
                                        <p:attrNameLst>
                                          <p:attrName>style.visibility</p:attrName>
                                        </p:attrNameLst>
                                      </p:cBhvr>
                                      <p:to>
                                        <p:strVal val="visible"/>
                                      </p:to>
                                    </p:set>
                                    <p:animEffect transition="in" filter="wipe(left)">
                                      <p:cBhvr>
                                        <p:cTn id="12" dur="500"/>
                                        <p:tgtEl>
                                          <p:spTgt spid="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3">
                                            <p:txEl>
                                              <p:pRg st="1" end="1"/>
                                            </p:txEl>
                                          </p:spTgt>
                                        </p:tgtEl>
                                        <p:attrNameLst>
                                          <p:attrName>style.visibility</p:attrName>
                                        </p:attrNameLst>
                                      </p:cBhvr>
                                      <p:to>
                                        <p:strVal val="visible"/>
                                      </p:to>
                                    </p:set>
                                    <p:animEffect transition="in" filter="wipe(left)">
                                      <p:cBhvr>
                                        <p:cTn id="17" dur="500"/>
                                        <p:tgtEl>
                                          <p:spTgt spid="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3">
                                            <p:txEl>
                                              <p:pRg st="2" end="2"/>
                                            </p:txEl>
                                          </p:spTgt>
                                        </p:tgtEl>
                                        <p:attrNameLst>
                                          <p:attrName>style.visibility</p:attrName>
                                        </p:attrNameLst>
                                      </p:cBhvr>
                                      <p:to>
                                        <p:strVal val="visible"/>
                                      </p:to>
                                    </p:set>
                                    <p:animEffect transition="in" filter="wipe(left)">
                                      <p:cBhvr>
                                        <p:cTn id="22" dur="500"/>
                                        <p:tgtEl>
                                          <p:spTgt spid="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3">
                                            <p:txEl>
                                              <p:pRg st="3" end="3"/>
                                            </p:txEl>
                                          </p:spTgt>
                                        </p:tgtEl>
                                        <p:attrNameLst>
                                          <p:attrName>style.visibility</p:attrName>
                                        </p:attrNameLst>
                                      </p:cBhvr>
                                      <p:to>
                                        <p:strVal val="visible"/>
                                      </p:to>
                                    </p:set>
                                    <p:animEffect transition="in" filter="wipe(left)">
                                      <p:cBhvr>
                                        <p:cTn id="27" dur="500"/>
                                        <p:tgtEl>
                                          <p:spTgt spid="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3">
                                            <p:txEl>
                                              <p:pRg st="4" end="4"/>
                                            </p:txEl>
                                          </p:spTgt>
                                        </p:tgtEl>
                                        <p:attrNameLst>
                                          <p:attrName>style.visibility</p:attrName>
                                        </p:attrNameLst>
                                      </p:cBhvr>
                                      <p:to>
                                        <p:strVal val="visible"/>
                                      </p:to>
                                    </p:set>
                                    <p:animEffect transition="in" filter="wipe(left)">
                                      <p:cBhvr>
                                        <p:cTn id="32" dur="500"/>
                                        <p:tgtEl>
                                          <p:spTgt spid="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3">
                                            <p:txEl>
                                              <p:pRg st="5" end="5"/>
                                            </p:txEl>
                                          </p:spTgt>
                                        </p:tgtEl>
                                        <p:attrNameLst>
                                          <p:attrName>style.visibility</p:attrName>
                                        </p:attrNameLst>
                                      </p:cBhvr>
                                      <p:to>
                                        <p:strVal val="visible"/>
                                      </p:to>
                                    </p:set>
                                    <p:animEffect transition="in" filter="wipe(left)">
                                      <p:cBhvr>
                                        <p:cTn id="37" dur="500"/>
                                        <p:tgtEl>
                                          <p:spTgt spid="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754CC7F0-0729-4189-90CF-146627880041}"/>
              </a:ext>
            </a:extLst>
          </p:cNvPr>
          <p:cNvGrpSpPr/>
          <p:nvPr/>
        </p:nvGrpSpPr>
        <p:grpSpPr>
          <a:xfrm>
            <a:off x="381000" y="2832537"/>
            <a:ext cx="23622000" cy="5549463"/>
            <a:chOff x="381000" y="2832537"/>
            <a:chExt cx="23622000" cy="5549463"/>
          </a:xfrm>
        </p:grpSpPr>
        <p:sp>
          <p:nvSpPr>
            <p:cNvPr id="30" name="Rounded Rectangle 19">
              <a:extLst>
                <a:ext uri="{FF2B5EF4-FFF2-40B4-BE49-F238E27FC236}">
                  <a16:creationId xmlns:a16="http://schemas.microsoft.com/office/drawing/2014/main" xmlns="" id="{4037BF9A-D324-47A1-B18F-4B8EBD779EB2}"/>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oup 30">
              <a:extLst>
                <a:ext uri="{FF2B5EF4-FFF2-40B4-BE49-F238E27FC236}">
                  <a16:creationId xmlns:a16="http://schemas.microsoft.com/office/drawing/2014/main" xmlns="" id="{6B191E70-EDEC-4D43-84C8-05AC9BB98041}"/>
                </a:ext>
              </a:extLst>
            </p:cNvPr>
            <p:cNvGrpSpPr/>
            <p:nvPr/>
          </p:nvGrpSpPr>
          <p:grpSpPr>
            <a:xfrm>
              <a:off x="440180" y="3117122"/>
              <a:ext cx="1617502" cy="476161"/>
              <a:chOff x="0" y="92326"/>
              <a:chExt cx="575416" cy="197663"/>
            </a:xfrm>
          </p:grpSpPr>
          <p:grpSp>
            <p:nvGrpSpPr>
              <p:cNvPr id="32" name="Group 31">
                <a:extLst>
                  <a:ext uri="{FF2B5EF4-FFF2-40B4-BE49-F238E27FC236}">
                    <a16:creationId xmlns:a16="http://schemas.microsoft.com/office/drawing/2014/main" xmlns="" id="{15B23649-3D01-4DE4-B377-62CA31C7C6C6}"/>
                  </a:ext>
                </a:extLst>
              </p:cNvPr>
              <p:cNvGrpSpPr/>
              <p:nvPr/>
            </p:nvGrpSpPr>
            <p:grpSpPr>
              <a:xfrm>
                <a:off x="0" y="92326"/>
                <a:ext cx="575416" cy="197663"/>
                <a:chOff x="0" y="92326"/>
                <a:chExt cx="644449" cy="302837"/>
              </a:xfrm>
            </p:grpSpPr>
            <p:sp>
              <p:nvSpPr>
                <p:cNvPr id="35" name="Arrow: Pentagon 34">
                  <a:extLst>
                    <a:ext uri="{FF2B5EF4-FFF2-40B4-BE49-F238E27FC236}">
                      <a16:creationId xmlns:a16="http://schemas.microsoft.com/office/drawing/2014/main" xmlns="" id="{4EC17F32-748E-4304-A529-DDB3C7D629BC}"/>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6" name="Arrow: Chevron 35">
                  <a:extLst>
                    <a:ext uri="{FF2B5EF4-FFF2-40B4-BE49-F238E27FC236}">
                      <a16:creationId xmlns:a16="http://schemas.microsoft.com/office/drawing/2014/main" xmlns="" id="{E818F19F-C9C4-4E3D-8C89-107CE62D08D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xmlns="" id="{FD7479BF-2AE9-4B49-9A1B-25E01781F177}"/>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3" name="Flowchart: Terminator 32">
                <a:extLst>
                  <a:ext uri="{FF2B5EF4-FFF2-40B4-BE49-F238E27FC236}">
                    <a16:creationId xmlns:a16="http://schemas.microsoft.com/office/drawing/2014/main" xmlns="" id="{72040C5E-0C22-4C9E-8AD8-295701E88E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Oval 33">
                <a:extLst>
                  <a:ext uri="{FF2B5EF4-FFF2-40B4-BE49-F238E27FC236}">
                    <a16:creationId xmlns:a16="http://schemas.microsoft.com/office/drawing/2014/main" xmlns="" id="{CD16E270-5947-44E1-923D-9AE8BB758D7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5" name="Group 4">
            <a:extLst>
              <a:ext uri="{FF2B5EF4-FFF2-40B4-BE49-F238E27FC236}">
                <a16:creationId xmlns:a16="http://schemas.microsoft.com/office/drawing/2014/main" xmlns="" id="{0C728639-CFD6-46CB-9C88-0C2B576EC9B6}"/>
              </a:ext>
            </a:extLst>
          </p:cNvPr>
          <p:cNvGrpSpPr/>
          <p:nvPr/>
        </p:nvGrpSpPr>
        <p:grpSpPr>
          <a:xfrm>
            <a:off x="319463" y="8394402"/>
            <a:ext cx="23689937" cy="5091320"/>
            <a:chOff x="319463" y="8394402"/>
            <a:chExt cx="23689937" cy="5091320"/>
          </a:xfrm>
        </p:grpSpPr>
        <p:grpSp>
          <p:nvGrpSpPr>
            <p:cNvPr id="41" name="Group 40">
              <a:extLst>
                <a:ext uri="{FF2B5EF4-FFF2-40B4-BE49-F238E27FC236}">
                  <a16:creationId xmlns:a16="http://schemas.microsoft.com/office/drawing/2014/main" xmlns="" id="{FAD0BC6C-B274-403D-B389-601D352F485A}"/>
                </a:ext>
              </a:extLst>
            </p:cNvPr>
            <p:cNvGrpSpPr/>
            <p:nvPr/>
          </p:nvGrpSpPr>
          <p:grpSpPr>
            <a:xfrm>
              <a:off x="387400" y="8473042"/>
              <a:ext cx="23622000" cy="5012680"/>
              <a:chOff x="1222851" y="5348148"/>
              <a:chExt cx="23580257" cy="5078509"/>
            </a:xfrm>
          </p:grpSpPr>
          <p:sp>
            <p:nvSpPr>
              <p:cNvPr id="42" name="Rounded Rectangle 34">
                <a:extLst>
                  <a:ext uri="{FF2B5EF4-FFF2-40B4-BE49-F238E27FC236}">
                    <a16:creationId xmlns:a16="http://schemas.microsoft.com/office/drawing/2014/main" xmlns="" id="{6261E7D4-EF36-44E2-B14D-C976222A2555}"/>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43" name="Group 60">
                <a:extLst>
                  <a:ext uri="{FF2B5EF4-FFF2-40B4-BE49-F238E27FC236}">
                    <a16:creationId xmlns:a16="http://schemas.microsoft.com/office/drawing/2014/main" xmlns="" id="{FA209534-7FF3-4484-9EFF-8419F99B832D}"/>
                  </a:ext>
                </a:extLst>
              </p:cNvPr>
              <p:cNvGrpSpPr/>
              <p:nvPr/>
            </p:nvGrpSpPr>
            <p:grpSpPr>
              <a:xfrm>
                <a:off x="1222851" y="5348148"/>
                <a:ext cx="4653045" cy="824430"/>
                <a:chOff x="1224542" y="6322796"/>
                <a:chExt cx="4653584" cy="828633"/>
              </a:xfrm>
            </p:grpSpPr>
            <p:sp>
              <p:nvSpPr>
                <p:cNvPr id="51" name="Freeform 20">
                  <a:extLst>
                    <a:ext uri="{FF2B5EF4-FFF2-40B4-BE49-F238E27FC236}">
                      <a16:creationId xmlns:a16="http://schemas.microsoft.com/office/drawing/2014/main" xmlns="" id="{2D33D6B9-A13D-4FB0-B941-B0D849062C0D}"/>
                    </a:ext>
                  </a:extLst>
                </p:cNvPr>
                <p:cNvSpPr>
                  <a:spLocks/>
                </p:cNvSpPr>
                <p:nvPr/>
              </p:nvSpPr>
              <p:spPr bwMode="auto">
                <a:xfrm rot="16200000" flipV="1">
                  <a:off x="3026434" y="5092616"/>
                  <a:ext cx="828631" cy="3288992"/>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3" name="Round Diagonal Corner Rectangle 41">
                  <a:extLst>
                    <a:ext uri="{FF2B5EF4-FFF2-40B4-BE49-F238E27FC236}">
                      <a16:creationId xmlns:a16="http://schemas.microsoft.com/office/drawing/2014/main" xmlns=""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7A071807-5160-4448-8C55-CE0309CBCA6E}"/>
                    </a:ext>
                  </a:extLst>
                </p:cNvPr>
                <p:cNvSpPr txBox="1"/>
                <p:nvPr/>
              </p:nvSpPr>
              <p:spPr>
                <a:xfrm>
                  <a:off x="2181816" y="6356945"/>
                  <a:ext cx="3696310" cy="783519"/>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grpSp>
        </p:grpSp>
        <p:pic>
          <p:nvPicPr>
            <p:cNvPr id="4" name="Graphic 3" descr="Clipboard outline">
              <a:extLst>
                <a:ext uri="{FF2B5EF4-FFF2-40B4-BE49-F238E27FC236}">
                  <a16:creationId xmlns:a16="http://schemas.microsoft.com/office/drawing/2014/main" xmlns="" id="{835E3A4E-575C-4FB1-AE8D-F9CEEC9792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19463" y="8394402"/>
              <a:ext cx="914400" cy="914400"/>
            </a:xfrm>
            <a:prstGeom prst="rect">
              <a:avLst/>
            </a:prstGeom>
          </p:spPr>
        </p:pic>
      </p:grpSp>
      <p:grpSp>
        <p:nvGrpSpPr>
          <p:cNvPr id="65" name="Group 64">
            <a:extLst>
              <a:ext uri="{FF2B5EF4-FFF2-40B4-BE49-F238E27FC236}">
                <a16:creationId xmlns:a16="http://schemas.microsoft.com/office/drawing/2014/main" xmlns="" id="{70524C28-330B-43E5-9378-84CE4353225F}"/>
              </a:ext>
            </a:extLst>
          </p:cNvPr>
          <p:cNvGrpSpPr/>
          <p:nvPr/>
        </p:nvGrpSpPr>
        <p:grpSpPr>
          <a:xfrm>
            <a:off x="381000" y="1904999"/>
            <a:ext cx="23219986" cy="815609"/>
            <a:chOff x="381000" y="1904999"/>
            <a:chExt cx="23219986" cy="815609"/>
          </a:xfrm>
        </p:grpSpPr>
        <p:sp>
          <p:nvSpPr>
            <p:cNvPr id="66" name="Rectangle 65">
              <a:extLst>
                <a:ext uri="{FF2B5EF4-FFF2-40B4-BE49-F238E27FC236}">
                  <a16:creationId xmlns:a16="http://schemas.microsoft.com/office/drawing/2014/main" xmlns="" id="{04F86028-A5E9-4A56-884D-C219A70B815D}"/>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xmlns=""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xmlns=""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xmlns=""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xmlns=""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81" name="Picture 80">
            <a:extLst>
              <a:ext uri="{FF2B5EF4-FFF2-40B4-BE49-F238E27FC236}">
                <a16:creationId xmlns:a16="http://schemas.microsoft.com/office/drawing/2014/main" xmlns="" id="{4EBC27CF-15B1-4537-B30C-52DA708E8373}"/>
              </a:ext>
            </a:extLst>
          </p:cNvPr>
          <p:cNvPicPr>
            <a:picLocks noChangeAspect="1"/>
          </p:cNvPicPr>
          <p:nvPr/>
        </p:nvPicPr>
        <p:blipFill>
          <a:blip r:embed="rId5"/>
          <a:stretch>
            <a:fillRect/>
          </a:stretch>
        </p:blipFill>
        <p:spPr>
          <a:xfrm>
            <a:off x="7848600" y="4277828"/>
            <a:ext cx="7794942" cy="2447504"/>
          </a:xfrm>
          <a:prstGeom prst="rect">
            <a:avLst/>
          </a:prstGeom>
        </p:spPr>
      </p:pic>
      <p:sp>
        <p:nvSpPr>
          <p:cNvPr id="82" name="TextBox 321">
            <a:extLst>
              <a:ext uri="{FF2B5EF4-FFF2-40B4-BE49-F238E27FC236}">
                <a16:creationId xmlns:a16="http://schemas.microsoft.com/office/drawing/2014/main" xmlns="" id="{80776566-E98C-4E3A-8234-F7C108AEFAC6}"/>
              </a:ext>
            </a:extLst>
          </p:cNvPr>
          <p:cNvSpPr txBox="1"/>
          <p:nvPr/>
        </p:nvSpPr>
        <p:spPr>
          <a:xfrm>
            <a:off x="2220613" y="2784308"/>
            <a:ext cx="21706187" cy="5461795"/>
          </a:xfrm>
          <a:prstGeom prst="rect">
            <a:avLst/>
          </a:prstGeom>
          <a:noFill/>
        </p:spPr>
        <p:txBody>
          <a:bodyPr wrap="square" rtlCol="0">
            <a:noAutofit/>
          </a:bodyPr>
          <a:lstStyle/>
          <a:p>
            <a:pPr marL="0" marR="0" algn="just">
              <a:lnSpc>
                <a:spcPct val="107000"/>
              </a:lnSpc>
              <a:spcBef>
                <a:spcPts val="0"/>
              </a:spcBef>
              <a:spcAft>
                <a:spcPts val="800"/>
              </a:spcAft>
            </a:pPr>
            <a:r>
              <a:rPr lang="en-US" sz="46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HĐ1: </a:t>
            </a:r>
            <a:r>
              <a:rPr lang="en-US" sz="4600" kern="1200">
                <a:effectLst/>
                <a:latin typeface="Tahoma" panose="020B0604030504040204" pitchFamily="34" charset="0"/>
                <a:ea typeface="Tahoma" panose="020B0604030504040204" pitchFamily="34" charset="0"/>
                <a:cs typeface="Tahoma" panose="020B0604030504040204" pitchFamily="34" charset="0"/>
              </a:rPr>
              <a:t>Một nhóm gồm bốn bạn Hà, Mai, Nam, Đạt xếp thành một hàng từ trái sang phải để tham gia một cuộc phỏng vấn.</a:t>
            </a:r>
          </a:p>
          <a:p>
            <a:pPr marL="0" marR="0">
              <a:lnSpc>
                <a:spcPct val="107000"/>
              </a:lnSpc>
              <a:spcBef>
                <a:spcPts val="0"/>
              </a:spcBef>
              <a:spcAft>
                <a:spcPts val="800"/>
              </a:spcAft>
            </a:pPr>
            <a:endParaRPr lang="en-US" sz="460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600" kern="1200">
                <a:effectLst/>
                <a:latin typeface="Tahoma" panose="020B0604030504040204" pitchFamily="34" charset="0"/>
                <a:ea typeface="Tahoma" panose="020B0604030504040204" pitchFamily="34" charset="0"/>
                <a:cs typeface="Tahoma" panose="020B0604030504040204" pitchFamily="34" charset="0"/>
              </a:rPr>
              <a:t>a) Hãy liệt kê ba cách sắp xếp bốn bạn trên theo thứ tự.</a:t>
            </a:r>
            <a:endParaRPr lang="en-US" sz="460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600" kern="1200">
                <a:effectLst/>
                <a:latin typeface="Tahoma" panose="020B0604030504040204" pitchFamily="34" charset="0"/>
                <a:ea typeface="Tahoma" panose="020B0604030504040204" pitchFamily="34" charset="0"/>
                <a:cs typeface="Tahoma" panose="020B0604030504040204" pitchFamily="34" charset="0"/>
              </a:rPr>
              <a:t>b) Có bao nhiêu cách sắp xếp thứ tự bốn bạn trên để tham gia phỏng vấn? </a:t>
            </a:r>
            <a:endParaRPr lang="en-US" sz="460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xmlns="" id="{3DD30A3B-E42E-4A1F-8AB9-53C0308D9766}"/>
                  </a:ext>
                </a:extLst>
              </p:cNvPr>
              <p:cNvSpPr txBox="1"/>
              <p:nvPr/>
            </p:nvSpPr>
            <p:spPr>
              <a:xfrm>
                <a:off x="567062" y="9465184"/>
                <a:ext cx="23359738" cy="2308324"/>
              </a:xfrm>
              <a:prstGeom prst="rect">
                <a:avLst/>
              </a:prstGeom>
              <a:noFill/>
            </p:spPr>
            <p:txBody>
              <a:bodyPr wrap="square">
                <a:spAutoFit/>
              </a:bodyPr>
              <a:lstStyle/>
              <a:p>
                <a:pPr algn="just"/>
                <a:r>
                  <a:rPr lang="vi-VN" sz="4800">
                    <a:latin typeface="Tahoma" panose="020B0604030504040204" pitchFamily="34" charset="0"/>
                    <a:ea typeface="Tahoma" panose="020B0604030504040204" pitchFamily="34" charset="0"/>
                    <a:cs typeface="Tahoma" panose="020B0604030504040204" pitchFamily="34" charset="0"/>
                  </a:rPr>
                  <a:t>Mỗi cách sắp xếp thứ tự của bốn bạn tham gia phỏng vấn ở HĐ1 được gọi lại một hoán vị của tập hợp gồm bốn bạn này. Số các hoán vị của bốn bạn ở HĐ1 là </a:t>
                </a:r>
                <a:endParaRPr lang="en-US" sz="4800" i="1">
                  <a:latin typeface="Cambria Math" panose="02040503050406030204" pitchFamily="18" charset="0"/>
                  <a:ea typeface="Tahoma" panose="020B0604030504040204" pitchFamily="34" charset="0"/>
                  <a:cs typeface="Tahoma" panose="020B0604030504040204" pitchFamily="34" charset="0"/>
                </a:endParaRPr>
              </a:p>
              <a:p>
                <a14:m>
                  <m:oMath xmlns:m="http://schemas.openxmlformats.org/officeDocument/2006/math">
                    <m:r>
                      <a:rPr lang="vi-VN" sz="4800" i="1" smtClean="0">
                        <a:latin typeface="Cambria Math" panose="02040503050406030204" pitchFamily="18" charset="0"/>
                        <a:ea typeface="Tahoma" panose="020B0604030504040204" pitchFamily="34" charset="0"/>
                        <a:cs typeface="Tahoma" panose="020B0604030504040204" pitchFamily="34" charset="0"/>
                      </a:rPr>
                      <m:t>4⋅3⋅2⋅1</m:t>
                    </m:r>
                  </m:oMath>
                </a14:m>
                <a:r>
                  <a:rPr lang="vi-VN" sz="4800">
                    <a:latin typeface="Tahoma" panose="020B0604030504040204" pitchFamily="34" charset="0"/>
                    <a:ea typeface="Tahoma" panose="020B0604030504040204" pitchFamily="34" charset="0"/>
                    <a:cs typeface="Tahoma" panose="020B0604030504040204" pitchFamily="34" charset="0"/>
                  </a:rPr>
                  <a:t>.</a:t>
                </a:r>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3" name="TextBox 82">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567062" y="9465184"/>
                <a:ext cx="23359738" cy="2308324"/>
              </a:xfrm>
              <a:prstGeom prst="rect">
                <a:avLst/>
              </a:prstGeom>
              <a:blipFill>
                <a:blip r:embed="rId6"/>
                <a:stretch>
                  <a:fillRect l="-1174" t="-6085" r="-1200" b="-12963"/>
                </a:stretch>
              </a:blipFill>
            </p:spPr>
            <p:txBody>
              <a:bodyPr/>
              <a:lstStyle/>
              <a:p>
                <a:r>
                  <a:rPr lang="en-US">
                    <a:noFill/>
                  </a:rPr>
                  <a:t> </a:t>
                </a:r>
              </a:p>
            </p:txBody>
          </p:sp>
        </mc:Fallback>
      </mc:AlternateContent>
    </p:spTree>
    <p:extLst>
      <p:ext uri="{BB962C8B-B14F-4D97-AF65-F5344CB8AC3E}">
        <p14:creationId xmlns:p14="http://schemas.microsoft.com/office/powerpoint/2010/main" val="32355628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wipe(left)">
                                      <p:cBhvr>
                                        <p:cTn id="7" dur="5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Effect transition="in" filter="wipe(left)">
                                      <p:cBhvr>
                                        <p:cTn id="12" dur="500"/>
                                        <p:tgtEl>
                                          <p:spTgt spid="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xmlns="" id="{70524C28-330B-43E5-9378-84CE4353225F}"/>
              </a:ext>
            </a:extLst>
          </p:cNvPr>
          <p:cNvGrpSpPr/>
          <p:nvPr/>
        </p:nvGrpSpPr>
        <p:grpSpPr>
          <a:xfrm>
            <a:off x="381000" y="1904999"/>
            <a:ext cx="23219986" cy="815609"/>
            <a:chOff x="381000" y="1904999"/>
            <a:chExt cx="23219986" cy="815609"/>
          </a:xfrm>
        </p:grpSpPr>
        <p:sp>
          <p:nvSpPr>
            <p:cNvPr id="66" name="Rectangle 65">
              <a:extLst>
                <a:ext uri="{FF2B5EF4-FFF2-40B4-BE49-F238E27FC236}">
                  <a16:creationId xmlns:a16="http://schemas.microsoft.com/office/drawing/2014/main" xmlns="" id="{04F86028-A5E9-4A56-884D-C219A70B815D}"/>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xmlns=""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xmlns=""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xmlns=""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xmlns=""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30" name="TextBox 29">
            <a:extLst>
              <a:ext uri="{FF2B5EF4-FFF2-40B4-BE49-F238E27FC236}">
                <a16:creationId xmlns:a16="http://schemas.microsoft.com/office/drawing/2014/main" xmlns="" id="{B2D9CEB9-9E7D-4A97-A94D-2F3FDD715BC7}"/>
              </a:ext>
            </a:extLst>
          </p:cNvPr>
          <p:cNvSpPr txBox="1"/>
          <p:nvPr/>
        </p:nvSpPr>
        <p:spPr>
          <a:xfrm>
            <a:off x="381000" y="2812048"/>
            <a:ext cx="12192000" cy="1049711"/>
          </a:xfrm>
          <a:prstGeom prst="rect">
            <a:avLst/>
          </a:prstGeom>
          <a:noFill/>
        </p:spPr>
        <p:txBody>
          <a:bodyPr wrap="square">
            <a:spAutoFit/>
          </a:bodyPr>
          <a:lstStyle/>
          <a:p>
            <a:pPr marL="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Tổng quát ta có:</a:t>
            </a:r>
          </a:p>
        </p:txBody>
      </p:sp>
      <mc:AlternateContent xmlns:mc="http://schemas.openxmlformats.org/markup-compatibility/2006" xmlns:a14="http://schemas.microsoft.com/office/drawing/2010/main">
        <mc:Choice Requires="a14">
          <p:sp>
            <p:nvSpPr>
              <p:cNvPr id="32" name="Rectangle: Rounded Corners 31">
                <a:extLst>
                  <a:ext uri="{FF2B5EF4-FFF2-40B4-BE49-F238E27FC236}">
                    <a16:creationId xmlns:a16="http://schemas.microsoft.com/office/drawing/2014/main" xmlns="" id="{2A9EDD5C-FD97-44BB-836A-3EFB3ACACA4E}"/>
                  </a:ext>
                </a:extLst>
              </p:cNvPr>
              <p:cNvSpPr/>
              <p:nvPr/>
            </p:nvSpPr>
            <p:spPr>
              <a:xfrm>
                <a:off x="387400" y="3942390"/>
                <a:ext cx="23615600" cy="4479154"/>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marL="0" marR="0" algn="just">
                  <a:lnSpc>
                    <a:spcPct val="107000"/>
                  </a:lnSpc>
                  <a:spcBef>
                    <a:spcPts val="0"/>
                  </a:spcBef>
                  <a:spcAft>
                    <a:spcPts val="600"/>
                  </a:spcAft>
                </a:pPr>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Một </a:t>
                </a:r>
                <a:r>
                  <a:rPr lang="en-US" sz="4800">
                    <a:solidFill>
                      <a:srgbClr val="FF0000"/>
                    </a:solidFill>
                    <a:effectLst/>
                    <a:latin typeface="Tahoma" panose="020B0604030504040204" pitchFamily="34" charset="0"/>
                    <a:ea typeface="Tahoma" panose="020B0604030504040204" pitchFamily="34" charset="0"/>
                    <a:cs typeface="Tahoma" panose="020B0604030504040204" pitchFamily="34" charset="0"/>
                  </a:rPr>
                  <a:t>hoán vị</a:t>
                </a:r>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của một tập hợp có </a:t>
                </a:r>
                <a14:m>
                  <m:oMath xmlns:m="http://schemas.openxmlformats.org/officeDocument/2006/math">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phần tử là một cách sắp xếp có thứ tự </a:t>
                </a:r>
                <a14:m>
                  <m:oMath xmlns:m="http://schemas.openxmlformats.org/officeDocument/2006/math">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phần tử đó (với </a:t>
                </a:r>
                <a14:m>
                  <m:oMath xmlns:m="http://schemas.openxmlformats.org/officeDocument/2006/math">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là số tự nhiên, </a:t>
                </a:r>
                <a14:m>
                  <m:oMath xmlns:m="http://schemas.openxmlformats.org/officeDocument/2006/math">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80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Số các hoán vị của tập hợp có </a:t>
                </a:r>
                <a14:m>
                  <m:oMath xmlns:m="http://schemas.openxmlformats.org/officeDocument/2006/math">
                    <m:r>
                      <a:rPr lang="en-US" sz="4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phần tử, kí hiệu là </a:t>
                </a:r>
                <a14:m>
                  <m:oMath xmlns:m="http://schemas.openxmlformats.org/officeDocument/2006/math">
                    <m:sSub>
                      <m:sSubPr>
                        <m:ctrlPr>
                          <a:rPr lang="en-US" sz="4800" i="1">
                            <a:solidFill>
                              <a:srgbClr val="000000"/>
                            </a:solidFill>
                            <a:effectLst/>
                            <a:latin typeface="Cambria Math"/>
                            <a:ea typeface="Calibri" panose="020F0502020204030204" pitchFamily="34" charset="0"/>
                            <a:cs typeface="Times New Roman" panose="02020603050405020304" pitchFamily="18" charset="0"/>
                          </a:rPr>
                        </m:ctrlPr>
                      </m:sSubPr>
                      <m:e>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được tính bằng công thức</a:t>
                </a:r>
                <a:endParaRPr lang="en-US" sz="480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tabLst>
                    <a:tab pos="2971800" algn="ctr"/>
                    <a:tab pos="5943600" algn="r"/>
                  </a:tabLst>
                </a:pPr>
                <a:r>
                  <a:rPr lang="nl-NL" sz="4800" b="1" u="sng">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0000FF"/>
                            </a:solidFill>
                            <a:effectLst/>
                            <a:latin typeface="Cambria Math"/>
                            <a:ea typeface="Calibri" panose="020F0502020204030204" pitchFamily="34" charset="0"/>
                          </a:rPr>
                        </m:ctrlPr>
                      </m:sSubPr>
                      <m:e>
                        <m:r>
                          <a:rPr lang="nl-NL" sz="4800" b="1" i="1">
                            <a:solidFill>
                              <a:srgbClr val="0000FF"/>
                            </a:solidFill>
                            <a:effectLst/>
                            <a:latin typeface="Cambria Math" panose="02040503050406030204" pitchFamily="18" charset="0"/>
                            <a:ea typeface="Calibri" panose="020F0502020204030204" pitchFamily="34" charset="0"/>
                          </a:rPr>
                          <m:t>𝑷</m:t>
                        </m:r>
                      </m:e>
                      <m:sub>
                        <m:r>
                          <a:rPr lang="nl-NL" sz="4800" b="1" i="1">
                            <a:solidFill>
                              <a:srgbClr val="0000FF"/>
                            </a:solidFill>
                            <a:effectLst/>
                            <a:latin typeface="Cambria Math" panose="02040503050406030204" pitchFamily="18" charset="0"/>
                            <a:ea typeface="Calibri" panose="020F0502020204030204" pitchFamily="34" charset="0"/>
                          </a:rPr>
                          <m:t>𝒏</m:t>
                        </m:r>
                      </m:sub>
                    </m:sSub>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𝟏</m:t>
                        </m:r>
                      </m:e>
                    </m:d>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𝟐</m:t>
                        </m:r>
                      </m:e>
                    </m:d>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r>
                      <a:rPr lang="nl-NL" sz="4800" b="1" i="1">
                        <a:solidFill>
                          <a:srgbClr val="0000FF"/>
                        </a:solidFill>
                        <a:effectLst/>
                        <a:latin typeface="Cambria Math" panose="02040503050406030204" pitchFamily="18" charset="0"/>
                        <a:ea typeface="Calibri" panose="020F0502020204030204" pitchFamily="34" charset="0"/>
                      </a:rPr>
                      <m:t>𝟐</m:t>
                    </m:r>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r>
                      <a:rPr lang="nl-NL" sz="4800" b="1" i="1">
                        <a:solidFill>
                          <a:srgbClr val="0000FF"/>
                        </a:solidFill>
                        <a:effectLst/>
                        <a:latin typeface="Cambria Math" panose="02040503050406030204" pitchFamily="18" charset="0"/>
                        <a:ea typeface="Calibri" panose="020F0502020204030204" pitchFamily="34" charset="0"/>
                      </a:rPr>
                      <m:t>𝟏</m:t>
                    </m:r>
                    <m:r>
                      <a:rPr lang="nl-NL" sz="4800" b="1" i="1">
                        <a:solidFill>
                          <a:srgbClr val="0000FF"/>
                        </a:solidFill>
                        <a:effectLst/>
                        <a:latin typeface="Cambria Math" panose="02040503050406030204" pitchFamily="18" charset="0"/>
                        <a:ea typeface="Calibri" panose="020F0502020204030204" pitchFamily="34" charset="0"/>
                      </a:rPr>
                      <m:t>.</m:t>
                    </m:r>
                  </m:oMath>
                </a14:m>
                <a:endParaRPr lang="en-US" sz="4800" b="1">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Rectangle: Rounded Corners 31">
                <a:extLst>
                  <a:ext uri="{FF2B5EF4-FFF2-40B4-BE49-F238E27FC236}">
                    <a16:creationId xmlns:a16="http://schemas.microsoft.com/office/drawing/2014/main" id="{2A9EDD5C-FD97-44BB-836A-3EFB3ACACA4E}"/>
                  </a:ext>
                </a:extLst>
              </p:cNvPr>
              <p:cNvSpPr>
                <a:spLocks noRot="1" noChangeAspect="1" noMove="1" noResize="1" noEditPoints="1" noAdjustHandles="1" noChangeArrowheads="1" noChangeShapeType="1" noTextEdit="1"/>
              </p:cNvSpPr>
              <p:nvPr/>
            </p:nvSpPr>
            <p:spPr>
              <a:xfrm>
                <a:off x="387400" y="3942390"/>
                <a:ext cx="23615600" cy="4479154"/>
              </a:xfrm>
              <a:prstGeom prst="roundRect">
                <a:avLst>
                  <a:gd name="adj" fmla="val 9039"/>
                </a:avLst>
              </a:prstGeom>
              <a:blipFill>
                <a:blip r:embed="rId3"/>
                <a:stretch>
                  <a:fillRect l="-748" t="-1764" r="-671"/>
                </a:stretch>
              </a:blipFill>
              <a:ln w="19050">
                <a:solidFill>
                  <a:schemeClr val="accent2">
                    <a:lumMod val="75000"/>
                  </a:schemeClr>
                </a:solidFill>
              </a:ln>
            </p:spPr>
            <p:txBody>
              <a:bodyPr/>
              <a:lstStyle/>
              <a:p>
                <a:r>
                  <a:rPr lang="en-US">
                    <a:noFill/>
                  </a:rPr>
                  <a:t> </a:t>
                </a:r>
              </a:p>
            </p:txBody>
          </p:sp>
        </mc:Fallback>
      </mc:AlternateContent>
      <p:grpSp>
        <p:nvGrpSpPr>
          <p:cNvPr id="33" name="Group 32">
            <a:extLst>
              <a:ext uri="{FF2B5EF4-FFF2-40B4-BE49-F238E27FC236}">
                <a16:creationId xmlns:a16="http://schemas.microsoft.com/office/drawing/2014/main" xmlns="" id="{BE259234-077D-410D-995B-878496063FE7}"/>
              </a:ext>
            </a:extLst>
          </p:cNvPr>
          <p:cNvGrpSpPr/>
          <p:nvPr/>
        </p:nvGrpSpPr>
        <p:grpSpPr>
          <a:xfrm>
            <a:off x="319463" y="8394402"/>
            <a:ext cx="23689937" cy="5091320"/>
            <a:chOff x="319463" y="8394402"/>
            <a:chExt cx="23689937" cy="5091320"/>
          </a:xfrm>
        </p:grpSpPr>
        <p:grpSp>
          <p:nvGrpSpPr>
            <p:cNvPr id="34" name="Group 33">
              <a:extLst>
                <a:ext uri="{FF2B5EF4-FFF2-40B4-BE49-F238E27FC236}">
                  <a16:creationId xmlns:a16="http://schemas.microsoft.com/office/drawing/2014/main" xmlns="" id="{61CDDC45-F4EC-4A23-B359-A8E5FFDF0103}"/>
                </a:ext>
              </a:extLst>
            </p:cNvPr>
            <p:cNvGrpSpPr/>
            <p:nvPr/>
          </p:nvGrpSpPr>
          <p:grpSpPr>
            <a:xfrm>
              <a:off x="387400" y="8473042"/>
              <a:ext cx="23622000" cy="5012680"/>
              <a:chOff x="1222851" y="5348148"/>
              <a:chExt cx="23580257" cy="5078509"/>
            </a:xfrm>
          </p:grpSpPr>
          <p:sp>
            <p:nvSpPr>
              <p:cNvPr id="36" name="Rounded Rectangle 34">
                <a:extLst>
                  <a:ext uri="{FF2B5EF4-FFF2-40B4-BE49-F238E27FC236}">
                    <a16:creationId xmlns:a16="http://schemas.microsoft.com/office/drawing/2014/main" xmlns="" id="{8F93434A-C28A-497B-8AFA-73EA126A2BCB}"/>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7" name="Group 60">
                <a:extLst>
                  <a:ext uri="{FF2B5EF4-FFF2-40B4-BE49-F238E27FC236}">
                    <a16:creationId xmlns:a16="http://schemas.microsoft.com/office/drawing/2014/main" xmlns="" id="{58866458-DF01-4D39-AC76-7B21BB1DE20F}"/>
                  </a:ext>
                </a:extLst>
              </p:cNvPr>
              <p:cNvGrpSpPr/>
              <p:nvPr/>
            </p:nvGrpSpPr>
            <p:grpSpPr>
              <a:xfrm>
                <a:off x="1222851" y="5348148"/>
                <a:ext cx="2998380" cy="824430"/>
                <a:chOff x="1224542" y="6322796"/>
                <a:chExt cx="2998727" cy="828633"/>
              </a:xfrm>
            </p:grpSpPr>
            <p:sp>
              <p:nvSpPr>
                <p:cNvPr id="38" name="Freeform 20">
                  <a:extLst>
                    <a:ext uri="{FF2B5EF4-FFF2-40B4-BE49-F238E27FC236}">
                      <a16:creationId xmlns:a16="http://schemas.microsoft.com/office/drawing/2014/main" xmlns="" id="{CC2B5945-EFCA-4E85-9AD8-F02F6CAA0C36}"/>
                    </a:ext>
                  </a:extLst>
                </p:cNvPr>
                <p:cNvSpPr>
                  <a:spLocks/>
                </p:cNvSpPr>
                <p:nvPr/>
              </p:nvSpPr>
              <p:spPr bwMode="auto">
                <a:xfrm rot="16200000" flipV="1">
                  <a:off x="2576334" y="5542717"/>
                  <a:ext cx="828631" cy="2388790"/>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9" name="Round Diagonal Corner Rectangle 41">
                  <a:extLst>
                    <a:ext uri="{FF2B5EF4-FFF2-40B4-BE49-F238E27FC236}">
                      <a16:creationId xmlns:a16="http://schemas.microsoft.com/office/drawing/2014/main" xmlns="" id="{2D4240F6-D59F-4D44-9AAD-4398C2307E88}"/>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5E5EE134-8387-4218-BEC6-160C1DDCF54B}"/>
                    </a:ext>
                  </a:extLst>
                </p:cNvPr>
                <p:cNvSpPr txBox="1"/>
                <p:nvPr/>
              </p:nvSpPr>
              <p:spPr>
                <a:xfrm>
                  <a:off x="2181816" y="6356945"/>
                  <a:ext cx="2041453" cy="783519"/>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Chú ý</a:t>
                  </a:r>
                  <a:endParaRPr lang="en-US" sz="4400" b="1" dirty="0">
                    <a:solidFill>
                      <a:srgbClr val="FFC000"/>
                    </a:solidFill>
                    <a:latin typeface="Tahoma" pitchFamily="34" charset="0"/>
                    <a:ea typeface="Tahoma" pitchFamily="34" charset="0"/>
                    <a:cs typeface="Tahoma" pitchFamily="34" charset="0"/>
                  </a:endParaRPr>
                </a:p>
              </p:txBody>
            </p:sp>
          </p:grpSp>
        </p:grpSp>
        <p:pic>
          <p:nvPicPr>
            <p:cNvPr id="35" name="Graphic 34" descr="Clipboard outline">
              <a:extLst>
                <a:ext uri="{FF2B5EF4-FFF2-40B4-BE49-F238E27FC236}">
                  <a16:creationId xmlns:a16="http://schemas.microsoft.com/office/drawing/2014/main" xmlns="" id="{7E3B06F2-3761-42D8-8E94-0FA5DF9732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19463" y="8394402"/>
              <a:ext cx="914400" cy="914400"/>
            </a:xfrm>
            <a:prstGeom prst="rect">
              <a:avLst/>
            </a:prstGeom>
          </p:spPr>
        </p:pic>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A406AC78-55FF-41CB-A021-646F0639FB30}"/>
                  </a:ext>
                </a:extLst>
              </p:cNvPr>
              <p:cNvSpPr txBox="1"/>
              <p:nvPr/>
            </p:nvSpPr>
            <p:spPr>
              <a:xfrm>
                <a:off x="567062" y="9465184"/>
                <a:ext cx="23411570" cy="2308324"/>
              </a:xfrm>
              <a:prstGeom prst="rect">
                <a:avLst/>
              </a:prstGeom>
              <a:noFill/>
            </p:spPr>
            <p:txBody>
              <a:bodyPr wrap="square">
                <a:spAutoFit/>
              </a:bodyPr>
              <a:lstStyle/>
              <a:p>
                <a:pPr algn="just"/>
                <a:r>
                  <a:rPr lang="vi-VN" sz="4800">
                    <a:latin typeface="Tahoma" panose="020B0604030504040204" pitchFamily="34" charset="0"/>
                    <a:ea typeface="Tahoma" panose="020B0604030504040204" pitchFamily="34" charset="0"/>
                    <a:cs typeface="Tahoma" panose="020B0604030504040204" pitchFamily="34" charset="0"/>
                  </a:rPr>
                  <a:t>Kí hiệu </a:t>
                </a:r>
                <a14:m>
                  <m:oMath xmlns:m="http://schemas.openxmlformats.org/officeDocument/2006/math">
                    <m:r>
                      <a:rPr lang="en-US" sz="4800" i="1">
                        <a:latin typeface="Cambria Math" panose="02040503050406030204" pitchFamily="18" charset="0"/>
                      </a:rPr>
                      <m:t>𝑛</m:t>
                    </m:r>
                    <m:r>
                      <a:rPr lang="en-US" sz="4800" i="1">
                        <a:latin typeface="Cambria Math" panose="02040503050406030204" pitchFamily="18" charset="0"/>
                      </a:rPr>
                      <m:t>⋅</m:t>
                    </m:r>
                    <m:d>
                      <m:dPr>
                        <m:ctrlPr>
                          <a:rPr lang="en-US" sz="4800" i="1">
                            <a:latin typeface="Cambria Math"/>
                          </a:rPr>
                        </m:ctrlPr>
                      </m:dPr>
                      <m:e>
                        <m:r>
                          <a:rPr lang="en-US" sz="4800" i="1">
                            <a:latin typeface="Cambria Math" panose="02040503050406030204" pitchFamily="18" charset="0"/>
                          </a:rPr>
                          <m:t>𝑛</m:t>
                        </m:r>
                        <m:r>
                          <a:rPr lang="en-US" sz="4800" i="1">
                            <a:latin typeface="Cambria Math" panose="02040503050406030204" pitchFamily="18" charset="0"/>
                          </a:rPr>
                          <m:t>−1</m:t>
                        </m:r>
                      </m:e>
                    </m:d>
                    <m:r>
                      <a:rPr lang="en-US" sz="4800" i="1">
                        <a:latin typeface="Cambria Math" panose="02040503050406030204" pitchFamily="18" charset="0"/>
                      </a:rPr>
                      <m:t>⋅</m:t>
                    </m:r>
                    <m:d>
                      <m:dPr>
                        <m:ctrlPr>
                          <a:rPr lang="en-US" sz="4800" i="1">
                            <a:latin typeface="Cambria Math"/>
                          </a:rPr>
                        </m:ctrlPr>
                      </m:dPr>
                      <m:e>
                        <m:r>
                          <a:rPr lang="en-US" sz="4800" i="1">
                            <a:latin typeface="Cambria Math" panose="02040503050406030204" pitchFamily="18" charset="0"/>
                          </a:rPr>
                          <m:t>𝑛</m:t>
                        </m:r>
                        <m:r>
                          <a:rPr lang="en-US" sz="4800" i="1">
                            <a:latin typeface="Cambria Math" panose="02040503050406030204" pitchFamily="18" charset="0"/>
                          </a:rPr>
                          <m:t>−2</m:t>
                        </m:r>
                      </m:e>
                    </m:d>
                    <m:r>
                      <a:rPr lang="en-US" sz="4800" i="1">
                        <a:latin typeface="Cambria Math" panose="02040503050406030204" pitchFamily="18" charset="0"/>
                      </a:rPr>
                      <m:t>⋅⋅⋅2⋅1</m:t>
                    </m:r>
                  </m:oMath>
                </a14:m>
                <a:r>
                  <a:rPr lang="en-US" sz="4800">
                    <a:latin typeface="Tahoma" panose="020B0604030504040204" pitchFamily="34" charset="0"/>
                    <a:ea typeface="Tahoma" panose="020B0604030504040204" pitchFamily="34" charset="0"/>
                    <a:cs typeface="Tahoma" panose="020B0604030504040204" pitchFamily="34" charset="0"/>
                  </a:rPr>
                  <a:t> </a:t>
                </a:r>
                <a:r>
                  <a:rPr lang="vi-VN" sz="48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800" i="1">
                        <a:latin typeface="Cambria Math" panose="02040503050406030204" pitchFamily="18" charset="0"/>
                      </a:rPr>
                      <m:t>𝑛</m:t>
                    </m:r>
                    <m:r>
                      <a:rPr lang="en-US" sz="4800" i="1">
                        <a:latin typeface="Cambria Math" panose="02040503050406030204" pitchFamily="18" charset="0"/>
                      </a:rPr>
                      <m:t>!</m:t>
                    </m:r>
                  </m:oMath>
                </a14:m>
                <a:r>
                  <a:rPr lang="en-US" sz="4800">
                    <a:latin typeface="Tahoma" panose="020B0604030504040204" pitchFamily="34" charset="0"/>
                    <a:ea typeface="Tahoma" panose="020B0604030504040204" pitchFamily="34" charset="0"/>
                    <a:cs typeface="Tahoma" panose="020B0604030504040204" pitchFamily="34" charset="0"/>
                  </a:rPr>
                  <a:t> </a:t>
                </a:r>
                <a:r>
                  <a:rPr lang="vi-VN" sz="4800">
                    <a:latin typeface="Tahoma" panose="020B0604030504040204" pitchFamily="34" charset="0"/>
                    <a:ea typeface="Tahoma" panose="020B0604030504040204" pitchFamily="34" charset="0"/>
                    <a:cs typeface="Tahoma" panose="020B0604030504040204" pitchFamily="34" charset="0"/>
                  </a:rPr>
                  <a:t> (đọc là </a:t>
                </a:r>
                <a14:m>
                  <m:oMath xmlns:m="http://schemas.openxmlformats.org/officeDocument/2006/math">
                    <m:r>
                      <a:rPr lang="en-US" sz="4800" i="1">
                        <a:latin typeface="Cambria Math" panose="02040503050406030204" pitchFamily="18" charset="0"/>
                      </a:rPr>
                      <m:t>𝑛</m:t>
                    </m:r>
                  </m:oMath>
                </a14:m>
                <a:r>
                  <a:rPr lang="vi-VN" sz="4800">
                    <a:latin typeface="Tahoma" panose="020B0604030504040204" pitchFamily="34" charset="0"/>
                    <a:ea typeface="Tahoma" panose="020B0604030504040204" pitchFamily="34" charset="0"/>
                    <a:cs typeface="Tahoma" panose="020B0604030504040204" pitchFamily="34" charset="0"/>
                  </a:rPr>
                  <a:t> giai thừa), ta có: </a:t>
                </a:r>
                <a14:m>
                  <m:oMath xmlns:m="http://schemas.openxmlformats.org/officeDocument/2006/math">
                    <m:sSub>
                      <m:sSubPr>
                        <m:ctrlPr>
                          <a:rPr lang="en-US" sz="4800" i="1">
                            <a:latin typeface="Cambria Math"/>
                          </a:rPr>
                        </m:ctrlPr>
                      </m:sSubPr>
                      <m:e>
                        <m:r>
                          <a:rPr lang="en-US" sz="4800" i="1">
                            <a:latin typeface="Cambria Math" panose="02040503050406030204" pitchFamily="18" charset="0"/>
                          </a:rPr>
                          <m:t>𝑃</m:t>
                        </m:r>
                      </m:e>
                      <m:sub>
                        <m:r>
                          <a:rPr lang="en-US" sz="4800" i="1">
                            <a:latin typeface="Cambria Math" panose="02040503050406030204" pitchFamily="18" charset="0"/>
                          </a:rPr>
                          <m:t>𝑛</m:t>
                        </m:r>
                      </m:sub>
                    </m:sSub>
                    <m:r>
                      <a:rPr lang="en-US" sz="4800" i="1">
                        <a:latin typeface="Cambria Math" panose="02040503050406030204" pitchFamily="18" charset="0"/>
                      </a:rPr>
                      <m:t>=</m:t>
                    </m:r>
                    <m:r>
                      <a:rPr lang="en-US" sz="4800" i="1">
                        <a:latin typeface="Cambria Math" panose="02040503050406030204" pitchFamily="18" charset="0"/>
                      </a:rPr>
                      <m:t>𝑛</m:t>
                    </m:r>
                    <m:r>
                      <a:rPr lang="en-US" sz="4800" i="1">
                        <a:latin typeface="Cambria Math" panose="02040503050406030204" pitchFamily="18" charset="0"/>
                      </a:rPr>
                      <m:t>!</m:t>
                    </m:r>
                  </m:oMath>
                </a14:m>
                <a:r>
                  <a:rPr lang="en-US" sz="4800">
                    <a:latin typeface="Tahoma" panose="020B0604030504040204" pitchFamily="34" charset="0"/>
                    <a:ea typeface="Tahoma" panose="020B0604030504040204" pitchFamily="34" charset="0"/>
                    <a:cs typeface="Tahoma" panose="020B0604030504040204" pitchFamily="34" charset="0"/>
                  </a:rPr>
                  <a:t>. </a:t>
                </a:r>
                <a:endParaRPr lang="vi-VN" sz="4800">
                  <a:latin typeface="Tahoma" panose="020B0604030504040204" pitchFamily="34" charset="0"/>
                  <a:ea typeface="Tahoma" panose="020B0604030504040204" pitchFamily="34" charset="0"/>
                  <a:cs typeface="Tahoma" panose="020B0604030504040204" pitchFamily="34" charset="0"/>
                </a:endParaRPr>
              </a:p>
              <a:p>
                <a:r>
                  <a:rPr lang="vi-VN" sz="4800">
                    <a:latin typeface="Tahoma" panose="020B0604030504040204" pitchFamily="34" charset="0"/>
                    <a:ea typeface="Tahoma" panose="020B0604030504040204" pitchFamily="34" charset="0"/>
                    <a:cs typeface="Tahoma" panose="020B0604030504040204" pitchFamily="34" charset="0"/>
                  </a:rPr>
                  <a:t>Chẳng hạn </a:t>
                </a:r>
                <a14:m>
                  <m:oMath xmlns:m="http://schemas.openxmlformats.org/officeDocument/2006/math">
                    <m:sSub>
                      <m:sSubPr>
                        <m:ctrlPr>
                          <a:rPr lang="en-US" sz="4800" i="1">
                            <a:latin typeface="Cambria Math"/>
                          </a:rPr>
                        </m:ctrlPr>
                      </m:sSubPr>
                      <m:e>
                        <m:r>
                          <a:rPr lang="en-US" sz="4800" i="1">
                            <a:latin typeface="Cambria Math" panose="02040503050406030204" pitchFamily="18" charset="0"/>
                          </a:rPr>
                          <m:t>𝑃</m:t>
                        </m:r>
                      </m:e>
                      <m:sub>
                        <m:r>
                          <a:rPr lang="en-US" sz="4800" i="1">
                            <a:latin typeface="Cambria Math" panose="02040503050406030204" pitchFamily="18" charset="0"/>
                          </a:rPr>
                          <m:t>3</m:t>
                        </m:r>
                      </m:sub>
                    </m:sSub>
                    <m:r>
                      <a:rPr lang="en-US" sz="4800" i="1">
                        <a:latin typeface="Cambria Math" panose="02040503050406030204" pitchFamily="18" charset="0"/>
                      </a:rPr>
                      <m:t>=3!=3⋅2⋅1=6.</m:t>
                    </m:r>
                  </m:oMath>
                </a14:m>
                <a:endParaRPr lang="vi-VN" sz="4800">
                  <a:latin typeface="Tahoma" panose="020B0604030504040204" pitchFamily="34" charset="0"/>
                  <a:ea typeface="Tahoma" panose="020B0604030504040204" pitchFamily="34" charset="0"/>
                  <a:cs typeface="Tahoma" panose="020B0604030504040204" pitchFamily="34" charset="0"/>
                </a:endParaRPr>
              </a:p>
              <a:p>
                <a:r>
                  <a:rPr lang="vi-VN" sz="4800">
                    <a:latin typeface="Tahoma" panose="020B0604030504040204" pitchFamily="34" charset="0"/>
                    <a:ea typeface="Tahoma" panose="020B0604030504040204" pitchFamily="34" charset="0"/>
                    <a:cs typeface="Tahoma" panose="020B0604030504040204" pitchFamily="34" charset="0"/>
                  </a:rPr>
                  <a:t>Quy ước </a:t>
                </a: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0!=1</m:t>
                    </m:r>
                  </m:oMath>
                </a14:m>
                <a:r>
                  <a:rPr lang="en-US" sz="4800">
                    <a:latin typeface="Tahoma" panose="020B0604030504040204" pitchFamily="34" charset="0"/>
                    <a:ea typeface="Tahoma" panose="020B0604030504040204" pitchFamily="34" charset="0"/>
                    <a:cs typeface="Tahoma" panose="020B0604030504040204" pitchFamily="34" charset="0"/>
                  </a:rPr>
                  <a:t>.</a:t>
                </a:r>
                <a:endParaRPr lang="vi-VN"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A406AC78-55FF-41CB-A021-646F0639FB30}"/>
                  </a:ext>
                </a:extLst>
              </p:cNvPr>
              <p:cNvSpPr txBox="1">
                <a:spLocks noRot="1" noChangeAspect="1" noMove="1" noResize="1" noEditPoints="1" noAdjustHandles="1" noChangeArrowheads="1" noChangeShapeType="1" noTextEdit="1"/>
              </p:cNvSpPr>
              <p:nvPr/>
            </p:nvSpPr>
            <p:spPr>
              <a:xfrm>
                <a:off x="567062" y="9465184"/>
                <a:ext cx="23411570" cy="2308324"/>
              </a:xfrm>
              <a:prstGeom prst="rect">
                <a:avLst/>
              </a:prstGeom>
              <a:blipFill>
                <a:blip r:embed="rId6"/>
                <a:stretch>
                  <a:fillRect l="-1172" t="-6349" b="-12963"/>
                </a:stretch>
              </a:blipFill>
            </p:spPr>
            <p:txBody>
              <a:bodyPr/>
              <a:lstStyle/>
              <a:p>
                <a:r>
                  <a:rPr lang="en-US">
                    <a:noFill/>
                  </a:rPr>
                  <a:t> </a:t>
                </a:r>
              </a:p>
            </p:txBody>
          </p:sp>
        </mc:Fallback>
      </mc:AlternateContent>
    </p:spTree>
    <p:extLst>
      <p:ext uri="{BB962C8B-B14F-4D97-AF65-F5344CB8AC3E}">
        <p14:creationId xmlns:p14="http://schemas.microsoft.com/office/powerpoint/2010/main" val="42206860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wipe(left)">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
                                            <p:txEl>
                                              <p:pRg st="1" end="1"/>
                                            </p:txEl>
                                          </p:spTgt>
                                        </p:tgtEl>
                                        <p:attrNameLst>
                                          <p:attrName>style.visibility</p:attrName>
                                        </p:attrNameLst>
                                      </p:cBhvr>
                                      <p:to>
                                        <p:strVal val="visible"/>
                                      </p:to>
                                    </p:set>
                                    <p:animEffect transition="in" filter="wipe(left)">
                                      <p:cBhvr>
                                        <p:cTn id="27" dur="500"/>
                                        <p:tgtEl>
                                          <p:spTgt spid="4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wipe(left)">
                                      <p:cBhvr>
                                        <p:cTn id="32"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71500" y="8915400"/>
            <a:ext cx="23506006" cy="4572000"/>
            <a:chOff x="1222851" y="5331408"/>
            <a:chExt cx="23580257" cy="5095249"/>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04800" y="2971801"/>
            <a:ext cx="23699787" cy="5714999"/>
            <a:chOff x="304800" y="2971801"/>
            <a:chExt cx="23699787" cy="571499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1</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830997"/>
          </a:xfrm>
          <a:prstGeom prst="rect">
            <a:avLst/>
          </a:prstGeom>
          <a:noFill/>
        </p:spPr>
        <p:txBody>
          <a:bodyPr wrap="square" rtlCol="0">
            <a:spAutoFit/>
          </a:bodyPr>
          <a:lstStyle/>
          <a:p>
            <a:pPr algn="just">
              <a:spcBef>
                <a:spcPts val="600"/>
              </a:spcBef>
            </a:pPr>
            <a:r>
              <a:rPr lang="vi-VN" sz="4800" dirty="0">
                <a:latin typeface="Tahoma" panose="020B0604030504040204" pitchFamily="34" charset="0"/>
                <a:ea typeface="Tahoma" panose="020B0604030504040204" pitchFamily="34" charset="0"/>
                <a:cs typeface="Tahoma" panose="020B0604030504040204" pitchFamily="34" charset="0"/>
              </a:rPr>
              <a:t>Từ các chữ số 6, 7, 8 và 9 có thể lập được bao nhiêu số có bốn chữ số khác nhau?</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35C77573-004B-47AB-A06D-169C5ED317A4}"/>
                  </a:ext>
                </a:extLst>
              </p:cNvPr>
              <p:cNvSpPr txBox="1"/>
              <p:nvPr/>
            </p:nvSpPr>
            <p:spPr>
              <a:xfrm>
                <a:off x="914400" y="9829800"/>
                <a:ext cx="23088600" cy="2385268"/>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Mỗi cách xếp bốn chữ số đã cho để lập thành một số có bốn chữ số khác nhau là một hoán vị của bốn chữ số đó.</a:t>
                </a:r>
              </a:p>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Vậy số các số có bốn chữ số khác nhau có thể lập được là </a:t>
                </a:r>
                <a14:m>
                  <m:oMath xmlns:m="http://schemas.openxmlformats.org/officeDocument/2006/math">
                    <m:sSub>
                      <m:sSubPr>
                        <m:ctrlPr>
                          <a:rPr lang="en-US" sz="4800" i="1">
                            <a:latin typeface="Cambria Math"/>
                          </a:rPr>
                        </m:ctrlPr>
                      </m:sSubPr>
                      <m:e>
                        <m:r>
                          <a:rPr lang="en-US" sz="4800" i="1">
                            <a:latin typeface="Cambria Math" panose="02040503050406030204" pitchFamily="18" charset="0"/>
                          </a:rPr>
                          <m:t>𝑃</m:t>
                        </m:r>
                      </m:e>
                      <m:sub>
                        <m:r>
                          <a:rPr lang="en-US" sz="4800" i="1">
                            <a:latin typeface="Cambria Math" panose="02040503050406030204" pitchFamily="18" charset="0"/>
                          </a:rPr>
                          <m:t>4</m:t>
                        </m:r>
                      </m:sub>
                    </m:sSub>
                    <m:r>
                      <a:rPr lang="en-US" sz="4800" i="1">
                        <a:latin typeface="Cambria Math" panose="02040503050406030204" pitchFamily="18" charset="0"/>
                      </a:rPr>
                      <m:t>=4!=24</m:t>
                    </m:r>
                  </m:oMath>
                </a14:m>
                <a:r>
                  <a:rPr lang="en-US" sz="4800"/>
                  <a:t>.</a:t>
                </a: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35C77573-004B-47AB-A06D-169C5ED317A4}"/>
                  </a:ext>
                </a:extLst>
              </p:cNvPr>
              <p:cNvSpPr txBox="1">
                <a:spLocks noRot="1" noChangeAspect="1" noMove="1" noResize="1" noEditPoints="1" noAdjustHandles="1" noChangeArrowheads="1" noChangeShapeType="1" noTextEdit="1"/>
              </p:cNvSpPr>
              <p:nvPr/>
            </p:nvSpPr>
            <p:spPr>
              <a:xfrm>
                <a:off x="914400" y="9829800"/>
                <a:ext cx="23088600" cy="2385268"/>
              </a:xfrm>
              <a:prstGeom prst="rect">
                <a:avLst/>
              </a:prstGeom>
              <a:blipFill>
                <a:blip r:embed="rId3"/>
                <a:stretch>
                  <a:fillRect l="-1188" t="-5882" r="-1162" b="-1278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xmlns=""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xmlns="" id="{C6C1A19A-00E2-4102-A8E7-1AB9E4B24915}"/>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xmlns=""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xmlns=""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xmlns=""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xmlns=""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9079914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amond(i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wipe(left)">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wipe(left)">
                                      <p:cBhvr>
                                        <p:cTn id="27"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71500" y="8915400"/>
            <a:ext cx="23506006" cy="4572000"/>
            <a:chOff x="1222851" y="5331408"/>
            <a:chExt cx="23580257" cy="5095249"/>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04800" y="2971801"/>
            <a:ext cx="23699787" cy="5714999"/>
            <a:chOff x="304800" y="2971801"/>
            <a:chExt cx="23699787" cy="571499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3401642" cy="838200"/>
              <a:chOff x="22440" y="38104"/>
              <a:chExt cx="1096792"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921027" cy="234000"/>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Luyện tập 1</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1569660"/>
          </a:xfrm>
          <a:prstGeom prst="rect">
            <a:avLst/>
          </a:prstGeom>
          <a:noFill/>
        </p:spPr>
        <p:txBody>
          <a:bodyPr wrap="square" rtlCol="0">
            <a:spAutoFit/>
          </a:bodyPr>
          <a:lstStyle/>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Trong một cuộc thi điền kinh gồm 6 vận động viên chạy trên 6 đường chạy. Hỏi có bao nhiêu cách xếp các vận động viên vào các đường chạy đó?</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35C77573-004B-47AB-A06D-169C5ED317A4}"/>
                  </a:ext>
                </a:extLst>
              </p:cNvPr>
              <p:cNvSpPr txBox="1"/>
              <p:nvPr/>
            </p:nvSpPr>
            <p:spPr>
              <a:xfrm>
                <a:off x="914400" y="9829800"/>
                <a:ext cx="23088600" cy="2385268"/>
              </a:xfrm>
              <a:prstGeom prst="rect">
                <a:avLst/>
              </a:prstGeom>
              <a:noFill/>
            </p:spPr>
            <p:txBody>
              <a:bodyPr wrap="square" rtlCol="0">
                <a:spAutoFit/>
              </a:bodyPr>
              <a:lstStyle/>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Mỗi cách xếp 6 vận động viên vào 6 đường chạy (mỗi đường chạy chỉ một vận động viên) là một hoán vị của 6 vận động viên đó.</a:t>
                </a:r>
                <a:endParaRPr lang="en-US" sz="480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Vậy số cách xếp các vận động viên vào các đường chạy là </a:t>
                </a:r>
                <a14:m>
                  <m:oMath xmlns:m="http://schemas.openxmlformats.org/officeDocument/2006/math">
                    <m:sSub>
                      <m:sSubPr>
                        <m:ctrlPr>
                          <a:rPr lang="en-US" sz="4800" i="1">
                            <a:latin typeface="Cambria Math"/>
                          </a:rPr>
                        </m:ctrlPr>
                      </m:sSubPr>
                      <m:e>
                        <m:r>
                          <a:rPr lang="en-US" sz="4800" i="1">
                            <a:latin typeface="Cambria Math" panose="02040503050406030204" pitchFamily="18" charset="0"/>
                          </a:rPr>
                          <m:t>𝑃</m:t>
                        </m:r>
                      </m:e>
                      <m:sub>
                        <m:r>
                          <a:rPr lang="en-US" sz="4800" i="1">
                            <a:latin typeface="Cambria Math" panose="02040503050406030204" pitchFamily="18" charset="0"/>
                          </a:rPr>
                          <m:t>6</m:t>
                        </m:r>
                      </m:sub>
                    </m:sSub>
                    <m:r>
                      <a:rPr lang="en-US" sz="4800" i="1">
                        <a:latin typeface="Cambria Math" panose="02040503050406030204" pitchFamily="18" charset="0"/>
                      </a:rPr>
                      <m:t>=6!=720</m:t>
                    </m:r>
                  </m:oMath>
                </a14:m>
                <a:r>
                  <a:rPr lang="vi-VN" sz="4800">
                    <a:latin typeface="Tahoma" panose="020B0604030504040204" pitchFamily="34" charset="0"/>
                    <a:ea typeface="Tahoma" panose="020B0604030504040204" pitchFamily="34" charset="0"/>
                    <a:cs typeface="Tahoma" panose="020B0604030504040204" pitchFamily="34" charset="0"/>
                  </a:rPr>
                  <a:t>.</a:t>
                </a: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35C77573-004B-47AB-A06D-169C5ED317A4}"/>
                  </a:ext>
                </a:extLst>
              </p:cNvPr>
              <p:cNvSpPr txBox="1">
                <a:spLocks noRot="1" noChangeAspect="1" noMove="1" noResize="1" noEditPoints="1" noAdjustHandles="1" noChangeArrowheads="1" noChangeShapeType="1" noTextEdit="1"/>
              </p:cNvSpPr>
              <p:nvPr/>
            </p:nvSpPr>
            <p:spPr>
              <a:xfrm>
                <a:off x="914400" y="9829800"/>
                <a:ext cx="23088600" cy="2385268"/>
              </a:xfrm>
              <a:prstGeom prst="rect">
                <a:avLst/>
              </a:prstGeom>
              <a:blipFill>
                <a:blip r:embed="rId3"/>
                <a:stretch>
                  <a:fillRect l="-1188" t="-5882" r="-1162" b="-12276"/>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xmlns=""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xmlns=""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xmlns=""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xmlns=""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xmlns=""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xmlns=""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539958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amond(i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wipe(left)">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wipe(left)">
                                      <p:cBhvr>
                                        <p:cTn id="27"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3902</TotalTime>
  <Words>4934</Words>
  <PresentationFormat>Custom</PresentationFormat>
  <Paragraphs>514</Paragraphs>
  <Slides>38</Slides>
  <Notes>36</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2013-08-31T11:42:51Z</dcterms:created>
  <dcterms:modified xsi:type="dcterms:W3CDTF">2022-05-16T00:52:32Z</dcterms:modified>
</cp:coreProperties>
</file>