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3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66FF99"/>
    <a:srgbClr val="FFCCFF"/>
    <a:srgbClr val="FF00FF"/>
    <a:srgbClr val="0000FF"/>
    <a:srgbClr val="66CCFF"/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8873B-2482-4A7A-AD3F-999CF3C7516C}" type="datetimeFigureOut">
              <a:rPr lang="pt-PT" smtClean="0"/>
              <a:pPr/>
              <a:t>18-07-2016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5EE24-9A37-4876-A0BE-BB0936840AE5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p:transition spd="slow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8873B-2482-4A7A-AD3F-999CF3C7516C}" type="datetimeFigureOut">
              <a:rPr lang="pt-PT" smtClean="0"/>
              <a:pPr/>
              <a:t>18-07-2016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5EE24-9A37-4876-A0BE-BB0936840AE5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p:transition spd="slow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8873B-2482-4A7A-AD3F-999CF3C7516C}" type="datetimeFigureOut">
              <a:rPr lang="pt-PT" smtClean="0"/>
              <a:pPr/>
              <a:t>18-07-2016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5EE24-9A37-4876-A0BE-BB0936840AE5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p:transition spd="slow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8873B-2482-4A7A-AD3F-999CF3C7516C}" type="datetimeFigureOut">
              <a:rPr lang="pt-PT" smtClean="0"/>
              <a:pPr/>
              <a:t>18-07-2016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5EE24-9A37-4876-A0BE-BB0936840AE5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p:transition spd="slow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8873B-2482-4A7A-AD3F-999CF3C7516C}" type="datetimeFigureOut">
              <a:rPr lang="pt-PT" smtClean="0"/>
              <a:pPr/>
              <a:t>18-07-2016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5EE24-9A37-4876-A0BE-BB0936840AE5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p:transition spd="slow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8873B-2482-4A7A-AD3F-999CF3C7516C}" type="datetimeFigureOut">
              <a:rPr lang="pt-PT" smtClean="0"/>
              <a:pPr/>
              <a:t>18-07-2016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5EE24-9A37-4876-A0BE-BB0936840AE5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p:transition spd="slow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8873B-2482-4A7A-AD3F-999CF3C7516C}" type="datetimeFigureOut">
              <a:rPr lang="pt-PT" smtClean="0"/>
              <a:pPr/>
              <a:t>18-07-2016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5EE24-9A37-4876-A0BE-BB0936840AE5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p:transition spd="slow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8873B-2482-4A7A-AD3F-999CF3C7516C}" type="datetimeFigureOut">
              <a:rPr lang="pt-PT" smtClean="0"/>
              <a:pPr/>
              <a:t>18-07-2016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5EE24-9A37-4876-A0BE-BB0936840AE5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p:transition spd="slow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8873B-2482-4A7A-AD3F-999CF3C7516C}" type="datetimeFigureOut">
              <a:rPr lang="pt-PT" smtClean="0"/>
              <a:pPr/>
              <a:t>18-07-2016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5EE24-9A37-4876-A0BE-BB0936840AE5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p:transition spd="slow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8873B-2482-4A7A-AD3F-999CF3C7516C}" type="datetimeFigureOut">
              <a:rPr lang="pt-PT" smtClean="0"/>
              <a:pPr/>
              <a:t>18-07-2016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5EE24-9A37-4876-A0BE-BB0936840AE5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p:transition spd="slow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8873B-2482-4A7A-AD3F-999CF3C7516C}" type="datetimeFigureOut">
              <a:rPr lang="pt-PT" smtClean="0"/>
              <a:pPr/>
              <a:t>18-07-2016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5EE24-9A37-4876-A0BE-BB0936840AE5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p:transition spd="slow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B8873B-2482-4A7A-AD3F-999CF3C7516C}" type="datetimeFigureOut">
              <a:rPr lang="pt-PT" smtClean="0"/>
              <a:pPr/>
              <a:t>18-07-2016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C5EE24-9A37-4876-A0BE-BB0936840AE5}" type="slidenum">
              <a:rPr lang="pt-PT" smtClean="0"/>
              <a:pPr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newsflash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jpeg"/><Relationship Id="rId21" Type="http://schemas.openxmlformats.org/officeDocument/2006/relationships/slide" Target="slide2.xml"/><Relationship Id="rId7" Type="http://schemas.openxmlformats.org/officeDocument/2006/relationships/image" Target="../media/image5.jpeg"/><Relationship Id="rId12" Type="http://schemas.openxmlformats.org/officeDocument/2006/relationships/image" Target="../media/image10.gif"/><Relationship Id="rId17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audio" Target="../media/audio1.wav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5" Type="http://schemas.openxmlformats.org/officeDocument/2006/relationships/image" Target="../media/image13.gif"/><Relationship Id="rId10" Type="http://schemas.openxmlformats.org/officeDocument/2006/relationships/image" Target="../media/image8.jpe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gif"/><Relationship Id="rId22" Type="http://schemas.openxmlformats.org/officeDocument/2006/relationships/image" Target="../media/image1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13" Type="http://schemas.openxmlformats.org/officeDocument/2006/relationships/image" Target="../media/image4.png"/><Relationship Id="rId18" Type="http://schemas.openxmlformats.org/officeDocument/2006/relationships/image" Target="../media/image11.png"/><Relationship Id="rId3" Type="http://schemas.openxmlformats.org/officeDocument/2006/relationships/slideLayout" Target="../slideLayouts/slideLayout1.xml"/><Relationship Id="rId21" Type="http://schemas.openxmlformats.org/officeDocument/2006/relationships/image" Target="../media/image2.png"/><Relationship Id="rId7" Type="http://schemas.openxmlformats.org/officeDocument/2006/relationships/image" Target="../media/image12.gif"/><Relationship Id="rId12" Type="http://schemas.openxmlformats.org/officeDocument/2006/relationships/image" Target="../media/image17.png"/><Relationship Id="rId17" Type="http://schemas.openxmlformats.org/officeDocument/2006/relationships/image" Target="../media/image3.jpeg"/><Relationship Id="rId2" Type="http://schemas.openxmlformats.org/officeDocument/2006/relationships/audio" Target="../media/audio18.wav"/><Relationship Id="rId16" Type="http://schemas.openxmlformats.org/officeDocument/2006/relationships/image" Target="../media/image14.png"/><Relationship Id="rId20" Type="http://schemas.openxmlformats.org/officeDocument/2006/relationships/image" Target="../media/image15.png"/><Relationship Id="rId1" Type="http://schemas.openxmlformats.org/officeDocument/2006/relationships/audio" Target="../media/audio17.wav"/><Relationship Id="rId6" Type="http://schemas.openxmlformats.org/officeDocument/2006/relationships/image" Target="../media/image9.jpeg"/><Relationship Id="rId11" Type="http://schemas.openxmlformats.org/officeDocument/2006/relationships/image" Target="../media/image19.png"/><Relationship Id="rId24" Type="http://schemas.openxmlformats.org/officeDocument/2006/relationships/image" Target="../media/image6.jpeg"/><Relationship Id="rId5" Type="http://schemas.openxmlformats.org/officeDocument/2006/relationships/image" Target="../media/image7.png"/><Relationship Id="rId15" Type="http://schemas.openxmlformats.org/officeDocument/2006/relationships/image" Target="../media/image10.gif"/><Relationship Id="rId23" Type="http://schemas.openxmlformats.org/officeDocument/2006/relationships/image" Target="../media/image8.jpeg"/><Relationship Id="rId10" Type="http://schemas.openxmlformats.org/officeDocument/2006/relationships/slide" Target="slide11.xml"/><Relationship Id="rId19" Type="http://schemas.openxmlformats.org/officeDocument/2006/relationships/image" Target="../media/image5.jpeg"/><Relationship Id="rId4" Type="http://schemas.openxmlformats.org/officeDocument/2006/relationships/image" Target="../media/image1.jpeg"/><Relationship Id="rId9" Type="http://schemas.openxmlformats.org/officeDocument/2006/relationships/image" Target="../media/image16.png"/><Relationship Id="rId14" Type="http://schemas.openxmlformats.org/officeDocument/2006/relationships/image" Target="../media/image21.png"/><Relationship Id="rId22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18" Type="http://schemas.openxmlformats.org/officeDocument/2006/relationships/image" Target="../media/image5.jpeg"/><Relationship Id="rId3" Type="http://schemas.openxmlformats.org/officeDocument/2006/relationships/slideLayout" Target="../slideLayouts/slideLayout1.xml"/><Relationship Id="rId21" Type="http://schemas.openxmlformats.org/officeDocument/2006/relationships/image" Target="../media/image8.jpeg"/><Relationship Id="rId7" Type="http://schemas.openxmlformats.org/officeDocument/2006/relationships/image" Target="../media/image13.gif"/><Relationship Id="rId12" Type="http://schemas.openxmlformats.org/officeDocument/2006/relationships/image" Target="../media/image4.png"/><Relationship Id="rId17" Type="http://schemas.openxmlformats.org/officeDocument/2006/relationships/image" Target="../media/image11.png"/><Relationship Id="rId2" Type="http://schemas.openxmlformats.org/officeDocument/2006/relationships/audio" Target="../media/audio20.wav"/><Relationship Id="rId16" Type="http://schemas.openxmlformats.org/officeDocument/2006/relationships/image" Target="../media/image3.jpeg"/><Relationship Id="rId20" Type="http://schemas.openxmlformats.org/officeDocument/2006/relationships/image" Target="../media/image2.png"/><Relationship Id="rId1" Type="http://schemas.openxmlformats.org/officeDocument/2006/relationships/audio" Target="../media/audio19.wav"/><Relationship Id="rId6" Type="http://schemas.openxmlformats.org/officeDocument/2006/relationships/image" Target="../media/image12.gif"/><Relationship Id="rId11" Type="http://schemas.openxmlformats.org/officeDocument/2006/relationships/image" Target="../media/image17.png"/><Relationship Id="rId24" Type="http://schemas.openxmlformats.org/officeDocument/2006/relationships/image" Target="../media/image6.jpeg"/><Relationship Id="rId5" Type="http://schemas.openxmlformats.org/officeDocument/2006/relationships/image" Target="../media/image9.jpeg"/><Relationship Id="rId15" Type="http://schemas.openxmlformats.org/officeDocument/2006/relationships/image" Target="../media/image14.png"/><Relationship Id="rId23" Type="http://schemas.openxmlformats.org/officeDocument/2006/relationships/image" Target="../media/image32.png"/><Relationship Id="rId10" Type="http://schemas.openxmlformats.org/officeDocument/2006/relationships/image" Target="../media/image19.png"/><Relationship Id="rId19" Type="http://schemas.openxmlformats.org/officeDocument/2006/relationships/image" Target="../media/image15.png"/><Relationship Id="rId4" Type="http://schemas.openxmlformats.org/officeDocument/2006/relationships/image" Target="../media/image1.jpeg"/><Relationship Id="rId9" Type="http://schemas.openxmlformats.org/officeDocument/2006/relationships/slide" Target="slide12.xml"/><Relationship Id="rId14" Type="http://schemas.openxmlformats.org/officeDocument/2006/relationships/image" Target="../media/image10.gif"/><Relationship Id="rId22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13" Type="http://schemas.openxmlformats.org/officeDocument/2006/relationships/image" Target="../media/image10.gif"/><Relationship Id="rId18" Type="http://schemas.openxmlformats.org/officeDocument/2006/relationships/image" Target="../media/image15.png"/><Relationship Id="rId3" Type="http://schemas.openxmlformats.org/officeDocument/2006/relationships/slideLayout" Target="../slideLayouts/slideLayout1.xml"/><Relationship Id="rId21" Type="http://schemas.openxmlformats.org/officeDocument/2006/relationships/image" Target="../media/image7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5.jpeg"/><Relationship Id="rId2" Type="http://schemas.openxmlformats.org/officeDocument/2006/relationships/audio" Target="../media/audio22.wav"/><Relationship Id="rId16" Type="http://schemas.openxmlformats.org/officeDocument/2006/relationships/image" Target="../media/image11.png"/><Relationship Id="rId20" Type="http://schemas.openxmlformats.org/officeDocument/2006/relationships/image" Target="../media/image8.jpeg"/><Relationship Id="rId1" Type="http://schemas.openxmlformats.org/officeDocument/2006/relationships/audio" Target="../media/audio21.wav"/><Relationship Id="rId6" Type="http://schemas.openxmlformats.org/officeDocument/2006/relationships/image" Target="../media/image13.gif"/><Relationship Id="rId11" Type="http://schemas.openxmlformats.org/officeDocument/2006/relationships/image" Target="../media/image4.png"/><Relationship Id="rId24" Type="http://schemas.openxmlformats.org/officeDocument/2006/relationships/image" Target="../media/image6.jpeg"/><Relationship Id="rId5" Type="http://schemas.openxmlformats.org/officeDocument/2006/relationships/image" Target="../media/image9.jpeg"/><Relationship Id="rId15" Type="http://schemas.openxmlformats.org/officeDocument/2006/relationships/image" Target="../media/image3.jpeg"/><Relationship Id="rId23" Type="http://schemas.openxmlformats.org/officeDocument/2006/relationships/image" Target="../media/image33.png"/><Relationship Id="rId10" Type="http://schemas.openxmlformats.org/officeDocument/2006/relationships/image" Target="../media/image17.png"/><Relationship Id="rId19" Type="http://schemas.openxmlformats.org/officeDocument/2006/relationships/image" Target="../media/image2.png"/><Relationship Id="rId4" Type="http://schemas.openxmlformats.org/officeDocument/2006/relationships/image" Target="../media/image1.jpeg"/><Relationship Id="rId9" Type="http://schemas.openxmlformats.org/officeDocument/2006/relationships/image" Target="../media/image19.png"/><Relationship Id="rId14" Type="http://schemas.openxmlformats.org/officeDocument/2006/relationships/image" Target="../media/image14.png"/><Relationship Id="rId22" Type="http://schemas.openxmlformats.org/officeDocument/2006/relationships/image" Target="../media/image12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14.png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1.xml"/><Relationship Id="rId21" Type="http://schemas.openxmlformats.org/officeDocument/2006/relationships/image" Target="../media/image12.gif"/><Relationship Id="rId7" Type="http://schemas.openxmlformats.org/officeDocument/2006/relationships/slide" Target="slide14.xml"/><Relationship Id="rId12" Type="http://schemas.openxmlformats.org/officeDocument/2006/relationships/image" Target="../media/image10.gif"/><Relationship Id="rId17" Type="http://schemas.openxmlformats.org/officeDocument/2006/relationships/image" Target="../media/image15.png"/><Relationship Id="rId2" Type="http://schemas.openxmlformats.org/officeDocument/2006/relationships/audio" Target="../media/audio24.wav"/><Relationship Id="rId16" Type="http://schemas.openxmlformats.org/officeDocument/2006/relationships/image" Target="../media/image5.jpeg"/><Relationship Id="rId20" Type="http://schemas.openxmlformats.org/officeDocument/2006/relationships/image" Target="../media/image7.png"/><Relationship Id="rId1" Type="http://schemas.openxmlformats.org/officeDocument/2006/relationships/audio" Target="../media/audio23.wav"/><Relationship Id="rId6" Type="http://schemas.openxmlformats.org/officeDocument/2006/relationships/image" Target="../media/image13.gif"/><Relationship Id="rId11" Type="http://schemas.openxmlformats.org/officeDocument/2006/relationships/image" Target="../media/image21.png"/><Relationship Id="rId24" Type="http://schemas.openxmlformats.org/officeDocument/2006/relationships/image" Target="../media/image6.jpeg"/><Relationship Id="rId5" Type="http://schemas.openxmlformats.org/officeDocument/2006/relationships/image" Target="../media/image9.jpeg"/><Relationship Id="rId15" Type="http://schemas.openxmlformats.org/officeDocument/2006/relationships/image" Target="../media/image11.png"/><Relationship Id="rId23" Type="http://schemas.openxmlformats.org/officeDocument/2006/relationships/image" Target="../media/image34.png"/><Relationship Id="rId10" Type="http://schemas.openxmlformats.org/officeDocument/2006/relationships/image" Target="../media/image4.png"/><Relationship Id="rId19" Type="http://schemas.openxmlformats.org/officeDocument/2006/relationships/image" Target="../media/image8.jpeg"/><Relationship Id="rId4" Type="http://schemas.openxmlformats.org/officeDocument/2006/relationships/image" Target="../media/image1.jpeg"/><Relationship Id="rId9" Type="http://schemas.openxmlformats.org/officeDocument/2006/relationships/image" Target="../media/image17.png"/><Relationship Id="rId14" Type="http://schemas.openxmlformats.org/officeDocument/2006/relationships/image" Target="../media/image3.jpeg"/><Relationship Id="rId22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14.png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1.xml"/><Relationship Id="rId21" Type="http://schemas.openxmlformats.org/officeDocument/2006/relationships/image" Target="../media/image12.gif"/><Relationship Id="rId7" Type="http://schemas.openxmlformats.org/officeDocument/2006/relationships/slide" Target="slide15.xml"/><Relationship Id="rId12" Type="http://schemas.openxmlformats.org/officeDocument/2006/relationships/image" Target="../media/image10.gif"/><Relationship Id="rId17" Type="http://schemas.openxmlformats.org/officeDocument/2006/relationships/image" Target="../media/image15.png"/><Relationship Id="rId2" Type="http://schemas.openxmlformats.org/officeDocument/2006/relationships/audio" Target="../media/audio26.wav"/><Relationship Id="rId16" Type="http://schemas.openxmlformats.org/officeDocument/2006/relationships/image" Target="../media/image5.jpeg"/><Relationship Id="rId20" Type="http://schemas.openxmlformats.org/officeDocument/2006/relationships/image" Target="../media/image7.png"/><Relationship Id="rId1" Type="http://schemas.openxmlformats.org/officeDocument/2006/relationships/audio" Target="../media/audio25.wav"/><Relationship Id="rId6" Type="http://schemas.openxmlformats.org/officeDocument/2006/relationships/image" Target="../media/image13.gif"/><Relationship Id="rId11" Type="http://schemas.openxmlformats.org/officeDocument/2006/relationships/image" Target="../media/image21.png"/><Relationship Id="rId24" Type="http://schemas.openxmlformats.org/officeDocument/2006/relationships/image" Target="../media/image32.png"/><Relationship Id="rId5" Type="http://schemas.openxmlformats.org/officeDocument/2006/relationships/image" Target="../media/image9.jpeg"/><Relationship Id="rId15" Type="http://schemas.openxmlformats.org/officeDocument/2006/relationships/image" Target="../media/image11.png"/><Relationship Id="rId23" Type="http://schemas.openxmlformats.org/officeDocument/2006/relationships/image" Target="../media/image6.jpeg"/><Relationship Id="rId10" Type="http://schemas.openxmlformats.org/officeDocument/2006/relationships/image" Target="../media/image4.png"/><Relationship Id="rId19" Type="http://schemas.openxmlformats.org/officeDocument/2006/relationships/image" Target="../media/image8.jpeg"/><Relationship Id="rId4" Type="http://schemas.openxmlformats.org/officeDocument/2006/relationships/image" Target="../media/image1.jpeg"/><Relationship Id="rId9" Type="http://schemas.openxmlformats.org/officeDocument/2006/relationships/image" Target="../media/image17.png"/><Relationship Id="rId14" Type="http://schemas.openxmlformats.org/officeDocument/2006/relationships/image" Target="../media/image3.jpeg"/><Relationship Id="rId22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3.jpeg"/><Relationship Id="rId18" Type="http://schemas.openxmlformats.org/officeDocument/2006/relationships/image" Target="../media/image8.jpeg"/><Relationship Id="rId3" Type="http://schemas.openxmlformats.org/officeDocument/2006/relationships/slideLayout" Target="../slideLayouts/slideLayout1.xml"/><Relationship Id="rId21" Type="http://schemas.openxmlformats.org/officeDocument/2006/relationships/image" Target="../media/image16.png"/><Relationship Id="rId7" Type="http://schemas.openxmlformats.org/officeDocument/2006/relationships/image" Target="../media/image19.png"/><Relationship Id="rId12" Type="http://schemas.openxmlformats.org/officeDocument/2006/relationships/image" Target="../media/image14.png"/><Relationship Id="rId17" Type="http://schemas.openxmlformats.org/officeDocument/2006/relationships/image" Target="../media/image2.png"/><Relationship Id="rId2" Type="http://schemas.openxmlformats.org/officeDocument/2006/relationships/audio" Target="../media/audio28.wav"/><Relationship Id="rId16" Type="http://schemas.openxmlformats.org/officeDocument/2006/relationships/image" Target="../media/image15.png"/><Relationship Id="rId20" Type="http://schemas.openxmlformats.org/officeDocument/2006/relationships/image" Target="../media/image12.gif"/><Relationship Id="rId1" Type="http://schemas.openxmlformats.org/officeDocument/2006/relationships/audio" Target="../media/audio27.wav"/><Relationship Id="rId6" Type="http://schemas.openxmlformats.org/officeDocument/2006/relationships/slide" Target="slide16.xml"/><Relationship Id="rId11" Type="http://schemas.openxmlformats.org/officeDocument/2006/relationships/image" Target="../media/image10.gif"/><Relationship Id="rId24" Type="http://schemas.openxmlformats.org/officeDocument/2006/relationships/image" Target="../media/image6.jpeg"/><Relationship Id="rId5" Type="http://schemas.openxmlformats.org/officeDocument/2006/relationships/image" Target="../media/image13.gif"/><Relationship Id="rId15" Type="http://schemas.openxmlformats.org/officeDocument/2006/relationships/image" Target="../media/image5.jpeg"/><Relationship Id="rId23" Type="http://schemas.openxmlformats.org/officeDocument/2006/relationships/image" Target="../media/image35.png"/><Relationship Id="rId10" Type="http://schemas.openxmlformats.org/officeDocument/2006/relationships/image" Target="../media/image21.png"/><Relationship Id="rId19" Type="http://schemas.openxmlformats.org/officeDocument/2006/relationships/image" Target="../media/image7.png"/><Relationship Id="rId4" Type="http://schemas.openxmlformats.org/officeDocument/2006/relationships/image" Target="../media/image1.jpeg"/><Relationship Id="rId9" Type="http://schemas.openxmlformats.org/officeDocument/2006/relationships/image" Target="../media/image4.png"/><Relationship Id="rId14" Type="http://schemas.openxmlformats.org/officeDocument/2006/relationships/image" Target="../media/image11.png"/><Relationship Id="rId22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1.png"/><Relationship Id="rId18" Type="http://schemas.openxmlformats.org/officeDocument/2006/relationships/image" Target="../media/image7.png"/><Relationship Id="rId3" Type="http://schemas.openxmlformats.org/officeDocument/2006/relationships/slideLayout" Target="../slideLayouts/slideLayout1.xml"/><Relationship Id="rId21" Type="http://schemas.openxmlformats.org/officeDocument/2006/relationships/image" Target="../media/image9.jpeg"/><Relationship Id="rId7" Type="http://schemas.openxmlformats.org/officeDocument/2006/relationships/image" Target="../media/image17.png"/><Relationship Id="rId12" Type="http://schemas.openxmlformats.org/officeDocument/2006/relationships/image" Target="../media/image3.jpeg"/><Relationship Id="rId17" Type="http://schemas.openxmlformats.org/officeDocument/2006/relationships/image" Target="../media/image8.jpeg"/><Relationship Id="rId2" Type="http://schemas.openxmlformats.org/officeDocument/2006/relationships/audio" Target="../media/audio30.wav"/><Relationship Id="rId16" Type="http://schemas.openxmlformats.org/officeDocument/2006/relationships/image" Target="../media/image2.png"/><Relationship Id="rId20" Type="http://schemas.openxmlformats.org/officeDocument/2006/relationships/image" Target="../media/image16.png"/><Relationship Id="rId1" Type="http://schemas.openxmlformats.org/officeDocument/2006/relationships/audio" Target="../media/audio29.wav"/><Relationship Id="rId6" Type="http://schemas.openxmlformats.org/officeDocument/2006/relationships/image" Target="../media/image19.png"/><Relationship Id="rId11" Type="http://schemas.openxmlformats.org/officeDocument/2006/relationships/image" Target="../media/image14.png"/><Relationship Id="rId24" Type="http://schemas.openxmlformats.org/officeDocument/2006/relationships/image" Target="../media/image6.jpeg"/><Relationship Id="rId5" Type="http://schemas.openxmlformats.org/officeDocument/2006/relationships/slide" Target="slide17.xml"/><Relationship Id="rId15" Type="http://schemas.openxmlformats.org/officeDocument/2006/relationships/image" Target="../media/image15.png"/><Relationship Id="rId23" Type="http://schemas.openxmlformats.org/officeDocument/2006/relationships/image" Target="../media/image13.gif"/><Relationship Id="rId10" Type="http://schemas.openxmlformats.org/officeDocument/2006/relationships/image" Target="../media/image10.gif"/><Relationship Id="rId19" Type="http://schemas.openxmlformats.org/officeDocument/2006/relationships/image" Target="../media/image12.gif"/><Relationship Id="rId4" Type="http://schemas.openxmlformats.org/officeDocument/2006/relationships/image" Target="../media/image1.jpeg"/><Relationship Id="rId9" Type="http://schemas.openxmlformats.org/officeDocument/2006/relationships/image" Target="../media/image21.png"/><Relationship Id="rId14" Type="http://schemas.openxmlformats.org/officeDocument/2006/relationships/image" Target="../media/image5.jpeg"/><Relationship Id="rId22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13" Type="http://schemas.openxmlformats.org/officeDocument/2006/relationships/image" Target="../media/image2.png"/><Relationship Id="rId18" Type="http://schemas.openxmlformats.org/officeDocument/2006/relationships/image" Target="../media/image9.jpeg"/><Relationship Id="rId3" Type="http://schemas.openxmlformats.org/officeDocument/2006/relationships/slideLayout" Target="../slideLayouts/slideLayout1.xml"/><Relationship Id="rId21" Type="http://schemas.openxmlformats.org/officeDocument/2006/relationships/image" Target="../media/image3.jpeg"/><Relationship Id="rId7" Type="http://schemas.openxmlformats.org/officeDocument/2006/relationships/image" Target="../media/image21.png"/><Relationship Id="rId12" Type="http://schemas.openxmlformats.org/officeDocument/2006/relationships/image" Target="../media/image15.png"/><Relationship Id="rId17" Type="http://schemas.openxmlformats.org/officeDocument/2006/relationships/image" Target="../media/image16.png"/><Relationship Id="rId2" Type="http://schemas.openxmlformats.org/officeDocument/2006/relationships/audio" Target="../media/audio32.wav"/><Relationship Id="rId16" Type="http://schemas.openxmlformats.org/officeDocument/2006/relationships/image" Target="../media/image12.gif"/><Relationship Id="rId20" Type="http://schemas.openxmlformats.org/officeDocument/2006/relationships/image" Target="../media/image32.png"/><Relationship Id="rId1" Type="http://schemas.openxmlformats.org/officeDocument/2006/relationships/audio" Target="../media/audio31.wav"/><Relationship Id="rId6" Type="http://schemas.openxmlformats.org/officeDocument/2006/relationships/image" Target="../media/image4.png"/><Relationship Id="rId11" Type="http://schemas.openxmlformats.org/officeDocument/2006/relationships/image" Target="../media/image5.jpeg"/><Relationship Id="rId5" Type="http://schemas.openxmlformats.org/officeDocument/2006/relationships/image" Target="../media/image17.png"/><Relationship Id="rId15" Type="http://schemas.openxmlformats.org/officeDocument/2006/relationships/image" Target="../media/image7.png"/><Relationship Id="rId23" Type="http://schemas.openxmlformats.org/officeDocument/2006/relationships/image" Target="../media/image6.jpeg"/><Relationship Id="rId10" Type="http://schemas.openxmlformats.org/officeDocument/2006/relationships/image" Target="../media/image11.png"/><Relationship Id="rId19" Type="http://schemas.openxmlformats.org/officeDocument/2006/relationships/image" Target="../media/image13.gif"/><Relationship Id="rId4" Type="http://schemas.openxmlformats.org/officeDocument/2006/relationships/image" Target="../media/image1.jpeg"/><Relationship Id="rId9" Type="http://schemas.openxmlformats.org/officeDocument/2006/relationships/image" Target="../media/image14.png"/><Relationship Id="rId14" Type="http://schemas.openxmlformats.org/officeDocument/2006/relationships/image" Target="../media/image8.jpeg"/><Relationship Id="rId22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10.gif"/><Relationship Id="rId18" Type="http://schemas.openxmlformats.org/officeDocument/2006/relationships/image" Target="../media/image15.png"/><Relationship Id="rId3" Type="http://schemas.openxmlformats.org/officeDocument/2006/relationships/slideLayout" Target="../slideLayouts/slideLayout1.xml"/><Relationship Id="rId21" Type="http://schemas.openxmlformats.org/officeDocument/2006/relationships/image" Target="../media/image21.png"/><Relationship Id="rId7" Type="http://schemas.openxmlformats.org/officeDocument/2006/relationships/image" Target="../media/image4.png"/><Relationship Id="rId12" Type="http://schemas.openxmlformats.org/officeDocument/2006/relationships/image" Target="../media/image9.jpeg"/><Relationship Id="rId17" Type="http://schemas.openxmlformats.org/officeDocument/2006/relationships/image" Target="../media/image14.png"/><Relationship Id="rId2" Type="http://schemas.openxmlformats.org/officeDocument/2006/relationships/audio" Target="../media/audio1.wav"/><Relationship Id="rId16" Type="http://schemas.openxmlformats.org/officeDocument/2006/relationships/image" Target="../media/image13.gif"/><Relationship Id="rId20" Type="http://schemas.openxmlformats.org/officeDocument/2006/relationships/image" Target="../media/image20.png"/><Relationship Id="rId1" Type="http://schemas.openxmlformats.org/officeDocument/2006/relationships/audio" Target="../media/audio2.wav"/><Relationship Id="rId6" Type="http://schemas.openxmlformats.org/officeDocument/2006/relationships/image" Target="../media/image3.jpeg"/><Relationship Id="rId11" Type="http://schemas.openxmlformats.org/officeDocument/2006/relationships/image" Target="../media/image8.jpeg"/><Relationship Id="rId24" Type="http://schemas.openxmlformats.org/officeDocument/2006/relationships/image" Target="../media/image19.png"/><Relationship Id="rId5" Type="http://schemas.openxmlformats.org/officeDocument/2006/relationships/image" Target="../media/image2.png"/><Relationship Id="rId15" Type="http://schemas.openxmlformats.org/officeDocument/2006/relationships/image" Target="../media/image12.gif"/><Relationship Id="rId23" Type="http://schemas.openxmlformats.org/officeDocument/2006/relationships/slide" Target="slide3.xml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4" Type="http://schemas.openxmlformats.org/officeDocument/2006/relationships/image" Target="../media/image1.jpeg"/><Relationship Id="rId9" Type="http://schemas.openxmlformats.org/officeDocument/2006/relationships/image" Target="../media/image6.jpeg"/><Relationship Id="rId14" Type="http://schemas.openxmlformats.org/officeDocument/2006/relationships/image" Target="../media/image11.png"/><Relationship Id="rId22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gif"/><Relationship Id="rId18" Type="http://schemas.openxmlformats.org/officeDocument/2006/relationships/slide" Target="slide4.xml"/><Relationship Id="rId3" Type="http://schemas.openxmlformats.org/officeDocument/2006/relationships/slideLayout" Target="../slideLayouts/slideLayout1.xml"/><Relationship Id="rId21" Type="http://schemas.openxmlformats.org/officeDocument/2006/relationships/image" Target="../media/image17.png"/><Relationship Id="rId7" Type="http://schemas.openxmlformats.org/officeDocument/2006/relationships/image" Target="../media/image5.jpe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audio" Target="../media/audio4.wav"/><Relationship Id="rId16" Type="http://schemas.openxmlformats.org/officeDocument/2006/relationships/image" Target="../media/image15.png"/><Relationship Id="rId20" Type="http://schemas.openxmlformats.org/officeDocument/2006/relationships/image" Target="../media/image22.png"/><Relationship Id="rId1" Type="http://schemas.openxmlformats.org/officeDocument/2006/relationships/audio" Target="../media/audio3.wav"/><Relationship Id="rId6" Type="http://schemas.openxmlformats.org/officeDocument/2006/relationships/image" Target="../media/image3.jpeg"/><Relationship Id="rId11" Type="http://schemas.openxmlformats.org/officeDocument/2006/relationships/image" Target="../media/image10.gif"/><Relationship Id="rId24" Type="http://schemas.openxmlformats.org/officeDocument/2006/relationships/image" Target="../media/image6.jpeg"/><Relationship Id="rId5" Type="http://schemas.openxmlformats.org/officeDocument/2006/relationships/image" Target="../media/image2.png"/><Relationship Id="rId15" Type="http://schemas.openxmlformats.org/officeDocument/2006/relationships/image" Target="../media/image14.png"/><Relationship Id="rId23" Type="http://schemas.openxmlformats.org/officeDocument/2006/relationships/image" Target="../media/image21.png"/><Relationship Id="rId10" Type="http://schemas.openxmlformats.org/officeDocument/2006/relationships/image" Target="../media/image9.jpeg"/><Relationship Id="rId19" Type="http://schemas.openxmlformats.org/officeDocument/2006/relationships/image" Target="../media/image19.png"/><Relationship Id="rId4" Type="http://schemas.openxmlformats.org/officeDocument/2006/relationships/image" Target="../media/image1.jpeg"/><Relationship Id="rId9" Type="http://schemas.openxmlformats.org/officeDocument/2006/relationships/image" Target="../media/image8.jpeg"/><Relationship Id="rId14" Type="http://schemas.openxmlformats.org/officeDocument/2006/relationships/image" Target="../media/image13.gif"/><Relationship Id="rId22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3.gif"/><Relationship Id="rId18" Type="http://schemas.openxmlformats.org/officeDocument/2006/relationships/image" Target="../media/image19.png"/><Relationship Id="rId3" Type="http://schemas.openxmlformats.org/officeDocument/2006/relationships/slideLayout" Target="../slideLayouts/slideLayout1.xml"/><Relationship Id="rId21" Type="http://schemas.openxmlformats.org/officeDocument/2006/relationships/image" Target="../media/image4.png"/><Relationship Id="rId7" Type="http://schemas.openxmlformats.org/officeDocument/2006/relationships/image" Target="../media/image5.jpeg"/><Relationship Id="rId12" Type="http://schemas.openxmlformats.org/officeDocument/2006/relationships/image" Target="../media/image12.gif"/><Relationship Id="rId17" Type="http://schemas.openxmlformats.org/officeDocument/2006/relationships/slide" Target="slide5.xml"/><Relationship Id="rId2" Type="http://schemas.openxmlformats.org/officeDocument/2006/relationships/audio" Target="../media/audio6.wav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audio" Target="../media/audio5.wav"/><Relationship Id="rId6" Type="http://schemas.openxmlformats.org/officeDocument/2006/relationships/image" Target="../media/image3.jpeg"/><Relationship Id="rId11" Type="http://schemas.openxmlformats.org/officeDocument/2006/relationships/image" Target="../media/image11.png"/><Relationship Id="rId24" Type="http://schemas.openxmlformats.org/officeDocument/2006/relationships/image" Target="../media/image6.jpeg"/><Relationship Id="rId5" Type="http://schemas.openxmlformats.org/officeDocument/2006/relationships/image" Target="../media/image2.png"/><Relationship Id="rId15" Type="http://schemas.openxmlformats.org/officeDocument/2006/relationships/image" Target="../media/image15.png"/><Relationship Id="rId23" Type="http://schemas.openxmlformats.org/officeDocument/2006/relationships/image" Target="../media/image21.png"/><Relationship Id="rId10" Type="http://schemas.openxmlformats.org/officeDocument/2006/relationships/image" Target="../media/image9.jpeg"/><Relationship Id="rId19" Type="http://schemas.openxmlformats.org/officeDocument/2006/relationships/image" Target="../media/image17.png"/><Relationship Id="rId4" Type="http://schemas.openxmlformats.org/officeDocument/2006/relationships/image" Target="../media/image1.jpeg"/><Relationship Id="rId9" Type="http://schemas.openxmlformats.org/officeDocument/2006/relationships/image" Target="../media/image8.jpeg"/><Relationship Id="rId14" Type="http://schemas.openxmlformats.org/officeDocument/2006/relationships/image" Target="../media/image14.png"/><Relationship Id="rId22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3.gif"/><Relationship Id="rId18" Type="http://schemas.openxmlformats.org/officeDocument/2006/relationships/image" Target="../media/image17.png"/><Relationship Id="rId3" Type="http://schemas.openxmlformats.org/officeDocument/2006/relationships/slideLayout" Target="../slideLayouts/slideLayout1.xml"/><Relationship Id="rId21" Type="http://schemas.openxmlformats.org/officeDocument/2006/relationships/image" Target="../media/image10.gif"/><Relationship Id="rId7" Type="http://schemas.openxmlformats.org/officeDocument/2006/relationships/image" Target="../media/image5.jpeg"/><Relationship Id="rId12" Type="http://schemas.openxmlformats.org/officeDocument/2006/relationships/image" Target="../media/image12.gif"/><Relationship Id="rId17" Type="http://schemas.openxmlformats.org/officeDocument/2006/relationships/image" Target="../media/image19.png"/><Relationship Id="rId2" Type="http://schemas.openxmlformats.org/officeDocument/2006/relationships/audio" Target="../media/audio8.wav"/><Relationship Id="rId16" Type="http://schemas.openxmlformats.org/officeDocument/2006/relationships/slide" Target="slide6.xml"/><Relationship Id="rId20" Type="http://schemas.openxmlformats.org/officeDocument/2006/relationships/image" Target="../media/image21.png"/><Relationship Id="rId1" Type="http://schemas.openxmlformats.org/officeDocument/2006/relationships/audio" Target="../media/audio7.wav"/><Relationship Id="rId6" Type="http://schemas.openxmlformats.org/officeDocument/2006/relationships/image" Target="../media/image3.jpeg"/><Relationship Id="rId11" Type="http://schemas.openxmlformats.org/officeDocument/2006/relationships/image" Target="../media/image11.png"/><Relationship Id="rId24" Type="http://schemas.openxmlformats.org/officeDocument/2006/relationships/image" Target="../media/image6.jpeg"/><Relationship Id="rId5" Type="http://schemas.openxmlformats.org/officeDocument/2006/relationships/image" Target="../media/image2.png"/><Relationship Id="rId15" Type="http://schemas.openxmlformats.org/officeDocument/2006/relationships/image" Target="../media/image16.png"/><Relationship Id="rId23" Type="http://schemas.openxmlformats.org/officeDocument/2006/relationships/image" Target="../media/image25.png"/><Relationship Id="rId10" Type="http://schemas.openxmlformats.org/officeDocument/2006/relationships/image" Target="../media/image9.jpeg"/><Relationship Id="rId19" Type="http://schemas.openxmlformats.org/officeDocument/2006/relationships/image" Target="../media/image4.png"/><Relationship Id="rId4" Type="http://schemas.openxmlformats.org/officeDocument/2006/relationships/image" Target="../media/image1.jpeg"/><Relationship Id="rId9" Type="http://schemas.openxmlformats.org/officeDocument/2006/relationships/image" Target="../media/image8.jpeg"/><Relationship Id="rId14" Type="http://schemas.openxmlformats.org/officeDocument/2006/relationships/image" Target="../media/image15.png"/><Relationship Id="rId22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slideLayout" Target="../slideLayouts/slideLayout1.xml"/><Relationship Id="rId21" Type="http://schemas.openxmlformats.org/officeDocument/2006/relationships/image" Target="../media/image26.png"/><Relationship Id="rId7" Type="http://schemas.openxmlformats.org/officeDocument/2006/relationships/image" Target="../media/image7.png"/><Relationship Id="rId12" Type="http://schemas.openxmlformats.org/officeDocument/2006/relationships/image" Target="../media/image15.png"/><Relationship Id="rId17" Type="http://schemas.openxmlformats.org/officeDocument/2006/relationships/image" Target="../media/image4.png"/><Relationship Id="rId2" Type="http://schemas.openxmlformats.org/officeDocument/2006/relationships/audio" Target="../media/audio10.wav"/><Relationship Id="rId16" Type="http://schemas.openxmlformats.org/officeDocument/2006/relationships/image" Target="../media/image17.png"/><Relationship Id="rId20" Type="http://schemas.openxmlformats.org/officeDocument/2006/relationships/image" Target="../media/image14.png"/><Relationship Id="rId1" Type="http://schemas.openxmlformats.org/officeDocument/2006/relationships/audio" Target="../media/audio9.wav"/><Relationship Id="rId6" Type="http://schemas.openxmlformats.org/officeDocument/2006/relationships/image" Target="../media/image5.jpeg"/><Relationship Id="rId11" Type="http://schemas.openxmlformats.org/officeDocument/2006/relationships/image" Target="../media/image13.gif"/><Relationship Id="rId24" Type="http://schemas.openxmlformats.org/officeDocument/2006/relationships/image" Target="../media/image6.jpeg"/><Relationship Id="rId5" Type="http://schemas.openxmlformats.org/officeDocument/2006/relationships/image" Target="../media/image2.png"/><Relationship Id="rId15" Type="http://schemas.openxmlformats.org/officeDocument/2006/relationships/image" Target="../media/image19.png"/><Relationship Id="rId23" Type="http://schemas.openxmlformats.org/officeDocument/2006/relationships/image" Target="../media/image3.jpeg"/><Relationship Id="rId10" Type="http://schemas.openxmlformats.org/officeDocument/2006/relationships/image" Target="../media/image12.gif"/><Relationship Id="rId19" Type="http://schemas.openxmlformats.org/officeDocument/2006/relationships/image" Target="../media/image10.gif"/><Relationship Id="rId4" Type="http://schemas.openxmlformats.org/officeDocument/2006/relationships/image" Target="../media/image1.jpeg"/><Relationship Id="rId9" Type="http://schemas.openxmlformats.org/officeDocument/2006/relationships/image" Target="../media/image9.jpeg"/><Relationship Id="rId14" Type="http://schemas.openxmlformats.org/officeDocument/2006/relationships/slide" Target="slide7.xml"/><Relationship Id="rId22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slide" Target="slide8.xml"/><Relationship Id="rId18" Type="http://schemas.openxmlformats.org/officeDocument/2006/relationships/image" Target="../media/image10.gif"/><Relationship Id="rId3" Type="http://schemas.openxmlformats.org/officeDocument/2006/relationships/slideLayout" Target="../slideLayouts/slideLayout1.xml"/><Relationship Id="rId21" Type="http://schemas.openxmlformats.org/officeDocument/2006/relationships/image" Target="../media/image11.png"/><Relationship Id="rId7" Type="http://schemas.openxmlformats.org/officeDocument/2006/relationships/image" Target="../media/image8.jpe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audio" Target="../media/audio12.wav"/><Relationship Id="rId16" Type="http://schemas.openxmlformats.org/officeDocument/2006/relationships/image" Target="../media/image4.png"/><Relationship Id="rId20" Type="http://schemas.openxmlformats.org/officeDocument/2006/relationships/image" Target="../media/image3.jpeg"/><Relationship Id="rId1" Type="http://schemas.openxmlformats.org/officeDocument/2006/relationships/audio" Target="../media/audio11.wav"/><Relationship Id="rId6" Type="http://schemas.openxmlformats.org/officeDocument/2006/relationships/image" Target="../media/image7.png"/><Relationship Id="rId11" Type="http://schemas.openxmlformats.org/officeDocument/2006/relationships/image" Target="../media/image15.png"/><Relationship Id="rId24" Type="http://schemas.openxmlformats.org/officeDocument/2006/relationships/image" Target="../media/image6.jpeg"/><Relationship Id="rId5" Type="http://schemas.openxmlformats.org/officeDocument/2006/relationships/image" Target="../media/image2.png"/><Relationship Id="rId15" Type="http://schemas.openxmlformats.org/officeDocument/2006/relationships/image" Target="../media/image17.png"/><Relationship Id="rId23" Type="http://schemas.openxmlformats.org/officeDocument/2006/relationships/image" Target="../media/image5.jpeg"/><Relationship Id="rId10" Type="http://schemas.openxmlformats.org/officeDocument/2006/relationships/image" Target="../media/image13.gif"/><Relationship Id="rId19" Type="http://schemas.openxmlformats.org/officeDocument/2006/relationships/image" Target="../media/image14.png"/><Relationship Id="rId4" Type="http://schemas.openxmlformats.org/officeDocument/2006/relationships/image" Target="../media/image1.jpeg"/><Relationship Id="rId9" Type="http://schemas.openxmlformats.org/officeDocument/2006/relationships/image" Target="../media/image12.gif"/><Relationship Id="rId14" Type="http://schemas.openxmlformats.org/officeDocument/2006/relationships/image" Target="../media/image19.png"/><Relationship Id="rId22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9.png"/><Relationship Id="rId18" Type="http://schemas.openxmlformats.org/officeDocument/2006/relationships/image" Target="../media/image14.png"/><Relationship Id="rId3" Type="http://schemas.openxmlformats.org/officeDocument/2006/relationships/slideLayout" Target="../slideLayouts/slideLayout1.xml"/><Relationship Id="rId21" Type="http://schemas.openxmlformats.org/officeDocument/2006/relationships/image" Target="../media/image5.jpeg"/><Relationship Id="rId7" Type="http://schemas.openxmlformats.org/officeDocument/2006/relationships/image" Target="../media/image8.jpeg"/><Relationship Id="rId12" Type="http://schemas.openxmlformats.org/officeDocument/2006/relationships/slide" Target="slide9.xml"/><Relationship Id="rId17" Type="http://schemas.openxmlformats.org/officeDocument/2006/relationships/image" Target="../media/image10.gif"/><Relationship Id="rId2" Type="http://schemas.openxmlformats.org/officeDocument/2006/relationships/audio" Target="../media/audio14.wav"/><Relationship Id="rId16" Type="http://schemas.openxmlformats.org/officeDocument/2006/relationships/image" Target="../media/image21.png"/><Relationship Id="rId20" Type="http://schemas.openxmlformats.org/officeDocument/2006/relationships/image" Target="../media/image11.png"/><Relationship Id="rId1" Type="http://schemas.openxmlformats.org/officeDocument/2006/relationships/audio" Target="../media/audio13.wav"/><Relationship Id="rId6" Type="http://schemas.openxmlformats.org/officeDocument/2006/relationships/image" Target="../media/image7.png"/><Relationship Id="rId11" Type="http://schemas.openxmlformats.org/officeDocument/2006/relationships/image" Target="../media/image16.png"/><Relationship Id="rId24" Type="http://schemas.openxmlformats.org/officeDocument/2006/relationships/image" Target="../media/image6.jpeg"/><Relationship Id="rId5" Type="http://schemas.openxmlformats.org/officeDocument/2006/relationships/image" Target="../media/image2.png"/><Relationship Id="rId15" Type="http://schemas.openxmlformats.org/officeDocument/2006/relationships/image" Target="../media/image4.png"/><Relationship Id="rId23" Type="http://schemas.openxmlformats.org/officeDocument/2006/relationships/image" Target="../media/image15.png"/><Relationship Id="rId10" Type="http://schemas.openxmlformats.org/officeDocument/2006/relationships/image" Target="../media/image13.gif"/><Relationship Id="rId19" Type="http://schemas.openxmlformats.org/officeDocument/2006/relationships/image" Target="../media/image3.jpeg"/><Relationship Id="rId4" Type="http://schemas.openxmlformats.org/officeDocument/2006/relationships/image" Target="../media/image1.jpeg"/><Relationship Id="rId9" Type="http://schemas.openxmlformats.org/officeDocument/2006/relationships/image" Target="../media/image12.gif"/><Relationship Id="rId14" Type="http://schemas.openxmlformats.org/officeDocument/2006/relationships/image" Target="../media/image17.png"/><Relationship Id="rId22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13" Type="http://schemas.openxmlformats.org/officeDocument/2006/relationships/image" Target="../media/image17.png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1.xml"/><Relationship Id="rId21" Type="http://schemas.openxmlformats.org/officeDocument/2006/relationships/image" Target="../media/image15.png"/><Relationship Id="rId7" Type="http://schemas.openxmlformats.org/officeDocument/2006/relationships/image" Target="../media/image9.jpeg"/><Relationship Id="rId12" Type="http://schemas.openxmlformats.org/officeDocument/2006/relationships/image" Target="../media/image19.png"/><Relationship Id="rId17" Type="http://schemas.openxmlformats.org/officeDocument/2006/relationships/image" Target="../media/image14.png"/><Relationship Id="rId2" Type="http://schemas.openxmlformats.org/officeDocument/2006/relationships/audio" Target="../media/audio16.wav"/><Relationship Id="rId16" Type="http://schemas.openxmlformats.org/officeDocument/2006/relationships/image" Target="../media/image10.gif"/><Relationship Id="rId20" Type="http://schemas.openxmlformats.org/officeDocument/2006/relationships/image" Target="../media/image5.jpeg"/><Relationship Id="rId1" Type="http://schemas.openxmlformats.org/officeDocument/2006/relationships/audio" Target="../media/audio15.wav"/><Relationship Id="rId6" Type="http://schemas.openxmlformats.org/officeDocument/2006/relationships/image" Target="../media/image8.jpeg"/><Relationship Id="rId11" Type="http://schemas.openxmlformats.org/officeDocument/2006/relationships/slide" Target="slide10.xml"/><Relationship Id="rId24" Type="http://schemas.openxmlformats.org/officeDocument/2006/relationships/image" Target="../media/image6.jpeg"/><Relationship Id="rId5" Type="http://schemas.openxmlformats.org/officeDocument/2006/relationships/image" Target="../media/image7.png"/><Relationship Id="rId15" Type="http://schemas.openxmlformats.org/officeDocument/2006/relationships/image" Target="../media/image21.png"/><Relationship Id="rId23" Type="http://schemas.openxmlformats.org/officeDocument/2006/relationships/image" Target="../media/image29.png"/><Relationship Id="rId10" Type="http://schemas.openxmlformats.org/officeDocument/2006/relationships/image" Target="../media/image16.png"/><Relationship Id="rId19" Type="http://schemas.openxmlformats.org/officeDocument/2006/relationships/image" Target="../media/image11.png"/><Relationship Id="rId4" Type="http://schemas.openxmlformats.org/officeDocument/2006/relationships/image" Target="../media/image1.jpeg"/><Relationship Id="rId9" Type="http://schemas.openxmlformats.org/officeDocument/2006/relationships/image" Target="../media/image13.gif"/><Relationship Id="rId14" Type="http://schemas.openxmlformats.org/officeDocument/2006/relationships/image" Target="../media/image4.png"/><Relationship Id="rId22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rainbow-background-clipar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ângulo arredondado 4"/>
          <p:cNvSpPr/>
          <p:nvPr/>
        </p:nvSpPr>
        <p:spPr>
          <a:xfrm>
            <a:off x="3779912" y="332656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7" name="Rectângulo arredondado 16"/>
          <p:cNvSpPr/>
          <p:nvPr/>
        </p:nvSpPr>
        <p:spPr>
          <a:xfrm>
            <a:off x="179512" y="1700808"/>
            <a:ext cx="3384376" cy="4896544"/>
          </a:xfrm>
          <a:prstGeom prst="roundRect">
            <a:avLst/>
          </a:prstGeom>
          <a:ln w="76200">
            <a:solidFill>
              <a:srgbClr val="FFC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7200" b="1" u="sng" dirty="0" smtClean="0">
                <a:solidFill>
                  <a:srgbClr val="FFFF00"/>
                </a:solidFill>
                <a:latin typeface="Britannic Bold" pitchFamily="34" charset="0"/>
              </a:rPr>
              <a:t>WHAT AM I?</a:t>
            </a:r>
          </a:p>
          <a:p>
            <a:pPr algn="ctr"/>
            <a:endParaRPr lang="pt-PT" sz="3200" b="1" dirty="0" smtClean="0">
              <a:solidFill>
                <a:schemeClr val="tx1"/>
              </a:solidFill>
              <a:latin typeface="Britannic Bold" pitchFamily="34" charset="0"/>
            </a:endParaRPr>
          </a:p>
          <a:p>
            <a:pPr algn="ctr"/>
            <a:r>
              <a:rPr lang="pt-PT" sz="3200" b="1" dirty="0" smtClean="0">
                <a:latin typeface="Candara" pitchFamily="34" charset="0"/>
              </a:rPr>
              <a:t>      </a:t>
            </a:r>
            <a:r>
              <a:rPr lang="pt-PT" sz="3200" b="1" dirty="0" err="1" smtClean="0">
                <a:latin typeface="Candara" pitchFamily="34" charset="0"/>
              </a:rPr>
              <a:t>Listen</a:t>
            </a:r>
            <a:r>
              <a:rPr lang="pt-PT" sz="3200" b="1" dirty="0" smtClean="0">
                <a:latin typeface="Candara" pitchFamily="34" charset="0"/>
              </a:rPr>
              <a:t> to </a:t>
            </a:r>
            <a:r>
              <a:rPr lang="pt-PT" sz="3200" b="1" dirty="0" err="1" smtClean="0">
                <a:latin typeface="Candara" pitchFamily="34" charset="0"/>
              </a:rPr>
              <a:t>the</a:t>
            </a:r>
            <a:endParaRPr lang="pt-PT" sz="3200" b="1" dirty="0" smtClean="0">
              <a:latin typeface="Candara" pitchFamily="34" charset="0"/>
            </a:endParaRPr>
          </a:p>
          <a:p>
            <a:pPr algn="ctr"/>
            <a:r>
              <a:rPr lang="pt-PT" sz="3200" b="1" dirty="0" err="1" smtClean="0">
                <a:latin typeface="Candara" pitchFamily="34" charset="0"/>
              </a:rPr>
              <a:t>definitions</a:t>
            </a:r>
            <a:r>
              <a:rPr lang="pt-PT" sz="3200" b="1" dirty="0" smtClean="0">
                <a:latin typeface="Candara" pitchFamily="34" charset="0"/>
              </a:rPr>
              <a:t> </a:t>
            </a:r>
            <a:r>
              <a:rPr lang="pt-PT" sz="3200" b="1" dirty="0" err="1" smtClean="0">
                <a:latin typeface="Candara" pitchFamily="34" charset="0"/>
              </a:rPr>
              <a:t>and</a:t>
            </a:r>
            <a:r>
              <a:rPr lang="pt-PT" sz="3200" b="1" dirty="0" smtClean="0">
                <a:latin typeface="Candara" pitchFamily="34" charset="0"/>
              </a:rPr>
              <a:t> </a:t>
            </a:r>
            <a:r>
              <a:rPr lang="pt-PT" sz="3200" b="1" dirty="0" err="1" smtClean="0">
                <a:latin typeface="Candara" pitchFamily="34" charset="0"/>
              </a:rPr>
              <a:t>click</a:t>
            </a:r>
            <a:r>
              <a:rPr lang="pt-PT" sz="3200" b="1" dirty="0" smtClean="0">
                <a:latin typeface="Candara" pitchFamily="34" charset="0"/>
              </a:rPr>
              <a:t> </a:t>
            </a:r>
            <a:r>
              <a:rPr lang="pt-PT" sz="3200" b="1" dirty="0" err="1" smtClean="0">
                <a:latin typeface="Candara" pitchFamily="34" charset="0"/>
              </a:rPr>
              <a:t>the</a:t>
            </a:r>
            <a:r>
              <a:rPr lang="pt-PT" sz="3200" b="1" dirty="0" smtClean="0">
                <a:latin typeface="Candara" pitchFamily="34" charset="0"/>
              </a:rPr>
              <a:t> </a:t>
            </a:r>
            <a:r>
              <a:rPr lang="pt-PT" sz="3200" b="1" dirty="0" err="1" smtClean="0">
                <a:latin typeface="Candara" pitchFamily="34" charset="0"/>
              </a:rPr>
              <a:t>right</a:t>
            </a:r>
            <a:r>
              <a:rPr lang="pt-PT" sz="3200" b="1" dirty="0" smtClean="0">
                <a:latin typeface="Candara" pitchFamily="34" charset="0"/>
              </a:rPr>
              <a:t> </a:t>
            </a:r>
            <a:r>
              <a:rPr lang="pt-PT" sz="3200" b="1" dirty="0" err="1" smtClean="0">
                <a:latin typeface="Candara" pitchFamily="34" charset="0"/>
              </a:rPr>
              <a:t>picture</a:t>
            </a:r>
            <a:r>
              <a:rPr lang="pt-PT" sz="3200" b="1" dirty="0" smtClean="0">
                <a:latin typeface="Candara" pitchFamily="34" charset="0"/>
              </a:rPr>
              <a:t>.</a:t>
            </a:r>
            <a:endParaRPr lang="pt-PT" sz="3200" b="1" dirty="0">
              <a:latin typeface="Candara" pitchFamily="34" charset="0"/>
            </a:endParaRPr>
          </a:p>
        </p:txBody>
      </p:sp>
      <p:sp>
        <p:nvSpPr>
          <p:cNvPr id="43" name="Rectângulo arredondado 42"/>
          <p:cNvSpPr/>
          <p:nvPr/>
        </p:nvSpPr>
        <p:spPr>
          <a:xfrm>
            <a:off x="5076056" y="332656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4" name="Rectângulo arredondado 43"/>
          <p:cNvSpPr/>
          <p:nvPr/>
        </p:nvSpPr>
        <p:spPr>
          <a:xfrm>
            <a:off x="6372200" y="332656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5" name="Rectângulo arredondado 44"/>
          <p:cNvSpPr/>
          <p:nvPr/>
        </p:nvSpPr>
        <p:spPr>
          <a:xfrm>
            <a:off x="7668344" y="332656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3" name="Rectângulo arredondado 52"/>
          <p:cNvSpPr/>
          <p:nvPr/>
        </p:nvSpPr>
        <p:spPr>
          <a:xfrm>
            <a:off x="3779912" y="1556792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4" name="Rectângulo arredondado 53"/>
          <p:cNvSpPr/>
          <p:nvPr/>
        </p:nvSpPr>
        <p:spPr>
          <a:xfrm>
            <a:off x="5076056" y="1556792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5" name="Rectângulo arredondado 54"/>
          <p:cNvSpPr/>
          <p:nvPr/>
        </p:nvSpPr>
        <p:spPr>
          <a:xfrm>
            <a:off x="6372200" y="1556792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6" name="Rectângulo arredondado 55"/>
          <p:cNvSpPr/>
          <p:nvPr/>
        </p:nvSpPr>
        <p:spPr>
          <a:xfrm>
            <a:off x="7668344" y="1556792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7" name="Rectângulo arredondado 56"/>
          <p:cNvSpPr/>
          <p:nvPr/>
        </p:nvSpPr>
        <p:spPr>
          <a:xfrm>
            <a:off x="3779912" y="2780928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8" name="Rectângulo arredondado 57"/>
          <p:cNvSpPr/>
          <p:nvPr/>
        </p:nvSpPr>
        <p:spPr>
          <a:xfrm>
            <a:off x="5076056" y="2780928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9" name="Rectângulo arredondado 58"/>
          <p:cNvSpPr/>
          <p:nvPr/>
        </p:nvSpPr>
        <p:spPr>
          <a:xfrm>
            <a:off x="6372200" y="2780928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0" name="Rectângulo arredondado 59"/>
          <p:cNvSpPr/>
          <p:nvPr/>
        </p:nvSpPr>
        <p:spPr>
          <a:xfrm>
            <a:off x="7668344" y="2780928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1" name="Rectângulo arredondado 60"/>
          <p:cNvSpPr/>
          <p:nvPr/>
        </p:nvSpPr>
        <p:spPr>
          <a:xfrm>
            <a:off x="3779912" y="4005064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2" name="Rectângulo arredondado 61"/>
          <p:cNvSpPr/>
          <p:nvPr/>
        </p:nvSpPr>
        <p:spPr>
          <a:xfrm>
            <a:off x="5076056" y="4005064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3" name="Rectângulo arredondado 62"/>
          <p:cNvSpPr/>
          <p:nvPr/>
        </p:nvSpPr>
        <p:spPr>
          <a:xfrm>
            <a:off x="6372200" y="4005064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4" name="Rectângulo arredondado 63"/>
          <p:cNvSpPr/>
          <p:nvPr/>
        </p:nvSpPr>
        <p:spPr>
          <a:xfrm>
            <a:off x="7668344" y="4005064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37" name="Imagem 36" descr="Clipart-bunk-bed-clipartbol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1920" y="469561"/>
            <a:ext cx="1189134" cy="1015223"/>
          </a:xfrm>
          <a:prstGeom prst="rect">
            <a:avLst/>
          </a:prstGeom>
        </p:spPr>
      </p:pic>
      <p:pic>
        <p:nvPicPr>
          <p:cNvPr id="26" name="Imagem 25" descr="cupboard-clipart-12657853231095347206dresser-hi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64088" y="404664"/>
            <a:ext cx="792088" cy="1068690"/>
          </a:xfrm>
          <a:prstGeom prst="rect">
            <a:avLst/>
          </a:prstGeom>
        </p:spPr>
      </p:pic>
      <p:pic>
        <p:nvPicPr>
          <p:cNvPr id="35" name="Imagem 34" descr="table-lamp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88224" y="437395"/>
            <a:ext cx="864096" cy="1047389"/>
          </a:xfrm>
          <a:prstGeom prst="rect">
            <a:avLst/>
          </a:prstGeom>
        </p:spPr>
      </p:pic>
      <p:pic>
        <p:nvPicPr>
          <p:cNvPr id="34" name="Imagem 33" descr="IKEA_VASTER_CeilingLamp-BLU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812360" y="476671"/>
            <a:ext cx="1008111" cy="981229"/>
          </a:xfrm>
          <a:prstGeom prst="rect">
            <a:avLst/>
          </a:prstGeom>
        </p:spPr>
      </p:pic>
      <p:pic>
        <p:nvPicPr>
          <p:cNvPr id="39" name="Imagem 38" descr="beds.03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812360" y="1691303"/>
            <a:ext cx="1080120" cy="937544"/>
          </a:xfrm>
          <a:prstGeom prst="rect">
            <a:avLst/>
          </a:prstGeom>
        </p:spPr>
      </p:pic>
      <p:pic>
        <p:nvPicPr>
          <p:cNvPr id="25" name="Imagem 24" descr="sofa-hi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444208" y="1556792"/>
            <a:ext cx="1008112" cy="1266048"/>
          </a:xfrm>
          <a:prstGeom prst="rect">
            <a:avLst/>
          </a:prstGeom>
        </p:spPr>
      </p:pic>
      <p:pic>
        <p:nvPicPr>
          <p:cNvPr id="28" name="Imagem 27" descr="animated_gif_christmas_182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740352" y="4149080"/>
            <a:ext cx="1152128" cy="997907"/>
          </a:xfrm>
          <a:prstGeom prst="rect">
            <a:avLst/>
          </a:prstGeom>
        </p:spPr>
      </p:pic>
      <p:pic>
        <p:nvPicPr>
          <p:cNvPr id="36" name="Imagem 35" descr="potted-grass-45375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148064" y="4293096"/>
            <a:ext cx="1170634" cy="720080"/>
          </a:xfrm>
          <a:prstGeom prst="rect">
            <a:avLst/>
          </a:prstGeom>
        </p:spPr>
      </p:pic>
      <p:pic>
        <p:nvPicPr>
          <p:cNvPr id="30" name="Imagem 29" descr="book_shelf_1_T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524328" y="2996952"/>
            <a:ext cx="1554172" cy="703776"/>
          </a:xfrm>
          <a:prstGeom prst="rect">
            <a:avLst/>
          </a:prstGeom>
        </p:spPr>
      </p:pic>
      <p:pic>
        <p:nvPicPr>
          <p:cNvPr id="29" name="Imagem 28" descr="bookshelf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067944" y="4116022"/>
            <a:ext cx="720080" cy="1041170"/>
          </a:xfrm>
          <a:prstGeom prst="rect">
            <a:avLst/>
          </a:prstGeom>
        </p:spPr>
      </p:pic>
      <p:pic>
        <p:nvPicPr>
          <p:cNvPr id="27" name="Imagem 26" descr="bed-md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588224" y="4030363"/>
            <a:ext cx="1008112" cy="1198837"/>
          </a:xfrm>
          <a:prstGeom prst="rect">
            <a:avLst/>
          </a:prstGeom>
        </p:spPr>
      </p:pic>
      <p:pic>
        <p:nvPicPr>
          <p:cNvPr id="23" name="Imagem 22" descr="clipart_objects_240.gif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3995936" y="2852936"/>
            <a:ext cx="864096" cy="1125224"/>
          </a:xfrm>
          <a:prstGeom prst="rect">
            <a:avLst/>
          </a:prstGeom>
        </p:spPr>
      </p:pic>
      <p:pic>
        <p:nvPicPr>
          <p:cNvPr id="24" name="Imagem 23" descr="vector___table_by_misteraibo-d4iw00f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3995936" y="1772816"/>
            <a:ext cx="955356" cy="911068"/>
          </a:xfrm>
          <a:prstGeom prst="rect">
            <a:avLst/>
          </a:prstGeom>
        </p:spPr>
      </p:pic>
      <p:pic>
        <p:nvPicPr>
          <p:cNvPr id="65" name="Imagem 64" descr="1197119031978529325jzedlitz_Old_Chest.svg.hi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6588224" y="2924623"/>
            <a:ext cx="864096" cy="1008433"/>
          </a:xfrm>
          <a:prstGeom prst="rect">
            <a:avLst/>
          </a:prstGeom>
        </p:spPr>
      </p:pic>
      <p:pic>
        <p:nvPicPr>
          <p:cNvPr id="22" name="Imagem 21" descr="Sessel-coloured-2400px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5292080" y="1700808"/>
            <a:ext cx="936104" cy="936104"/>
          </a:xfrm>
          <a:prstGeom prst="rect">
            <a:avLst/>
          </a:prstGeom>
        </p:spPr>
      </p:pic>
      <p:pic>
        <p:nvPicPr>
          <p:cNvPr id="49" name="double bed">
            <a:hlinkClick r:id="" action="ppaction://media"/>
          </p:cNvPr>
          <p:cNvPicPr>
            <a:picLocks noRot="1" noChangeAspect="1"/>
          </p:cNvPicPr>
          <p:nvPr>
            <a:wavAudioFile r:embed="rId1" name="double bed"/>
          </p:nvPr>
        </p:nvPicPr>
        <p:blipFill>
          <a:blip r:embed="rId19" cstate="print"/>
          <a:stretch>
            <a:fillRect/>
          </a:stretch>
        </p:blipFill>
        <p:spPr>
          <a:xfrm>
            <a:off x="5004048" y="2924944"/>
            <a:ext cx="1376536" cy="936044"/>
          </a:xfrm>
          <a:prstGeom prst="rect">
            <a:avLst/>
          </a:prstGeom>
        </p:spPr>
      </p:pic>
      <p:sp>
        <p:nvSpPr>
          <p:cNvPr id="50" name="Rectângulo arredondado 49"/>
          <p:cNvSpPr/>
          <p:nvPr/>
        </p:nvSpPr>
        <p:spPr>
          <a:xfrm>
            <a:off x="179512" y="404664"/>
            <a:ext cx="3456384" cy="864096"/>
          </a:xfrm>
          <a:prstGeom prst="roundRect">
            <a:avLst/>
          </a:prstGeom>
          <a:ln w="76200">
            <a:solidFill>
              <a:srgbClr val="00B0F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1003">
            <a:schemeClr val="dk2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600" dirty="0" smtClean="0">
                <a:solidFill>
                  <a:schemeClr val="bg1"/>
                </a:solidFill>
                <a:latin typeface="Cooper Black" pitchFamily="18" charset="0"/>
              </a:rPr>
              <a:t>LISTENING</a:t>
            </a:r>
            <a:endParaRPr lang="pt-PT" sz="3600" dirty="0">
              <a:solidFill>
                <a:schemeClr val="bg1"/>
              </a:solidFill>
              <a:latin typeface="Cooper Black" pitchFamily="18" charset="0"/>
            </a:endParaRPr>
          </a:p>
        </p:txBody>
      </p:sp>
      <p:pic>
        <p:nvPicPr>
          <p:cNvPr id="52" name="Imagem 51" descr="icon-157355_1280.pn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179512" y="4221088"/>
            <a:ext cx="792088" cy="761147"/>
          </a:xfrm>
          <a:prstGeom prst="rect">
            <a:avLst/>
          </a:prstGeom>
        </p:spPr>
      </p:pic>
      <p:sp>
        <p:nvSpPr>
          <p:cNvPr id="41" name="Rectângulo arredondado 40"/>
          <p:cNvSpPr/>
          <p:nvPr/>
        </p:nvSpPr>
        <p:spPr>
          <a:xfrm>
            <a:off x="4139952" y="5373216"/>
            <a:ext cx="4320480" cy="1296144"/>
          </a:xfrm>
          <a:prstGeom prst="roundRect">
            <a:avLst/>
          </a:prstGeom>
          <a:ln w="76200">
            <a:solidFill>
              <a:srgbClr val="00B0F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1003">
            <a:schemeClr val="dk2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400" dirty="0" smtClean="0">
                <a:solidFill>
                  <a:schemeClr val="bg1"/>
                </a:solidFill>
                <a:latin typeface="Cooper Black" pitchFamily="18" charset="0"/>
              </a:rPr>
              <a:t>IN THE BEDROOM</a:t>
            </a:r>
            <a:endParaRPr lang="pt-PT" sz="4400" dirty="0">
              <a:solidFill>
                <a:schemeClr val="bg1"/>
              </a:solidFill>
              <a:latin typeface="Cooper Black" pitchFamily="18" charset="0"/>
            </a:endParaRPr>
          </a:p>
        </p:txBody>
      </p:sp>
      <p:pic>
        <p:nvPicPr>
          <p:cNvPr id="51" name="Imagem 50" descr="105810-3d-glossy-orange-orb-icon-media-a-media22-arrow-forward1.png">
            <a:hlinkClick r:id="rId21" action="ppaction://hlinksldjump"/>
          </p:cNvPr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7889304" y="5301208"/>
            <a:ext cx="1363216" cy="1363216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remove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"/>
                </p:tgtEl>
              </p:cMediaNode>
            </p:audio>
          </p:childTnLst>
        </p:cTn>
      </p:par>
    </p:tnLst>
    <p:bldLst>
      <p:bldP spid="5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rainbow-background-clipar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ângulo arredondado 4"/>
          <p:cNvSpPr/>
          <p:nvPr/>
        </p:nvSpPr>
        <p:spPr>
          <a:xfrm>
            <a:off x="3779912" y="332656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7" name="Rectângulo arredondado 16"/>
          <p:cNvSpPr/>
          <p:nvPr/>
        </p:nvSpPr>
        <p:spPr>
          <a:xfrm>
            <a:off x="251520" y="1556792"/>
            <a:ext cx="3384376" cy="2088232"/>
          </a:xfrm>
          <a:prstGeom prst="roundRect">
            <a:avLst/>
          </a:prstGeom>
          <a:ln w="76200">
            <a:solidFill>
              <a:srgbClr val="FFC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WHAT AM I?</a:t>
            </a:r>
          </a:p>
          <a:p>
            <a:endParaRPr lang="pt-PT" sz="28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algn="ctr"/>
            <a:r>
              <a:rPr lang="pt-PT" sz="2400" b="1" dirty="0" err="1" smtClean="0">
                <a:latin typeface="Candara" pitchFamily="34" charset="0"/>
              </a:rPr>
              <a:t>Listen</a:t>
            </a:r>
            <a:r>
              <a:rPr lang="pt-PT" sz="2400" b="1" dirty="0" smtClean="0">
                <a:latin typeface="Candara" pitchFamily="34" charset="0"/>
              </a:rPr>
              <a:t>                to </a:t>
            </a:r>
            <a:r>
              <a:rPr lang="pt-PT" sz="2400" b="1" dirty="0" err="1" smtClean="0">
                <a:latin typeface="Candara" pitchFamily="34" charset="0"/>
              </a:rPr>
              <a:t>the</a:t>
            </a:r>
            <a:endParaRPr lang="pt-PT" sz="2400" b="1" dirty="0" smtClean="0">
              <a:latin typeface="Candara" pitchFamily="34" charset="0"/>
            </a:endParaRPr>
          </a:p>
          <a:p>
            <a:pPr algn="ctr"/>
            <a:r>
              <a:rPr lang="pt-PT" sz="2400" b="1" dirty="0" err="1" smtClean="0">
                <a:latin typeface="Candara" pitchFamily="34" charset="0"/>
              </a:rPr>
              <a:t>definition</a:t>
            </a:r>
            <a:r>
              <a:rPr lang="pt-PT" sz="2400" b="1" dirty="0" smtClean="0">
                <a:latin typeface="Candara" pitchFamily="34" charset="0"/>
              </a:rPr>
              <a:t> </a:t>
            </a:r>
            <a:r>
              <a:rPr lang="pt-PT" sz="2400" b="1" dirty="0" err="1" smtClean="0">
                <a:latin typeface="Candara" pitchFamily="34" charset="0"/>
              </a:rPr>
              <a:t>and</a:t>
            </a:r>
            <a:r>
              <a:rPr lang="pt-PT" sz="2400" b="1" dirty="0" smtClean="0">
                <a:latin typeface="Candara" pitchFamily="34" charset="0"/>
              </a:rPr>
              <a:t> </a:t>
            </a:r>
            <a:r>
              <a:rPr lang="pt-PT" sz="2400" b="1" dirty="0" err="1" smtClean="0">
                <a:latin typeface="Candara" pitchFamily="34" charset="0"/>
              </a:rPr>
              <a:t>click</a:t>
            </a:r>
            <a:r>
              <a:rPr lang="pt-PT" sz="2400" b="1" dirty="0" smtClean="0">
                <a:latin typeface="Candara" pitchFamily="34" charset="0"/>
              </a:rPr>
              <a:t> </a:t>
            </a:r>
            <a:r>
              <a:rPr lang="pt-PT" sz="2400" b="1" dirty="0" err="1" smtClean="0">
                <a:latin typeface="Candara" pitchFamily="34" charset="0"/>
              </a:rPr>
              <a:t>the</a:t>
            </a:r>
            <a:r>
              <a:rPr lang="pt-PT" sz="2400" b="1" dirty="0" smtClean="0">
                <a:latin typeface="Candara" pitchFamily="34" charset="0"/>
              </a:rPr>
              <a:t> </a:t>
            </a:r>
            <a:r>
              <a:rPr lang="pt-PT" sz="2400" b="1" dirty="0" err="1" smtClean="0">
                <a:latin typeface="Candara" pitchFamily="34" charset="0"/>
              </a:rPr>
              <a:t>right</a:t>
            </a:r>
            <a:r>
              <a:rPr lang="pt-PT" sz="2400" b="1" dirty="0" smtClean="0">
                <a:latin typeface="Candara" pitchFamily="34" charset="0"/>
              </a:rPr>
              <a:t> </a:t>
            </a:r>
            <a:r>
              <a:rPr lang="pt-PT" sz="2400" b="1" dirty="0" err="1" smtClean="0">
                <a:latin typeface="Candara" pitchFamily="34" charset="0"/>
              </a:rPr>
              <a:t>picture</a:t>
            </a:r>
            <a:r>
              <a:rPr lang="pt-PT" sz="2400" b="1" dirty="0" smtClean="0">
                <a:latin typeface="Candara" pitchFamily="34" charset="0"/>
              </a:rPr>
              <a:t>.</a:t>
            </a:r>
            <a:endParaRPr lang="pt-PT" sz="2400" b="1" dirty="0">
              <a:latin typeface="Candara" pitchFamily="34" charset="0"/>
            </a:endParaRPr>
          </a:p>
        </p:txBody>
      </p:sp>
      <p:sp>
        <p:nvSpPr>
          <p:cNvPr id="21" name="Rectângulo arredondado 20"/>
          <p:cNvSpPr/>
          <p:nvPr/>
        </p:nvSpPr>
        <p:spPr>
          <a:xfrm>
            <a:off x="3779912" y="5589240"/>
            <a:ext cx="5184576" cy="864096"/>
          </a:xfrm>
          <a:prstGeom prst="roundRect">
            <a:avLst/>
          </a:prstGeom>
          <a:ln w="76200">
            <a:solidFill>
              <a:srgbClr val="00B0F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6"/>
          </a:lnRef>
          <a:fillRef idx="1003">
            <a:schemeClr val="dk2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2800" dirty="0" smtClean="0">
                <a:solidFill>
                  <a:schemeClr val="bg1"/>
                </a:solidFill>
                <a:latin typeface="Cooper Black" pitchFamily="18" charset="0"/>
              </a:rPr>
              <a:t>CHEST OF DRAWERS</a:t>
            </a:r>
            <a:endParaRPr lang="pt-PT" sz="3600" dirty="0">
              <a:solidFill>
                <a:schemeClr val="bg1"/>
              </a:solidFill>
              <a:latin typeface="Cooper Black" pitchFamily="18" charset="0"/>
            </a:endParaRPr>
          </a:p>
        </p:txBody>
      </p:sp>
      <p:sp>
        <p:nvSpPr>
          <p:cNvPr id="43" name="Rectângulo arredondado 42"/>
          <p:cNvSpPr/>
          <p:nvPr/>
        </p:nvSpPr>
        <p:spPr>
          <a:xfrm>
            <a:off x="5076056" y="332656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4" name="Rectângulo arredondado 43"/>
          <p:cNvSpPr/>
          <p:nvPr/>
        </p:nvSpPr>
        <p:spPr>
          <a:xfrm>
            <a:off x="6372200" y="332656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5" name="Rectângulo arredondado 44"/>
          <p:cNvSpPr/>
          <p:nvPr/>
        </p:nvSpPr>
        <p:spPr>
          <a:xfrm>
            <a:off x="7668344" y="332656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3" name="Rectângulo arredondado 52"/>
          <p:cNvSpPr/>
          <p:nvPr/>
        </p:nvSpPr>
        <p:spPr>
          <a:xfrm>
            <a:off x="3779912" y="1556792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4" name="Rectângulo arredondado 53"/>
          <p:cNvSpPr/>
          <p:nvPr/>
        </p:nvSpPr>
        <p:spPr>
          <a:xfrm>
            <a:off x="5076056" y="1556792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5" name="Rectângulo arredondado 54"/>
          <p:cNvSpPr/>
          <p:nvPr/>
        </p:nvSpPr>
        <p:spPr>
          <a:xfrm>
            <a:off x="6372200" y="1556792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6" name="Rectângulo arredondado 55"/>
          <p:cNvSpPr/>
          <p:nvPr/>
        </p:nvSpPr>
        <p:spPr>
          <a:xfrm>
            <a:off x="7668344" y="1556792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7" name="Rectângulo arredondado 56"/>
          <p:cNvSpPr/>
          <p:nvPr/>
        </p:nvSpPr>
        <p:spPr>
          <a:xfrm>
            <a:off x="3779912" y="2780928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8" name="Rectângulo arredondado 57"/>
          <p:cNvSpPr/>
          <p:nvPr/>
        </p:nvSpPr>
        <p:spPr>
          <a:xfrm>
            <a:off x="5076056" y="2780928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9" name="Rectângulo arredondado 58"/>
          <p:cNvSpPr/>
          <p:nvPr/>
        </p:nvSpPr>
        <p:spPr>
          <a:xfrm>
            <a:off x="6372200" y="2780928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0" name="Rectângulo arredondado 59"/>
          <p:cNvSpPr/>
          <p:nvPr/>
        </p:nvSpPr>
        <p:spPr>
          <a:xfrm>
            <a:off x="7668344" y="2780928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1" name="Rectângulo arredondado 60"/>
          <p:cNvSpPr/>
          <p:nvPr/>
        </p:nvSpPr>
        <p:spPr>
          <a:xfrm>
            <a:off x="3779912" y="4005064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2" name="Rectângulo arredondado 61"/>
          <p:cNvSpPr/>
          <p:nvPr/>
        </p:nvSpPr>
        <p:spPr>
          <a:xfrm>
            <a:off x="5076056" y="4005064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3" name="Rectângulo arredondado 62"/>
          <p:cNvSpPr/>
          <p:nvPr/>
        </p:nvSpPr>
        <p:spPr>
          <a:xfrm>
            <a:off x="6372200" y="4005064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4" name="Rectângulo arredondado 63"/>
          <p:cNvSpPr/>
          <p:nvPr/>
        </p:nvSpPr>
        <p:spPr>
          <a:xfrm>
            <a:off x="7668344" y="4005064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5" name="Imagem 24" descr="sofa-hi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44208" y="1556792"/>
            <a:ext cx="1008112" cy="1266048"/>
          </a:xfrm>
          <a:prstGeom prst="rect">
            <a:avLst/>
          </a:prstGeom>
        </p:spPr>
      </p:pic>
      <p:pic>
        <p:nvPicPr>
          <p:cNvPr id="36" name="Imagem 35" descr="potted-grass-4537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48064" y="4293096"/>
            <a:ext cx="1170634" cy="720080"/>
          </a:xfrm>
          <a:prstGeom prst="rect">
            <a:avLst/>
          </a:prstGeom>
        </p:spPr>
      </p:pic>
      <p:pic>
        <p:nvPicPr>
          <p:cNvPr id="27" name="Imagem 26" descr="bed-md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588224" y="4030363"/>
            <a:ext cx="1008112" cy="1198837"/>
          </a:xfrm>
          <a:prstGeom prst="rect">
            <a:avLst/>
          </a:prstGeom>
        </p:spPr>
      </p:pic>
      <p:pic>
        <p:nvPicPr>
          <p:cNvPr id="23" name="Imagem 22" descr="clipart_objects_240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995936" y="2852936"/>
            <a:ext cx="864096" cy="1125224"/>
          </a:xfrm>
          <a:prstGeom prst="rect">
            <a:avLst/>
          </a:prstGeom>
        </p:spPr>
      </p:pic>
      <p:pic>
        <p:nvPicPr>
          <p:cNvPr id="22" name="Imagem 21" descr="Sessel-coloured-2400px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292080" y="1700808"/>
            <a:ext cx="936104" cy="936104"/>
          </a:xfrm>
          <a:prstGeom prst="rect">
            <a:avLst/>
          </a:prstGeom>
        </p:spPr>
      </p:pic>
      <p:sp>
        <p:nvSpPr>
          <p:cNvPr id="42" name="Arredondar Rectângulo de Canto Diagonal 41"/>
          <p:cNvSpPr/>
          <p:nvPr/>
        </p:nvSpPr>
        <p:spPr>
          <a:xfrm>
            <a:off x="179512" y="4797152"/>
            <a:ext cx="3456384" cy="1584176"/>
          </a:xfrm>
          <a:prstGeom prst="round2DiagRect">
            <a:avLst/>
          </a:prstGeom>
          <a:solidFill>
            <a:srgbClr val="CCECFF"/>
          </a:solidFill>
          <a:ln w="76200">
            <a:solidFill>
              <a:srgbClr val="0000FF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err="1" smtClean="0">
                <a:solidFill>
                  <a:schemeClr val="tx1"/>
                </a:solidFill>
                <a:latin typeface="Candara" pitchFamily="34" charset="0"/>
              </a:rPr>
              <a:t>I’m</a:t>
            </a:r>
            <a:r>
              <a:rPr lang="pt-PT" sz="2400" b="1" dirty="0" smtClean="0">
                <a:solidFill>
                  <a:schemeClr val="tx1"/>
                </a:solidFill>
                <a:latin typeface="Candara" pitchFamily="34" charset="0"/>
              </a:rPr>
              <a:t> a </a:t>
            </a:r>
            <a:r>
              <a:rPr lang="pt-PT" sz="2400" b="1" dirty="0" err="1" smtClean="0">
                <a:solidFill>
                  <a:schemeClr val="tx1"/>
                </a:solidFill>
                <a:latin typeface="Candara" pitchFamily="34" charset="0"/>
              </a:rPr>
              <a:t>piece</a:t>
            </a:r>
            <a:r>
              <a:rPr lang="pt-PT" sz="24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400" b="1" dirty="0" err="1" smtClean="0">
                <a:solidFill>
                  <a:schemeClr val="tx1"/>
                </a:solidFill>
                <a:latin typeface="Candara" pitchFamily="34" charset="0"/>
              </a:rPr>
              <a:t>of</a:t>
            </a:r>
            <a:r>
              <a:rPr lang="pt-PT" sz="24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400" b="1" dirty="0" err="1" smtClean="0">
                <a:solidFill>
                  <a:schemeClr val="tx1"/>
                </a:solidFill>
                <a:latin typeface="Candara" pitchFamily="34" charset="0"/>
              </a:rPr>
              <a:t>furniture</a:t>
            </a:r>
            <a:r>
              <a:rPr lang="pt-PT" sz="24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400" b="1" dirty="0" err="1" smtClean="0">
                <a:solidFill>
                  <a:schemeClr val="tx1"/>
                </a:solidFill>
                <a:latin typeface="Candara" pitchFamily="34" charset="0"/>
              </a:rPr>
              <a:t>with</a:t>
            </a:r>
            <a:r>
              <a:rPr lang="pt-PT" sz="24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400" b="1" dirty="0" err="1" smtClean="0">
                <a:solidFill>
                  <a:schemeClr val="tx1"/>
                </a:solidFill>
                <a:latin typeface="Candara" pitchFamily="34" charset="0"/>
              </a:rPr>
              <a:t>drawers</a:t>
            </a:r>
            <a:r>
              <a:rPr lang="pt-PT" sz="2400" b="1" dirty="0" smtClean="0">
                <a:solidFill>
                  <a:schemeClr val="tx1"/>
                </a:solidFill>
                <a:latin typeface="Candara" pitchFamily="34" charset="0"/>
              </a:rPr>
              <a:t>  in </a:t>
            </a:r>
            <a:r>
              <a:rPr lang="pt-PT" sz="2400" b="1" dirty="0" err="1" smtClean="0">
                <a:solidFill>
                  <a:schemeClr val="tx1"/>
                </a:solidFill>
                <a:latin typeface="Candara" pitchFamily="34" charset="0"/>
              </a:rPr>
              <a:t>which</a:t>
            </a:r>
            <a:r>
              <a:rPr lang="pt-PT" sz="24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400" b="1" dirty="0" err="1" smtClean="0">
                <a:solidFill>
                  <a:schemeClr val="tx1"/>
                </a:solidFill>
                <a:latin typeface="Candara" pitchFamily="34" charset="0"/>
              </a:rPr>
              <a:t>you</a:t>
            </a:r>
            <a:r>
              <a:rPr lang="pt-PT" sz="2400" b="1" dirty="0" smtClean="0">
                <a:solidFill>
                  <a:schemeClr val="tx1"/>
                </a:solidFill>
                <a:latin typeface="Candara" pitchFamily="34" charset="0"/>
              </a:rPr>
              <a:t> can </a:t>
            </a:r>
            <a:r>
              <a:rPr lang="pt-PT" sz="2400" b="1" dirty="0" err="1" smtClean="0">
                <a:solidFill>
                  <a:schemeClr val="tx1"/>
                </a:solidFill>
                <a:latin typeface="Candara" pitchFamily="34" charset="0"/>
              </a:rPr>
              <a:t>put</a:t>
            </a:r>
            <a:r>
              <a:rPr lang="pt-PT" sz="24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400" b="1" dirty="0" err="1" smtClean="0">
                <a:solidFill>
                  <a:schemeClr val="tx1"/>
                </a:solidFill>
                <a:latin typeface="Candara" pitchFamily="34" charset="0"/>
              </a:rPr>
              <a:t>your</a:t>
            </a:r>
            <a:r>
              <a:rPr lang="pt-PT" sz="24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400" b="1" dirty="0" err="1" smtClean="0">
                <a:solidFill>
                  <a:schemeClr val="tx1"/>
                </a:solidFill>
                <a:latin typeface="Candara" pitchFamily="34" charset="0"/>
              </a:rPr>
              <a:t>clothes</a:t>
            </a:r>
            <a:r>
              <a:rPr lang="pt-PT" sz="2400" b="1" dirty="0" smtClean="0">
                <a:solidFill>
                  <a:schemeClr val="tx1"/>
                </a:solidFill>
                <a:latin typeface="Candara" pitchFamily="34" charset="0"/>
              </a:rPr>
              <a:t>.</a:t>
            </a:r>
            <a:endParaRPr lang="pt-PT" sz="24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50" name="Rectângulo arredondado 49"/>
          <p:cNvSpPr/>
          <p:nvPr/>
        </p:nvSpPr>
        <p:spPr>
          <a:xfrm>
            <a:off x="179512" y="404664"/>
            <a:ext cx="3456384" cy="864096"/>
          </a:xfrm>
          <a:prstGeom prst="roundRect">
            <a:avLst/>
          </a:prstGeom>
          <a:ln w="76200">
            <a:solidFill>
              <a:srgbClr val="00B0F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6"/>
          </a:lnRef>
          <a:fillRef idx="1003">
            <a:schemeClr val="dk2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dirty="0" smtClean="0">
                <a:solidFill>
                  <a:schemeClr val="bg1"/>
                </a:solidFill>
                <a:latin typeface="Cooper Black" pitchFamily="18" charset="0"/>
              </a:rPr>
              <a:t>In </a:t>
            </a:r>
            <a:r>
              <a:rPr lang="pt-PT" sz="3200" dirty="0" err="1" smtClean="0">
                <a:solidFill>
                  <a:schemeClr val="bg1"/>
                </a:solidFill>
                <a:latin typeface="Cooper Black" pitchFamily="18" charset="0"/>
              </a:rPr>
              <a:t>the</a:t>
            </a:r>
            <a:r>
              <a:rPr lang="pt-PT" sz="3200" dirty="0" smtClean="0">
                <a:solidFill>
                  <a:schemeClr val="bg1"/>
                </a:solidFill>
                <a:latin typeface="Cooper Black" pitchFamily="18" charset="0"/>
              </a:rPr>
              <a:t> </a:t>
            </a:r>
            <a:r>
              <a:rPr lang="pt-PT" sz="3200" dirty="0" err="1" smtClean="0">
                <a:solidFill>
                  <a:schemeClr val="bg1"/>
                </a:solidFill>
                <a:latin typeface="Cooper Black" pitchFamily="18" charset="0"/>
              </a:rPr>
              <a:t>bedroom</a:t>
            </a:r>
            <a:endParaRPr lang="pt-PT" sz="3200" dirty="0">
              <a:solidFill>
                <a:schemeClr val="bg1"/>
              </a:solidFill>
              <a:latin typeface="Cooper Black" pitchFamily="18" charset="0"/>
            </a:endParaRPr>
          </a:p>
        </p:txBody>
      </p:sp>
      <p:pic>
        <p:nvPicPr>
          <p:cNvPr id="51" name="Imagem 50" descr="105810-3d-glossy-orange-orb-icon-media-a-media22-arrow-forward1.pn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740352" y="5301208"/>
            <a:ext cx="1363216" cy="1363216"/>
          </a:xfrm>
          <a:prstGeom prst="rect">
            <a:avLst/>
          </a:prstGeom>
        </p:spPr>
      </p:pic>
      <p:pic>
        <p:nvPicPr>
          <p:cNvPr id="66" name="Imagem 65" descr="bed-clipart-bed-md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004048" y="2924945"/>
            <a:ext cx="1376623" cy="936104"/>
          </a:xfrm>
          <a:prstGeom prst="rect">
            <a:avLst/>
          </a:prstGeom>
        </p:spPr>
      </p:pic>
      <p:pic>
        <p:nvPicPr>
          <p:cNvPr id="68" name="Imagem 67" descr="table-lamp6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588224" y="437395"/>
            <a:ext cx="864096" cy="1047389"/>
          </a:xfrm>
          <a:prstGeom prst="rect">
            <a:avLst/>
          </a:prstGeom>
        </p:spPr>
      </p:pic>
      <p:sp>
        <p:nvSpPr>
          <p:cNvPr id="49" name="Rectângulo arredondado 48"/>
          <p:cNvSpPr/>
          <p:nvPr/>
        </p:nvSpPr>
        <p:spPr>
          <a:xfrm>
            <a:off x="323528" y="4077072"/>
            <a:ext cx="2880320" cy="432048"/>
          </a:xfrm>
          <a:prstGeom prst="roundRect">
            <a:avLst/>
          </a:prstGeom>
          <a:solidFill>
            <a:srgbClr val="FFC000"/>
          </a:solidFill>
          <a:ln w="76200">
            <a:solidFill>
              <a:srgbClr val="66CCFF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PT" sz="2000" b="1" dirty="0" err="1">
                <a:solidFill>
                  <a:schemeClr val="tx1"/>
                </a:solidFill>
                <a:latin typeface="Corbel" pitchFamily="34" charset="0"/>
              </a:rPr>
              <a:t>Check</a:t>
            </a:r>
            <a:r>
              <a:rPr lang="pt-PT" sz="2000" b="1" dirty="0">
                <a:solidFill>
                  <a:schemeClr val="tx1"/>
                </a:solidFill>
                <a:latin typeface="Corbel" pitchFamily="34" charset="0"/>
              </a:rPr>
              <a:t> </a:t>
            </a:r>
            <a:r>
              <a:rPr lang="pt-PT" sz="2000" b="1" dirty="0" err="1">
                <a:solidFill>
                  <a:schemeClr val="tx1"/>
                </a:solidFill>
                <a:latin typeface="Corbel" pitchFamily="34" charset="0"/>
              </a:rPr>
              <a:t>the</a:t>
            </a:r>
            <a:r>
              <a:rPr lang="pt-PT" sz="2000" b="1" dirty="0">
                <a:solidFill>
                  <a:schemeClr val="tx1"/>
                </a:solidFill>
                <a:latin typeface="Corbel" pitchFamily="34" charset="0"/>
              </a:rPr>
              <a:t> </a:t>
            </a:r>
            <a:r>
              <a:rPr lang="pt-PT" sz="2000" b="1" dirty="0" err="1" smtClean="0">
                <a:solidFill>
                  <a:schemeClr val="tx1"/>
                </a:solidFill>
                <a:latin typeface="Corbel" pitchFamily="34" charset="0"/>
              </a:rPr>
              <a:t>definition</a:t>
            </a:r>
            <a:r>
              <a:rPr lang="pt-PT" sz="2000" b="1" dirty="0" smtClean="0">
                <a:solidFill>
                  <a:schemeClr val="tx1"/>
                </a:solidFill>
                <a:latin typeface="Corbel" pitchFamily="34" charset="0"/>
              </a:rPr>
              <a:t>.</a:t>
            </a:r>
            <a:endParaRPr lang="pt-PT" sz="1600" b="1" dirty="0">
              <a:solidFill>
                <a:schemeClr val="tx1"/>
              </a:solidFill>
              <a:latin typeface="Corbel" pitchFamily="34" charset="0"/>
            </a:endParaRPr>
          </a:p>
        </p:txBody>
      </p:sp>
      <p:pic>
        <p:nvPicPr>
          <p:cNvPr id="46" name="Imagem 45" descr="bank-check-icons-free-in-sleek-xp-basic-20330.pn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699792" y="3718513"/>
            <a:ext cx="1008112" cy="1006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Imagem 47" descr="book_shelf_1_T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7524328" y="2996952"/>
            <a:ext cx="1554172" cy="703776"/>
          </a:xfrm>
          <a:prstGeom prst="rect">
            <a:avLst/>
          </a:prstGeom>
        </p:spPr>
      </p:pic>
      <p:pic>
        <p:nvPicPr>
          <p:cNvPr id="47" name="Imagem 46" descr="vector___table_by_misteraibo-d4iw00f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3995936" y="1772816"/>
            <a:ext cx="955356" cy="911068"/>
          </a:xfrm>
          <a:prstGeom prst="rect">
            <a:avLst/>
          </a:prstGeom>
        </p:spPr>
      </p:pic>
      <p:pic>
        <p:nvPicPr>
          <p:cNvPr id="75" name="Imagem 74" descr="cupboard-clipart-12657853231095347206dresser-hi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5364088" y="404664"/>
            <a:ext cx="792088" cy="1068690"/>
          </a:xfrm>
          <a:prstGeom prst="rect">
            <a:avLst/>
          </a:prstGeom>
        </p:spPr>
      </p:pic>
      <p:pic>
        <p:nvPicPr>
          <p:cNvPr id="52" name="Imagem 51" descr="bookshelf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4067944" y="4116022"/>
            <a:ext cx="720080" cy="1041170"/>
          </a:xfrm>
          <a:prstGeom prst="rect">
            <a:avLst/>
          </a:prstGeom>
        </p:spPr>
      </p:pic>
      <p:pic>
        <p:nvPicPr>
          <p:cNvPr id="70" name="Imagem 69" descr="IKEA_VASTER_CeilingLamp-BLUE.pn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7812360" y="476671"/>
            <a:ext cx="1008112" cy="981229"/>
          </a:xfrm>
          <a:prstGeom prst="rect">
            <a:avLst/>
          </a:prstGeom>
        </p:spPr>
      </p:pic>
      <p:pic>
        <p:nvPicPr>
          <p:cNvPr id="65" name="Imagem 64" descr="1197119031978529325jzedlitz_Old_Chest.svg.hi.pn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6588224" y="2924623"/>
            <a:ext cx="864096" cy="1008433"/>
          </a:xfrm>
          <a:prstGeom prst="rect">
            <a:avLst/>
          </a:prstGeom>
        </p:spPr>
      </p:pic>
      <p:pic>
        <p:nvPicPr>
          <p:cNvPr id="71" name="Imagem 70" descr="Clipart-bunk-bed-clipartbold.pn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3851920" y="469561"/>
            <a:ext cx="1189134" cy="1015223"/>
          </a:xfrm>
          <a:prstGeom prst="rect">
            <a:avLst/>
          </a:prstGeom>
        </p:spPr>
      </p:pic>
      <p:pic>
        <p:nvPicPr>
          <p:cNvPr id="72" name="Som gravado">
            <a:hlinkClick r:id="" action="ppaction://media"/>
          </p:cNvPr>
          <p:cNvPicPr>
            <a:picLocks noRot="1" noChangeAspect="1"/>
          </p:cNvPicPr>
          <p:nvPr>
            <a:wavAudioFile r:embed="rId1" name="Som gravado"/>
          </p:nvPr>
        </p:nvPicPr>
        <p:blipFill>
          <a:blip r:embed="rId22" cstate="print"/>
          <a:stretch>
            <a:fillRect/>
          </a:stretch>
        </p:blipFill>
        <p:spPr>
          <a:xfrm>
            <a:off x="1547664" y="2132856"/>
            <a:ext cx="864096" cy="773905"/>
          </a:xfrm>
          <a:prstGeom prst="rect">
            <a:avLst/>
          </a:prstGeom>
        </p:spPr>
      </p:pic>
      <p:pic>
        <p:nvPicPr>
          <p:cNvPr id="73" name="chest">
            <a:hlinkClick r:id="" action="ppaction://media"/>
          </p:cNvPr>
          <p:cNvPicPr>
            <a:picLocks noRot="1" noChangeAspect="1"/>
          </p:cNvPicPr>
          <p:nvPr>
            <a:wavAudioFile r:embed="rId2" name="chest"/>
          </p:nvPr>
        </p:nvPicPr>
        <p:blipFill>
          <a:blip r:embed="rId23" cstate="print"/>
          <a:stretch>
            <a:fillRect/>
          </a:stretch>
        </p:blipFill>
        <p:spPr>
          <a:xfrm>
            <a:off x="7740352" y="4159285"/>
            <a:ext cx="1152128" cy="997907"/>
          </a:xfrm>
          <a:prstGeom prst="rect">
            <a:avLst/>
          </a:prstGeom>
        </p:spPr>
      </p:pic>
      <p:pic>
        <p:nvPicPr>
          <p:cNvPr id="67" name="Imagem 66" descr="beds.03.jpg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7812360" y="1691304"/>
            <a:ext cx="1080120" cy="937544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6" dur="3949" fill="hold"/>
                                        <p:tgtEl>
                                          <p:spTgt spid="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audio>
              <p:cMediaNode vol="80000">
                <p:cTn id="9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2"/>
                </p:tgtEl>
              </p:cMediaNode>
            </p:audio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2" dur="1745" fill="hold"/>
                                        <p:tgtEl>
                                          <p:spTgt spid="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3"/>
                </p:tgtEl>
              </p:cMediaNode>
            </p:audio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</p:childTnLst>
        </p:cTn>
      </p:par>
    </p:tnLst>
    <p:bldLst>
      <p:bldP spid="21" grpId="0" animBg="1"/>
      <p:bldP spid="4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rainbow-background-clipar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ângulo arredondado 4"/>
          <p:cNvSpPr/>
          <p:nvPr/>
        </p:nvSpPr>
        <p:spPr>
          <a:xfrm>
            <a:off x="3779912" y="332656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7" name="Rectângulo arredondado 16"/>
          <p:cNvSpPr/>
          <p:nvPr/>
        </p:nvSpPr>
        <p:spPr>
          <a:xfrm>
            <a:off x="251520" y="1556792"/>
            <a:ext cx="3384376" cy="2088232"/>
          </a:xfrm>
          <a:prstGeom prst="roundRect">
            <a:avLst/>
          </a:prstGeom>
          <a:ln w="76200">
            <a:solidFill>
              <a:srgbClr val="FFC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WHAT AM I?</a:t>
            </a:r>
          </a:p>
          <a:p>
            <a:endParaRPr lang="pt-PT" sz="28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algn="ctr"/>
            <a:r>
              <a:rPr lang="pt-PT" sz="2400" b="1" dirty="0" err="1" smtClean="0">
                <a:latin typeface="Candara" pitchFamily="34" charset="0"/>
              </a:rPr>
              <a:t>Listen</a:t>
            </a:r>
            <a:r>
              <a:rPr lang="pt-PT" sz="2400" b="1" dirty="0" smtClean="0">
                <a:latin typeface="Candara" pitchFamily="34" charset="0"/>
              </a:rPr>
              <a:t>                to </a:t>
            </a:r>
            <a:r>
              <a:rPr lang="pt-PT" sz="2400" b="1" dirty="0" err="1" smtClean="0">
                <a:latin typeface="Candara" pitchFamily="34" charset="0"/>
              </a:rPr>
              <a:t>the</a:t>
            </a:r>
            <a:endParaRPr lang="pt-PT" sz="2400" b="1" dirty="0" smtClean="0">
              <a:latin typeface="Candara" pitchFamily="34" charset="0"/>
            </a:endParaRPr>
          </a:p>
          <a:p>
            <a:pPr algn="ctr"/>
            <a:r>
              <a:rPr lang="pt-PT" sz="2400" b="1" dirty="0" err="1" smtClean="0">
                <a:latin typeface="Candara" pitchFamily="34" charset="0"/>
              </a:rPr>
              <a:t>definition</a:t>
            </a:r>
            <a:r>
              <a:rPr lang="pt-PT" sz="2400" b="1" dirty="0" smtClean="0">
                <a:latin typeface="Candara" pitchFamily="34" charset="0"/>
              </a:rPr>
              <a:t> </a:t>
            </a:r>
            <a:r>
              <a:rPr lang="pt-PT" sz="2400" b="1" dirty="0" err="1" smtClean="0">
                <a:latin typeface="Candara" pitchFamily="34" charset="0"/>
              </a:rPr>
              <a:t>and</a:t>
            </a:r>
            <a:r>
              <a:rPr lang="pt-PT" sz="2400" b="1" dirty="0" smtClean="0">
                <a:latin typeface="Candara" pitchFamily="34" charset="0"/>
              </a:rPr>
              <a:t> </a:t>
            </a:r>
            <a:r>
              <a:rPr lang="pt-PT" sz="2400" b="1" dirty="0" err="1" smtClean="0">
                <a:latin typeface="Candara" pitchFamily="34" charset="0"/>
              </a:rPr>
              <a:t>click</a:t>
            </a:r>
            <a:r>
              <a:rPr lang="pt-PT" sz="2400" b="1" dirty="0" smtClean="0">
                <a:latin typeface="Candara" pitchFamily="34" charset="0"/>
              </a:rPr>
              <a:t> </a:t>
            </a:r>
            <a:r>
              <a:rPr lang="pt-PT" sz="2400" b="1" dirty="0" err="1" smtClean="0">
                <a:latin typeface="Candara" pitchFamily="34" charset="0"/>
              </a:rPr>
              <a:t>the</a:t>
            </a:r>
            <a:r>
              <a:rPr lang="pt-PT" sz="2400" b="1" dirty="0" smtClean="0">
                <a:latin typeface="Candara" pitchFamily="34" charset="0"/>
              </a:rPr>
              <a:t> </a:t>
            </a:r>
            <a:r>
              <a:rPr lang="pt-PT" sz="2400" b="1" dirty="0" err="1" smtClean="0">
                <a:latin typeface="Candara" pitchFamily="34" charset="0"/>
              </a:rPr>
              <a:t>right</a:t>
            </a:r>
            <a:r>
              <a:rPr lang="pt-PT" sz="2400" b="1" dirty="0" smtClean="0">
                <a:latin typeface="Candara" pitchFamily="34" charset="0"/>
              </a:rPr>
              <a:t> </a:t>
            </a:r>
            <a:r>
              <a:rPr lang="pt-PT" sz="2400" b="1" dirty="0" err="1" smtClean="0">
                <a:latin typeface="Candara" pitchFamily="34" charset="0"/>
              </a:rPr>
              <a:t>picture</a:t>
            </a:r>
            <a:r>
              <a:rPr lang="pt-PT" sz="2400" b="1" dirty="0" smtClean="0">
                <a:latin typeface="Candara" pitchFamily="34" charset="0"/>
              </a:rPr>
              <a:t>.</a:t>
            </a:r>
            <a:endParaRPr lang="pt-PT" sz="2400" b="1" dirty="0">
              <a:latin typeface="Candara" pitchFamily="34" charset="0"/>
            </a:endParaRPr>
          </a:p>
        </p:txBody>
      </p:sp>
      <p:sp>
        <p:nvSpPr>
          <p:cNvPr id="21" name="Rectângulo arredondado 20"/>
          <p:cNvSpPr/>
          <p:nvPr/>
        </p:nvSpPr>
        <p:spPr>
          <a:xfrm>
            <a:off x="3779912" y="5589240"/>
            <a:ext cx="5184576" cy="864096"/>
          </a:xfrm>
          <a:prstGeom prst="roundRect">
            <a:avLst/>
          </a:prstGeom>
          <a:ln w="76200">
            <a:solidFill>
              <a:srgbClr val="00B0F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6"/>
          </a:lnRef>
          <a:fillRef idx="1003">
            <a:schemeClr val="dk2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800" dirty="0" smtClean="0">
                <a:solidFill>
                  <a:schemeClr val="bg1"/>
                </a:solidFill>
                <a:latin typeface="Cooper Black" pitchFamily="18" charset="0"/>
              </a:rPr>
              <a:t>MIRROR</a:t>
            </a:r>
            <a:endParaRPr lang="pt-PT" sz="4000" dirty="0">
              <a:solidFill>
                <a:schemeClr val="bg1"/>
              </a:solidFill>
              <a:latin typeface="Cooper Black" pitchFamily="18" charset="0"/>
            </a:endParaRPr>
          </a:p>
        </p:txBody>
      </p:sp>
      <p:sp>
        <p:nvSpPr>
          <p:cNvPr id="43" name="Rectângulo arredondado 42"/>
          <p:cNvSpPr/>
          <p:nvPr/>
        </p:nvSpPr>
        <p:spPr>
          <a:xfrm>
            <a:off x="5076056" y="332656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4" name="Rectângulo arredondado 43"/>
          <p:cNvSpPr/>
          <p:nvPr/>
        </p:nvSpPr>
        <p:spPr>
          <a:xfrm>
            <a:off x="6372200" y="332656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5" name="Rectângulo arredondado 44"/>
          <p:cNvSpPr/>
          <p:nvPr/>
        </p:nvSpPr>
        <p:spPr>
          <a:xfrm>
            <a:off x="7668344" y="332656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3" name="Rectângulo arredondado 52"/>
          <p:cNvSpPr/>
          <p:nvPr/>
        </p:nvSpPr>
        <p:spPr>
          <a:xfrm>
            <a:off x="3779912" y="1556792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4" name="Rectângulo arredondado 53"/>
          <p:cNvSpPr/>
          <p:nvPr/>
        </p:nvSpPr>
        <p:spPr>
          <a:xfrm>
            <a:off x="5076056" y="1556792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5" name="Rectângulo arredondado 54"/>
          <p:cNvSpPr/>
          <p:nvPr/>
        </p:nvSpPr>
        <p:spPr>
          <a:xfrm>
            <a:off x="6372200" y="1556792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6" name="Rectângulo arredondado 55"/>
          <p:cNvSpPr/>
          <p:nvPr/>
        </p:nvSpPr>
        <p:spPr>
          <a:xfrm>
            <a:off x="7668344" y="1556792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7" name="Rectângulo arredondado 56"/>
          <p:cNvSpPr/>
          <p:nvPr/>
        </p:nvSpPr>
        <p:spPr>
          <a:xfrm>
            <a:off x="3779912" y="2780928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8" name="Rectângulo arredondado 57"/>
          <p:cNvSpPr/>
          <p:nvPr/>
        </p:nvSpPr>
        <p:spPr>
          <a:xfrm>
            <a:off x="5076056" y="2780928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9" name="Rectângulo arredondado 58"/>
          <p:cNvSpPr/>
          <p:nvPr/>
        </p:nvSpPr>
        <p:spPr>
          <a:xfrm>
            <a:off x="6372200" y="2780928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0" name="Rectângulo arredondado 59"/>
          <p:cNvSpPr/>
          <p:nvPr/>
        </p:nvSpPr>
        <p:spPr>
          <a:xfrm>
            <a:off x="7668344" y="2780928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1" name="Rectângulo arredondado 60"/>
          <p:cNvSpPr/>
          <p:nvPr/>
        </p:nvSpPr>
        <p:spPr>
          <a:xfrm>
            <a:off x="3779912" y="4005064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2" name="Rectângulo arredondado 61"/>
          <p:cNvSpPr/>
          <p:nvPr/>
        </p:nvSpPr>
        <p:spPr>
          <a:xfrm>
            <a:off x="5076056" y="4005064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3" name="Rectângulo arredondado 62"/>
          <p:cNvSpPr/>
          <p:nvPr/>
        </p:nvSpPr>
        <p:spPr>
          <a:xfrm>
            <a:off x="6372200" y="4005064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4" name="Rectângulo arredondado 63"/>
          <p:cNvSpPr/>
          <p:nvPr/>
        </p:nvSpPr>
        <p:spPr>
          <a:xfrm>
            <a:off x="7668344" y="4005064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36" name="Imagem 35" descr="potted-grass-45375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48064" y="4293096"/>
            <a:ext cx="1170634" cy="720080"/>
          </a:xfrm>
          <a:prstGeom prst="rect">
            <a:avLst/>
          </a:prstGeom>
        </p:spPr>
      </p:pic>
      <p:pic>
        <p:nvPicPr>
          <p:cNvPr id="27" name="Imagem 26" descr="bed-md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88224" y="4030363"/>
            <a:ext cx="1008112" cy="1198837"/>
          </a:xfrm>
          <a:prstGeom prst="rect">
            <a:avLst/>
          </a:prstGeom>
        </p:spPr>
      </p:pic>
      <p:pic>
        <p:nvPicPr>
          <p:cNvPr id="23" name="Imagem 22" descr="clipart_objects_240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95936" y="2852936"/>
            <a:ext cx="864096" cy="1125224"/>
          </a:xfrm>
          <a:prstGeom prst="rect">
            <a:avLst/>
          </a:prstGeom>
        </p:spPr>
      </p:pic>
      <p:pic>
        <p:nvPicPr>
          <p:cNvPr id="22" name="Imagem 21" descr="Sessel-coloured-2400px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292080" y="1700808"/>
            <a:ext cx="936104" cy="936104"/>
          </a:xfrm>
          <a:prstGeom prst="rect">
            <a:avLst/>
          </a:prstGeom>
        </p:spPr>
      </p:pic>
      <p:sp>
        <p:nvSpPr>
          <p:cNvPr id="42" name="Arredondar Rectângulo de Canto Diagonal 41"/>
          <p:cNvSpPr/>
          <p:nvPr/>
        </p:nvSpPr>
        <p:spPr>
          <a:xfrm>
            <a:off x="179512" y="4797152"/>
            <a:ext cx="3456384" cy="1584176"/>
          </a:xfrm>
          <a:prstGeom prst="round2DiagRect">
            <a:avLst/>
          </a:prstGeom>
          <a:solidFill>
            <a:srgbClr val="CCECFF"/>
          </a:solidFill>
          <a:ln w="76200">
            <a:solidFill>
              <a:srgbClr val="0000FF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b="1" dirty="0" err="1" smtClean="0">
                <a:solidFill>
                  <a:schemeClr val="tx1"/>
                </a:solidFill>
                <a:latin typeface="Candara" pitchFamily="34" charset="0"/>
              </a:rPr>
              <a:t>You</a:t>
            </a:r>
            <a:r>
              <a:rPr lang="pt-PT" sz="3200" b="1" dirty="0" smtClean="0">
                <a:solidFill>
                  <a:schemeClr val="tx1"/>
                </a:solidFill>
                <a:latin typeface="Candara" pitchFamily="34" charset="0"/>
              </a:rPr>
              <a:t> can look </a:t>
            </a:r>
            <a:r>
              <a:rPr lang="pt-PT" sz="3200" b="1" dirty="0" err="1" smtClean="0">
                <a:solidFill>
                  <a:schemeClr val="tx1"/>
                </a:solidFill>
                <a:latin typeface="Candara" pitchFamily="34" charset="0"/>
              </a:rPr>
              <a:t>at</a:t>
            </a:r>
            <a:r>
              <a:rPr lang="pt-PT" sz="32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3200" b="1" dirty="0" err="1" smtClean="0">
                <a:solidFill>
                  <a:schemeClr val="tx1"/>
                </a:solidFill>
                <a:latin typeface="Candara" pitchFamily="34" charset="0"/>
              </a:rPr>
              <a:t>your</a:t>
            </a:r>
            <a:r>
              <a:rPr lang="pt-PT" sz="32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3200" b="1" dirty="0" err="1" smtClean="0">
                <a:solidFill>
                  <a:schemeClr val="tx1"/>
                </a:solidFill>
                <a:latin typeface="Candara" pitchFamily="34" charset="0"/>
              </a:rPr>
              <a:t>own</a:t>
            </a:r>
            <a:r>
              <a:rPr lang="pt-PT" sz="32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3200" b="1" dirty="0" err="1" smtClean="0">
                <a:solidFill>
                  <a:schemeClr val="tx1"/>
                </a:solidFill>
                <a:latin typeface="Candara" pitchFamily="34" charset="0"/>
              </a:rPr>
              <a:t>reflection</a:t>
            </a:r>
            <a:r>
              <a:rPr lang="pt-PT" sz="3200" b="1" dirty="0" smtClean="0">
                <a:solidFill>
                  <a:schemeClr val="tx1"/>
                </a:solidFill>
                <a:latin typeface="Candara" pitchFamily="34" charset="0"/>
              </a:rPr>
              <a:t> in me.</a:t>
            </a:r>
            <a:endParaRPr lang="pt-PT" sz="32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50" name="Rectângulo arredondado 49"/>
          <p:cNvSpPr/>
          <p:nvPr/>
        </p:nvSpPr>
        <p:spPr>
          <a:xfrm>
            <a:off x="179512" y="404664"/>
            <a:ext cx="3456384" cy="864096"/>
          </a:xfrm>
          <a:prstGeom prst="roundRect">
            <a:avLst/>
          </a:prstGeom>
          <a:ln w="76200">
            <a:solidFill>
              <a:srgbClr val="00B0F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6"/>
          </a:lnRef>
          <a:fillRef idx="1003">
            <a:schemeClr val="dk2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dirty="0" smtClean="0">
                <a:solidFill>
                  <a:schemeClr val="bg1"/>
                </a:solidFill>
                <a:latin typeface="Cooper Black" pitchFamily="18" charset="0"/>
              </a:rPr>
              <a:t>In </a:t>
            </a:r>
            <a:r>
              <a:rPr lang="pt-PT" sz="3200" dirty="0" err="1" smtClean="0">
                <a:solidFill>
                  <a:schemeClr val="bg1"/>
                </a:solidFill>
                <a:latin typeface="Cooper Black" pitchFamily="18" charset="0"/>
              </a:rPr>
              <a:t>the</a:t>
            </a:r>
            <a:r>
              <a:rPr lang="pt-PT" sz="3200" dirty="0" smtClean="0">
                <a:solidFill>
                  <a:schemeClr val="bg1"/>
                </a:solidFill>
                <a:latin typeface="Cooper Black" pitchFamily="18" charset="0"/>
              </a:rPr>
              <a:t> </a:t>
            </a:r>
            <a:r>
              <a:rPr lang="pt-PT" sz="3200" dirty="0" err="1" smtClean="0">
                <a:solidFill>
                  <a:schemeClr val="bg1"/>
                </a:solidFill>
                <a:latin typeface="Cooper Black" pitchFamily="18" charset="0"/>
              </a:rPr>
              <a:t>bedroom</a:t>
            </a:r>
            <a:endParaRPr lang="pt-PT" sz="3200" dirty="0">
              <a:solidFill>
                <a:schemeClr val="bg1"/>
              </a:solidFill>
              <a:latin typeface="Cooper Black" pitchFamily="18" charset="0"/>
            </a:endParaRPr>
          </a:p>
        </p:txBody>
      </p:sp>
      <p:pic>
        <p:nvPicPr>
          <p:cNvPr id="51" name="Imagem 50" descr="105810-3d-glossy-orange-orb-icon-media-a-media22-arrow-forward1.pn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740352" y="5301208"/>
            <a:ext cx="1363216" cy="1363216"/>
          </a:xfrm>
          <a:prstGeom prst="rect">
            <a:avLst/>
          </a:prstGeom>
        </p:spPr>
      </p:pic>
      <p:pic>
        <p:nvPicPr>
          <p:cNvPr id="66" name="Imagem 65" descr="bed-clipart-bed-md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004048" y="2924945"/>
            <a:ext cx="1376623" cy="936104"/>
          </a:xfrm>
          <a:prstGeom prst="rect">
            <a:avLst/>
          </a:prstGeom>
        </p:spPr>
      </p:pic>
      <p:pic>
        <p:nvPicPr>
          <p:cNvPr id="68" name="Imagem 67" descr="table-lamp6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588224" y="437395"/>
            <a:ext cx="864096" cy="1047389"/>
          </a:xfrm>
          <a:prstGeom prst="rect">
            <a:avLst/>
          </a:prstGeom>
        </p:spPr>
      </p:pic>
      <p:sp>
        <p:nvSpPr>
          <p:cNvPr id="49" name="Rectângulo arredondado 48"/>
          <p:cNvSpPr/>
          <p:nvPr/>
        </p:nvSpPr>
        <p:spPr>
          <a:xfrm>
            <a:off x="323528" y="4077072"/>
            <a:ext cx="2880320" cy="432048"/>
          </a:xfrm>
          <a:prstGeom prst="roundRect">
            <a:avLst/>
          </a:prstGeom>
          <a:solidFill>
            <a:srgbClr val="FFC000"/>
          </a:solidFill>
          <a:ln w="76200">
            <a:solidFill>
              <a:srgbClr val="66CCFF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PT" sz="2000" b="1" dirty="0" err="1">
                <a:solidFill>
                  <a:schemeClr val="tx1"/>
                </a:solidFill>
                <a:latin typeface="Corbel" pitchFamily="34" charset="0"/>
              </a:rPr>
              <a:t>Check</a:t>
            </a:r>
            <a:r>
              <a:rPr lang="pt-PT" sz="2000" b="1" dirty="0">
                <a:solidFill>
                  <a:schemeClr val="tx1"/>
                </a:solidFill>
                <a:latin typeface="Corbel" pitchFamily="34" charset="0"/>
              </a:rPr>
              <a:t> </a:t>
            </a:r>
            <a:r>
              <a:rPr lang="pt-PT" sz="2000" b="1" dirty="0" err="1">
                <a:solidFill>
                  <a:schemeClr val="tx1"/>
                </a:solidFill>
                <a:latin typeface="Corbel" pitchFamily="34" charset="0"/>
              </a:rPr>
              <a:t>the</a:t>
            </a:r>
            <a:r>
              <a:rPr lang="pt-PT" sz="2000" b="1" dirty="0">
                <a:solidFill>
                  <a:schemeClr val="tx1"/>
                </a:solidFill>
                <a:latin typeface="Corbel" pitchFamily="34" charset="0"/>
              </a:rPr>
              <a:t> </a:t>
            </a:r>
            <a:r>
              <a:rPr lang="pt-PT" sz="2000" b="1" dirty="0" err="1" smtClean="0">
                <a:solidFill>
                  <a:schemeClr val="tx1"/>
                </a:solidFill>
                <a:latin typeface="Corbel" pitchFamily="34" charset="0"/>
              </a:rPr>
              <a:t>definition</a:t>
            </a:r>
            <a:r>
              <a:rPr lang="pt-PT" sz="2000" b="1" dirty="0" smtClean="0">
                <a:solidFill>
                  <a:schemeClr val="tx1"/>
                </a:solidFill>
                <a:latin typeface="Corbel" pitchFamily="34" charset="0"/>
              </a:rPr>
              <a:t>.</a:t>
            </a:r>
            <a:endParaRPr lang="pt-PT" sz="1600" b="1" dirty="0">
              <a:solidFill>
                <a:schemeClr val="tx1"/>
              </a:solidFill>
              <a:latin typeface="Corbel" pitchFamily="34" charset="0"/>
            </a:endParaRPr>
          </a:p>
        </p:txBody>
      </p:sp>
      <p:pic>
        <p:nvPicPr>
          <p:cNvPr id="46" name="Imagem 45" descr="bank-check-icons-free-in-sleek-xp-basic-20330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699792" y="3718513"/>
            <a:ext cx="1008112" cy="1006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Imagem 47" descr="book_shelf_1_T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524328" y="2996952"/>
            <a:ext cx="1554172" cy="703776"/>
          </a:xfrm>
          <a:prstGeom prst="rect">
            <a:avLst/>
          </a:prstGeom>
        </p:spPr>
      </p:pic>
      <p:pic>
        <p:nvPicPr>
          <p:cNvPr id="47" name="Imagem 46" descr="vector___table_by_misteraibo-d4iw00f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3995936" y="1772816"/>
            <a:ext cx="955356" cy="911068"/>
          </a:xfrm>
          <a:prstGeom prst="rect">
            <a:avLst/>
          </a:prstGeom>
        </p:spPr>
      </p:pic>
      <p:pic>
        <p:nvPicPr>
          <p:cNvPr id="75" name="Imagem 74" descr="cupboard-clipart-12657853231095347206dresser-hi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5364088" y="404664"/>
            <a:ext cx="792088" cy="1068690"/>
          </a:xfrm>
          <a:prstGeom prst="rect">
            <a:avLst/>
          </a:prstGeom>
        </p:spPr>
      </p:pic>
      <p:pic>
        <p:nvPicPr>
          <p:cNvPr id="52" name="Imagem 51" descr="bookshelf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4067944" y="4116022"/>
            <a:ext cx="720080" cy="1041170"/>
          </a:xfrm>
          <a:prstGeom prst="rect">
            <a:avLst/>
          </a:prstGeom>
        </p:spPr>
      </p:pic>
      <p:pic>
        <p:nvPicPr>
          <p:cNvPr id="70" name="Imagem 69" descr="IKEA_VASTER_CeilingLamp-BLUE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7812360" y="476671"/>
            <a:ext cx="1008112" cy="981229"/>
          </a:xfrm>
          <a:prstGeom prst="rect">
            <a:avLst/>
          </a:prstGeom>
        </p:spPr>
      </p:pic>
      <p:pic>
        <p:nvPicPr>
          <p:cNvPr id="65" name="Imagem 64" descr="1197119031978529325jzedlitz_Old_Chest.svg.hi.pn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6588224" y="2924623"/>
            <a:ext cx="864096" cy="1008433"/>
          </a:xfrm>
          <a:prstGeom prst="rect">
            <a:avLst/>
          </a:prstGeom>
        </p:spPr>
      </p:pic>
      <p:pic>
        <p:nvPicPr>
          <p:cNvPr id="71" name="Imagem 70" descr="Clipart-bunk-bed-clipartbold.pn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3851920" y="469561"/>
            <a:ext cx="1189134" cy="1015223"/>
          </a:xfrm>
          <a:prstGeom prst="rect">
            <a:avLst/>
          </a:prstGeom>
        </p:spPr>
      </p:pic>
      <p:pic>
        <p:nvPicPr>
          <p:cNvPr id="67" name="Imagem 66" descr="animated_gif_christmas_182.gif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7740352" y="4149080"/>
            <a:ext cx="1152128" cy="997907"/>
          </a:xfrm>
          <a:prstGeom prst="rect">
            <a:avLst/>
          </a:prstGeom>
        </p:spPr>
      </p:pic>
      <p:pic>
        <p:nvPicPr>
          <p:cNvPr id="69" name="mirror">
            <a:hlinkClick r:id="" action="ppaction://media"/>
          </p:cNvPr>
          <p:cNvPicPr>
            <a:picLocks noRot="1" noChangeAspect="1"/>
          </p:cNvPicPr>
          <p:nvPr>
            <a:wavAudioFile r:embed="rId1" name="mirror"/>
          </p:nvPr>
        </p:nvPicPr>
        <p:blipFill>
          <a:blip r:embed="rId22" cstate="print"/>
          <a:stretch>
            <a:fillRect/>
          </a:stretch>
        </p:blipFill>
        <p:spPr>
          <a:xfrm>
            <a:off x="6444208" y="1556792"/>
            <a:ext cx="985447" cy="1237585"/>
          </a:xfrm>
          <a:prstGeom prst="rect">
            <a:avLst/>
          </a:prstGeom>
        </p:spPr>
      </p:pic>
      <p:pic>
        <p:nvPicPr>
          <p:cNvPr id="74" name="Som gravado">
            <a:hlinkClick r:id="" action="ppaction://media"/>
          </p:cNvPr>
          <p:cNvPicPr>
            <a:picLocks noRot="1" noChangeAspect="1"/>
          </p:cNvPicPr>
          <p:nvPr>
            <a:wavAudioFile r:embed="rId2" name="Som gravado"/>
          </p:nvPr>
        </p:nvPicPr>
        <p:blipFill>
          <a:blip r:embed="rId23" cstate="print"/>
          <a:stretch>
            <a:fillRect/>
          </a:stretch>
        </p:blipFill>
        <p:spPr>
          <a:xfrm>
            <a:off x="1539280" y="2132856"/>
            <a:ext cx="872480" cy="766389"/>
          </a:xfrm>
          <a:prstGeom prst="rect">
            <a:avLst/>
          </a:prstGeom>
        </p:spPr>
      </p:pic>
      <p:pic>
        <p:nvPicPr>
          <p:cNvPr id="72" name="Imagem 71" descr="beds.03.jpg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7812360" y="1691304"/>
            <a:ext cx="1080120" cy="937544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6" dur="1054" fill="hold"/>
                                        <p:tgtEl>
                                          <p:spTgt spid="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audio>
              <p:cMediaNode vol="80000">
                <p:cTn id="10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9"/>
                </p:tgtEl>
              </p:cMediaNode>
            </p:audio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2" dur="2548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4"/>
                </p:tgtEl>
              </p:cMediaNode>
            </p:audio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</p:childTnLst>
        </p:cTn>
      </p:par>
    </p:tnLst>
    <p:bldLst>
      <p:bldP spid="21" grpId="0" animBg="1"/>
      <p:bldP spid="4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rainbow-background-clipar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ângulo arredondado 4"/>
          <p:cNvSpPr/>
          <p:nvPr/>
        </p:nvSpPr>
        <p:spPr>
          <a:xfrm>
            <a:off x="3779912" y="332656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7" name="Rectângulo arredondado 16"/>
          <p:cNvSpPr/>
          <p:nvPr/>
        </p:nvSpPr>
        <p:spPr>
          <a:xfrm>
            <a:off x="251520" y="1556792"/>
            <a:ext cx="3384376" cy="2088232"/>
          </a:xfrm>
          <a:prstGeom prst="roundRect">
            <a:avLst/>
          </a:prstGeom>
          <a:ln w="76200">
            <a:solidFill>
              <a:srgbClr val="FFC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WHAT AM I?</a:t>
            </a:r>
          </a:p>
          <a:p>
            <a:endParaRPr lang="pt-PT" sz="28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algn="ctr"/>
            <a:r>
              <a:rPr lang="pt-PT" sz="2400" b="1" dirty="0" err="1" smtClean="0">
                <a:latin typeface="Candara" pitchFamily="34" charset="0"/>
              </a:rPr>
              <a:t>Listen</a:t>
            </a:r>
            <a:r>
              <a:rPr lang="pt-PT" sz="2400" b="1" dirty="0" smtClean="0">
                <a:latin typeface="Candara" pitchFamily="34" charset="0"/>
              </a:rPr>
              <a:t>                to </a:t>
            </a:r>
            <a:r>
              <a:rPr lang="pt-PT" sz="2400" b="1" dirty="0" err="1" smtClean="0">
                <a:latin typeface="Candara" pitchFamily="34" charset="0"/>
              </a:rPr>
              <a:t>the</a:t>
            </a:r>
            <a:endParaRPr lang="pt-PT" sz="2400" b="1" dirty="0" smtClean="0">
              <a:latin typeface="Candara" pitchFamily="34" charset="0"/>
            </a:endParaRPr>
          </a:p>
          <a:p>
            <a:pPr algn="ctr"/>
            <a:r>
              <a:rPr lang="pt-PT" sz="2400" b="1" dirty="0" err="1" smtClean="0">
                <a:latin typeface="Candara" pitchFamily="34" charset="0"/>
              </a:rPr>
              <a:t>definition</a:t>
            </a:r>
            <a:r>
              <a:rPr lang="pt-PT" sz="2400" b="1" dirty="0" smtClean="0">
                <a:latin typeface="Candara" pitchFamily="34" charset="0"/>
              </a:rPr>
              <a:t> </a:t>
            </a:r>
            <a:r>
              <a:rPr lang="pt-PT" sz="2400" b="1" dirty="0" err="1" smtClean="0">
                <a:latin typeface="Candara" pitchFamily="34" charset="0"/>
              </a:rPr>
              <a:t>and</a:t>
            </a:r>
            <a:r>
              <a:rPr lang="pt-PT" sz="2400" b="1" dirty="0" smtClean="0">
                <a:latin typeface="Candara" pitchFamily="34" charset="0"/>
              </a:rPr>
              <a:t> </a:t>
            </a:r>
            <a:r>
              <a:rPr lang="pt-PT" sz="2400" b="1" dirty="0" err="1" smtClean="0">
                <a:latin typeface="Candara" pitchFamily="34" charset="0"/>
              </a:rPr>
              <a:t>click</a:t>
            </a:r>
            <a:r>
              <a:rPr lang="pt-PT" sz="2400" b="1" dirty="0" smtClean="0">
                <a:latin typeface="Candara" pitchFamily="34" charset="0"/>
              </a:rPr>
              <a:t> </a:t>
            </a:r>
            <a:r>
              <a:rPr lang="pt-PT" sz="2400" b="1" dirty="0" err="1" smtClean="0">
                <a:latin typeface="Candara" pitchFamily="34" charset="0"/>
              </a:rPr>
              <a:t>the</a:t>
            </a:r>
            <a:r>
              <a:rPr lang="pt-PT" sz="2400" b="1" dirty="0" smtClean="0">
                <a:latin typeface="Candara" pitchFamily="34" charset="0"/>
              </a:rPr>
              <a:t> </a:t>
            </a:r>
            <a:r>
              <a:rPr lang="pt-PT" sz="2400" b="1" dirty="0" err="1" smtClean="0">
                <a:latin typeface="Candara" pitchFamily="34" charset="0"/>
              </a:rPr>
              <a:t>right</a:t>
            </a:r>
            <a:r>
              <a:rPr lang="pt-PT" sz="2400" b="1" dirty="0" smtClean="0">
                <a:latin typeface="Candara" pitchFamily="34" charset="0"/>
              </a:rPr>
              <a:t> </a:t>
            </a:r>
            <a:r>
              <a:rPr lang="pt-PT" sz="2400" b="1" dirty="0" err="1" smtClean="0">
                <a:latin typeface="Candara" pitchFamily="34" charset="0"/>
              </a:rPr>
              <a:t>picture</a:t>
            </a:r>
            <a:r>
              <a:rPr lang="pt-PT" sz="2400" b="1" dirty="0" smtClean="0">
                <a:latin typeface="Candara" pitchFamily="34" charset="0"/>
              </a:rPr>
              <a:t>.</a:t>
            </a:r>
            <a:endParaRPr lang="pt-PT" sz="2400" b="1" dirty="0">
              <a:latin typeface="Candara" pitchFamily="34" charset="0"/>
            </a:endParaRPr>
          </a:p>
        </p:txBody>
      </p:sp>
      <p:sp>
        <p:nvSpPr>
          <p:cNvPr id="21" name="Rectângulo arredondado 20"/>
          <p:cNvSpPr/>
          <p:nvPr/>
        </p:nvSpPr>
        <p:spPr>
          <a:xfrm>
            <a:off x="3779912" y="5589240"/>
            <a:ext cx="5184576" cy="864096"/>
          </a:xfrm>
          <a:prstGeom prst="roundRect">
            <a:avLst/>
          </a:prstGeom>
          <a:ln w="76200">
            <a:solidFill>
              <a:srgbClr val="00B0F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6"/>
          </a:lnRef>
          <a:fillRef idx="1003">
            <a:schemeClr val="dk2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800" dirty="0" smtClean="0">
                <a:solidFill>
                  <a:schemeClr val="bg1"/>
                </a:solidFill>
                <a:latin typeface="Cooper Black" pitchFamily="18" charset="0"/>
              </a:rPr>
              <a:t>RUG</a:t>
            </a:r>
            <a:endParaRPr lang="pt-PT" sz="4000" dirty="0">
              <a:solidFill>
                <a:schemeClr val="bg1"/>
              </a:solidFill>
              <a:latin typeface="Cooper Black" pitchFamily="18" charset="0"/>
            </a:endParaRPr>
          </a:p>
        </p:txBody>
      </p:sp>
      <p:sp>
        <p:nvSpPr>
          <p:cNvPr id="43" name="Rectângulo arredondado 42"/>
          <p:cNvSpPr/>
          <p:nvPr/>
        </p:nvSpPr>
        <p:spPr>
          <a:xfrm>
            <a:off x="5076056" y="332656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4" name="Rectângulo arredondado 43"/>
          <p:cNvSpPr/>
          <p:nvPr/>
        </p:nvSpPr>
        <p:spPr>
          <a:xfrm>
            <a:off x="6372200" y="332656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5" name="Rectângulo arredondado 44"/>
          <p:cNvSpPr/>
          <p:nvPr/>
        </p:nvSpPr>
        <p:spPr>
          <a:xfrm>
            <a:off x="7668344" y="332656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3" name="Rectângulo arredondado 52"/>
          <p:cNvSpPr/>
          <p:nvPr/>
        </p:nvSpPr>
        <p:spPr>
          <a:xfrm>
            <a:off x="3779912" y="1556792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4" name="Rectângulo arredondado 53"/>
          <p:cNvSpPr/>
          <p:nvPr/>
        </p:nvSpPr>
        <p:spPr>
          <a:xfrm>
            <a:off x="5076056" y="1556792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5" name="Rectângulo arredondado 54"/>
          <p:cNvSpPr/>
          <p:nvPr/>
        </p:nvSpPr>
        <p:spPr>
          <a:xfrm>
            <a:off x="6372200" y="1556792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6" name="Rectângulo arredondado 55"/>
          <p:cNvSpPr/>
          <p:nvPr/>
        </p:nvSpPr>
        <p:spPr>
          <a:xfrm>
            <a:off x="7668344" y="1556792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7" name="Rectângulo arredondado 56"/>
          <p:cNvSpPr/>
          <p:nvPr/>
        </p:nvSpPr>
        <p:spPr>
          <a:xfrm>
            <a:off x="3779912" y="2780928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8" name="Rectângulo arredondado 57"/>
          <p:cNvSpPr/>
          <p:nvPr/>
        </p:nvSpPr>
        <p:spPr>
          <a:xfrm>
            <a:off x="5076056" y="2780928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9" name="Rectângulo arredondado 58"/>
          <p:cNvSpPr/>
          <p:nvPr/>
        </p:nvSpPr>
        <p:spPr>
          <a:xfrm>
            <a:off x="6372200" y="2780928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0" name="Rectângulo arredondado 59"/>
          <p:cNvSpPr/>
          <p:nvPr/>
        </p:nvSpPr>
        <p:spPr>
          <a:xfrm>
            <a:off x="7668344" y="2780928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1" name="Rectângulo arredondado 60"/>
          <p:cNvSpPr/>
          <p:nvPr/>
        </p:nvSpPr>
        <p:spPr>
          <a:xfrm>
            <a:off x="3779912" y="4005064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2" name="Rectângulo arredondado 61"/>
          <p:cNvSpPr/>
          <p:nvPr/>
        </p:nvSpPr>
        <p:spPr>
          <a:xfrm>
            <a:off x="5076056" y="4005064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3" name="Rectângulo arredondado 62"/>
          <p:cNvSpPr/>
          <p:nvPr/>
        </p:nvSpPr>
        <p:spPr>
          <a:xfrm>
            <a:off x="6372200" y="4005064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4" name="Rectângulo arredondado 63"/>
          <p:cNvSpPr/>
          <p:nvPr/>
        </p:nvSpPr>
        <p:spPr>
          <a:xfrm>
            <a:off x="7668344" y="4005064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36" name="Imagem 35" descr="potted-grass-45375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48064" y="4293096"/>
            <a:ext cx="1170634" cy="720080"/>
          </a:xfrm>
          <a:prstGeom prst="rect">
            <a:avLst/>
          </a:prstGeom>
        </p:spPr>
      </p:pic>
      <p:pic>
        <p:nvPicPr>
          <p:cNvPr id="23" name="Imagem 22" descr="clipart_objects_240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95936" y="2852936"/>
            <a:ext cx="864096" cy="1125224"/>
          </a:xfrm>
          <a:prstGeom prst="rect">
            <a:avLst/>
          </a:prstGeom>
        </p:spPr>
      </p:pic>
      <p:pic>
        <p:nvPicPr>
          <p:cNvPr id="22" name="Imagem 21" descr="Sessel-coloured-2400px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92080" y="1700808"/>
            <a:ext cx="936104" cy="936104"/>
          </a:xfrm>
          <a:prstGeom prst="rect">
            <a:avLst/>
          </a:prstGeom>
        </p:spPr>
      </p:pic>
      <p:sp>
        <p:nvSpPr>
          <p:cNvPr id="42" name="Arredondar Rectângulo de Canto Diagonal 41"/>
          <p:cNvSpPr/>
          <p:nvPr/>
        </p:nvSpPr>
        <p:spPr>
          <a:xfrm>
            <a:off x="179512" y="4797152"/>
            <a:ext cx="3456384" cy="1584176"/>
          </a:xfrm>
          <a:prstGeom prst="round2DiagRect">
            <a:avLst/>
          </a:prstGeom>
          <a:solidFill>
            <a:srgbClr val="CCECFF"/>
          </a:solidFill>
          <a:ln w="76200">
            <a:solidFill>
              <a:srgbClr val="0000FF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b="1" dirty="0" err="1" smtClean="0">
                <a:solidFill>
                  <a:schemeClr val="tx1"/>
                </a:solidFill>
                <a:latin typeface="Candara" pitchFamily="34" charset="0"/>
              </a:rPr>
              <a:t>I’m</a:t>
            </a:r>
            <a:r>
              <a:rPr lang="pt-PT" sz="28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 smtClean="0">
                <a:solidFill>
                  <a:schemeClr val="tx1"/>
                </a:solidFill>
                <a:latin typeface="Candara" pitchFamily="34" charset="0"/>
              </a:rPr>
              <a:t>used</a:t>
            </a:r>
            <a:r>
              <a:rPr lang="pt-PT" sz="2800" b="1" dirty="0" smtClean="0">
                <a:solidFill>
                  <a:schemeClr val="tx1"/>
                </a:solidFill>
                <a:latin typeface="Candara" pitchFamily="34" charset="0"/>
              </a:rPr>
              <a:t> for </a:t>
            </a:r>
            <a:r>
              <a:rPr lang="pt-PT" sz="2800" b="1" dirty="0" err="1" smtClean="0">
                <a:solidFill>
                  <a:schemeClr val="tx1"/>
                </a:solidFill>
                <a:latin typeface="Candara" pitchFamily="34" charset="0"/>
              </a:rPr>
              <a:t>covering</a:t>
            </a:r>
            <a:r>
              <a:rPr lang="pt-PT" sz="28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 smtClean="0">
                <a:solidFill>
                  <a:schemeClr val="tx1"/>
                </a:solidFill>
                <a:latin typeface="Candara" pitchFamily="34" charset="0"/>
              </a:rPr>
              <a:t>the</a:t>
            </a:r>
            <a:r>
              <a:rPr lang="pt-PT" sz="28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 smtClean="0">
                <a:solidFill>
                  <a:schemeClr val="tx1"/>
                </a:solidFill>
                <a:latin typeface="Candara" pitchFamily="34" charset="0"/>
              </a:rPr>
              <a:t>floor</a:t>
            </a:r>
            <a:r>
              <a:rPr lang="pt-PT" sz="28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 smtClean="0">
                <a:solidFill>
                  <a:schemeClr val="tx1"/>
                </a:solidFill>
                <a:latin typeface="Candara" pitchFamily="34" charset="0"/>
              </a:rPr>
              <a:t>or</a:t>
            </a:r>
            <a:r>
              <a:rPr lang="pt-PT" sz="2800" b="1" dirty="0" smtClean="0">
                <a:solidFill>
                  <a:schemeClr val="tx1"/>
                </a:solidFill>
                <a:latin typeface="Candara" pitchFamily="34" charset="0"/>
              </a:rPr>
              <a:t> for </a:t>
            </a:r>
            <a:r>
              <a:rPr lang="pt-PT" sz="2800" b="1" dirty="0" err="1" smtClean="0">
                <a:solidFill>
                  <a:schemeClr val="tx1"/>
                </a:solidFill>
                <a:latin typeface="Candara" pitchFamily="34" charset="0"/>
              </a:rPr>
              <a:t>decoration</a:t>
            </a:r>
            <a:r>
              <a:rPr lang="pt-PT" sz="2800" b="1" dirty="0" smtClean="0">
                <a:solidFill>
                  <a:schemeClr val="tx1"/>
                </a:solidFill>
                <a:latin typeface="Candara" pitchFamily="34" charset="0"/>
              </a:rPr>
              <a:t>.</a:t>
            </a:r>
            <a:endParaRPr lang="pt-PT" sz="28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50" name="Rectângulo arredondado 49"/>
          <p:cNvSpPr/>
          <p:nvPr/>
        </p:nvSpPr>
        <p:spPr>
          <a:xfrm>
            <a:off x="179512" y="404664"/>
            <a:ext cx="3456384" cy="864096"/>
          </a:xfrm>
          <a:prstGeom prst="roundRect">
            <a:avLst/>
          </a:prstGeom>
          <a:ln w="76200">
            <a:solidFill>
              <a:srgbClr val="00B0F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6"/>
          </a:lnRef>
          <a:fillRef idx="1003">
            <a:schemeClr val="dk2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dirty="0" smtClean="0">
                <a:solidFill>
                  <a:schemeClr val="bg1"/>
                </a:solidFill>
                <a:latin typeface="Cooper Black" pitchFamily="18" charset="0"/>
              </a:rPr>
              <a:t>In </a:t>
            </a:r>
            <a:r>
              <a:rPr lang="pt-PT" sz="3200" dirty="0" err="1" smtClean="0">
                <a:solidFill>
                  <a:schemeClr val="bg1"/>
                </a:solidFill>
                <a:latin typeface="Cooper Black" pitchFamily="18" charset="0"/>
              </a:rPr>
              <a:t>the</a:t>
            </a:r>
            <a:r>
              <a:rPr lang="pt-PT" sz="3200" dirty="0" smtClean="0">
                <a:solidFill>
                  <a:schemeClr val="bg1"/>
                </a:solidFill>
                <a:latin typeface="Cooper Black" pitchFamily="18" charset="0"/>
              </a:rPr>
              <a:t> </a:t>
            </a:r>
            <a:r>
              <a:rPr lang="pt-PT" sz="3200" dirty="0" err="1" smtClean="0">
                <a:solidFill>
                  <a:schemeClr val="bg1"/>
                </a:solidFill>
                <a:latin typeface="Cooper Black" pitchFamily="18" charset="0"/>
              </a:rPr>
              <a:t>bedroom</a:t>
            </a:r>
            <a:endParaRPr lang="pt-PT" sz="3200" dirty="0">
              <a:solidFill>
                <a:schemeClr val="bg1"/>
              </a:solidFill>
              <a:latin typeface="Cooper Black" pitchFamily="18" charset="0"/>
            </a:endParaRPr>
          </a:p>
        </p:txBody>
      </p:sp>
      <p:pic>
        <p:nvPicPr>
          <p:cNvPr id="51" name="Imagem 50" descr="105810-3d-glossy-orange-orb-icon-media-a-media22-arrow-forward1.pn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740352" y="5301208"/>
            <a:ext cx="1363216" cy="1363216"/>
          </a:xfrm>
          <a:prstGeom prst="rect">
            <a:avLst/>
          </a:prstGeom>
        </p:spPr>
      </p:pic>
      <p:pic>
        <p:nvPicPr>
          <p:cNvPr id="66" name="Imagem 65" descr="bed-clipart-bed-md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004048" y="2924945"/>
            <a:ext cx="1376623" cy="936104"/>
          </a:xfrm>
          <a:prstGeom prst="rect">
            <a:avLst/>
          </a:prstGeom>
        </p:spPr>
      </p:pic>
      <p:pic>
        <p:nvPicPr>
          <p:cNvPr id="68" name="Imagem 67" descr="table-lamp6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588224" y="437395"/>
            <a:ext cx="864096" cy="1047389"/>
          </a:xfrm>
          <a:prstGeom prst="rect">
            <a:avLst/>
          </a:prstGeom>
        </p:spPr>
      </p:pic>
      <p:sp>
        <p:nvSpPr>
          <p:cNvPr id="49" name="Rectângulo arredondado 48"/>
          <p:cNvSpPr/>
          <p:nvPr/>
        </p:nvSpPr>
        <p:spPr>
          <a:xfrm>
            <a:off x="323528" y="4077072"/>
            <a:ext cx="2880320" cy="432048"/>
          </a:xfrm>
          <a:prstGeom prst="roundRect">
            <a:avLst/>
          </a:prstGeom>
          <a:solidFill>
            <a:srgbClr val="FFC000"/>
          </a:solidFill>
          <a:ln w="76200">
            <a:solidFill>
              <a:srgbClr val="66CCFF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PT" sz="2000" b="1" dirty="0" err="1">
                <a:solidFill>
                  <a:schemeClr val="tx1"/>
                </a:solidFill>
                <a:latin typeface="Corbel" pitchFamily="34" charset="0"/>
              </a:rPr>
              <a:t>Check</a:t>
            </a:r>
            <a:r>
              <a:rPr lang="pt-PT" sz="2000" b="1" dirty="0">
                <a:solidFill>
                  <a:schemeClr val="tx1"/>
                </a:solidFill>
                <a:latin typeface="Corbel" pitchFamily="34" charset="0"/>
              </a:rPr>
              <a:t> </a:t>
            </a:r>
            <a:r>
              <a:rPr lang="pt-PT" sz="2000" b="1" dirty="0" err="1">
                <a:solidFill>
                  <a:schemeClr val="tx1"/>
                </a:solidFill>
                <a:latin typeface="Corbel" pitchFamily="34" charset="0"/>
              </a:rPr>
              <a:t>the</a:t>
            </a:r>
            <a:r>
              <a:rPr lang="pt-PT" sz="2000" b="1" dirty="0">
                <a:solidFill>
                  <a:schemeClr val="tx1"/>
                </a:solidFill>
                <a:latin typeface="Corbel" pitchFamily="34" charset="0"/>
              </a:rPr>
              <a:t> </a:t>
            </a:r>
            <a:r>
              <a:rPr lang="pt-PT" sz="2000" b="1" dirty="0" err="1" smtClean="0">
                <a:solidFill>
                  <a:schemeClr val="tx1"/>
                </a:solidFill>
                <a:latin typeface="Corbel" pitchFamily="34" charset="0"/>
              </a:rPr>
              <a:t>definition</a:t>
            </a:r>
            <a:r>
              <a:rPr lang="pt-PT" sz="2000" b="1" dirty="0" smtClean="0">
                <a:solidFill>
                  <a:schemeClr val="tx1"/>
                </a:solidFill>
                <a:latin typeface="Corbel" pitchFamily="34" charset="0"/>
              </a:rPr>
              <a:t>.</a:t>
            </a:r>
            <a:endParaRPr lang="pt-PT" sz="1600" b="1" dirty="0">
              <a:solidFill>
                <a:schemeClr val="tx1"/>
              </a:solidFill>
              <a:latin typeface="Corbel" pitchFamily="34" charset="0"/>
            </a:endParaRPr>
          </a:p>
        </p:txBody>
      </p:sp>
      <p:pic>
        <p:nvPicPr>
          <p:cNvPr id="46" name="Imagem 45" descr="bank-check-icons-free-in-sleek-xp-basic-20330.pn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699792" y="3718513"/>
            <a:ext cx="1008112" cy="1006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Imagem 47" descr="book_shelf_1_T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524328" y="2996952"/>
            <a:ext cx="1554172" cy="703776"/>
          </a:xfrm>
          <a:prstGeom prst="rect">
            <a:avLst/>
          </a:prstGeom>
        </p:spPr>
      </p:pic>
      <p:pic>
        <p:nvPicPr>
          <p:cNvPr id="47" name="Imagem 46" descr="vector___table_by_misteraibo-d4iw00f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995936" y="1772816"/>
            <a:ext cx="955356" cy="911068"/>
          </a:xfrm>
          <a:prstGeom prst="rect">
            <a:avLst/>
          </a:prstGeom>
        </p:spPr>
      </p:pic>
      <p:pic>
        <p:nvPicPr>
          <p:cNvPr id="75" name="Imagem 74" descr="cupboard-clipart-12657853231095347206dresser-hi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5364088" y="404664"/>
            <a:ext cx="792088" cy="1068690"/>
          </a:xfrm>
          <a:prstGeom prst="rect">
            <a:avLst/>
          </a:prstGeom>
        </p:spPr>
      </p:pic>
      <p:pic>
        <p:nvPicPr>
          <p:cNvPr id="52" name="Imagem 51" descr="bookshelf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4067944" y="4116022"/>
            <a:ext cx="720080" cy="1041170"/>
          </a:xfrm>
          <a:prstGeom prst="rect">
            <a:avLst/>
          </a:prstGeom>
        </p:spPr>
      </p:pic>
      <p:pic>
        <p:nvPicPr>
          <p:cNvPr id="70" name="Imagem 69" descr="IKEA_VASTER_CeilingLamp-BLUE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7812360" y="476671"/>
            <a:ext cx="1008112" cy="981229"/>
          </a:xfrm>
          <a:prstGeom prst="rect">
            <a:avLst/>
          </a:prstGeom>
        </p:spPr>
      </p:pic>
      <p:pic>
        <p:nvPicPr>
          <p:cNvPr id="65" name="Imagem 64" descr="1197119031978529325jzedlitz_Old_Chest.svg.hi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6588224" y="2924623"/>
            <a:ext cx="864096" cy="1008433"/>
          </a:xfrm>
          <a:prstGeom prst="rect">
            <a:avLst/>
          </a:prstGeom>
        </p:spPr>
      </p:pic>
      <p:pic>
        <p:nvPicPr>
          <p:cNvPr id="71" name="Imagem 70" descr="Clipart-bunk-bed-clipartbold.pn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3851920" y="469561"/>
            <a:ext cx="1189134" cy="1015223"/>
          </a:xfrm>
          <a:prstGeom prst="rect">
            <a:avLst/>
          </a:prstGeom>
        </p:spPr>
      </p:pic>
      <p:pic>
        <p:nvPicPr>
          <p:cNvPr id="67" name="Imagem 66" descr="animated_gif_christmas_182.gif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7740352" y="4149080"/>
            <a:ext cx="1152128" cy="997907"/>
          </a:xfrm>
          <a:prstGeom prst="rect">
            <a:avLst/>
          </a:prstGeom>
        </p:spPr>
      </p:pic>
      <p:pic>
        <p:nvPicPr>
          <p:cNvPr id="72" name="Imagem 71" descr="sofa-hi.pn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6444208" y="1556792"/>
            <a:ext cx="1008112" cy="1266048"/>
          </a:xfrm>
          <a:prstGeom prst="rect">
            <a:avLst/>
          </a:prstGeom>
        </p:spPr>
      </p:pic>
      <p:pic>
        <p:nvPicPr>
          <p:cNvPr id="73" name="rug">
            <a:hlinkClick r:id="" action="ppaction://media"/>
          </p:cNvPr>
          <p:cNvPicPr>
            <a:picLocks noRot="1" noChangeAspect="1"/>
          </p:cNvPicPr>
          <p:nvPr>
            <a:wavAudioFile r:embed="rId1" name="rug"/>
          </p:nvPr>
        </p:nvPicPr>
        <p:blipFill>
          <a:blip r:embed="rId22" cstate="print"/>
          <a:stretch>
            <a:fillRect/>
          </a:stretch>
        </p:blipFill>
        <p:spPr>
          <a:xfrm>
            <a:off x="6588224" y="4005064"/>
            <a:ext cx="1015163" cy="1207221"/>
          </a:xfrm>
          <a:prstGeom prst="rect">
            <a:avLst/>
          </a:prstGeom>
        </p:spPr>
      </p:pic>
      <p:pic>
        <p:nvPicPr>
          <p:cNvPr id="77" name="Som gravado">
            <a:hlinkClick r:id="" action="ppaction://media"/>
          </p:cNvPr>
          <p:cNvPicPr>
            <a:picLocks noRot="1" noChangeAspect="1"/>
          </p:cNvPicPr>
          <p:nvPr>
            <a:wavAudioFile r:embed="rId2" name="Som gravado"/>
          </p:nvPr>
        </p:nvPicPr>
        <p:blipFill>
          <a:blip r:embed="rId23" cstate="print"/>
          <a:stretch>
            <a:fillRect/>
          </a:stretch>
        </p:blipFill>
        <p:spPr>
          <a:xfrm>
            <a:off x="1547664" y="2132856"/>
            <a:ext cx="864096" cy="758333"/>
          </a:xfrm>
          <a:prstGeom prst="rect">
            <a:avLst/>
          </a:prstGeom>
        </p:spPr>
      </p:pic>
      <p:pic>
        <p:nvPicPr>
          <p:cNvPr id="69" name="Imagem 68" descr="beds.03.jpg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7812360" y="1691304"/>
            <a:ext cx="1080120" cy="937544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6" dur="871" fill="hold"/>
                                        <p:tgtEl>
                                          <p:spTgt spid="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audio>
              <p:cMediaNode vol="80000">
                <p:cTn id="10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3"/>
                </p:tgtEl>
              </p:cMediaNode>
            </p:audio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2" dur="316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7"/>
                </p:tgtEl>
              </p:cMediaNode>
            </p:audio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</p:childTnLst>
        </p:cTn>
      </p:par>
    </p:tnLst>
    <p:bldLst>
      <p:bldP spid="21" grpId="0" animBg="1"/>
      <p:bldP spid="4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rainbow-background-clipar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ângulo arredondado 4"/>
          <p:cNvSpPr/>
          <p:nvPr/>
        </p:nvSpPr>
        <p:spPr>
          <a:xfrm>
            <a:off x="3779912" y="332656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7" name="Rectângulo arredondado 16"/>
          <p:cNvSpPr/>
          <p:nvPr/>
        </p:nvSpPr>
        <p:spPr>
          <a:xfrm>
            <a:off x="251520" y="1556792"/>
            <a:ext cx="3384376" cy="2088232"/>
          </a:xfrm>
          <a:prstGeom prst="roundRect">
            <a:avLst/>
          </a:prstGeom>
          <a:ln w="76200">
            <a:solidFill>
              <a:srgbClr val="FFC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WHAT AM I?</a:t>
            </a:r>
          </a:p>
          <a:p>
            <a:endParaRPr lang="pt-PT" sz="28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algn="ctr"/>
            <a:r>
              <a:rPr lang="pt-PT" sz="2400" b="1" dirty="0" err="1" smtClean="0">
                <a:latin typeface="Candara" pitchFamily="34" charset="0"/>
              </a:rPr>
              <a:t>Listen</a:t>
            </a:r>
            <a:r>
              <a:rPr lang="pt-PT" sz="2400" b="1" dirty="0" smtClean="0">
                <a:latin typeface="Candara" pitchFamily="34" charset="0"/>
              </a:rPr>
              <a:t>                to </a:t>
            </a:r>
            <a:r>
              <a:rPr lang="pt-PT" sz="2400" b="1" dirty="0" err="1" smtClean="0">
                <a:latin typeface="Candara" pitchFamily="34" charset="0"/>
              </a:rPr>
              <a:t>the</a:t>
            </a:r>
            <a:endParaRPr lang="pt-PT" sz="2400" b="1" dirty="0" smtClean="0">
              <a:latin typeface="Candara" pitchFamily="34" charset="0"/>
            </a:endParaRPr>
          </a:p>
          <a:p>
            <a:pPr algn="ctr"/>
            <a:r>
              <a:rPr lang="pt-PT" sz="2400" b="1" dirty="0" err="1" smtClean="0">
                <a:latin typeface="Candara" pitchFamily="34" charset="0"/>
              </a:rPr>
              <a:t>definition</a:t>
            </a:r>
            <a:r>
              <a:rPr lang="pt-PT" sz="2400" b="1" dirty="0" smtClean="0">
                <a:latin typeface="Candara" pitchFamily="34" charset="0"/>
              </a:rPr>
              <a:t> </a:t>
            </a:r>
            <a:r>
              <a:rPr lang="pt-PT" sz="2400" b="1" dirty="0" err="1" smtClean="0">
                <a:latin typeface="Candara" pitchFamily="34" charset="0"/>
              </a:rPr>
              <a:t>and</a:t>
            </a:r>
            <a:r>
              <a:rPr lang="pt-PT" sz="2400" b="1" dirty="0" smtClean="0">
                <a:latin typeface="Candara" pitchFamily="34" charset="0"/>
              </a:rPr>
              <a:t> </a:t>
            </a:r>
            <a:r>
              <a:rPr lang="pt-PT" sz="2400" b="1" dirty="0" err="1" smtClean="0">
                <a:latin typeface="Candara" pitchFamily="34" charset="0"/>
              </a:rPr>
              <a:t>click</a:t>
            </a:r>
            <a:r>
              <a:rPr lang="pt-PT" sz="2400" b="1" dirty="0" smtClean="0">
                <a:latin typeface="Candara" pitchFamily="34" charset="0"/>
              </a:rPr>
              <a:t> </a:t>
            </a:r>
            <a:r>
              <a:rPr lang="pt-PT" sz="2400" b="1" dirty="0" err="1" smtClean="0">
                <a:latin typeface="Candara" pitchFamily="34" charset="0"/>
              </a:rPr>
              <a:t>the</a:t>
            </a:r>
            <a:r>
              <a:rPr lang="pt-PT" sz="2400" b="1" dirty="0" smtClean="0">
                <a:latin typeface="Candara" pitchFamily="34" charset="0"/>
              </a:rPr>
              <a:t> </a:t>
            </a:r>
            <a:r>
              <a:rPr lang="pt-PT" sz="2400" b="1" dirty="0" err="1" smtClean="0">
                <a:latin typeface="Candara" pitchFamily="34" charset="0"/>
              </a:rPr>
              <a:t>right</a:t>
            </a:r>
            <a:r>
              <a:rPr lang="pt-PT" sz="2400" b="1" dirty="0" smtClean="0">
                <a:latin typeface="Candara" pitchFamily="34" charset="0"/>
              </a:rPr>
              <a:t> </a:t>
            </a:r>
            <a:r>
              <a:rPr lang="pt-PT" sz="2400" b="1" dirty="0" err="1" smtClean="0">
                <a:latin typeface="Candara" pitchFamily="34" charset="0"/>
              </a:rPr>
              <a:t>picture</a:t>
            </a:r>
            <a:r>
              <a:rPr lang="pt-PT" sz="2400" b="1" dirty="0" smtClean="0">
                <a:latin typeface="Candara" pitchFamily="34" charset="0"/>
              </a:rPr>
              <a:t>.</a:t>
            </a:r>
            <a:endParaRPr lang="pt-PT" sz="2400" b="1" dirty="0">
              <a:latin typeface="Candara" pitchFamily="34" charset="0"/>
            </a:endParaRPr>
          </a:p>
        </p:txBody>
      </p:sp>
      <p:sp>
        <p:nvSpPr>
          <p:cNvPr id="21" name="Rectângulo arredondado 20"/>
          <p:cNvSpPr/>
          <p:nvPr/>
        </p:nvSpPr>
        <p:spPr>
          <a:xfrm>
            <a:off x="3779912" y="5589240"/>
            <a:ext cx="5184576" cy="864096"/>
          </a:xfrm>
          <a:prstGeom prst="roundRect">
            <a:avLst/>
          </a:prstGeom>
          <a:ln w="76200">
            <a:solidFill>
              <a:srgbClr val="00B0F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6"/>
          </a:lnRef>
          <a:fillRef idx="1003">
            <a:schemeClr val="dk2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800" dirty="0" smtClean="0">
                <a:solidFill>
                  <a:schemeClr val="bg1"/>
                </a:solidFill>
                <a:latin typeface="Cooper Black" pitchFamily="18" charset="0"/>
              </a:rPr>
              <a:t>STOOL</a:t>
            </a:r>
            <a:endParaRPr lang="pt-PT" sz="4000" dirty="0">
              <a:solidFill>
                <a:schemeClr val="bg1"/>
              </a:solidFill>
              <a:latin typeface="Cooper Black" pitchFamily="18" charset="0"/>
            </a:endParaRPr>
          </a:p>
        </p:txBody>
      </p:sp>
      <p:sp>
        <p:nvSpPr>
          <p:cNvPr id="43" name="Rectângulo arredondado 42"/>
          <p:cNvSpPr/>
          <p:nvPr/>
        </p:nvSpPr>
        <p:spPr>
          <a:xfrm>
            <a:off x="5076056" y="332656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4" name="Rectângulo arredondado 43"/>
          <p:cNvSpPr/>
          <p:nvPr/>
        </p:nvSpPr>
        <p:spPr>
          <a:xfrm>
            <a:off x="6372200" y="332656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5" name="Rectângulo arredondado 44"/>
          <p:cNvSpPr/>
          <p:nvPr/>
        </p:nvSpPr>
        <p:spPr>
          <a:xfrm>
            <a:off x="7668344" y="332656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3" name="Rectângulo arredondado 52"/>
          <p:cNvSpPr/>
          <p:nvPr/>
        </p:nvSpPr>
        <p:spPr>
          <a:xfrm>
            <a:off x="3779912" y="1556792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4" name="Rectângulo arredondado 53"/>
          <p:cNvSpPr/>
          <p:nvPr/>
        </p:nvSpPr>
        <p:spPr>
          <a:xfrm>
            <a:off x="5076056" y="1556792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5" name="Rectângulo arredondado 54"/>
          <p:cNvSpPr/>
          <p:nvPr/>
        </p:nvSpPr>
        <p:spPr>
          <a:xfrm>
            <a:off x="6372200" y="1556792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6" name="Rectângulo arredondado 55"/>
          <p:cNvSpPr/>
          <p:nvPr/>
        </p:nvSpPr>
        <p:spPr>
          <a:xfrm>
            <a:off x="7668344" y="1556792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7" name="Rectângulo arredondado 56"/>
          <p:cNvSpPr/>
          <p:nvPr/>
        </p:nvSpPr>
        <p:spPr>
          <a:xfrm>
            <a:off x="3779912" y="2780928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8" name="Rectângulo arredondado 57"/>
          <p:cNvSpPr/>
          <p:nvPr/>
        </p:nvSpPr>
        <p:spPr>
          <a:xfrm>
            <a:off x="5076056" y="2780928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9" name="Rectângulo arredondado 58"/>
          <p:cNvSpPr/>
          <p:nvPr/>
        </p:nvSpPr>
        <p:spPr>
          <a:xfrm>
            <a:off x="6372200" y="2780928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0" name="Rectângulo arredondado 59"/>
          <p:cNvSpPr/>
          <p:nvPr/>
        </p:nvSpPr>
        <p:spPr>
          <a:xfrm>
            <a:off x="7668344" y="2780928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1" name="Rectângulo arredondado 60"/>
          <p:cNvSpPr/>
          <p:nvPr/>
        </p:nvSpPr>
        <p:spPr>
          <a:xfrm>
            <a:off x="3779912" y="4005064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2" name="Rectângulo arredondado 61"/>
          <p:cNvSpPr/>
          <p:nvPr/>
        </p:nvSpPr>
        <p:spPr>
          <a:xfrm>
            <a:off x="5076056" y="4005064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3" name="Rectângulo arredondado 62"/>
          <p:cNvSpPr/>
          <p:nvPr/>
        </p:nvSpPr>
        <p:spPr>
          <a:xfrm>
            <a:off x="6372200" y="4005064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4" name="Rectângulo arredondado 63"/>
          <p:cNvSpPr/>
          <p:nvPr/>
        </p:nvSpPr>
        <p:spPr>
          <a:xfrm>
            <a:off x="7668344" y="4005064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36" name="Imagem 35" descr="potted-grass-45375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48064" y="4293096"/>
            <a:ext cx="1170634" cy="720080"/>
          </a:xfrm>
          <a:prstGeom prst="rect">
            <a:avLst/>
          </a:prstGeom>
        </p:spPr>
      </p:pic>
      <p:pic>
        <p:nvPicPr>
          <p:cNvPr id="23" name="Imagem 22" descr="clipart_objects_240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95936" y="2852936"/>
            <a:ext cx="864096" cy="1125224"/>
          </a:xfrm>
          <a:prstGeom prst="rect">
            <a:avLst/>
          </a:prstGeom>
        </p:spPr>
      </p:pic>
      <p:sp>
        <p:nvSpPr>
          <p:cNvPr id="42" name="Arredondar Rectângulo de Canto Diagonal 41"/>
          <p:cNvSpPr/>
          <p:nvPr/>
        </p:nvSpPr>
        <p:spPr>
          <a:xfrm>
            <a:off x="179512" y="4797152"/>
            <a:ext cx="3456384" cy="1584176"/>
          </a:xfrm>
          <a:prstGeom prst="round2DiagRect">
            <a:avLst/>
          </a:prstGeom>
          <a:solidFill>
            <a:srgbClr val="CCECFF"/>
          </a:solidFill>
          <a:ln w="76200">
            <a:solidFill>
              <a:srgbClr val="0000FF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b="1" dirty="0" err="1" smtClean="0">
                <a:solidFill>
                  <a:schemeClr val="tx1"/>
                </a:solidFill>
                <a:latin typeface="Candara" pitchFamily="34" charset="0"/>
              </a:rPr>
              <a:t>You</a:t>
            </a:r>
            <a:r>
              <a:rPr lang="pt-PT" sz="2800" b="1" dirty="0" smtClean="0">
                <a:solidFill>
                  <a:schemeClr val="tx1"/>
                </a:solidFill>
                <a:latin typeface="Candara" pitchFamily="34" charset="0"/>
              </a:rPr>
              <a:t> can </a:t>
            </a:r>
            <a:r>
              <a:rPr lang="pt-PT" sz="2800" b="1" dirty="0" err="1" smtClean="0">
                <a:solidFill>
                  <a:schemeClr val="tx1"/>
                </a:solidFill>
                <a:latin typeface="Candara" pitchFamily="34" charset="0"/>
              </a:rPr>
              <a:t>sit</a:t>
            </a:r>
            <a:r>
              <a:rPr lang="pt-PT" sz="28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 smtClean="0">
                <a:solidFill>
                  <a:schemeClr val="tx1"/>
                </a:solidFill>
                <a:latin typeface="Candara" pitchFamily="34" charset="0"/>
              </a:rPr>
              <a:t>on</a:t>
            </a:r>
            <a:r>
              <a:rPr lang="pt-PT" sz="2800" b="1" dirty="0" smtClean="0">
                <a:solidFill>
                  <a:schemeClr val="tx1"/>
                </a:solidFill>
                <a:latin typeface="Candara" pitchFamily="34" charset="0"/>
              </a:rPr>
              <a:t> me </a:t>
            </a:r>
            <a:r>
              <a:rPr lang="pt-PT" sz="2800" b="1" dirty="0" err="1" smtClean="0">
                <a:solidFill>
                  <a:schemeClr val="tx1"/>
                </a:solidFill>
                <a:latin typeface="Candara" pitchFamily="34" charset="0"/>
              </a:rPr>
              <a:t>but</a:t>
            </a:r>
            <a:r>
              <a:rPr lang="pt-PT" sz="2800" b="1" dirty="0" smtClean="0">
                <a:solidFill>
                  <a:schemeClr val="tx1"/>
                </a:solidFill>
                <a:latin typeface="Candara" pitchFamily="34" charset="0"/>
              </a:rPr>
              <a:t> I </a:t>
            </a:r>
            <a:r>
              <a:rPr lang="pt-PT" sz="2800" b="1" dirty="0" err="1" smtClean="0">
                <a:solidFill>
                  <a:schemeClr val="tx1"/>
                </a:solidFill>
                <a:latin typeface="Candara" pitchFamily="34" charset="0"/>
              </a:rPr>
              <a:t>have</a:t>
            </a:r>
            <a:r>
              <a:rPr lang="pt-PT" sz="2800" b="1" dirty="0" smtClean="0">
                <a:solidFill>
                  <a:schemeClr val="tx1"/>
                </a:solidFill>
                <a:latin typeface="Candara" pitchFamily="34" charset="0"/>
              </a:rPr>
              <a:t> no </a:t>
            </a:r>
            <a:r>
              <a:rPr lang="pt-PT" sz="2800" b="1" dirty="0" err="1" smtClean="0">
                <a:solidFill>
                  <a:schemeClr val="tx1"/>
                </a:solidFill>
                <a:latin typeface="Candara" pitchFamily="34" charset="0"/>
              </a:rPr>
              <a:t>back</a:t>
            </a:r>
            <a:r>
              <a:rPr lang="pt-PT" sz="28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 smtClean="0">
                <a:solidFill>
                  <a:schemeClr val="tx1"/>
                </a:solidFill>
                <a:latin typeface="Candara" pitchFamily="34" charset="0"/>
              </a:rPr>
              <a:t>or</a:t>
            </a:r>
            <a:r>
              <a:rPr lang="pt-PT" sz="28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 smtClean="0">
                <a:solidFill>
                  <a:schemeClr val="tx1"/>
                </a:solidFill>
                <a:latin typeface="Candara" pitchFamily="34" charset="0"/>
              </a:rPr>
              <a:t>arms</a:t>
            </a:r>
            <a:r>
              <a:rPr lang="pt-PT" sz="2800" b="1" dirty="0" smtClean="0">
                <a:solidFill>
                  <a:schemeClr val="tx1"/>
                </a:solidFill>
                <a:latin typeface="Candara" pitchFamily="34" charset="0"/>
              </a:rPr>
              <a:t>.</a:t>
            </a:r>
            <a:endParaRPr lang="pt-PT" sz="28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50" name="Rectângulo arredondado 49"/>
          <p:cNvSpPr/>
          <p:nvPr/>
        </p:nvSpPr>
        <p:spPr>
          <a:xfrm>
            <a:off x="179512" y="404664"/>
            <a:ext cx="3456384" cy="864096"/>
          </a:xfrm>
          <a:prstGeom prst="roundRect">
            <a:avLst/>
          </a:prstGeom>
          <a:ln w="76200">
            <a:solidFill>
              <a:srgbClr val="00B0F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6"/>
          </a:lnRef>
          <a:fillRef idx="1003">
            <a:schemeClr val="dk2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dirty="0" smtClean="0">
                <a:solidFill>
                  <a:schemeClr val="bg1"/>
                </a:solidFill>
                <a:latin typeface="Cooper Black" pitchFamily="18" charset="0"/>
              </a:rPr>
              <a:t>In </a:t>
            </a:r>
            <a:r>
              <a:rPr lang="pt-PT" sz="3200" dirty="0" err="1" smtClean="0">
                <a:solidFill>
                  <a:schemeClr val="bg1"/>
                </a:solidFill>
                <a:latin typeface="Cooper Black" pitchFamily="18" charset="0"/>
              </a:rPr>
              <a:t>the</a:t>
            </a:r>
            <a:r>
              <a:rPr lang="pt-PT" sz="3200" dirty="0" smtClean="0">
                <a:solidFill>
                  <a:schemeClr val="bg1"/>
                </a:solidFill>
                <a:latin typeface="Cooper Black" pitchFamily="18" charset="0"/>
              </a:rPr>
              <a:t> </a:t>
            </a:r>
            <a:r>
              <a:rPr lang="pt-PT" sz="3200" dirty="0" err="1" smtClean="0">
                <a:solidFill>
                  <a:schemeClr val="bg1"/>
                </a:solidFill>
                <a:latin typeface="Cooper Black" pitchFamily="18" charset="0"/>
              </a:rPr>
              <a:t>bedroom</a:t>
            </a:r>
            <a:endParaRPr lang="pt-PT" sz="3200" dirty="0">
              <a:solidFill>
                <a:schemeClr val="bg1"/>
              </a:solidFill>
              <a:latin typeface="Cooper Black" pitchFamily="18" charset="0"/>
            </a:endParaRPr>
          </a:p>
        </p:txBody>
      </p:sp>
      <p:pic>
        <p:nvPicPr>
          <p:cNvPr id="51" name="Imagem 50" descr="105810-3d-glossy-orange-orb-icon-media-a-media22-arrow-forward1.pn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740352" y="5301208"/>
            <a:ext cx="1363216" cy="1363216"/>
          </a:xfrm>
          <a:prstGeom prst="rect">
            <a:avLst/>
          </a:prstGeom>
        </p:spPr>
      </p:pic>
      <p:pic>
        <p:nvPicPr>
          <p:cNvPr id="66" name="Imagem 65" descr="bed-clipart-bed-md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004048" y="2924945"/>
            <a:ext cx="1376623" cy="936104"/>
          </a:xfrm>
          <a:prstGeom prst="rect">
            <a:avLst/>
          </a:prstGeom>
        </p:spPr>
      </p:pic>
      <p:pic>
        <p:nvPicPr>
          <p:cNvPr id="68" name="Imagem 67" descr="table-lamp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588224" y="437395"/>
            <a:ext cx="864096" cy="1047389"/>
          </a:xfrm>
          <a:prstGeom prst="rect">
            <a:avLst/>
          </a:prstGeom>
        </p:spPr>
      </p:pic>
      <p:sp>
        <p:nvSpPr>
          <p:cNvPr id="49" name="Rectângulo arredondado 48"/>
          <p:cNvSpPr/>
          <p:nvPr/>
        </p:nvSpPr>
        <p:spPr>
          <a:xfrm>
            <a:off x="323528" y="4077072"/>
            <a:ext cx="2880320" cy="432048"/>
          </a:xfrm>
          <a:prstGeom prst="roundRect">
            <a:avLst/>
          </a:prstGeom>
          <a:solidFill>
            <a:srgbClr val="FFC000"/>
          </a:solidFill>
          <a:ln w="76200">
            <a:solidFill>
              <a:srgbClr val="66CCFF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PT" sz="2000" b="1" dirty="0" err="1">
                <a:solidFill>
                  <a:schemeClr val="tx1"/>
                </a:solidFill>
                <a:latin typeface="Corbel" pitchFamily="34" charset="0"/>
              </a:rPr>
              <a:t>Check</a:t>
            </a:r>
            <a:r>
              <a:rPr lang="pt-PT" sz="2000" b="1" dirty="0">
                <a:solidFill>
                  <a:schemeClr val="tx1"/>
                </a:solidFill>
                <a:latin typeface="Corbel" pitchFamily="34" charset="0"/>
              </a:rPr>
              <a:t> </a:t>
            </a:r>
            <a:r>
              <a:rPr lang="pt-PT" sz="2000" b="1" dirty="0" err="1">
                <a:solidFill>
                  <a:schemeClr val="tx1"/>
                </a:solidFill>
                <a:latin typeface="Corbel" pitchFamily="34" charset="0"/>
              </a:rPr>
              <a:t>the</a:t>
            </a:r>
            <a:r>
              <a:rPr lang="pt-PT" sz="2000" b="1" dirty="0">
                <a:solidFill>
                  <a:schemeClr val="tx1"/>
                </a:solidFill>
                <a:latin typeface="Corbel" pitchFamily="34" charset="0"/>
              </a:rPr>
              <a:t> </a:t>
            </a:r>
            <a:r>
              <a:rPr lang="pt-PT" sz="2000" b="1" dirty="0" err="1" smtClean="0">
                <a:solidFill>
                  <a:schemeClr val="tx1"/>
                </a:solidFill>
                <a:latin typeface="Corbel" pitchFamily="34" charset="0"/>
              </a:rPr>
              <a:t>definition</a:t>
            </a:r>
            <a:r>
              <a:rPr lang="pt-PT" sz="2000" b="1" dirty="0" smtClean="0">
                <a:solidFill>
                  <a:schemeClr val="tx1"/>
                </a:solidFill>
                <a:latin typeface="Corbel" pitchFamily="34" charset="0"/>
              </a:rPr>
              <a:t>.</a:t>
            </a:r>
            <a:endParaRPr lang="pt-PT" sz="1600" b="1" dirty="0">
              <a:solidFill>
                <a:schemeClr val="tx1"/>
              </a:solidFill>
              <a:latin typeface="Corbel" pitchFamily="34" charset="0"/>
            </a:endParaRPr>
          </a:p>
        </p:txBody>
      </p:sp>
      <p:pic>
        <p:nvPicPr>
          <p:cNvPr id="46" name="Imagem 45" descr="bank-check-icons-free-in-sleek-xp-basic-20330.pn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699792" y="3718513"/>
            <a:ext cx="1008112" cy="1006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Imagem 47" descr="book_shelf_1_T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524328" y="2996952"/>
            <a:ext cx="1554172" cy="703776"/>
          </a:xfrm>
          <a:prstGeom prst="rect">
            <a:avLst/>
          </a:prstGeom>
        </p:spPr>
      </p:pic>
      <p:pic>
        <p:nvPicPr>
          <p:cNvPr id="47" name="Imagem 46" descr="vector___table_by_misteraibo-d4iw00f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995936" y="1772816"/>
            <a:ext cx="955356" cy="911068"/>
          </a:xfrm>
          <a:prstGeom prst="rect">
            <a:avLst/>
          </a:prstGeom>
        </p:spPr>
      </p:pic>
      <p:pic>
        <p:nvPicPr>
          <p:cNvPr id="75" name="Imagem 74" descr="cupboard-clipart-12657853231095347206dresser-hi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364088" y="404664"/>
            <a:ext cx="792088" cy="1068690"/>
          </a:xfrm>
          <a:prstGeom prst="rect">
            <a:avLst/>
          </a:prstGeom>
        </p:spPr>
      </p:pic>
      <p:pic>
        <p:nvPicPr>
          <p:cNvPr id="52" name="Imagem 51" descr="bookshelf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4067944" y="4116022"/>
            <a:ext cx="720080" cy="1041170"/>
          </a:xfrm>
          <a:prstGeom prst="rect">
            <a:avLst/>
          </a:prstGeom>
        </p:spPr>
      </p:pic>
      <p:pic>
        <p:nvPicPr>
          <p:cNvPr id="70" name="Imagem 69" descr="IKEA_VASTER_CeilingLamp-BLUE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7812360" y="476671"/>
            <a:ext cx="1008112" cy="981229"/>
          </a:xfrm>
          <a:prstGeom prst="rect">
            <a:avLst/>
          </a:prstGeom>
        </p:spPr>
      </p:pic>
      <p:pic>
        <p:nvPicPr>
          <p:cNvPr id="65" name="Imagem 64" descr="1197119031978529325jzedlitz_Old_Chest.svg.hi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6588224" y="2924623"/>
            <a:ext cx="864096" cy="1008433"/>
          </a:xfrm>
          <a:prstGeom prst="rect">
            <a:avLst/>
          </a:prstGeom>
        </p:spPr>
      </p:pic>
      <p:pic>
        <p:nvPicPr>
          <p:cNvPr id="71" name="Imagem 70" descr="Clipart-bunk-bed-clipartbold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3851920" y="469561"/>
            <a:ext cx="1189134" cy="1015223"/>
          </a:xfrm>
          <a:prstGeom prst="rect">
            <a:avLst/>
          </a:prstGeom>
        </p:spPr>
      </p:pic>
      <p:pic>
        <p:nvPicPr>
          <p:cNvPr id="67" name="Imagem 66" descr="animated_gif_christmas_182.gif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7740352" y="4149080"/>
            <a:ext cx="1152128" cy="997907"/>
          </a:xfrm>
          <a:prstGeom prst="rect">
            <a:avLst/>
          </a:prstGeom>
        </p:spPr>
      </p:pic>
      <p:pic>
        <p:nvPicPr>
          <p:cNvPr id="72" name="Imagem 71" descr="sofa-hi.pn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6444208" y="1556792"/>
            <a:ext cx="1008112" cy="1266048"/>
          </a:xfrm>
          <a:prstGeom prst="rect">
            <a:avLst/>
          </a:prstGeom>
        </p:spPr>
      </p:pic>
      <p:pic>
        <p:nvPicPr>
          <p:cNvPr id="69" name="Imagem 68" descr="bed-md.pn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6588224" y="4030363"/>
            <a:ext cx="1008112" cy="1198837"/>
          </a:xfrm>
          <a:prstGeom prst="rect">
            <a:avLst/>
          </a:prstGeom>
        </p:spPr>
      </p:pic>
      <p:pic>
        <p:nvPicPr>
          <p:cNvPr id="74" name="Som gravado">
            <a:hlinkClick r:id="" action="ppaction://media"/>
          </p:cNvPr>
          <p:cNvPicPr>
            <a:picLocks noRot="1" noChangeAspect="1"/>
          </p:cNvPicPr>
          <p:nvPr>
            <a:wavAudioFile r:embed="rId1" name="Som gravado"/>
          </p:nvPr>
        </p:nvPicPr>
        <p:blipFill>
          <a:blip r:embed="rId22" cstate="print"/>
          <a:stretch>
            <a:fillRect/>
          </a:stretch>
        </p:blipFill>
        <p:spPr>
          <a:xfrm>
            <a:off x="1547664" y="2132856"/>
            <a:ext cx="872480" cy="766389"/>
          </a:xfrm>
          <a:prstGeom prst="rect">
            <a:avLst/>
          </a:prstGeom>
        </p:spPr>
      </p:pic>
      <p:pic>
        <p:nvPicPr>
          <p:cNvPr id="76" name="stool">
            <a:hlinkClick r:id="" action="ppaction://media"/>
          </p:cNvPr>
          <p:cNvPicPr>
            <a:picLocks noRot="1" noChangeAspect="1"/>
          </p:cNvPicPr>
          <p:nvPr>
            <a:wavAudioFile r:embed="rId2" name="stool"/>
          </p:nvPr>
        </p:nvPicPr>
        <p:blipFill>
          <a:blip r:embed="rId23" cstate="print"/>
          <a:stretch>
            <a:fillRect/>
          </a:stretch>
        </p:blipFill>
        <p:spPr>
          <a:xfrm>
            <a:off x="5292080" y="1700808"/>
            <a:ext cx="944488" cy="944488"/>
          </a:xfrm>
          <a:prstGeom prst="rect">
            <a:avLst/>
          </a:prstGeom>
        </p:spPr>
      </p:pic>
      <p:pic>
        <p:nvPicPr>
          <p:cNvPr id="73" name="Imagem 72" descr="beds.03.jpg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7812360" y="1691304"/>
            <a:ext cx="1080120" cy="937544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6" dur="3279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audio>
              <p:cMediaNode vol="80000">
                <p:cTn id="9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4"/>
                </p:tgtEl>
              </p:cMediaNode>
            </p:audio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2" dur="1115" fill="hold"/>
                                        <p:tgtEl>
                                          <p:spTgt spid="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6"/>
                </p:tgtEl>
              </p:cMediaNode>
            </p:audio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</p:childTnLst>
        </p:cTn>
      </p:par>
    </p:tnLst>
    <p:bldLst>
      <p:bldP spid="21" grpId="0" animBg="1"/>
      <p:bldP spid="4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rainbow-background-clipar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ângulo arredondado 4"/>
          <p:cNvSpPr/>
          <p:nvPr/>
        </p:nvSpPr>
        <p:spPr>
          <a:xfrm>
            <a:off x="3779912" y="332656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7" name="Rectângulo arredondado 16"/>
          <p:cNvSpPr/>
          <p:nvPr/>
        </p:nvSpPr>
        <p:spPr>
          <a:xfrm>
            <a:off x="251520" y="1556792"/>
            <a:ext cx="3384376" cy="2088232"/>
          </a:xfrm>
          <a:prstGeom prst="roundRect">
            <a:avLst/>
          </a:prstGeom>
          <a:ln w="76200">
            <a:solidFill>
              <a:srgbClr val="FFC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WHAT AM I?</a:t>
            </a:r>
          </a:p>
          <a:p>
            <a:endParaRPr lang="pt-PT" sz="28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algn="ctr"/>
            <a:r>
              <a:rPr lang="pt-PT" sz="2400" b="1" dirty="0" err="1" smtClean="0">
                <a:latin typeface="Candara" pitchFamily="34" charset="0"/>
              </a:rPr>
              <a:t>Listen</a:t>
            </a:r>
            <a:r>
              <a:rPr lang="pt-PT" sz="2400" b="1" dirty="0" smtClean="0">
                <a:latin typeface="Candara" pitchFamily="34" charset="0"/>
              </a:rPr>
              <a:t>                to </a:t>
            </a:r>
            <a:r>
              <a:rPr lang="pt-PT" sz="2400" b="1" dirty="0" err="1" smtClean="0">
                <a:latin typeface="Candara" pitchFamily="34" charset="0"/>
              </a:rPr>
              <a:t>the</a:t>
            </a:r>
            <a:endParaRPr lang="pt-PT" sz="2400" b="1" dirty="0" smtClean="0">
              <a:latin typeface="Candara" pitchFamily="34" charset="0"/>
            </a:endParaRPr>
          </a:p>
          <a:p>
            <a:pPr algn="ctr"/>
            <a:r>
              <a:rPr lang="pt-PT" sz="2400" b="1" dirty="0" err="1" smtClean="0">
                <a:latin typeface="Candara" pitchFamily="34" charset="0"/>
              </a:rPr>
              <a:t>definition</a:t>
            </a:r>
            <a:r>
              <a:rPr lang="pt-PT" sz="2400" b="1" dirty="0" smtClean="0">
                <a:latin typeface="Candara" pitchFamily="34" charset="0"/>
              </a:rPr>
              <a:t> </a:t>
            </a:r>
            <a:r>
              <a:rPr lang="pt-PT" sz="2400" b="1" dirty="0" err="1" smtClean="0">
                <a:latin typeface="Candara" pitchFamily="34" charset="0"/>
              </a:rPr>
              <a:t>and</a:t>
            </a:r>
            <a:r>
              <a:rPr lang="pt-PT" sz="2400" b="1" dirty="0" smtClean="0">
                <a:latin typeface="Candara" pitchFamily="34" charset="0"/>
              </a:rPr>
              <a:t> </a:t>
            </a:r>
            <a:r>
              <a:rPr lang="pt-PT" sz="2400" b="1" dirty="0" err="1" smtClean="0">
                <a:latin typeface="Candara" pitchFamily="34" charset="0"/>
              </a:rPr>
              <a:t>click</a:t>
            </a:r>
            <a:r>
              <a:rPr lang="pt-PT" sz="2400" b="1" dirty="0" smtClean="0">
                <a:latin typeface="Candara" pitchFamily="34" charset="0"/>
              </a:rPr>
              <a:t> </a:t>
            </a:r>
            <a:r>
              <a:rPr lang="pt-PT" sz="2400" b="1" dirty="0" err="1" smtClean="0">
                <a:latin typeface="Candara" pitchFamily="34" charset="0"/>
              </a:rPr>
              <a:t>the</a:t>
            </a:r>
            <a:r>
              <a:rPr lang="pt-PT" sz="2400" b="1" dirty="0" smtClean="0">
                <a:latin typeface="Candara" pitchFamily="34" charset="0"/>
              </a:rPr>
              <a:t> </a:t>
            </a:r>
            <a:r>
              <a:rPr lang="pt-PT" sz="2400" b="1" dirty="0" err="1" smtClean="0">
                <a:latin typeface="Candara" pitchFamily="34" charset="0"/>
              </a:rPr>
              <a:t>right</a:t>
            </a:r>
            <a:r>
              <a:rPr lang="pt-PT" sz="2400" b="1" dirty="0" smtClean="0">
                <a:latin typeface="Candara" pitchFamily="34" charset="0"/>
              </a:rPr>
              <a:t> </a:t>
            </a:r>
            <a:r>
              <a:rPr lang="pt-PT" sz="2400" b="1" dirty="0" err="1" smtClean="0">
                <a:latin typeface="Candara" pitchFamily="34" charset="0"/>
              </a:rPr>
              <a:t>picture</a:t>
            </a:r>
            <a:r>
              <a:rPr lang="pt-PT" sz="2400" b="1" dirty="0" smtClean="0">
                <a:latin typeface="Candara" pitchFamily="34" charset="0"/>
              </a:rPr>
              <a:t>.</a:t>
            </a:r>
            <a:endParaRPr lang="pt-PT" sz="2400" b="1" dirty="0">
              <a:latin typeface="Candara" pitchFamily="34" charset="0"/>
            </a:endParaRPr>
          </a:p>
        </p:txBody>
      </p:sp>
      <p:sp>
        <p:nvSpPr>
          <p:cNvPr id="21" name="Rectângulo arredondado 20"/>
          <p:cNvSpPr/>
          <p:nvPr/>
        </p:nvSpPr>
        <p:spPr>
          <a:xfrm>
            <a:off x="3779912" y="5589240"/>
            <a:ext cx="5184576" cy="864096"/>
          </a:xfrm>
          <a:prstGeom prst="roundRect">
            <a:avLst/>
          </a:prstGeom>
          <a:ln w="76200">
            <a:solidFill>
              <a:srgbClr val="00B0F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6"/>
          </a:lnRef>
          <a:fillRef idx="1003">
            <a:schemeClr val="dk2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4800" dirty="0" smtClean="0">
                <a:solidFill>
                  <a:schemeClr val="bg1"/>
                </a:solidFill>
                <a:latin typeface="Cooper Black" pitchFamily="18" charset="0"/>
              </a:rPr>
              <a:t>SINGLE BED</a:t>
            </a:r>
            <a:endParaRPr lang="pt-PT" sz="4000" dirty="0">
              <a:solidFill>
                <a:schemeClr val="bg1"/>
              </a:solidFill>
              <a:latin typeface="Cooper Black" pitchFamily="18" charset="0"/>
            </a:endParaRPr>
          </a:p>
        </p:txBody>
      </p:sp>
      <p:sp>
        <p:nvSpPr>
          <p:cNvPr id="43" name="Rectângulo arredondado 42"/>
          <p:cNvSpPr/>
          <p:nvPr/>
        </p:nvSpPr>
        <p:spPr>
          <a:xfrm>
            <a:off x="5076056" y="332656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4" name="Rectângulo arredondado 43"/>
          <p:cNvSpPr/>
          <p:nvPr/>
        </p:nvSpPr>
        <p:spPr>
          <a:xfrm>
            <a:off x="6372200" y="332656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5" name="Rectângulo arredondado 44"/>
          <p:cNvSpPr/>
          <p:nvPr/>
        </p:nvSpPr>
        <p:spPr>
          <a:xfrm>
            <a:off x="7668344" y="332656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3" name="Rectângulo arredondado 52"/>
          <p:cNvSpPr/>
          <p:nvPr/>
        </p:nvSpPr>
        <p:spPr>
          <a:xfrm>
            <a:off x="3779912" y="1556792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4" name="Rectângulo arredondado 53"/>
          <p:cNvSpPr/>
          <p:nvPr/>
        </p:nvSpPr>
        <p:spPr>
          <a:xfrm>
            <a:off x="5076056" y="1556792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5" name="Rectângulo arredondado 54"/>
          <p:cNvSpPr/>
          <p:nvPr/>
        </p:nvSpPr>
        <p:spPr>
          <a:xfrm>
            <a:off x="6372200" y="1556792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6" name="Rectângulo arredondado 55"/>
          <p:cNvSpPr/>
          <p:nvPr/>
        </p:nvSpPr>
        <p:spPr>
          <a:xfrm>
            <a:off x="7668344" y="1556792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7" name="Rectângulo arredondado 56"/>
          <p:cNvSpPr/>
          <p:nvPr/>
        </p:nvSpPr>
        <p:spPr>
          <a:xfrm>
            <a:off x="3779912" y="2780928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8" name="Rectângulo arredondado 57"/>
          <p:cNvSpPr/>
          <p:nvPr/>
        </p:nvSpPr>
        <p:spPr>
          <a:xfrm>
            <a:off x="5076056" y="2780928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9" name="Rectângulo arredondado 58"/>
          <p:cNvSpPr/>
          <p:nvPr/>
        </p:nvSpPr>
        <p:spPr>
          <a:xfrm>
            <a:off x="6372200" y="2780928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0" name="Rectângulo arredondado 59"/>
          <p:cNvSpPr/>
          <p:nvPr/>
        </p:nvSpPr>
        <p:spPr>
          <a:xfrm>
            <a:off x="7668344" y="2780928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1" name="Rectângulo arredondado 60"/>
          <p:cNvSpPr/>
          <p:nvPr/>
        </p:nvSpPr>
        <p:spPr>
          <a:xfrm>
            <a:off x="3779912" y="4005064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2" name="Rectângulo arredondado 61"/>
          <p:cNvSpPr/>
          <p:nvPr/>
        </p:nvSpPr>
        <p:spPr>
          <a:xfrm>
            <a:off x="5076056" y="4005064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3" name="Rectângulo arredondado 62"/>
          <p:cNvSpPr/>
          <p:nvPr/>
        </p:nvSpPr>
        <p:spPr>
          <a:xfrm>
            <a:off x="6372200" y="4005064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4" name="Rectângulo arredondado 63"/>
          <p:cNvSpPr/>
          <p:nvPr/>
        </p:nvSpPr>
        <p:spPr>
          <a:xfrm>
            <a:off x="7668344" y="4005064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36" name="Imagem 35" descr="potted-grass-45375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48064" y="4293096"/>
            <a:ext cx="1170634" cy="720080"/>
          </a:xfrm>
          <a:prstGeom prst="rect">
            <a:avLst/>
          </a:prstGeom>
        </p:spPr>
      </p:pic>
      <p:pic>
        <p:nvPicPr>
          <p:cNvPr id="23" name="Imagem 22" descr="clipart_objects_240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95936" y="2852936"/>
            <a:ext cx="864096" cy="1125224"/>
          </a:xfrm>
          <a:prstGeom prst="rect">
            <a:avLst/>
          </a:prstGeom>
        </p:spPr>
      </p:pic>
      <p:sp>
        <p:nvSpPr>
          <p:cNvPr id="42" name="Arredondar Rectângulo de Canto Diagonal 41"/>
          <p:cNvSpPr/>
          <p:nvPr/>
        </p:nvSpPr>
        <p:spPr>
          <a:xfrm>
            <a:off x="179512" y="4797152"/>
            <a:ext cx="3456384" cy="1584176"/>
          </a:xfrm>
          <a:prstGeom prst="round2DiagRect">
            <a:avLst/>
          </a:prstGeom>
          <a:solidFill>
            <a:srgbClr val="CCECFF"/>
          </a:solidFill>
          <a:ln w="76200">
            <a:solidFill>
              <a:srgbClr val="0000FF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b="1" dirty="0" err="1" smtClean="0">
                <a:solidFill>
                  <a:schemeClr val="tx1"/>
                </a:solidFill>
                <a:latin typeface="Candara" pitchFamily="34" charset="0"/>
              </a:rPr>
              <a:t>I’m</a:t>
            </a:r>
            <a:r>
              <a:rPr lang="pt-PT" sz="2800" b="1" dirty="0" smtClean="0">
                <a:solidFill>
                  <a:schemeClr val="tx1"/>
                </a:solidFill>
                <a:latin typeface="Candara" pitchFamily="34" charset="0"/>
              </a:rPr>
              <a:t> a </a:t>
            </a:r>
            <a:r>
              <a:rPr lang="pt-PT" sz="2800" b="1" dirty="0" err="1" smtClean="0">
                <a:solidFill>
                  <a:schemeClr val="tx1"/>
                </a:solidFill>
                <a:latin typeface="Candara" pitchFamily="34" charset="0"/>
              </a:rPr>
              <a:t>narrow</a:t>
            </a:r>
            <a:r>
              <a:rPr lang="pt-PT" sz="28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 smtClean="0">
                <a:solidFill>
                  <a:schemeClr val="tx1"/>
                </a:solidFill>
                <a:latin typeface="Candara" pitchFamily="34" charset="0"/>
              </a:rPr>
              <a:t>bed</a:t>
            </a:r>
            <a:r>
              <a:rPr lang="pt-PT" sz="2800" b="1" dirty="0" smtClean="0">
                <a:solidFill>
                  <a:schemeClr val="tx1"/>
                </a:solidFill>
                <a:latin typeface="Candara" pitchFamily="34" charset="0"/>
              </a:rPr>
              <a:t> for </a:t>
            </a:r>
            <a:r>
              <a:rPr lang="pt-PT" sz="2800" b="1" dirty="0" err="1" smtClean="0">
                <a:solidFill>
                  <a:schemeClr val="tx1"/>
                </a:solidFill>
                <a:latin typeface="Candara" pitchFamily="34" charset="0"/>
              </a:rPr>
              <a:t>one</a:t>
            </a:r>
            <a:r>
              <a:rPr lang="pt-PT" sz="28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 smtClean="0">
                <a:solidFill>
                  <a:schemeClr val="tx1"/>
                </a:solidFill>
                <a:latin typeface="Candara" pitchFamily="34" charset="0"/>
              </a:rPr>
              <a:t>person</a:t>
            </a:r>
            <a:r>
              <a:rPr lang="pt-PT" sz="2800" b="1" dirty="0" smtClean="0">
                <a:solidFill>
                  <a:schemeClr val="tx1"/>
                </a:solidFill>
                <a:latin typeface="Candara" pitchFamily="34" charset="0"/>
              </a:rPr>
              <a:t> to </a:t>
            </a:r>
            <a:r>
              <a:rPr lang="pt-PT" sz="2800" b="1" dirty="0" err="1" smtClean="0">
                <a:solidFill>
                  <a:schemeClr val="tx1"/>
                </a:solidFill>
                <a:latin typeface="Candara" pitchFamily="34" charset="0"/>
              </a:rPr>
              <a:t>sleep</a:t>
            </a:r>
            <a:r>
              <a:rPr lang="pt-PT" sz="2800" b="1" dirty="0" smtClean="0">
                <a:solidFill>
                  <a:schemeClr val="tx1"/>
                </a:solidFill>
                <a:latin typeface="Candara" pitchFamily="34" charset="0"/>
              </a:rPr>
              <a:t> in.</a:t>
            </a:r>
            <a:endParaRPr lang="pt-PT" sz="28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50" name="Rectângulo arredondado 49"/>
          <p:cNvSpPr/>
          <p:nvPr/>
        </p:nvSpPr>
        <p:spPr>
          <a:xfrm>
            <a:off x="179512" y="404664"/>
            <a:ext cx="3456384" cy="864096"/>
          </a:xfrm>
          <a:prstGeom prst="roundRect">
            <a:avLst/>
          </a:prstGeom>
          <a:ln w="76200">
            <a:solidFill>
              <a:srgbClr val="00B0F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6"/>
          </a:lnRef>
          <a:fillRef idx="1003">
            <a:schemeClr val="dk2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dirty="0" smtClean="0">
                <a:solidFill>
                  <a:schemeClr val="bg1"/>
                </a:solidFill>
                <a:latin typeface="Cooper Black" pitchFamily="18" charset="0"/>
              </a:rPr>
              <a:t>In </a:t>
            </a:r>
            <a:r>
              <a:rPr lang="pt-PT" sz="3200" dirty="0" err="1" smtClean="0">
                <a:solidFill>
                  <a:schemeClr val="bg1"/>
                </a:solidFill>
                <a:latin typeface="Cooper Black" pitchFamily="18" charset="0"/>
              </a:rPr>
              <a:t>the</a:t>
            </a:r>
            <a:r>
              <a:rPr lang="pt-PT" sz="3200" dirty="0" smtClean="0">
                <a:solidFill>
                  <a:schemeClr val="bg1"/>
                </a:solidFill>
                <a:latin typeface="Cooper Black" pitchFamily="18" charset="0"/>
              </a:rPr>
              <a:t> </a:t>
            </a:r>
            <a:r>
              <a:rPr lang="pt-PT" sz="3200" dirty="0" err="1" smtClean="0">
                <a:solidFill>
                  <a:schemeClr val="bg1"/>
                </a:solidFill>
                <a:latin typeface="Cooper Black" pitchFamily="18" charset="0"/>
              </a:rPr>
              <a:t>bedroom</a:t>
            </a:r>
            <a:endParaRPr lang="pt-PT" sz="3200" dirty="0">
              <a:solidFill>
                <a:schemeClr val="bg1"/>
              </a:solidFill>
              <a:latin typeface="Cooper Black" pitchFamily="18" charset="0"/>
            </a:endParaRPr>
          </a:p>
        </p:txBody>
      </p:sp>
      <p:pic>
        <p:nvPicPr>
          <p:cNvPr id="51" name="Imagem 50" descr="105810-3d-glossy-orange-orb-icon-media-a-media22-arrow-forward1.pn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740352" y="5301208"/>
            <a:ext cx="1363216" cy="1363216"/>
          </a:xfrm>
          <a:prstGeom prst="rect">
            <a:avLst/>
          </a:prstGeom>
        </p:spPr>
      </p:pic>
      <p:pic>
        <p:nvPicPr>
          <p:cNvPr id="66" name="Imagem 65" descr="bed-clipart-bed-md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004048" y="2924945"/>
            <a:ext cx="1376623" cy="936104"/>
          </a:xfrm>
          <a:prstGeom prst="rect">
            <a:avLst/>
          </a:prstGeom>
        </p:spPr>
      </p:pic>
      <p:pic>
        <p:nvPicPr>
          <p:cNvPr id="68" name="Imagem 67" descr="table-lamp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588224" y="437395"/>
            <a:ext cx="864096" cy="1047389"/>
          </a:xfrm>
          <a:prstGeom prst="rect">
            <a:avLst/>
          </a:prstGeom>
        </p:spPr>
      </p:pic>
      <p:sp>
        <p:nvSpPr>
          <p:cNvPr id="49" name="Rectângulo arredondado 48"/>
          <p:cNvSpPr/>
          <p:nvPr/>
        </p:nvSpPr>
        <p:spPr>
          <a:xfrm>
            <a:off x="323528" y="4077072"/>
            <a:ext cx="2880320" cy="432048"/>
          </a:xfrm>
          <a:prstGeom prst="roundRect">
            <a:avLst/>
          </a:prstGeom>
          <a:solidFill>
            <a:srgbClr val="FFC000"/>
          </a:solidFill>
          <a:ln w="76200">
            <a:solidFill>
              <a:srgbClr val="66CCFF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PT" sz="2000" b="1" dirty="0" err="1">
                <a:solidFill>
                  <a:schemeClr val="tx1"/>
                </a:solidFill>
                <a:latin typeface="Corbel" pitchFamily="34" charset="0"/>
              </a:rPr>
              <a:t>Check</a:t>
            </a:r>
            <a:r>
              <a:rPr lang="pt-PT" sz="2000" b="1" dirty="0">
                <a:solidFill>
                  <a:schemeClr val="tx1"/>
                </a:solidFill>
                <a:latin typeface="Corbel" pitchFamily="34" charset="0"/>
              </a:rPr>
              <a:t> </a:t>
            </a:r>
            <a:r>
              <a:rPr lang="pt-PT" sz="2000" b="1" dirty="0" err="1">
                <a:solidFill>
                  <a:schemeClr val="tx1"/>
                </a:solidFill>
                <a:latin typeface="Corbel" pitchFamily="34" charset="0"/>
              </a:rPr>
              <a:t>the</a:t>
            </a:r>
            <a:r>
              <a:rPr lang="pt-PT" sz="2000" b="1" dirty="0">
                <a:solidFill>
                  <a:schemeClr val="tx1"/>
                </a:solidFill>
                <a:latin typeface="Corbel" pitchFamily="34" charset="0"/>
              </a:rPr>
              <a:t> </a:t>
            </a:r>
            <a:r>
              <a:rPr lang="pt-PT" sz="2000" b="1" dirty="0" err="1" smtClean="0">
                <a:solidFill>
                  <a:schemeClr val="tx1"/>
                </a:solidFill>
                <a:latin typeface="Corbel" pitchFamily="34" charset="0"/>
              </a:rPr>
              <a:t>definition</a:t>
            </a:r>
            <a:r>
              <a:rPr lang="pt-PT" sz="2000" b="1" dirty="0" smtClean="0">
                <a:solidFill>
                  <a:schemeClr val="tx1"/>
                </a:solidFill>
                <a:latin typeface="Corbel" pitchFamily="34" charset="0"/>
              </a:rPr>
              <a:t>.</a:t>
            </a:r>
            <a:endParaRPr lang="pt-PT" sz="1600" b="1" dirty="0">
              <a:solidFill>
                <a:schemeClr val="tx1"/>
              </a:solidFill>
              <a:latin typeface="Corbel" pitchFamily="34" charset="0"/>
            </a:endParaRPr>
          </a:p>
        </p:txBody>
      </p:sp>
      <p:pic>
        <p:nvPicPr>
          <p:cNvPr id="46" name="Imagem 45" descr="bank-check-icons-free-in-sleek-xp-basic-20330.pn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699792" y="3718513"/>
            <a:ext cx="1008112" cy="1006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Imagem 47" descr="book_shelf_1_T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524328" y="2996952"/>
            <a:ext cx="1554172" cy="703776"/>
          </a:xfrm>
          <a:prstGeom prst="rect">
            <a:avLst/>
          </a:prstGeom>
        </p:spPr>
      </p:pic>
      <p:pic>
        <p:nvPicPr>
          <p:cNvPr id="47" name="Imagem 46" descr="vector___table_by_misteraibo-d4iw00f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995936" y="1772816"/>
            <a:ext cx="955356" cy="911068"/>
          </a:xfrm>
          <a:prstGeom prst="rect">
            <a:avLst/>
          </a:prstGeom>
        </p:spPr>
      </p:pic>
      <p:pic>
        <p:nvPicPr>
          <p:cNvPr id="75" name="Imagem 74" descr="cupboard-clipart-12657853231095347206dresser-hi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364088" y="404664"/>
            <a:ext cx="792088" cy="1068690"/>
          </a:xfrm>
          <a:prstGeom prst="rect">
            <a:avLst/>
          </a:prstGeom>
        </p:spPr>
      </p:pic>
      <p:pic>
        <p:nvPicPr>
          <p:cNvPr id="52" name="Imagem 51" descr="bookshelf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4067944" y="4116022"/>
            <a:ext cx="720080" cy="1041170"/>
          </a:xfrm>
          <a:prstGeom prst="rect">
            <a:avLst/>
          </a:prstGeom>
        </p:spPr>
      </p:pic>
      <p:pic>
        <p:nvPicPr>
          <p:cNvPr id="70" name="Imagem 69" descr="IKEA_VASTER_CeilingLamp-BLUE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7812360" y="476671"/>
            <a:ext cx="1008112" cy="981229"/>
          </a:xfrm>
          <a:prstGeom prst="rect">
            <a:avLst/>
          </a:prstGeom>
        </p:spPr>
      </p:pic>
      <p:pic>
        <p:nvPicPr>
          <p:cNvPr id="65" name="Imagem 64" descr="1197119031978529325jzedlitz_Old_Chest.svg.hi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6588224" y="2924623"/>
            <a:ext cx="864096" cy="1008433"/>
          </a:xfrm>
          <a:prstGeom prst="rect">
            <a:avLst/>
          </a:prstGeom>
        </p:spPr>
      </p:pic>
      <p:pic>
        <p:nvPicPr>
          <p:cNvPr id="71" name="Imagem 70" descr="Clipart-bunk-bed-clipartbold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3851920" y="469561"/>
            <a:ext cx="1189134" cy="1015223"/>
          </a:xfrm>
          <a:prstGeom prst="rect">
            <a:avLst/>
          </a:prstGeom>
        </p:spPr>
      </p:pic>
      <p:pic>
        <p:nvPicPr>
          <p:cNvPr id="67" name="Imagem 66" descr="animated_gif_christmas_182.gif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7740352" y="4149080"/>
            <a:ext cx="1152128" cy="997907"/>
          </a:xfrm>
          <a:prstGeom prst="rect">
            <a:avLst/>
          </a:prstGeom>
        </p:spPr>
      </p:pic>
      <p:pic>
        <p:nvPicPr>
          <p:cNvPr id="72" name="Imagem 71" descr="sofa-hi.pn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6444208" y="1556792"/>
            <a:ext cx="1008112" cy="1266048"/>
          </a:xfrm>
          <a:prstGeom prst="rect">
            <a:avLst/>
          </a:prstGeom>
        </p:spPr>
      </p:pic>
      <p:pic>
        <p:nvPicPr>
          <p:cNvPr id="69" name="Imagem 68" descr="bed-md.pn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6588224" y="4030363"/>
            <a:ext cx="1008112" cy="1198837"/>
          </a:xfrm>
          <a:prstGeom prst="rect">
            <a:avLst/>
          </a:prstGeom>
        </p:spPr>
      </p:pic>
      <p:pic>
        <p:nvPicPr>
          <p:cNvPr id="73" name="Imagem 72" descr="Sessel-coloured-2400px.png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5292080" y="1700808"/>
            <a:ext cx="936104" cy="936104"/>
          </a:xfrm>
          <a:prstGeom prst="rect">
            <a:avLst/>
          </a:prstGeom>
        </p:spPr>
      </p:pic>
      <p:pic>
        <p:nvPicPr>
          <p:cNvPr id="77" name="single bed">
            <a:hlinkClick r:id="" action="ppaction://media"/>
          </p:cNvPr>
          <p:cNvPicPr>
            <a:picLocks noRot="1" noChangeAspect="1"/>
          </p:cNvPicPr>
          <p:nvPr>
            <a:wavAudioFile r:embed="rId1" name="single bed"/>
          </p:nvPr>
        </p:nvPicPr>
        <p:blipFill>
          <a:blip r:embed="rId23" cstate="print"/>
          <a:stretch>
            <a:fillRect/>
          </a:stretch>
        </p:blipFill>
        <p:spPr>
          <a:xfrm>
            <a:off x="7823310" y="1700808"/>
            <a:ext cx="1069169" cy="928038"/>
          </a:xfrm>
          <a:prstGeom prst="rect">
            <a:avLst/>
          </a:prstGeom>
        </p:spPr>
      </p:pic>
      <p:pic>
        <p:nvPicPr>
          <p:cNvPr id="78" name="Som gravado">
            <a:hlinkClick r:id="" action="ppaction://media"/>
          </p:cNvPr>
          <p:cNvPicPr>
            <a:picLocks noRot="1" noChangeAspect="1"/>
          </p:cNvPicPr>
          <p:nvPr>
            <a:wavAudioFile r:embed="rId2" name="Som gravado"/>
          </p:nvPr>
        </p:nvPicPr>
        <p:blipFill>
          <a:blip r:embed="rId24" cstate="print"/>
          <a:stretch>
            <a:fillRect/>
          </a:stretch>
        </p:blipFill>
        <p:spPr>
          <a:xfrm>
            <a:off x="1539280" y="2132856"/>
            <a:ext cx="872480" cy="766389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2" dur="122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7"/>
                </p:tgtEl>
              </p:cMediaNode>
            </p:audio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8" dur="2995" fill="hold"/>
                                        <p:tgtEl>
                                          <p:spTgt spid="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audio>
              <p:cMediaNode vol="80000">
                <p:cTn id="1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8"/>
                </p:tgtEl>
              </p:cMediaNode>
            </p:audio>
          </p:childTnLst>
        </p:cTn>
      </p:par>
    </p:tnLst>
    <p:bldLst>
      <p:bldP spid="21" grpId="0" animBg="1"/>
      <p:bldP spid="4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rainbow-background-clipar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ângulo arredondado 4"/>
          <p:cNvSpPr/>
          <p:nvPr/>
        </p:nvSpPr>
        <p:spPr>
          <a:xfrm>
            <a:off x="3779912" y="332656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7" name="Rectângulo arredondado 16"/>
          <p:cNvSpPr/>
          <p:nvPr/>
        </p:nvSpPr>
        <p:spPr>
          <a:xfrm>
            <a:off x="251520" y="1556792"/>
            <a:ext cx="3384376" cy="2088232"/>
          </a:xfrm>
          <a:prstGeom prst="roundRect">
            <a:avLst/>
          </a:prstGeom>
          <a:ln w="76200">
            <a:solidFill>
              <a:srgbClr val="FFC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WHAT AM I?</a:t>
            </a:r>
          </a:p>
          <a:p>
            <a:endParaRPr lang="pt-PT" sz="28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algn="ctr"/>
            <a:r>
              <a:rPr lang="pt-PT" sz="2400" b="1" dirty="0" err="1" smtClean="0">
                <a:latin typeface="Candara" pitchFamily="34" charset="0"/>
              </a:rPr>
              <a:t>Listen</a:t>
            </a:r>
            <a:r>
              <a:rPr lang="pt-PT" sz="2400" b="1" dirty="0" smtClean="0">
                <a:latin typeface="Candara" pitchFamily="34" charset="0"/>
              </a:rPr>
              <a:t>                to </a:t>
            </a:r>
            <a:r>
              <a:rPr lang="pt-PT" sz="2400" b="1" dirty="0" err="1" smtClean="0">
                <a:latin typeface="Candara" pitchFamily="34" charset="0"/>
              </a:rPr>
              <a:t>the</a:t>
            </a:r>
            <a:endParaRPr lang="pt-PT" sz="2400" b="1" dirty="0" smtClean="0">
              <a:latin typeface="Candara" pitchFamily="34" charset="0"/>
            </a:endParaRPr>
          </a:p>
          <a:p>
            <a:pPr algn="ctr"/>
            <a:r>
              <a:rPr lang="pt-PT" sz="2400" b="1" dirty="0" err="1" smtClean="0">
                <a:latin typeface="Candara" pitchFamily="34" charset="0"/>
              </a:rPr>
              <a:t>definition</a:t>
            </a:r>
            <a:r>
              <a:rPr lang="pt-PT" sz="2400" b="1" dirty="0" smtClean="0">
                <a:latin typeface="Candara" pitchFamily="34" charset="0"/>
              </a:rPr>
              <a:t> </a:t>
            </a:r>
            <a:r>
              <a:rPr lang="pt-PT" sz="2400" b="1" dirty="0" err="1" smtClean="0">
                <a:latin typeface="Candara" pitchFamily="34" charset="0"/>
              </a:rPr>
              <a:t>and</a:t>
            </a:r>
            <a:r>
              <a:rPr lang="pt-PT" sz="2400" b="1" dirty="0" smtClean="0">
                <a:latin typeface="Candara" pitchFamily="34" charset="0"/>
              </a:rPr>
              <a:t> </a:t>
            </a:r>
            <a:r>
              <a:rPr lang="pt-PT" sz="2400" b="1" dirty="0" err="1" smtClean="0">
                <a:latin typeface="Candara" pitchFamily="34" charset="0"/>
              </a:rPr>
              <a:t>click</a:t>
            </a:r>
            <a:r>
              <a:rPr lang="pt-PT" sz="2400" b="1" dirty="0" smtClean="0">
                <a:latin typeface="Candara" pitchFamily="34" charset="0"/>
              </a:rPr>
              <a:t> </a:t>
            </a:r>
            <a:r>
              <a:rPr lang="pt-PT" sz="2400" b="1" dirty="0" err="1" smtClean="0">
                <a:latin typeface="Candara" pitchFamily="34" charset="0"/>
              </a:rPr>
              <a:t>the</a:t>
            </a:r>
            <a:r>
              <a:rPr lang="pt-PT" sz="2400" b="1" dirty="0" smtClean="0">
                <a:latin typeface="Candara" pitchFamily="34" charset="0"/>
              </a:rPr>
              <a:t> </a:t>
            </a:r>
            <a:r>
              <a:rPr lang="pt-PT" sz="2400" b="1" dirty="0" err="1" smtClean="0">
                <a:latin typeface="Candara" pitchFamily="34" charset="0"/>
              </a:rPr>
              <a:t>right</a:t>
            </a:r>
            <a:r>
              <a:rPr lang="pt-PT" sz="2400" b="1" dirty="0" smtClean="0">
                <a:latin typeface="Candara" pitchFamily="34" charset="0"/>
              </a:rPr>
              <a:t> </a:t>
            </a:r>
            <a:r>
              <a:rPr lang="pt-PT" sz="2400" b="1" dirty="0" err="1" smtClean="0">
                <a:latin typeface="Candara" pitchFamily="34" charset="0"/>
              </a:rPr>
              <a:t>picture</a:t>
            </a:r>
            <a:r>
              <a:rPr lang="pt-PT" sz="2400" b="1" dirty="0" smtClean="0">
                <a:latin typeface="Candara" pitchFamily="34" charset="0"/>
              </a:rPr>
              <a:t>.</a:t>
            </a:r>
            <a:endParaRPr lang="pt-PT" sz="2400" b="1" dirty="0">
              <a:latin typeface="Candara" pitchFamily="34" charset="0"/>
            </a:endParaRPr>
          </a:p>
        </p:txBody>
      </p:sp>
      <p:sp>
        <p:nvSpPr>
          <p:cNvPr id="21" name="Rectângulo arredondado 20"/>
          <p:cNvSpPr/>
          <p:nvPr/>
        </p:nvSpPr>
        <p:spPr>
          <a:xfrm>
            <a:off x="3779912" y="5589240"/>
            <a:ext cx="5184576" cy="864096"/>
          </a:xfrm>
          <a:prstGeom prst="roundRect">
            <a:avLst/>
          </a:prstGeom>
          <a:ln w="76200">
            <a:solidFill>
              <a:srgbClr val="00B0F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6"/>
          </a:lnRef>
          <a:fillRef idx="1003">
            <a:schemeClr val="dk2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800" dirty="0" smtClean="0">
                <a:solidFill>
                  <a:schemeClr val="bg1"/>
                </a:solidFill>
                <a:latin typeface="Cooper Black" pitchFamily="18" charset="0"/>
              </a:rPr>
              <a:t>DESK</a:t>
            </a:r>
            <a:endParaRPr lang="pt-PT" sz="4000" dirty="0">
              <a:solidFill>
                <a:schemeClr val="bg1"/>
              </a:solidFill>
              <a:latin typeface="Cooper Black" pitchFamily="18" charset="0"/>
            </a:endParaRPr>
          </a:p>
        </p:txBody>
      </p:sp>
      <p:sp>
        <p:nvSpPr>
          <p:cNvPr id="43" name="Rectângulo arredondado 42"/>
          <p:cNvSpPr/>
          <p:nvPr/>
        </p:nvSpPr>
        <p:spPr>
          <a:xfrm>
            <a:off x="5076056" y="332656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4" name="Rectângulo arredondado 43"/>
          <p:cNvSpPr/>
          <p:nvPr/>
        </p:nvSpPr>
        <p:spPr>
          <a:xfrm>
            <a:off x="6372200" y="332656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5" name="Rectângulo arredondado 44"/>
          <p:cNvSpPr/>
          <p:nvPr/>
        </p:nvSpPr>
        <p:spPr>
          <a:xfrm>
            <a:off x="7668344" y="332656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3" name="Rectângulo arredondado 52"/>
          <p:cNvSpPr/>
          <p:nvPr/>
        </p:nvSpPr>
        <p:spPr>
          <a:xfrm>
            <a:off x="3779912" y="1556792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4" name="Rectângulo arredondado 53"/>
          <p:cNvSpPr/>
          <p:nvPr/>
        </p:nvSpPr>
        <p:spPr>
          <a:xfrm>
            <a:off x="5076056" y="1556792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5" name="Rectângulo arredondado 54"/>
          <p:cNvSpPr/>
          <p:nvPr/>
        </p:nvSpPr>
        <p:spPr>
          <a:xfrm>
            <a:off x="6372200" y="1556792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6" name="Rectângulo arredondado 55"/>
          <p:cNvSpPr/>
          <p:nvPr/>
        </p:nvSpPr>
        <p:spPr>
          <a:xfrm>
            <a:off x="7668344" y="1556792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7" name="Rectângulo arredondado 56"/>
          <p:cNvSpPr/>
          <p:nvPr/>
        </p:nvSpPr>
        <p:spPr>
          <a:xfrm>
            <a:off x="3779912" y="2780928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8" name="Rectângulo arredondado 57"/>
          <p:cNvSpPr/>
          <p:nvPr/>
        </p:nvSpPr>
        <p:spPr>
          <a:xfrm>
            <a:off x="5076056" y="2780928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9" name="Rectângulo arredondado 58"/>
          <p:cNvSpPr/>
          <p:nvPr/>
        </p:nvSpPr>
        <p:spPr>
          <a:xfrm>
            <a:off x="6372200" y="2780928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0" name="Rectângulo arredondado 59"/>
          <p:cNvSpPr/>
          <p:nvPr/>
        </p:nvSpPr>
        <p:spPr>
          <a:xfrm>
            <a:off x="7668344" y="2780928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1" name="Rectângulo arredondado 60"/>
          <p:cNvSpPr/>
          <p:nvPr/>
        </p:nvSpPr>
        <p:spPr>
          <a:xfrm>
            <a:off x="3779912" y="4005064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2" name="Rectângulo arredondado 61"/>
          <p:cNvSpPr/>
          <p:nvPr/>
        </p:nvSpPr>
        <p:spPr>
          <a:xfrm>
            <a:off x="5076056" y="4005064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3" name="Rectângulo arredondado 62"/>
          <p:cNvSpPr/>
          <p:nvPr/>
        </p:nvSpPr>
        <p:spPr>
          <a:xfrm>
            <a:off x="6372200" y="4005064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4" name="Rectângulo arredondado 63"/>
          <p:cNvSpPr/>
          <p:nvPr/>
        </p:nvSpPr>
        <p:spPr>
          <a:xfrm>
            <a:off x="7668344" y="4005064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3" name="Imagem 22" descr="clipart_objects_240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95936" y="2852936"/>
            <a:ext cx="864096" cy="1125224"/>
          </a:xfrm>
          <a:prstGeom prst="rect">
            <a:avLst/>
          </a:prstGeom>
        </p:spPr>
      </p:pic>
      <p:sp>
        <p:nvSpPr>
          <p:cNvPr id="42" name="Arredondar Rectângulo de Canto Diagonal 41"/>
          <p:cNvSpPr/>
          <p:nvPr/>
        </p:nvSpPr>
        <p:spPr>
          <a:xfrm>
            <a:off x="179512" y="4797152"/>
            <a:ext cx="3456384" cy="1584176"/>
          </a:xfrm>
          <a:prstGeom prst="round2DiagRect">
            <a:avLst/>
          </a:prstGeom>
          <a:solidFill>
            <a:srgbClr val="CCECFF"/>
          </a:solidFill>
          <a:ln w="76200">
            <a:solidFill>
              <a:srgbClr val="0000FF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b="1" dirty="0" err="1" smtClean="0">
                <a:solidFill>
                  <a:schemeClr val="tx1"/>
                </a:solidFill>
                <a:latin typeface="Candara" pitchFamily="34" charset="0"/>
              </a:rPr>
              <a:t>I’m</a:t>
            </a:r>
            <a:r>
              <a:rPr lang="pt-PT" sz="2800" b="1" dirty="0" smtClean="0">
                <a:solidFill>
                  <a:schemeClr val="tx1"/>
                </a:solidFill>
                <a:latin typeface="Candara" pitchFamily="34" charset="0"/>
              </a:rPr>
              <a:t> a </a:t>
            </a:r>
            <a:r>
              <a:rPr lang="pt-PT" sz="2800" b="1" dirty="0" err="1" smtClean="0">
                <a:solidFill>
                  <a:schemeClr val="tx1"/>
                </a:solidFill>
                <a:latin typeface="Candara" pitchFamily="34" charset="0"/>
              </a:rPr>
              <a:t>type</a:t>
            </a:r>
            <a:r>
              <a:rPr lang="pt-PT" sz="28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 smtClean="0">
                <a:solidFill>
                  <a:schemeClr val="tx1"/>
                </a:solidFill>
                <a:latin typeface="Candara" pitchFamily="34" charset="0"/>
              </a:rPr>
              <a:t>of</a:t>
            </a:r>
            <a:r>
              <a:rPr lang="pt-PT" sz="28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 smtClean="0">
                <a:solidFill>
                  <a:schemeClr val="tx1"/>
                </a:solidFill>
                <a:latin typeface="Candara" pitchFamily="34" charset="0"/>
              </a:rPr>
              <a:t>table</a:t>
            </a:r>
            <a:r>
              <a:rPr lang="pt-PT" sz="28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 smtClean="0">
                <a:solidFill>
                  <a:schemeClr val="tx1"/>
                </a:solidFill>
                <a:latin typeface="Candara" pitchFamily="34" charset="0"/>
              </a:rPr>
              <a:t>that</a:t>
            </a:r>
            <a:r>
              <a:rPr lang="pt-PT" sz="28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 smtClean="0">
                <a:solidFill>
                  <a:schemeClr val="tx1"/>
                </a:solidFill>
                <a:latin typeface="Candara" pitchFamily="34" charset="0"/>
              </a:rPr>
              <a:t>you</a:t>
            </a:r>
            <a:r>
              <a:rPr lang="pt-PT" sz="2800" b="1" dirty="0" smtClean="0">
                <a:solidFill>
                  <a:schemeClr val="tx1"/>
                </a:solidFill>
                <a:latin typeface="Candara" pitchFamily="34" charset="0"/>
              </a:rPr>
              <a:t> can </a:t>
            </a:r>
            <a:r>
              <a:rPr lang="pt-PT" sz="2800" b="1" dirty="0" err="1" smtClean="0">
                <a:solidFill>
                  <a:schemeClr val="tx1"/>
                </a:solidFill>
                <a:latin typeface="Candara" pitchFamily="34" charset="0"/>
              </a:rPr>
              <a:t>work</a:t>
            </a:r>
            <a:r>
              <a:rPr lang="pt-PT" sz="28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 smtClean="0">
                <a:solidFill>
                  <a:schemeClr val="tx1"/>
                </a:solidFill>
                <a:latin typeface="Candara" pitchFamily="34" charset="0"/>
              </a:rPr>
              <a:t>at</a:t>
            </a:r>
            <a:r>
              <a:rPr lang="pt-PT" sz="2800" b="1" dirty="0" smtClean="0">
                <a:solidFill>
                  <a:schemeClr val="tx1"/>
                </a:solidFill>
                <a:latin typeface="Candara" pitchFamily="34" charset="0"/>
              </a:rPr>
              <a:t>, </a:t>
            </a:r>
            <a:r>
              <a:rPr lang="pt-PT" sz="2800" b="1" dirty="0" err="1" smtClean="0">
                <a:solidFill>
                  <a:schemeClr val="tx1"/>
                </a:solidFill>
                <a:latin typeface="Candara" pitchFamily="34" charset="0"/>
              </a:rPr>
              <a:t>often</a:t>
            </a:r>
            <a:r>
              <a:rPr lang="pt-PT" sz="28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 smtClean="0">
                <a:solidFill>
                  <a:schemeClr val="tx1"/>
                </a:solidFill>
                <a:latin typeface="Candara" pitchFamily="34" charset="0"/>
              </a:rPr>
              <a:t>one</a:t>
            </a:r>
            <a:r>
              <a:rPr lang="pt-PT" sz="28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 smtClean="0">
                <a:solidFill>
                  <a:schemeClr val="tx1"/>
                </a:solidFill>
                <a:latin typeface="Candara" pitchFamily="34" charset="0"/>
              </a:rPr>
              <a:t>with</a:t>
            </a:r>
            <a:r>
              <a:rPr lang="pt-PT" sz="28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 smtClean="0">
                <a:solidFill>
                  <a:schemeClr val="tx1"/>
                </a:solidFill>
                <a:latin typeface="Candara" pitchFamily="34" charset="0"/>
              </a:rPr>
              <a:t>drawers</a:t>
            </a:r>
            <a:r>
              <a:rPr lang="pt-PT" sz="2800" b="1" dirty="0" smtClean="0">
                <a:solidFill>
                  <a:schemeClr val="tx1"/>
                </a:solidFill>
                <a:latin typeface="Candara" pitchFamily="34" charset="0"/>
              </a:rPr>
              <a:t>.</a:t>
            </a:r>
            <a:endParaRPr lang="pt-PT" sz="28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50" name="Rectângulo arredondado 49"/>
          <p:cNvSpPr/>
          <p:nvPr/>
        </p:nvSpPr>
        <p:spPr>
          <a:xfrm>
            <a:off x="179512" y="404664"/>
            <a:ext cx="3456384" cy="864096"/>
          </a:xfrm>
          <a:prstGeom prst="roundRect">
            <a:avLst/>
          </a:prstGeom>
          <a:ln w="76200">
            <a:solidFill>
              <a:srgbClr val="00B0F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6"/>
          </a:lnRef>
          <a:fillRef idx="1003">
            <a:schemeClr val="dk2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dirty="0" smtClean="0">
                <a:solidFill>
                  <a:schemeClr val="bg1"/>
                </a:solidFill>
                <a:latin typeface="Cooper Black" pitchFamily="18" charset="0"/>
              </a:rPr>
              <a:t>In </a:t>
            </a:r>
            <a:r>
              <a:rPr lang="pt-PT" sz="3200" dirty="0" err="1" smtClean="0">
                <a:solidFill>
                  <a:schemeClr val="bg1"/>
                </a:solidFill>
                <a:latin typeface="Cooper Black" pitchFamily="18" charset="0"/>
              </a:rPr>
              <a:t>the</a:t>
            </a:r>
            <a:r>
              <a:rPr lang="pt-PT" sz="3200" dirty="0" smtClean="0">
                <a:solidFill>
                  <a:schemeClr val="bg1"/>
                </a:solidFill>
                <a:latin typeface="Cooper Black" pitchFamily="18" charset="0"/>
              </a:rPr>
              <a:t> </a:t>
            </a:r>
            <a:r>
              <a:rPr lang="pt-PT" sz="3200" dirty="0" err="1" smtClean="0">
                <a:solidFill>
                  <a:schemeClr val="bg1"/>
                </a:solidFill>
                <a:latin typeface="Cooper Black" pitchFamily="18" charset="0"/>
              </a:rPr>
              <a:t>bedroom</a:t>
            </a:r>
            <a:endParaRPr lang="pt-PT" sz="3200" dirty="0">
              <a:solidFill>
                <a:schemeClr val="bg1"/>
              </a:solidFill>
              <a:latin typeface="Cooper Black" pitchFamily="18" charset="0"/>
            </a:endParaRPr>
          </a:p>
        </p:txBody>
      </p:sp>
      <p:pic>
        <p:nvPicPr>
          <p:cNvPr id="51" name="Imagem 50" descr="105810-3d-glossy-orange-orb-icon-media-a-media22-arrow-forward1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740352" y="5301208"/>
            <a:ext cx="1363216" cy="1363216"/>
          </a:xfrm>
          <a:prstGeom prst="rect">
            <a:avLst/>
          </a:prstGeom>
        </p:spPr>
      </p:pic>
      <p:pic>
        <p:nvPicPr>
          <p:cNvPr id="66" name="Imagem 65" descr="bed-clipart-bed-md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004048" y="2924945"/>
            <a:ext cx="1376623" cy="936104"/>
          </a:xfrm>
          <a:prstGeom prst="rect">
            <a:avLst/>
          </a:prstGeom>
        </p:spPr>
      </p:pic>
      <p:pic>
        <p:nvPicPr>
          <p:cNvPr id="68" name="Imagem 67" descr="table-lamp6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588224" y="437395"/>
            <a:ext cx="864096" cy="1047389"/>
          </a:xfrm>
          <a:prstGeom prst="rect">
            <a:avLst/>
          </a:prstGeom>
        </p:spPr>
      </p:pic>
      <p:sp>
        <p:nvSpPr>
          <p:cNvPr id="49" name="Rectângulo arredondado 48"/>
          <p:cNvSpPr/>
          <p:nvPr/>
        </p:nvSpPr>
        <p:spPr>
          <a:xfrm>
            <a:off x="323528" y="4077072"/>
            <a:ext cx="2880320" cy="432048"/>
          </a:xfrm>
          <a:prstGeom prst="roundRect">
            <a:avLst/>
          </a:prstGeom>
          <a:solidFill>
            <a:srgbClr val="FFC000"/>
          </a:solidFill>
          <a:ln w="76200">
            <a:solidFill>
              <a:srgbClr val="66CCFF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PT" sz="2000" b="1" dirty="0" err="1">
                <a:solidFill>
                  <a:schemeClr val="tx1"/>
                </a:solidFill>
                <a:latin typeface="Corbel" pitchFamily="34" charset="0"/>
              </a:rPr>
              <a:t>Check</a:t>
            </a:r>
            <a:r>
              <a:rPr lang="pt-PT" sz="2000" b="1" dirty="0">
                <a:solidFill>
                  <a:schemeClr val="tx1"/>
                </a:solidFill>
                <a:latin typeface="Corbel" pitchFamily="34" charset="0"/>
              </a:rPr>
              <a:t> </a:t>
            </a:r>
            <a:r>
              <a:rPr lang="pt-PT" sz="2000" b="1" dirty="0" err="1">
                <a:solidFill>
                  <a:schemeClr val="tx1"/>
                </a:solidFill>
                <a:latin typeface="Corbel" pitchFamily="34" charset="0"/>
              </a:rPr>
              <a:t>the</a:t>
            </a:r>
            <a:r>
              <a:rPr lang="pt-PT" sz="2000" b="1" dirty="0">
                <a:solidFill>
                  <a:schemeClr val="tx1"/>
                </a:solidFill>
                <a:latin typeface="Corbel" pitchFamily="34" charset="0"/>
              </a:rPr>
              <a:t> </a:t>
            </a:r>
            <a:r>
              <a:rPr lang="pt-PT" sz="2000" b="1" dirty="0" err="1" smtClean="0">
                <a:solidFill>
                  <a:schemeClr val="tx1"/>
                </a:solidFill>
                <a:latin typeface="Corbel" pitchFamily="34" charset="0"/>
              </a:rPr>
              <a:t>definition</a:t>
            </a:r>
            <a:r>
              <a:rPr lang="pt-PT" sz="2000" b="1" dirty="0" smtClean="0">
                <a:solidFill>
                  <a:schemeClr val="tx1"/>
                </a:solidFill>
                <a:latin typeface="Corbel" pitchFamily="34" charset="0"/>
              </a:rPr>
              <a:t>.</a:t>
            </a:r>
            <a:endParaRPr lang="pt-PT" sz="1600" b="1" dirty="0">
              <a:solidFill>
                <a:schemeClr val="tx1"/>
              </a:solidFill>
              <a:latin typeface="Corbel" pitchFamily="34" charset="0"/>
            </a:endParaRPr>
          </a:p>
        </p:txBody>
      </p:sp>
      <p:pic>
        <p:nvPicPr>
          <p:cNvPr id="46" name="Imagem 45" descr="bank-check-icons-free-in-sleek-xp-basic-20330.pn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699792" y="3718513"/>
            <a:ext cx="1008112" cy="1006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Imagem 47" descr="book_shelf_1_T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524328" y="2996952"/>
            <a:ext cx="1554172" cy="703776"/>
          </a:xfrm>
          <a:prstGeom prst="rect">
            <a:avLst/>
          </a:prstGeom>
        </p:spPr>
      </p:pic>
      <p:pic>
        <p:nvPicPr>
          <p:cNvPr id="47" name="Imagem 46" descr="vector___table_by_misteraibo-d4iw00f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995936" y="1772816"/>
            <a:ext cx="955356" cy="911068"/>
          </a:xfrm>
          <a:prstGeom prst="rect">
            <a:avLst/>
          </a:prstGeom>
        </p:spPr>
      </p:pic>
      <p:pic>
        <p:nvPicPr>
          <p:cNvPr id="75" name="Imagem 74" descr="cupboard-clipart-12657853231095347206dresser-h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364088" y="404664"/>
            <a:ext cx="792088" cy="1068690"/>
          </a:xfrm>
          <a:prstGeom prst="rect">
            <a:avLst/>
          </a:prstGeom>
        </p:spPr>
      </p:pic>
      <p:pic>
        <p:nvPicPr>
          <p:cNvPr id="52" name="Imagem 51" descr="bookshelf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4067944" y="4116022"/>
            <a:ext cx="720080" cy="1041170"/>
          </a:xfrm>
          <a:prstGeom prst="rect">
            <a:avLst/>
          </a:prstGeom>
        </p:spPr>
      </p:pic>
      <p:pic>
        <p:nvPicPr>
          <p:cNvPr id="70" name="Imagem 69" descr="IKEA_VASTER_CeilingLamp-BLUE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7812360" y="476671"/>
            <a:ext cx="1008112" cy="981229"/>
          </a:xfrm>
          <a:prstGeom prst="rect">
            <a:avLst/>
          </a:prstGeom>
        </p:spPr>
      </p:pic>
      <p:pic>
        <p:nvPicPr>
          <p:cNvPr id="65" name="Imagem 64" descr="1197119031978529325jzedlitz_Old_Chest.svg.hi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6588224" y="2924623"/>
            <a:ext cx="864096" cy="1008433"/>
          </a:xfrm>
          <a:prstGeom prst="rect">
            <a:avLst/>
          </a:prstGeom>
        </p:spPr>
      </p:pic>
      <p:pic>
        <p:nvPicPr>
          <p:cNvPr id="71" name="Imagem 70" descr="Clipart-bunk-bed-clipartbold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3851920" y="469561"/>
            <a:ext cx="1189134" cy="1015223"/>
          </a:xfrm>
          <a:prstGeom prst="rect">
            <a:avLst/>
          </a:prstGeom>
        </p:spPr>
      </p:pic>
      <p:pic>
        <p:nvPicPr>
          <p:cNvPr id="67" name="Imagem 66" descr="animated_gif_christmas_182.gif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7740352" y="4149080"/>
            <a:ext cx="1152128" cy="997907"/>
          </a:xfrm>
          <a:prstGeom prst="rect">
            <a:avLst/>
          </a:prstGeom>
        </p:spPr>
      </p:pic>
      <p:pic>
        <p:nvPicPr>
          <p:cNvPr id="72" name="Imagem 71" descr="sofa-hi.pn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6444208" y="1556792"/>
            <a:ext cx="1008112" cy="1266048"/>
          </a:xfrm>
          <a:prstGeom prst="rect">
            <a:avLst/>
          </a:prstGeom>
        </p:spPr>
      </p:pic>
      <p:pic>
        <p:nvPicPr>
          <p:cNvPr id="69" name="Imagem 68" descr="bed-md.pn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6588224" y="4030363"/>
            <a:ext cx="1008112" cy="1198837"/>
          </a:xfrm>
          <a:prstGeom prst="rect">
            <a:avLst/>
          </a:prstGeom>
        </p:spPr>
      </p:pic>
      <p:pic>
        <p:nvPicPr>
          <p:cNvPr id="73" name="Imagem 72" descr="Sessel-coloured-2400px.pn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5292080" y="1700808"/>
            <a:ext cx="936104" cy="936104"/>
          </a:xfrm>
          <a:prstGeom prst="rect">
            <a:avLst/>
          </a:prstGeom>
        </p:spPr>
      </p:pic>
      <p:pic>
        <p:nvPicPr>
          <p:cNvPr id="76" name="desk">
            <a:hlinkClick r:id="" action="ppaction://media"/>
          </p:cNvPr>
          <p:cNvPicPr>
            <a:picLocks noRot="1" noChangeAspect="1"/>
          </p:cNvPicPr>
          <p:nvPr>
            <a:wavAudioFile r:embed="rId1" name="desk"/>
          </p:nvPr>
        </p:nvPicPr>
        <p:blipFill>
          <a:blip r:embed="rId22" cstate="print"/>
          <a:stretch>
            <a:fillRect/>
          </a:stretch>
        </p:blipFill>
        <p:spPr>
          <a:xfrm>
            <a:off x="5129555" y="4293096"/>
            <a:ext cx="1170637" cy="720080"/>
          </a:xfrm>
          <a:prstGeom prst="rect">
            <a:avLst/>
          </a:prstGeom>
        </p:spPr>
      </p:pic>
      <p:pic>
        <p:nvPicPr>
          <p:cNvPr id="79" name="Som gravado">
            <a:hlinkClick r:id="" action="ppaction://media"/>
          </p:cNvPr>
          <p:cNvPicPr>
            <a:picLocks noRot="1" noChangeAspect="1"/>
          </p:cNvPicPr>
          <p:nvPr>
            <a:wavAudioFile r:embed="rId2" name="Som gravado"/>
          </p:nvPr>
        </p:nvPicPr>
        <p:blipFill>
          <a:blip r:embed="rId23" cstate="print"/>
          <a:stretch>
            <a:fillRect/>
          </a:stretch>
        </p:blipFill>
        <p:spPr>
          <a:xfrm>
            <a:off x="1539280" y="2132856"/>
            <a:ext cx="872480" cy="792088"/>
          </a:xfrm>
          <a:prstGeom prst="rect">
            <a:avLst/>
          </a:prstGeom>
        </p:spPr>
      </p:pic>
      <p:pic>
        <p:nvPicPr>
          <p:cNvPr id="80" name="Imagem 79" descr="beds.03.jpg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7812360" y="1691304"/>
            <a:ext cx="1080120" cy="937544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6" dur="1156" fill="hold"/>
                                        <p:tgtEl>
                                          <p:spTgt spid="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audio>
              <p:cMediaNode vol="80000">
                <p:cTn id="10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6"/>
                </p:tgtEl>
              </p:cMediaNode>
            </p:audio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2" dur="4498" fill="hold"/>
                                        <p:tgtEl>
                                          <p:spTgt spid="7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9"/>
                </p:tgtEl>
              </p:cMediaNode>
            </p:audio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</p:childTnLst>
        </p:cTn>
      </p:par>
    </p:tnLst>
    <p:bldLst>
      <p:bldP spid="21" grpId="0" animBg="1"/>
      <p:bldP spid="4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rainbow-background-clipar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ângulo arredondado 4"/>
          <p:cNvSpPr/>
          <p:nvPr/>
        </p:nvSpPr>
        <p:spPr>
          <a:xfrm>
            <a:off x="3779912" y="332656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7" name="Rectângulo arredondado 16"/>
          <p:cNvSpPr/>
          <p:nvPr/>
        </p:nvSpPr>
        <p:spPr>
          <a:xfrm>
            <a:off x="251520" y="1556792"/>
            <a:ext cx="3384376" cy="2088232"/>
          </a:xfrm>
          <a:prstGeom prst="roundRect">
            <a:avLst/>
          </a:prstGeom>
          <a:ln w="76200">
            <a:solidFill>
              <a:srgbClr val="FFC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WHAT AM I?</a:t>
            </a:r>
          </a:p>
          <a:p>
            <a:endParaRPr lang="pt-PT" sz="28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algn="ctr"/>
            <a:r>
              <a:rPr lang="pt-PT" sz="2400" b="1" dirty="0" err="1" smtClean="0">
                <a:latin typeface="Candara" pitchFamily="34" charset="0"/>
              </a:rPr>
              <a:t>Listen</a:t>
            </a:r>
            <a:r>
              <a:rPr lang="pt-PT" sz="2400" b="1" dirty="0" smtClean="0">
                <a:latin typeface="Candara" pitchFamily="34" charset="0"/>
              </a:rPr>
              <a:t>                to </a:t>
            </a:r>
            <a:r>
              <a:rPr lang="pt-PT" sz="2400" b="1" dirty="0" err="1" smtClean="0">
                <a:latin typeface="Candara" pitchFamily="34" charset="0"/>
              </a:rPr>
              <a:t>the</a:t>
            </a:r>
            <a:endParaRPr lang="pt-PT" sz="2400" b="1" dirty="0" smtClean="0">
              <a:latin typeface="Candara" pitchFamily="34" charset="0"/>
            </a:endParaRPr>
          </a:p>
          <a:p>
            <a:pPr algn="ctr"/>
            <a:r>
              <a:rPr lang="pt-PT" sz="2400" b="1" dirty="0" err="1" smtClean="0">
                <a:latin typeface="Candara" pitchFamily="34" charset="0"/>
              </a:rPr>
              <a:t>definition</a:t>
            </a:r>
            <a:r>
              <a:rPr lang="pt-PT" sz="2400" b="1" dirty="0" smtClean="0">
                <a:latin typeface="Candara" pitchFamily="34" charset="0"/>
              </a:rPr>
              <a:t> </a:t>
            </a:r>
            <a:r>
              <a:rPr lang="pt-PT" sz="2400" b="1" dirty="0" err="1" smtClean="0">
                <a:latin typeface="Candara" pitchFamily="34" charset="0"/>
              </a:rPr>
              <a:t>and</a:t>
            </a:r>
            <a:r>
              <a:rPr lang="pt-PT" sz="2400" b="1" dirty="0" smtClean="0">
                <a:latin typeface="Candara" pitchFamily="34" charset="0"/>
              </a:rPr>
              <a:t> </a:t>
            </a:r>
            <a:r>
              <a:rPr lang="pt-PT" sz="2400" b="1" dirty="0" err="1" smtClean="0">
                <a:latin typeface="Candara" pitchFamily="34" charset="0"/>
              </a:rPr>
              <a:t>click</a:t>
            </a:r>
            <a:r>
              <a:rPr lang="pt-PT" sz="2400" b="1" dirty="0" smtClean="0">
                <a:latin typeface="Candara" pitchFamily="34" charset="0"/>
              </a:rPr>
              <a:t> </a:t>
            </a:r>
            <a:r>
              <a:rPr lang="pt-PT" sz="2400" b="1" dirty="0" err="1" smtClean="0">
                <a:latin typeface="Candara" pitchFamily="34" charset="0"/>
              </a:rPr>
              <a:t>the</a:t>
            </a:r>
            <a:r>
              <a:rPr lang="pt-PT" sz="2400" b="1" dirty="0" smtClean="0">
                <a:latin typeface="Candara" pitchFamily="34" charset="0"/>
              </a:rPr>
              <a:t> </a:t>
            </a:r>
            <a:r>
              <a:rPr lang="pt-PT" sz="2400" b="1" dirty="0" err="1" smtClean="0">
                <a:latin typeface="Candara" pitchFamily="34" charset="0"/>
              </a:rPr>
              <a:t>right</a:t>
            </a:r>
            <a:r>
              <a:rPr lang="pt-PT" sz="2400" b="1" dirty="0" smtClean="0">
                <a:latin typeface="Candara" pitchFamily="34" charset="0"/>
              </a:rPr>
              <a:t> </a:t>
            </a:r>
            <a:r>
              <a:rPr lang="pt-PT" sz="2400" b="1" dirty="0" err="1" smtClean="0">
                <a:latin typeface="Candara" pitchFamily="34" charset="0"/>
              </a:rPr>
              <a:t>picture</a:t>
            </a:r>
            <a:r>
              <a:rPr lang="pt-PT" sz="2400" b="1" dirty="0" smtClean="0">
                <a:latin typeface="Candara" pitchFamily="34" charset="0"/>
              </a:rPr>
              <a:t>.</a:t>
            </a:r>
            <a:endParaRPr lang="pt-PT" sz="2400" b="1" dirty="0">
              <a:latin typeface="Candara" pitchFamily="34" charset="0"/>
            </a:endParaRPr>
          </a:p>
        </p:txBody>
      </p:sp>
      <p:sp>
        <p:nvSpPr>
          <p:cNvPr id="21" name="Rectângulo arredondado 20"/>
          <p:cNvSpPr/>
          <p:nvPr/>
        </p:nvSpPr>
        <p:spPr>
          <a:xfrm>
            <a:off x="3779912" y="5589240"/>
            <a:ext cx="5184576" cy="864096"/>
          </a:xfrm>
          <a:prstGeom prst="roundRect">
            <a:avLst/>
          </a:prstGeom>
          <a:ln w="76200">
            <a:solidFill>
              <a:srgbClr val="00B0F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6"/>
          </a:lnRef>
          <a:fillRef idx="1003">
            <a:schemeClr val="dk2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800" dirty="0" smtClean="0">
                <a:solidFill>
                  <a:schemeClr val="bg1"/>
                </a:solidFill>
                <a:latin typeface="Cooper Black" pitchFamily="18" charset="0"/>
              </a:rPr>
              <a:t>CHAIR</a:t>
            </a:r>
            <a:endParaRPr lang="pt-PT" sz="4000" dirty="0">
              <a:solidFill>
                <a:schemeClr val="bg1"/>
              </a:solidFill>
              <a:latin typeface="Cooper Black" pitchFamily="18" charset="0"/>
            </a:endParaRPr>
          </a:p>
        </p:txBody>
      </p:sp>
      <p:sp>
        <p:nvSpPr>
          <p:cNvPr id="43" name="Rectângulo arredondado 42"/>
          <p:cNvSpPr/>
          <p:nvPr/>
        </p:nvSpPr>
        <p:spPr>
          <a:xfrm>
            <a:off x="5076056" y="332656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4" name="Rectângulo arredondado 43"/>
          <p:cNvSpPr/>
          <p:nvPr/>
        </p:nvSpPr>
        <p:spPr>
          <a:xfrm>
            <a:off x="6372200" y="332656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5" name="Rectângulo arredondado 44"/>
          <p:cNvSpPr/>
          <p:nvPr/>
        </p:nvSpPr>
        <p:spPr>
          <a:xfrm>
            <a:off x="7668344" y="332656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3" name="Rectângulo arredondado 52"/>
          <p:cNvSpPr/>
          <p:nvPr/>
        </p:nvSpPr>
        <p:spPr>
          <a:xfrm>
            <a:off x="3779912" y="1556792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4" name="Rectângulo arredondado 53"/>
          <p:cNvSpPr/>
          <p:nvPr/>
        </p:nvSpPr>
        <p:spPr>
          <a:xfrm>
            <a:off x="5076056" y="1556792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5" name="Rectângulo arredondado 54"/>
          <p:cNvSpPr/>
          <p:nvPr/>
        </p:nvSpPr>
        <p:spPr>
          <a:xfrm>
            <a:off x="6372200" y="1556792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6" name="Rectângulo arredondado 55"/>
          <p:cNvSpPr/>
          <p:nvPr/>
        </p:nvSpPr>
        <p:spPr>
          <a:xfrm>
            <a:off x="7668344" y="1556792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7" name="Rectângulo arredondado 56"/>
          <p:cNvSpPr/>
          <p:nvPr/>
        </p:nvSpPr>
        <p:spPr>
          <a:xfrm>
            <a:off x="3779912" y="2780928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8" name="Rectângulo arredondado 57"/>
          <p:cNvSpPr/>
          <p:nvPr/>
        </p:nvSpPr>
        <p:spPr>
          <a:xfrm>
            <a:off x="5076056" y="2780928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9" name="Rectângulo arredondado 58"/>
          <p:cNvSpPr/>
          <p:nvPr/>
        </p:nvSpPr>
        <p:spPr>
          <a:xfrm>
            <a:off x="6372200" y="2780928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0" name="Rectângulo arredondado 59"/>
          <p:cNvSpPr/>
          <p:nvPr/>
        </p:nvSpPr>
        <p:spPr>
          <a:xfrm>
            <a:off x="7668344" y="2780928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1" name="Rectângulo arredondado 60"/>
          <p:cNvSpPr/>
          <p:nvPr/>
        </p:nvSpPr>
        <p:spPr>
          <a:xfrm>
            <a:off x="3779912" y="4005064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2" name="Rectângulo arredondado 61"/>
          <p:cNvSpPr/>
          <p:nvPr/>
        </p:nvSpPr>
        <p:spPr>
          <a:xfrm>
            <a:off x="5076056" y="4005064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3" name="Rectângulo arredondado 62"/>
          <p:cNvSpPr/>
          <p:nvPr/>
        </p:nvSpPr>
        <p:spPr>
          <a:xfrm>
            <a:off x="6372200" y="4005064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4" name="Rectângulo arredondado 63"/>
          <p:cNvSpPr/>
          <p:nvPr/>
        </p:nvSpPr>
        <p:spPr>
          <a:xfrm>
            <a:off x="7668344" y="4005064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2" name="Arredondar Rectângulo de Canto Diagonal 41"/>
          <p:cNvSpPr/>
          <p:nvPr/>
        </p:nvSpPr>
        <p:spPr>
          <a:xfrm>
            <a:off x="179512" y="4797152"/>
            <a:ext cx="3456384" cy="1584176"/>
          </a:xfrm>
          <a:prstGeom prst="round2DiagRect">
            <a:avLst/>
          </a:prstGeom>
          <a:solidFill>
            <a:srgbClr val="CCECFF"/>
          </a:solidFill>
          <a:ln w="76200">
            <a:solidFill>
              <a:srgbClr val="0000FF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b="1" dirty="0" err="1" smtClean="0">
                <a:solidFill>
                  <a:schemeClr val="tx1"/>
                </a:solidFill>
                <a:latin typeface="Candara" pitchFamily="34" charset="0"/>
              </a:rPr>
              <a:t>I’m</a:t>
            </a:r>
            <a:r>
              <a:rPr lang="pt-PT" sz="3200" b="1" dirty="0" smtClean="0">
                <a:solidFill>
                  <a:schemeClr val="tx1"/>
                </a:solidFill>
                <a:latin typeface="Candara" pitchFamily="34" charset="0"/>
              </a:rPr>
              <a:t> a </a:t>
            </a:r>
            <a:r>
              <a:rPr lang="pt-PT" sz="3200" b="1" dirty="0" err="1" smtClean="0">
                <a:solidFill>
                  <a:schemeClr val="tx1"/>
                </a:solidFill>
                <a:latin typeface="Candara" pitchFamily="34" charset="0"/>
              </a:rPr>
              <a:t>seat</a:t>
            </a:r>
            <a:r>
              <a:rPr lang="pt-PT" sz="32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3200" b="1" dirty="0" err="1" smtClean="0">
                <a:solidFill>
                  <a:schemeClr val="tx1"/>
                </a:solidFill>
                <a:latin typeface="Candara" pitchFamily="34" charset="0"/>
              </a:rPr>
              <a:t>with</a:t>
            </a:r>
            <a:r>
              <a:rPr lang="pt-PT" sz="3200" b="1" dirty="0" smtClean="0">
                <a:solidFill>
                  <a:schemeClr val="tx1"/>
                </a:solidFill>
                <a:latin typeface="Candara" pitchFamily="34" charset="0"/>
              </a:rPr>
              <a:t> a </a:t>
            </a:r>
            <a:r>
              <a:rPr lang="pt-PT" sz="3200" b="1" dirty="0" err="1" smtClean="0">
                <a:solidFill>
                  <a:schemeClr val="tx1"/>
                </a:solidFill>
                <a:latin typeface="Candara" pitchFamily="34" charset="0"/>
              </a:rPr>
              <a:t>back</a:t>
            </a:r>
            <a:r>
              <a:rPr lang="pt-PT" sz="3200" b="1" dirty="0" smtClean="0">
                <a:solidFill>
                  <a:schemeClr val="tx1"/>
                </a:solidFill>
                <a:latin typeface="Candara" pitchFamily="34" charset="0"/>
              </a:rPr>
              <a:t>, </a:t>
            </a:r>
            <a:r>
              <a:rPr lang="pt-PT" sz="3200" b="1" dirty="0" err="1" smtClean="0">
                <a:solidFill>
                  <a:schemeClr val="tx1"/>
                </a:solidFill>
                <a:latin typeface="Candara" pitchFamily="34" charset="0"/>
              </a:rPr>
              <a:t>legs</a:t>
            </a:r>
            <a:r>
              <a:rPr lang="pt-PT" sz="32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3200" b="1" dirty="0" err="1" smtClean="0">
                <a:solidFill>
                  <a:schemeClr val="tx1"/>
                </a:solidFill>
                <a:latin typeface="Candara" pitchFamily="34" charset="0"/>
              </a:rPr>
              <a:t>and</a:t>
            </a:r>
            <a:r>
              <a:rPr lang="pt-PT" sz="32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3200" b="1" dirty="0" err="1" smtClean="0">
                <a:solidFill>
                  <a:schemeClr val="tx1"/>
                </a:solidFill>
                <a:latin typeface="Candara" pitchFamily="34" charset="0"/>
              </a:rPr>
              <a:t>arms</a:t>
            </a:r>
            <a:r>
              <a:rPr lang="pt-PT" sz="3200" b="1" dirty="0" smtClean="0">
                <a:solidFill>
                  <a:schemeClr val="tx1"/>
                </a:solidFill>
                <a:latin typeface="Candara" pitchFamily="34" charset="0"/>
              </a:rPr>
              <a:t>.</a:t>
            </a:r>
            <a:endParaRPr lang="pt-PT" sz="32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50" name="Rectângulo arredondado 49"/>
          <p:cNvSpPr/>
          <p:nvPr/>
        </p:nvSpPr>
        <p:spPr>
          <a:xfrm>
            <a:off x="179512" y="404664"/>
            <a:ext cx="3456384" cy="864096"/>
          </a:xfrm>
          <a:prstGeom prst="roundRect">
            <a:avLst/>
          </a:prstGeom>
          <a:ln w="76200">
            <a:solidFill>
              <a:srgbClr val="00B0F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6"/>
          </a:lnRef>
          <a:fillRef idx="1003">
            <a:schemeClr val="dk2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dirty="0" smtClean="0">
                <a:solidFill>
                  <a:schemeClr val="bg1"/>
                </a:solidFill>
                <a:latin typeface="Cooper Black" pitchFamily="18" charset="0"/>
              </a:rPr>
              <a:t>In </a:t>
            </a:r>
            <a:r>
              <a:rPr lang="pt-PT" sz="3200" dirty="0" err="1" smtClean="0">
                <a:solidFill>
                  <a:schemeClr val="bg1"/>
                </a:solidFill>
                <a:latin typeface="Cooper Black" pitchFamily="18" charset="0"/>
              </a:rPr>
              <a:t>the</a:t>
            </a:r>
            <a:r>
              <a:rPr lang="pt-PT" sz="3200" dirty="0" smtClean="0">
                <a:solidFill>
                  <a:schemeClr val="bg1"/>
                </a:solidFill>
                <a:latin typeface="Cooper Black" pitchFamily="18" charset="0"/>
              </a:rPr>
              <a:t> </a:t>
            </a:r>
            <a:r>
              <a:rPr lang="pt-PT" sz="3200" dirty="0" err="1" smtClean="0">
                <a:solidFill>
                  <a:schemeClr val="bg1"/>
                </a:solidFill>
                <a:latin typeface="Cooper Black" pitchFamily="18" charset="0"/>
              </a:rPr>
              <a:t>bedroom</a:t>
            </a:r>
            <a:endParaRPr lang="pt-PT" sz="3200" dirty="0">
              <a:solidFill>
                <a:schemeClr val="bg1"/>
              </a:solidFill>
              <a:latin typeface="Cooper Black" pitchFamily="18" charset="0"/>
            </a:endParaRPr>
          </a:p>
        </p:txBody>
      </p:sp>
      <p:pic>
        <p:nvPicPr>
          <p:cNvPr id="51" name="Imagem 50" descr="105810-3d-glossy-orange-orb-icon-media-a-media22-arrow-forward1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740352" y="5301208"/>
            <a:ext cx="1363216" cy="1363216"/>
          </a:xfrm>
          <a:prstGeom prst="rect">
            <a:avLst/>
          </a:prstGeom>
        </p:spPr>
      </p:pic>
      <p:pic>
        <p:nvPicPr>
          <p:cNvPr id="66" name="Imagem 65" descr="bed-clipart-bed-md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004048" y="2924945"/>
            <a:ext cx="1376623" cy="936104"/>
          </a:xfrm>
          <a:prstGeom prst="rect">
            <a:avLst/>
          </a:prstGeom>
        </p:spPr>
      </p:pic>
      <p:pic>
        <p:nvPicPr>
          <p:cNvPr id="68" name="Imagem 67" descr="table-lamp6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88224" y="437395"/>
            <a:ext cx="864096" cy="1047389"/>
          </a:xfrm>
          <a:prstGeom prst="rect">
            <a:avLst/>
          </a:prstGeom>
        </p:spPr>
      </p:pic>
      <p:sp>
        <p:nvSpPr>
          <p:cNvPr id="49" name="Rectângulo arredondado 48"/>
          <p:cNvSpPr/>
          <p:nvPr/>
        </p:nvSpPr>
        <p:spPr>
          <a:xfrm>
            <a:off x="323528" y="4077072"/>
            <a:ext cx="2880320" cy="432048"/>
          </a:xfrm>
          <a:prstGeom prst="roundRect">
            <a:avLst/>
          </a:prstGeom>
          <a:solidFill>
            <a:srgbClr val="FFC000"/>
          </a:solidFill>
          <a:ln w="76200">
            <a:solidFill>
              <a:srgbClr val="66CCFF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PT" sz="2000" b="1" dirty="0" err="1">
                <a:solidFill>
                  <a:schemeClr val="tx1"/>
                </a:solidFill>
                <a:latin typeface="Corbel" pitchFamily="34" charset="0"/>
              </a:rPr>
              <a:t>Check</a:t>
            </a:r>
            <a:r>
              <a:rPr lang="pt-PT" sz="2000" b="1" dirty="0">
                <a:solidFill>
                  <a:schemeClr val="tx1"/>
                </a:solidFill>
                <a:latin typeface="Corbel" pitchFamily="34" charset="0"/>
              </a:rPr>
              <a:t> </a:t>
            </a:r>
            <a:r>
              <a:rPr lang="pt-PT" sz="2000" b="1" dirty="0" err="1">
                <a:solidFill>
                  <a:schemeClr val="tx1"/>
                </a:solidFill>
                <a:latin typeface="Corbel" pitchFamily="34" charset="0"/>
              </a:rPr>
              <a:t>the</a:t>
            </a:r>
            <a:r>
              <a:rPr lang="pt-PT" sz="2000" b="1" dirty="0">
                <a:solidFill>
                  <a:schemeClr val="tx1"/>
                </a:solidFill>
                <a:latin typeface="Corbel" pitchFamily="34" charset="0"/>
              </a:rPr>
              <a:t> </a:t>
            </a:r>
            <a:r>
              <a:rPr lang="pt-PT" sz="2000" b="1" dirty="0" err="1" smtClean="0">
                <a:solidFill>
                  <a:schemeClr val="tx1"/>
                </a:solidFill>
                <a:latin typeface="Corbel" pitchFamily="34" charset="0"/>
              </a:rPr>
              <a:t>definition</a:t>
            </a:r>
            <a:r>
              <a:rPr lang="pt-PT" sz="2000" b="1" dirty="0" smtClean="0">
                <a:solidFill>
                  <a:schemeClr val="tx1"/>
                </a:solidFill>
                <a:latin typeface="Corbel" pitchFamily="34" charset="0"/>
              </a:rPr>
              <a:t>.</a:t>
            </a:r>
            <a:endParaRPr lang="pt-PT" sz="1600" b="1" dirty="0">
              <a:solidFill>
                <a:schemeClr val="tx1"/>
              </a:solidFill>
              <a:latin typeface="Corbel" pitchFamily="34" charset="0"/>
            </a:endParaRPr>
          </a:p>
        </p:txBody>
      </p:sp>
      <p:pic>
        <p:nvPicPr>
          <p:cNvPr id="46" name="Imagem 45" descr="bank-check-icons-free-in-sleek-xp-basic-20330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699792" y="3718513"/>
            <a:ext cx="1008112" cy="1006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Imagem 47" descr="book_shelf_1_T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524328" y="2996952"/>
            <a:ext cx="1554172" cy="703776"/>
          </a:xfrm>
          <a:prstGeom prst="rect">
            <a:avLst/>
          </a:prstGeom>
        </p:spPr>
      </p:pic>
      <p:pic>
        <p:nvPicPr>
          <p:cNvPr id="47" name="Imagem 46" descr="vector___table_by_misteraibo-d4iw00f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995936" y="1772816"/>
            <a:ext cx="955356" cy="911068"/>
          </a:xfrm>
          <a:prstGeom prst="rect">
            <a:avLst/>
          </a:prstGeom>
        </p:spPr>
      </p:pic>
      <p:pic>
        <p:nvPicPr>
          <p:cNvPr id="75" name="Imagem 74" descr="cupboard-clipart-12657853231095347206dresser-hi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364088" y="404664"/>
            <a:ext cx="792088" cy="1068690"/>
          </a:xfrm>
          <a:prstGeom prst="rect">
            <a:avLst/>
          </a:prstGeom>
        </p:spPr>
      </p:pic>
      <p:pic>
        <p:nvPicPr>
          <p:cNvPr id="52" name="Imagem 51" descr="bookshelf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067944" y="4116022"/>
            <a:ext cx="720080" cy="1041170"/>
          </a:xfrm>
          <a:prstGeom prst="rect">
            <a:avLst/>
          </a:prstGeom>
        </p:spPr>
      </p:pic>
      <p:pic>
        <p:nvPicPr>
          <p:cNvPr id="70" name="Imagem 69" descr="IKEA_VASTER_CeilingLamp-BLUE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812360" y="476671"/>
            <a:ext cx="1008112" cy="981229"/>
          </a:xfrm>
          <a:prstGeom prst="rect">
            <a:avLst/>
          </a:prstGeom>
        </p:spPr>
      </p:pic>
      <p:pic>
        <p:nvPicPr>
          <p:cNvPr id="65" name="Imagem 64" descr="1197119031978529325jzedlitz_Old_Chest.svg.hi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6588224" y="2924623"/>
            <a:ext cx="864096" cy="1008433"/>
          </a:xfrm>
          <a:prstGeom prst="rect">
            <a:avLst/>
          </a:prstGeom>
        </p:spPr>
      </p:pic>
      <p:pic>
        <p:nvPicPr>
          <p:cNvPr id="71" name="Imagem 70" descr="Clipart-bunk-bed-clipartbold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3851920" y="469561"/>
            <a:ext cx="1189134" cy="1015223"/>
          </a:xfrm>
          <a:prstGeom prst="rect">
            <a:avLst/>
          </a:prstGeom>
        </p:spPr>
      </p:pic>
      <p:pic>
        <p:nvPicPr>
          <p:cNvPr id="67" name="Imagem 66" descr="animated_gif_christmas_182.gif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7740352" y="4149080"/>
            <a:ext cx="1152128" cy="997907"/>
          </a:xfrm>
          <a:prstGeom prst="rect">
            <a:avLst/>
          </a:prstGeom>
        </p:spPr>
      </p:pic>
      <p:pic>
        <p:nvPicPr>
          <p:cNvPr id="72" name="Imagem 71" descr="sofa-hi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6444208" y="1556792"/>
            <a:ext cx="1008112" cy="1266048"/>
          </a:xfrm>
          <a:prstGeom prst="rect">
            <a:avLst/>
          </a:prstGeom>
        </p:spPr>
      </p:pic>
      <p:pic>
        <p:nvPicPr>
          <p:cNvPr id="69" name="Imagem 68" descr="bed-md.pn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6588224" y="4030363"/>
            <a:ext cx="1008112" cy="1198837"/>
          </a:xfrm>
          <a:prstGeom prst="rect">
            <a:avLst/>
          </a:prstGeom>
        </p:spPr>
      </p:pic>
      <p:pic>
        <p:nvPicPr>
          <p:cNvPr id="73" name="Imagem 72" descr="Sessel-coloured-2400px.pn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5292080" y="1700808"/>
            <a:ext cx="936104" cy="936104"/>
          </a:xfrm>
          <a:prstGeom prst="rect">
            <a:avLst/>
          </a:prstGeom>
        </p:spPr>
      </p:pic>
      <p:pic>
        <p:nvPicPr>
          <p:cNvPr id="77" name="Imagem 76" descr="potted-grass-45375.pn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5148064" y="4293096"/>
            <a:ext cx="1170634" cy="720080"/>
          </a:xfrm>
          <a:prstGeom prst="rect">
            <a:avLst/>
          </a:prstGeom>
        </p:spPr>
      </p:pic>
      <p:pic>
        <p:nvPicPr>
          <p:cNvPr id="78" name="Som gravado">
            <a:hlinkClick r:id="" action="ppaction://media"/>
          </p:cNvPr>
          <p:cNvPicPr>
            <a:picLocks noRot="1" noChangeAspect="1"/>
          </p:cNvPicPr>
          <p:nvPr>
            <a:wavAudioFile r:embed="rId1" name="Som gravado"/>
          </p:nvPr>
        </p:nvPicPr>
        <p:blipFill>
          <a:blip r:embed="rId22" cstate="print"/>
          <a:stretch>
            <a:fillRect/>
          </a:stretch>
        </p:blipFill>
        <p:spPr>
          <a:xfrm>
            <a:off x="1539280" y="2132856"/>
            <a:ext cx="872480" cy="766389"/>
          </a:xfrm>
          <a:prstGeom prst="rect">
            <a:avLst/>
          </a:prstGeom>
        </p:spPr>
      </p:pic>
      <p:pic>
        <p:nvPicPr>
          <p:cNvPr id="80" name="chair">
            <a:hlinkClick r:id="" action="ppaction://media"/>
          </p:cNvPr>
          <p:cNvPicPr>
            <a:picLocks noRot="1" noChangeAspect="1"/>
          </p:cNvPicPr>
          <p:nvPr>
            <a:wavAudioFile r:embed="rId2" name="chair"/>
          </p:nvPr>
        </p:nvPicPr>
        <p:blipFill>
          <a:blip r:embed="rId23" cstate="print"/>
          <a:stretch>
            <a:fillRect/>
          </a:stretch>
        </p:blipFill>
        <p:spPr>
          <a:xfrm>
            <a:off x="3995936" y="2852936"/>
            <a:ext cx="864096" cy="1125228"/>
          </a:xfrm>
          <a:prstGeom prst="rect">
            <a:avLst/>
          </a:prstGeom>
        </p:spPr>
      </p:pic>
      <p:pic>
        <p:nvPicPr>
          <p:cNvPr id="81" name="Imagem 80" descr="beds.03.jpg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7812360" y="1691304"/>
            <a:ext cx="1080120" cy="937544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6" dur="3269" fill="hold"/>
                                        <p:tgtEl>
                                          <p:spTgt spid="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audio>
              <p:cMediaNode vol="80000">
                <p:cTn id="9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8"/>
                </p:tgtEl>
              </p:cMediaNode>
            </p:audio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2" dur="1186" fill="hold"/>
                                        <p:tgtEl>
                                          <p:spTgt spid="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0"/>
                </p:tgtEl>
              </p:cMediaNode>
            </p:audio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</p:childTnLst>
        </p:cTn>
      </p:par>
    </p:tnLst>
    <p:bldLst>
      <p:bldP spid="21" grpId="0" animBg="1"/>
      <p:bldP spid="4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rainbow-background-clipar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ângulo arredondado 4"/>
          <p:cNvSpPr/>
          <p:nvPr/>
        </p:nvSpPr>
        <p:spPr>
          <a:xfrm>
            <a:off x="3779912" y="332656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7" name="Rectângulo arredondado 16"/>
          <p:cNvSpPr/>
          <p:nvPr/>
        </p:nvSpPr>
        <p:spPr>
          <a:xfrm>
            <a:off x="251520" y="1556792"/>
            <a:ext cx="3384376" cy="2088232"/>
          </a:xfrm>
          <a:prstGeom prst="roundRect">
            <a:avLst/>
          </a:prstGeom>
          <a:ln w="76200">
            <a:solidFill>
              <a:srgbClr val="FFC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WHAT AM I?</a:t>
            </a:r>
          </a:p>
          <a:p>
            <a:endParaRPr lang="pt-PT" sz="28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algn="ctr"/>
            <a:r>
              <a:rPr lang="pt-PT" sz="2400" b="1" dirty="0" err="1" smtClean="0">
                <a:latin typeface="Candara" pitchFamily="34" charset="0"/>
              </a:rPr>
              <a:t>Listen</a:t>
            </a:r>
            <a:r>
              <a:rPr lang="pt-PT" sz="2400" b="1" dirty="0" smtClean="0">
                <a:latin typeface="Candara" pitchFamily="34" charset="0"/>
              </a:rPr>
              <a:t>                to </a:t>
            </a:r>
            <a:r>
              <a:rPr lang="pt-PT" sz="2400" b="1" dirty="0" err="1" smtClean="0">
                <a:latin typeface="Candara" pitchFamily="34" charset="0"/>
              </a:rPr>
              <a:t>the</a:t>
            </a:r>
            <a:endParaRPr lang="pt-PT" sz="2400" b="1" dirty="0" smtClean="0">
              <a:latin typeface="Candara" pitchFamily="34" charset="0"/>
            </a:endParaRPr>
          </a:p>
          <a:p>
            <a:pPr algn="ctr"/>
            <a:r>
              <a:rPr lang="pt-PT" sz="2400" b="1" dirty="0" err="1" smtClean="0">
                <a:latin typeface="Candara" pitchFamily="34" charset="0"/>
              </a:rPr>
              <a:t>definition</a:t>
            </a:r>
            <a:r>
              <a:rPr lang="pt-PT" sz="2400" b="1" dirty="0" smtClean="0">
                <a:latin typeface="Candara" pitchFamily="34" charset="0"/>
              </a:rPr>
              <a:t> </a:t>
            </a:r>
            <a:r>
              <a:rPr lang="pt-PT" sz="2400" b="1" dirty="0" err="1" smtClean="0">
                <a:latin typeface="Candara" pitchFamily="34" charset="0"/>
              </a:rPr>
              <a:t>and</a:t>
            </a:r>
            <a:r>
              <a:rPr lang="pt-PT" sz="2400" b="1" dirty="0" smtClean="0">
                <a:latin typeface="Candara" pitchFamily="34" charset="0"/>
              </a:rPr>
              <a:t> </a:t>
            </a:r>
            <a:r>
              <a:rPr lang="pt-PT" sz="2400" b="1" dirty="0" err="1" smtClean="0">
                <a:latin typeface="Candara" pitchFamily="34" charset="0"/>
              </a:rPr>
              <a:t>click</a:t>
            </a:r>
            <a:r>
              <a:rPr lang="pt-PT" sz="2400" b="1" dirty="0" smtClean="0">
                <a:latin typeface="Candara" pitchFamily="34" charset="0"/>
              </a:rPr>
              <a:t> </a:t>
            </a:r>
            <a:r>
              <a:rPr lang="pt-PT" sz="2400" b="1" dirty="0" err="1" smtClean="0">
                <a:latin typeface="Candara" pitchFamily="34" charset="0"/>
              </a:rPr>
              <a:t>the</a:t>
            </a:r>
            <a:r>
              <a:rPr lang="pt-PT" sz="2400" b="1" dirty="0" smtClean="0">
                <a:latin typeface="Candara" pitchFamily="34" charset="0"/>
              </a:rPr>
              <a:t> </a:t>
            </a:r>
            <a:r>
              <a:rPr lang="pt-PT" sz="2400" b="1" dirty="0" err="1" smtClean="0">
                <a:latin typeface="Candara" pitchFamily="34" charset="0"/>
              </a:rPr>
              <a:t>right</a:t>
            </a:r>
            <a:r>
              <a:rPr lang="pt-PT" sz="2400" b="1" dirty="0" smtClean="0">
                <a:latin typeface="Candara" pitchFamily="34" charset="0"/>
              </a:rPr>
              <a:t> </a:t>
            </a:r>
            <a:r>
              <a:rPr lang="pt-PT" sz="2400" b="1" dirty="0" err="1" smtClean="0">
                <a:latin typeface="Candara" pitchFamily="34" charset="0"/>
              </a:rPr>
              <a:t>picture</a:t>
            </a:r>
            <a:r>
              <a:rPr lang="pt-PT" sz="2400" b="1" dirty="0" smtClean="0">
                <a:latin typeface="Candara" pitchFamily="34" charset="0"/>
              </a:rPr>
              <a:t>.</a:t>
            </a:r>
            <a:endParaRPr lang="pt-PT" sz="2400" b="1" dirty="0">
              <a:latin typeface="Candara" pitchFamily="34" charset="0"/>
            </a:endParaRPr>
          </a:p>
        </p:txBody>
      </p:sp>
      <p:sp>
        <p:nvSpPr>
          <p:cNvPr id="21" name="Rectângulo arredondado 20"/>
          <p:cNvSpPr/>
          <p:nvPr/>
        </p:nvSpPr>
        <p:spPr>
          <a:xfrm>
            <a:off x="3779912" y="5589240"/>
            <a:ext cx="5184576" cy="864096"/>
          </a:xfrm>
          <a:prstGeom prst="roundRect">
            <a:avLst/>
          </a:prstGeom>
          <a:ln w="76200">
            <a:solidFill>
              <a:srgbClr val="00B0F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6"/>
          </a:lnRef>
          <a:fillRef idx="1003">
            <a:schemeClr val="dk2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4800" dirty="0" smtClean="0">
                <a:solidFill>
                  <a:schemeClr val="bg1"/>
                </a:solidFill>
                <a:latin typeface="Cooper Black" pitchFamily="18" charset="0"/>
              </a:rPr>
              <a:t>WARDROBE</a:t>
            </a:r>
            <a:endParaRPr lang="pt-PT" sz="4000" dirty="0">
              <a:solidFill>
                <a:schemeClr val="bg1"/>
              </a:solidFill>
              <a:latin typeface="Cooper Black" pitchFamily="18" charset="0"/>
            </a:endParaRPr>
          </a:p>
        </p:txBody>
      </p:sp>
      <p:sp>
        <p:nvSpPr>
          <p:cNvPr id="43" name="Rectângulo arredondado 42"/>
          <p:cNvSpPr/>
          <p:nvPr/>
        </p:nvSpPr>
        <p:spPr>
          <a:xfrm>
            <a:off x="5076056" y="332656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4" name="Rectângulo arredondado 43"/>
          <p:cNvSpPr/>
          <p:nvPr/>
        </p:nvSpPr>
        <p:spPr>
          <a:xfrm>
            <a:off x="6372200" y="332656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5" name="Rectângulo arredondado 44"/>
          <p:cNvSpPr/>
          <p:nvPr/>
        </p:nvSpPr>
        <p:spPr>
          <a:xfrm>
            <a:off x="7668344" y="332656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3" name="Rectângulo arredondado 52"/>
          <p:cNvSpPr/>
          <p:nvPr/>
        </p:nvSpPr>
        <p:spPr>
          <a:xfrm>
            <a:off x="3779912" y="1556792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4" name="Rectângulo arredondado 53"/>
          <p:cNvSpPr/>
          <p:nvPr/>
        </p:nvSpPr>
        <p:spPr>
          <a:xfrm>
            <a:off x="5076056" y="1556792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5" name="Rectângulo arredondado 54"/>
          <p:cNvSpPr/>
          <p:nvPr/>
        </p:nvSpPr>
        <p:spPr>
          <a:xfrm>
            <a:off x="6372200" y="1556792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6" name="Rectângulo arredondado 55"/>
          <p:cNvSpPr/>
          <p:nvPr/>
        </p:nvSpPr>
        <p:spPr>
          <a:xfrm>
            <a:off x="7668344" y="1556792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7" name="Rectângulo arredondado 56"/>
          <p:cNvSpPr/>
          <p:nvPr/>
        </p:nvSpPr>
        <p:spPr>
          <a:xfrm>
            <a:off x="3779912" y="2780928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8" name="Rectângulo arredondado 57"/>
          <p:cNvSpPr/>
          <p:nvPr/>
        </p:nvSpPr>
        <p:spPr>
          <a:xfrm>
            <a:off x="5076056" y="2780928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9" name="Rectângulo arredondado 58"/>
          <p:cNvSpPr/>
          <p:nvPr/>
        </p:nvSpPr>
        <p:spPr>
          <a:xfrm>
            <a:off x="6372200" y="2780928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0" name="Rectângulo arredondado 59"/>
          <p:cNvSpPr/>
          <p:nvPr/>
        </p:nvSpPr>
        <p:spPr>
          <a:xfrm>
            <a:off x="7668344" y="2780928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1" name="Rectângulo arredondado 60"/>
          <p:cNvSpPr/>
          <p:nvPr/>
        </p:nvSpPr>
        <p:spPr>
          <a:xfrm>
            <a:off x="3779912" y="4005064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2" name="Rectângulo arredondado 61"/>
          <p:cNvSpPr/>
          <p:nvPr/>
        </p:nvSpPr>
        <p:spPr>
          <a:xfrm>
            <a:off x="5076056" y="4005064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3" name="Rectângulo arredondado 62"/>
          <p:cNvSpPr/>
          <p:nvPr/>
        </p:nvSpPr>
        <p:spPr>
          <a:xfrm>
            <a:off x="6372200" y="4005064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4" name="Rectângulo arredondado 63"/>
          <p:cNvSpPr/>
          <p:nvPr/>
        </p:nvSpPr>
        <p:spPr>
          <a:xfrm>
            <a:off x="7668344" y="4005064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2" name="Arredondar Rectângulo de Canto Diagonal 41"/>
          <p:cNvSpPr/>
          <p:nvPr/>
        </p:nvSpPr>
        <p:spPr>
          <a:xfrm>
            <a:off x="179512" y="4797152"/>
            <a:ext cx="3456384" cy="1584176"/>
          </a:xfrm>
          <a:prstGeom prst="round2DiagRect">
            <a:avLst/>
          </a:prstGeom>
          <a:solidFill>
            <a:srgbClr val="CCECFF"/>
          </a:solidFill>
          <a:ln w="76200">
            <a:solidFill>
              <a:srgbClr val="0000FF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b="1" dirty="0" err="1" smtClean="0">
                <a:solidFill>
                  <a:schemeClr val="tx1"/>
                </a:solidFill>
                <a:latin typeface="Candara" pitchFamily="34" charset="0"/>
              </a:rPr>
              <a:t>I’m</a:t>
            </a:r>
            <a:r>
              <a:rPr lang="pt-PT" sz="2800" b="1" dirty="0" smtClean="0">
                <a:solidFill>
                  <a:schemeClr val="tx1"/>
                </a:solidFill>
                <a:latin typeface="Candara" pitchFamily="34" charset="0"/>
              </a:rPr>
              <a:t> a </a:t>
            </a:r>
            <a:r>
              <a:rPr lang="pt-PT" sz="2800" b="1" dirty="0" err="1" smtClean="0">
                <a:solidFill>
                  <a:schemeClr val="tx1"/>
                </a:solidFill>
                <a:latin typeface="Candara" pitchFamily="34" charset="0"/>
              </a:rPr>
              <a:t>tall</a:t>
            </a:r>
            <a:r>
              <a:rPr lang="pt-PT" sz="28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 smtClean="0">
                <a:solidFill>
                  <a:schemeClr val="tx1"/>
                </a:solidFill>
                <a:latin typeface="Candara" pitchFamily="34" charset="0"/>
              </a:rPr>
              <a:t>cupboard</a:t>
            </a:r>
            <a:r>
              <a:rPr lang="pt-PT" sz="2800" b="1" dirty="0" smtClean="0">
                <a:solidFill>
                  <a:schemeClr val="tx1"/>
                </a:solidFill>
                <a:latin typeface="Candara" pitchFamily="34" charset="0"/>
              </a:rPr>
              <a:t> in </a:t>
            </a:r>
            <a:r>
              <a:rPr lang="pt-PT" sz="2800" b="1" dirty="0" err="1" smtClean="0">
                <a:solidFill>
                  <a:schemeClr val="tx1"/>
                </a:solidFill>
                <a:latin typeface="Candara" pitchFamily="34" charset="0"/>
              </a:rPr>
              <a:t>which</a:t>
            </a:r>
            <a:r>
              <a:rPr lang="pt-PT" sz="28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 smtClean="0">
                <a:solidFill>
                  <a:schemeClr val="tx1"/>
                </a:solidFill>
                <a:latin typeface="Candara" pitchFamily="34" charset="0"/>
              </a:rPr>
              <a:t>you</a:t>
            </a:r>
            <a:r>
              <a:rPr lang="pt-PT" sz="28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 smtClean="0">
                <a:solidFill>
                  <a:schemeClr val="tx1"/>
                </a:solidFill>
                <a:latin typeface="Candara" pitchFamily="34" charset="0"/>
              </a:rPr>
              <a:t>hang</a:t>
            </a:r>
            <a:r>
              <a:rPr lang="pt-PT" sz="28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 smtClean="0">
                <a:solidFill>
                  <a:schemeClr val="tx1"/>
                </a:solidFill>
                <a:latin typeface="Candara" pitchFamily="34" charset="0"/>
              </a:rPr>
              <a:t>your</a:t>
            </a:r>
            <a:r>
              <a:rPr lang="pt-PT" sz="28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 smtClean="0">
                <a:solidFill>
                  <a:schemeClr val="tx1"/>
                </a:solidFill>
                <a:latin typeface="Candara" pitchFamily="34" charset="0"/>
              </a:rPr>
              <a:t>clothes</a:t>
            </a:r>
            <a:r>
              <a:rPr lang="pt-PT" sz="2800" b="1" dirty="0" smtClean="0">
                <a:solidFill>
                  <a:schemeClr val="tx1"/>
                </a:solidFill>
                <a:latin typeface="Candara" pitchFamily="34" charset="0"/>
              </a:rPr>
              <a:t>.</a:t>
            </a:r>
            <a:endParaRPr lang="pt-PT" sz="28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50" name="Rectângulo arredondado 49"/>
          <p:cNvSpPr/>
          <p:nvPr/>
        </p:nvSpPr>
        <p:spPr>
          <a:xfrm>
            <a:off x="179512" y="404664"/>
            <a:ext cx="3456384" cy="864096"/>
          </a:xfrm>
          <a:prstGeom prst="roundRect">
            <a:avLst/>
          </a:prstGeom>
          <a:ln w="76200">
            <a:solidFill>
              <a:srgbClr val="00B0F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6"/>
          </a:lnRef>
          <a:fillRef idx="1003">
            <a:schemeClr val="dk2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dirty="0" smtClean="0">
                <a:solidFill>
                  <a:schemeClr val="bg1"/>
                </a:solidFill>
                <a:latin typeface="Cooper Black" pitchFamily="18" charset="0"/>
              </a:rPr>
              <a:t>In </a:t>
            </a:r>
            <a:r>
              <a:rPr lang="pt-PT" sz="3200" dirty="0" err="1" smtClean="0">
                <a:solidFill>
                  <a:schemeClr val="bg1"/>
                </a:solidFill>
                <a:latin typeface="Cooper Black" pitchFamily="18" charset="0"/>
              </a:rPr>
              <a:t>the</a:t>
            </a:r>
            <a:r>
              <a:rPr lang="pt-PT" sz="3200" dirty="0" smtClean="0">
                <a:solidFill>
                  <a:schemeClr val="bg1"/>
                </a:solidFill>
                <a:latin typeface="Cooper Black" pitchFamily="18" charset="0"/>
              </a:rPr>
              <a:t> </a:t>
            </a:r>
            <a:r>
              <a:rPr lang="pt-PT" sz="3200" dirty="0" err="1" smtClean="0">
                <a:solidFill>
                  <a:schemeClr val="bg1"/>
                </a:solidFill>
                <a:latin typeface="Cooper Black" pitchFamily="18" charset="0"/>
              </a:rPr>
              <a:t>bedroom</a:t>
            </a:r>
            <a:endParaRPr lang="pt-PT" sz="3200" dirty="0">
              <a:solidFill>
                <a:schemeClr val="bg1"/>
              </a:solidFill>
              <a:latin typeface="Cooper Black" pitchFamily="18" charset="0"/>
            </a:endParaRPr>
          </a:p>
        </p:txBody>
      </p:sp>
      <p:pic>
        <p:nvPicPr>
          <p:cNvPr id="66" name="Imagem 65" descr="bed-clipart-bed-m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4048" y="2924945"/>
            <a:ext cx="1376623" cy="936104"/>
          </a:xfrm>
          <a:prstGeom prst="rect">
            <a:avLst/>
          </a:prstGeom>
        </p:spPr>
      </p:pic>
      <p:pic>
        <p:nvPicPr>
          <p:cNvPr id="68" name="Imagem 67" descr="table-lamp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88224" y="437395"/>
            <a:ext cx="864096" cy="1047389"/>
          </a:xfrm>
          <a:prstGeom prst="rect">
            <a:avLst/>
          </a:prstGeom>
        </p:spPr>
      </p:pic>
      <p:sp>
        <p:nvSpPr>
          <p:cNvPr id="49" name="Rectângulo arredondado 48"/>
          <p:cNvSpPr/>
          <p:nvPr/>
        </p:nvSpPr>
        <p:spPr>
          <a:xfrm>
            <a:off x="323528" y="4077072"/>
            <a:ext cx="2880320" cy="432048"/>
          </a:xfrm>
          <a:prstGeom prst="roundRect">
            <a:avLst/>
          </a:prstGeom>
          <a:solidFill>
            <a:srgbClr val="FFC000"/>
          </a:solidFill>
          <a:ln w="76200">
            <a:solidFill>
              <a:srgbClr val="66CCFF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PT" sz="2000" b="1" dirty="0" err="1">
                <a:solidFill>
                  <a:schemeClr val="tx1"/>
                </a:solidFill>
                <a:latin typeface="Corbel" pitchFamily="34" charset="0"/>
              </a:rPr>
              <a:t>Check</a:t>
            </a:r>
            <a:r>
              <a:rPr lang="pt-PT" sz="2000" b="1" dirty="0">
                <a:solidFill>
                  <a:schemeClr val="tx1"/>
                </a:solidFill>
                <a:latin typeface="Corbel" pitchFamily="34" charset="0"/>
              </a:rPr>
              <a:t> </a:t>
            </a:r>
            <a:r>
              <a:rPr lang="pt-PT" sz="2000" b="1" dirty="0" err="1">
                <a:solidFill>
                  <a:schemeClr val="tx1"/>
                </a:solidFill>
                <a:latin typeface="Corbel" pitchFamily="34" charset="0"/>
              </a:rPr>
              <a:t>the</a:t>
            </a:r>
            <a:r>
              <a:rPr lang="pt-PT" sz="2000" b="1" dirty="0">
                <a:solidFill>
                  <a:schemeClr val="tx1"/>
                </a:solidFill>
                <a:latin typeface="Corbel" pitchFamily="34" charset="0"/>
              </a:rPr>
              <a:t> </a:t>
            </a:r>
            <a:r>
              <a:rPr lang="pt-PT" sz="2000" b="1" dirty="0" err="1" smtClean="0">
                <a:solidFill>
                  <a:schemeClr val="tx1"/>
                </a:solidFill>
                <a:latin typeface="Corbel" pitchFamily="34" charset="0"/>
              </a:rPr>
              <a:t>definition</a:t>
            </a:r>
            <a:r>
              <a:rPr lang="pt-PT" sz="2000" b="1" dirty="0" smtClean="0">
                <a:solidFill>
                  <a:schemeClr val="tx1"/>
                </a:solidFill>
                <a:latin typeface="Corbel" pitchFamily="34" charset="0"/>
              </a:rPr>
              <a:t>.</a:t>
            </a:r>
            <a:endParaRPr lang="pt-PT" sz="1600" b="1" dirty="0">
              <a:solidFill>
                <a:schemeClr val="tx1"/>
              </a:solidFill>
              <a:latin typeface="Corbel" pitchFamily="34" charset="0"/>
            </a:endParaRPr>
          </a:p>
        </p:txBody>
      </p:sp>
      <p:pic>
        <p:nvPicPr>
          <p:cNvPr id="46" name="Imagem 45" descr="bank-check-icons-free-in-sleek-xp-basic-20330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99792" y="3718513"/>
            <a:ext cx="1008112" cy="1006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Imagem 47" descr="book_shelf_1_T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524328" y="2996952"/>
            <a:ext cx="1554172" cy="703776"/>
          </a:xfrm>
          <a:prstGeom prst="rect">
            <a:avLst/>
          </a:prstGeom>
        </p:spPr>
      </p:pic>
      <p:pic>
        <p:nvPicPr>
          <p:cNvPr id="47" name="Imagem 46" descr="vector___table_by_misteraibo-d4iw00f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995936" y="1772816"/>
            <a:ext cx="955356" cy="911068"/>
          </a:xfrm>
          <a:prstGeom prst="rect">
            <a:avLst/>
          </a:prstGeom>
        </p:spPr>
      </p:pic>
      <p:pic>
        <p:nvPicPr>
          <p:cNvPr id="52" name="Imagem 51" descr="bookshelf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067944" y="4116022"/>
            <a:ext cx="720080" cy="1041170"/>
          </a:xfrm>
          <a:prstGeom prst="rect">
            <a:avLst/>
          </a:prstGeom>
        </p:spPr>
      </p:pic>
      <p:pic>
        <p:nvPicPr>
          <p:cNvPr id="70" name="Imagem 69" descr="IKEA_VASTER_CeilingLamp-BLUE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812360" y="476671"/>
            <a:ext cx="1008112" cy="981229"/>
          </a:xfrm>
          <a:prstGeom prst="rect">
            <a:avLst/>
          </a:prstGeom>
        </p:spPr>
      </p:pic>
      <p:pic>
        <p:nvPicPr>
          <p:cNvPr id="65" name="Imagem 64" descr="1197119031978529325jzedlitz_Old_Chest.svg.hi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588224" y="2924623"/>
            <a:ext cx="864096" cy="1008433"/>
          </a:xfrm>
          <a:prstGeom prst="rect">
            <a:avLst/>
          </a:prstGeom>
        </p:spPr>
      </p:pic>
      <p:pic>
        <p:nvPicPr>
          <p:cNvPr id="71" name="Imagem 70" descr="Clipart-bunk-bed-clipartbold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851920" y="469561"/>
            <a:ext cx="1189134" cy="1015223"/>
          </a:xfrm>
          <a:prstGeom prst="rect">
            <a:avLst/>
          </a:prstGeom>
        </p:spPr>
      </p:pic>
      <p:pic>
        <p:nvPicPr>
          <p:cNvPr id="67" name="Imagem 66" descr="animated_gif_christmas_182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740352" y="4149080"/>
            <a:ext cx="1152128" cy="997907"/>
          </a:xfrm>
          <a:prstGeom prst="rect">
            <a:avLst/>
          </a:prstGeom>
        </p:spPr>
      </p:pic>
      <p:pic>
        <p:nvPicPr>
          <p:cNvPr id="72" name="Imagem 71" descr="sofa-hi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6444208" y="1556792"/>
            <a:ext cx="1008112" cy="1266048"/>
          </a:xfrm>
          <a:prstGeom prst="rect">
            <a:avLst/>
          </a:prstGeom>
        </p:spPr>
      </p:pic>
      <p:pic>
        <p:nvPicPr>
          <p:cNvPr id="69" name="Imagem 68" descr="bed-md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6588224" y="4030363"/>
            <a:ext cx="1008112" cy="1198837"/>
          </a:xfrm>
          <a:prstGeom prst="rect">
            <a:avLst/>
          </a:prstGeom>
        </p:spPr>
      </p:pic>
      <p:pic>
        <p:nvPicPr>
          <p:cNvPr id="73" name="Imagem 72" descr="Sessel-coloured-2400px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5292080" y="1700808"/>
            <a:ext cx="936104" cy="936104"/>
          </a:xfrm>
          <a:prstGeom prst="rect">
            <a:avLst/>
          </a:prstGeom>
        </p:spPr>
      </p:pic>
      <p:pic>
        <p:nvPicPr>
          <p:cNvPr id="77" name="Imagem 76" descr="potted-grass-45375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5148064" y="4293096"/>
            <a:ext cx="1170634" cy="720080"/>
          </a:xfrm>
          <a:prstGeom prst="rect">
            <a:avLst/>
          </a:prstGeom>
        </p:spPr>
      </p:pic>
      <p:pic>
        <p:nvPicPr>
          <p:cNvPr id="76" name="Imagem 75" descr="clipart_objects_240.gif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3995936" y="2852936"/>
            <a:ext cx="864096" cy="1125224"/>
          </a:xfrm>
          <a:prstGeom prst="rect">
            <a:avLst/>
          </a:prstGeom>
        </p:spPr>
      </p:pic>
      <p:pic>
        <p:nvPicPr>
          <p:cNvPr id="79" name="Som gravado">
            <a:hlinkClick r:id="" action="ppaction://media"/>
          </p:cNvPr>
          <p:cNvPicPr>
            <a:picLocks noRot="1" noChangeAspect="1"/>
          </p:cNvPicPr>
          <p:nvPr>
            <a:wavAudioFile r:embed="rId1" name="Som gravado"/>
          </p:nvPr>
        </p:nvPicPr>
        <p:blipFill>
          <a:blip r:embed="rId20" cstate="print"/>
          <a:stretch>
            <a:fillRect/>
          </a:stretch>
        </p:blipFill>
        <p:spPr>
          <a:xfrm>
            <a:off x="1539280" y="2132856"/>
            <a:ext cx="872480" cy="766389"/>
          </a:xfrm>
          <a:prstGeom prst="rect">
            <a:avLst/>
          </a:prstGeom>
        </p:spPr>
      </p:pic>
      <p:pic>
        <p:nvPicPr>
          <p:cNvPr id="81" name="wardrobe">
            <a:hlinkClick r:id="" action="ppaction://media"/>
          </p:cNvPr>
          <p:cNvPicPr>
            <a:picLocks noRot="1" noChangeAspect="1"/>
          </p:cNvPicPr>
          <p:nvPr>
            <a:wavAudioFile r:embed="rId2" name="wardrobe"/>
          </p:nvPr>
        </p:nvPicPr>
        <p:blipFill>
          <a:blip r:embed="rId21" cstate="print"/>
          <a:stretch>
            <a:fillRect/>
          </a:stretch>
        </p:blipFill>
        <p:spPr>
          <a:xfrm>
            <a:off x="5364088" y="476672"/>
            <a:ext cx="761028" cy="1026786"/>
          </a:xfrm>
          <a:prstGeom prst="rect">
            <a:avLst/>
          </a:prstGeom>
        </p:spPr>
      </p:pic>
      <p:pic>
        <p:nvPicPr>
          <p:cNvPr id="51" name="Imagem 50" descr="105810-3d-glossy-orange-orb-icon-media-a-media22-arrow-forward1.png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7884368" y="5445224"/>
            <a:ext cx="1229996" cy="1196752"/>
          </a:xfrm>
          <a:prstGeom prst="rect">
            <a:avLst/>
          </a:prstGeom>
        </p:spPr>
      </p:pic>
      <p:pic>
        <p:nvPicPr>
          <p:cNvPr id="82" name="Imagem 81" descr="beds.03.jpg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7812360" y="1691304"/>
            <a:ext cx="1080120" cy="937544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6" dur="3320" fill="hold"/>
                                        <p:tgtEl>
                                          <p:spTgt spid="7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audio>
              <p:cMediaNode vol="80000">
                <p:cTn id="9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9"/>
                </p:tgtEl>
              </p:cMediaNode>
            </p:audio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2" dur="1064" fill="hold"/>
                                        <p:tgtEl>
                                          <p:spTgt spid="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64"/>
                            </p:stCondLst>
                            <p:childTnLst>
                              <p:par>
                                <p:cTn id="10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audio>
              <p:cMediaNode vol="80000">
                <p:cTn id="1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1"/>
                </p:tgtEl>
              </p:cMediaNode>
            </p:audio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</p:childTnLst>
        </p:cTn>
      </p:par>
    </p:tnLst>
    <p:bldLst>
      <p:bldP spid="21" grpId="0" animBg="1"/>
      <p:bldP spid="4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rainbow-background-clipar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ângulo arredondado 4"/>
          <p:cNvSpPr/>
          <p:nvPr/>
        </p:nvSpPr>
        <p:spPr>
          <a:xfrm>
            <a:off x="3779912" y="332656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7" name="Rectângulo arredondado 16"/>
          <p:cNvSpPr/>
          <p:nvPr/>
        </p:nvSpPr>
        <p:spPr>
          <a:xfrm>
            <a:off x="251520" y="1556792"/>
            <a:ext cx="3384376" cy="2088232"/>
          </a:xfrm>
          <a:prstGeom prst="roundRect">
            <a:avLst/>
          </a:prstGeom>
          <a:ln w="76200">
            <a:solidFill>
              <a:srgbClr val="FFC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WHAT AM I?</a:t>
            </a:r>
          </a:p>
          <a:p>
            <a:endParaRPr lang="pt-PT" sz="28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algn="ctr"/>
            <a:r>
              <a:rPr lang="pt-PT" sz="2400" b="1" dirty="0" err="1" smtClean="0">
                <a:latin typeface="Candara" pitchFamily="34" charset="0"/>
              </a:rPr>
              <a:t>Listen</a:t>
            </a:r>
            <a:r>
              <a:rPr lang="pt-PT" sz="2400" b="1" dirty="0" smtClean="0">
                <a:latin typeface="Candara" pitchFamily="34" charset="0"/>
              </a:rPr>
              <a:t>                to </a:t>
            </a:r>
            <a:r>
              <a:rPr lang="pt-PT" sz="2400" b="1" dirty="0" err="1" smtClean="0">
                <a:latin typeface="Candara" pitchFamily="34" charset="0"/>
              </a:rPr>
              <a:t>the</a:t>
            </a:r>
            <a:endParaRPr lang="pt-PT" sz="2400" b="1" dirty="0" smtClean="0">
              <a:latin typeface="Candara" pitchFamily="34" charset="0"/>
            </a:endParaRPr>
          </a:p>
          <a:p>
            <a:pPr algn="ctr"/>
            <a:r>
              <a:rPr lang="pt-PT" sz="2400" b="1" dirty="0" err="1" smtClean="0">
                <a:latin typeface="Candara" pitchFamily="34" charset="0"/>
              </a:rPr>
              <a:t>definition</a:t>
            </a:r>
            <a:r>
              <a:rPr lang="pt-PT" sz="2400" b="1" dirty="0" smtClean="0">
                <a:latin typeface="Candara" pitchFamily="34" charset="0"/>
              </a:rPr>
              <a:t> </a:t>
            </a:r>
            <a:r>
              <a:rPr lang="pt-PT" sz="2400" b="1" dirty="0" err="1" smtClean="0">
                <a:latin typeface="Candara" pitchFamily="34" charset="0"/>
              </a:rPr>
              <a:t>and</a:t>
            </a:r>
            <a:r>
              <a:rPr lang="pt-PT" sz="2400" b="1" dirty="0" smtClean="0">
                <a:latin typeface="Candara" pitchFamily="34" charset="0"/>
              </a:rPr>
              <a:t> </a:t>
            </a:r>
            <a:r>
              <a:rPr lang="pt-PT" sz="2400" b="1" dirty="0" err="1" smtClean="0">
                <a:latin typeface="Candara" pitchFamily="34" charset="0"/>
              </a:rPr>
              <a:t>click</a:t>
            </a:r>
            <a:r>
              <a:rPr lang="pt-PT" sz="2400" b="1" dirty="0" smtClean="0">
                <a:latin typeface="Candara" pitchFamily="34" charset="0"/>
              </a:rPr>
              <a:t> </a:t>
            </a:r>
            <a:r>
              <a:rPr lang="pt-PT" sz="2400" b="1" dirty="0" err="1" smtClean="0">
                <a:latin typeface="Candara" pitchFamily="34" charset="0"/>
              </a:rPr>
              <a:t>the</a:t>
            </a:r>
            <a:r>
              <a:rPr lang="pt-PT" sz="2400" b="1" dirty="0" smtClean="0">
                <a:latin typeface="Candara" pitchFamily="34" charset="0"/>
              </a:rPr>
              <a:t> </a:t>
            </a:r>
            <a:r>
              <a:rPr lang="pt-PT" sz="2400" b="1" dirty="0" err="1" smtClean="0">
                <a:latin typeface="Candara" pitchFamily="34" charset="0"/>
              </a:rPr>
              <a:t>right</a:t>
            </a:r>
            <a:r>
              <a:rPr lang="pt-PT" sz="2400" b="1" dirty="0" smtClean="0">
                <a:latin typeface="Candara" pitchFamily="34" charset="0"/>
              </a:rPr>
              <a:t> </a:t>
            </a:r>
            <a:r>
              <a:rPr lang="pt-PT" sz="2400" b="1" dirty="0" err="1" smtClean="0">
                <a:latin typeface="Candara" pitchFamily="34" charset="0"/>
              </a:rPr>
              <a:t>picture</a:t>
            </a:r>
            <a:r>
              <a:rPr lang="pt-PT" sz="2400" b="1" dirty="0" smtClean="0">
                <a:latin typeface="Candara" pitchFamily="34" charset="0"/>
              </a:rPr>
              <a:t>.</a:t>
            </a:r>
            <a:endParaRPr lang="pt-PT" sz="2400" b="1" dirty="0">
              <a:latin typeface="Candara" pitchFamily="34" charset="0"/>
            </a:endParaRPr>
          </a:p>
        </p:txBody>
      </p:sp>
      <p:sp>
        <p:nvSpPr>
          <p:cNvPr id="21" name="Rectângulo arredondado 20"/>
          <p:cNvSpPr/>
          <p:nvPr/>
        </p:nvSpPr>
        <p:spPr>
          <a:xfrm>
            <a:off x="3779912" y="5589240"/>
            <a:ext cx="5184576" cy="864096"/>
          </a:xfrm>
          <a:prstGeom prst="roundRect">
            <a:avLst/>
          </a:prstGeom>
          <a:ln w="76200">
            <a:solidFill>
              <a:srgbClr val="00B0F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6"/>
          </a:lnRef>
          <a:fillRef idx="1003">
            <a:schemeClr val="dk2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4400" dirty="0" smtClean="0">
                <a:solidFill>
                  <a:schemeClr val="bg1"/>
                </a:solidFill>
                <a:latin typeface="Cooper Black" pitchFamily="18" charset="0"/>
              </a:rPr>
              <a:t>DOUBLE BED</a:t>
            </a:r>
            <a:endParaRPr lang="pt-PT" sz="4400" dirty="0">
              <a:solidFill>
                <a:schemeClr val="bg1"/>
              </a:solidFill>
              <a:latin typeface="Cooper Black" pitchFamily="18" charset="0"/>
            </a:endParaRPr>
          </a:p>
        </p:txBody>
      </p:sp>
      <p:sp>
        <p:nvSpPr>
          <p:cNvPr id="43" name="Rectângulo arredondado 42"/>
          <p:cNvSpPr/>
          <p:nvPr/>
        </p:nvSpPr>
        <p:spPr>
          <a:xfrm>
            <a:off x="5076056" y="332656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4" name="Rectângulo arredondado 43"/>
          <p:cNvSpPr/>
          <p:nvPr/>
        </p:nvSpPr>
        <p:spPr>
          <a:xfrm>
            <a:off x="6372200" y="332656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5" name="Rectângulo arredondado 44"/>
          <p:cNvSpPr/>
          <p:nvPr/>
        </p:nvSpPr>
        <p:spPr>
          <a:xfrm>
            <a:off x="7668344" y="332656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3" name="Rectângulo arredondado 52"/>
          <p:cNvSpPr/>
          <p:nvPr/>
        </p:nvSpPr>
        <p:spPr>
          <a:xfrm>
            <a:off x="3779912" y="1556792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4" name="Rectângulo arredondado 53"/>
          <p:cNvSpPr/>
          <p:nvPr/>
        </p:nvSpPr>
        <p:spPr>
          <a:xfrm>
            <a:off x="5076056" y="1556792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5" name="Rectângulo arredondado 54"/>
          <p:cNvSpPr/>
          <p:nvPr/>
        </p:nvSpPr>
        <p:spPr>
          <a:xfrm>
            <a:off x="6372200" y="1556792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6" name="Rectângulo arredondado 55"/>
          <p:cNvSpPr/>
          <p:nvPr/>
        </p:nvSpPr>
        <p:spPr>
          <a:xfrm>
            <a:off x="7668344" y="1556792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7" name="Rectângulo arredondado 56"/>
          <p:cNvSpPr/>
          <p:nvPr/>
        </p:nvSpPr>
        <p:spPr>
          <a:xfrm>
            <a:off x="3779912" y="2780928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8" name="Rectângulo arredondado 57"/>
          <p:cNvSpPr/>
          <p:nvPr/>
        </p:nvSpPr>
        <p:spPr>
          <a:xfrm>
            <a:off x="5076056" y="2780928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9" name="Rectângulo arredondado 58"/>
          <p:cNvSpPr/>
          <p:nvPr/>
        </p:nvSpPr>
        <p:spPr>
          <a:xfrm>
            <a:off x="6372200" y="2780928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0" name="Rectângulo arredondado 59"/>
          <p:cNvSpPr/>
          <p:nvPr/>
        </p:nvSpPr>
        <p:spPr>
          <a:xfrm>
            <a:off x="7668344" y="2780928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1" name="Rectângulo arredondado 60"/>
          <p:cNvSpPr/>
          <p:nvPr/>
        </p:nvSpPr>
        <p:spPr>
          <a:xfrm>
            <a:off x="3779912" y="4005064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2" name="Rectângulo arredondado 61"/>
          <p:cNvSpPr/>
          <p:nvPr/>
        </p:nvSpPr>
        <p:spPr>
          <a:xfrm>
            <a:off x="5076056" y="4005064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3" name="Rectângulo arredondado 62"/>
          <p:cNvSpPr/>
          <p:nvPr/>
        </p:nvSpPr>
        <p:spPr>
          <a:xfrm>
            <a:off x="6372200" y="4005064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4" name="Rectângulo arredondado 63"/>
          <p:cNvSpPr/>
          <p:nvPr/>
        </p:nvSpPr>
        <p:spPr>
          <a:xfrm>
            <a:off x="7668344" y="4005064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37" name="Imagem 36" descr="Clipart-bunk-bed-clipartbol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51920" y="469561"/>
            <a:ext cx="1189134" cy="1015223"/>
          </a:xfrm>
          <a:prstGeom prst="rect">
            <a:avLst/>
          </a:prstGeom>
        </p:spPr>
      </p:pic>
      <p:pic>
        <p:nvPicPr>
          <p:cNvPr id="26" name="Imagem 25" descr="cupboard-clipart-12657853231095347206dresser-hi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64088" y="404664"/>
            <a:ext cx="792088" cy="1068690"/>
          </a:xfrm>
          <a:prstGeom prst="rect">
            <a:avLst/>
          </a:prstGeom>
        </p:spPr>
      </p:pic>
      <p:pic>
        <p:nvPicPr>
          <p:cNvPr id="35" name="Imagem 34" descr="table-lamp6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588224" y="437395"/>
            <a:ext cx="864096" cy="1047389"/>
          </a:xfrm>
          <a:prstGeom prst="rect">
            <a:avLst/>
          </a:prstGeom>
        </p:spPr>
      </p:pic>
      <p:pic>
        <p:nvPicPr>
          <p:cNvPr id="34" name="Imagem 33" descr="IKEA_VASTER_CeilingLamp-BLUE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812360" y="476671"/>
            <a:ext cx="1008111" cy="981229"/>
          </a:xfrm>
          <a:prstGeom prst="rect">
            <a:avLst/>
          </a:prstGeom>
        </p:spPr>
      </p:pic>
      <p:pic>
        <p:nvPicPr>
          <p:cNvPr id="39" name="Imagem 38" descr="beds.03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812360" y="1691304"/>
            <a:ext cx="1080120" cy="937544"/>
          </a:xfrm>
          <a:prstGeom prst="rect">
            <a:avLst/>
          </a:prstGeom>
        </p:spPr>
      </p:pic>
      <p:pic>
        <p:nvPicPr>
          <p:cNvPr id="25" name="Imagem 24" descr="sofa-hi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444208" y="1556792"/>
            <a:ext cx="1008112" cy="1266048"/>
          </a:xfrm>
          <a:prstGeom prst="rect">
            <a:avLst/>
          </a:prstGeom>
        </p:spPr>
      </p:pic>
      <p:pic>
        <p:nvPicPr>
          <p:cNvPr id="28" name="Imagem 27" descr="animated_gif_christmas_182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740352" y="4149080"/>
            <a:ext cx="1152128" cy="997907"/>
          </a:xfrm>
          <a:prstGeom prst="rect">
            <a:avLst/>
          </a:prstGeom>
        </p:spPr>
      </p:pic>
      <p:pic>
        <p:nvPicPr>
          <p:cNvPr id="36" name="Imagem 35" descr="potted-grass-45375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148064" y="4293096"/>
            <a:ext cx="1170634" cy="720080"/>
          </a:xfrm>
          <a:prstGeom prst="rect">
            <a:avLst/>
          </a:prstGeom>
        </p:spPr>
      </p:pic>
      <p:pic>
        <p:nvPicPr>
          <p:cNvPr id="30" name="Imagem 29" descr="book_shelf_1_T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524328" y="2996952"/>
            <a:ext cx="1554172" cy="703776"/>
          </a:xfrm>
          <a:prstGeom prst="rect">
            <a:avLst/>
          </a:prstGeom>
        </p:spPr>
      </p:pic>
      <p:pic>
        <p:nvPicPr>
          <p:cNvPr id="29" name="Imagem 28" descr="bookshelf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4067944" y="4116022"/>
            <a:ext cx="720080" cy="1041170"/>
          </a:xfrm>
          <a:prstGeom prst="rect">
            <a:avLst/>
          </a:prstGeom>
        </p:spPr>
      </p:pic>
      <p:pic>
        <p:nvPicPr>
          <p:cNvPr id="27" name="Imagem 26" descr="bed-md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6588224" y="4030363"/>
            <a:ext cx="1008112" cy="1198837"/>
          </a:xfrm>
          <a:prstGeom prst="rect">
            <a:avLst/>
          </a:prstGeom>
        </p:spPr>
      </p:pic>
      <p:pic>
        <p:nvPicPr>
          <p:cNvPr id="23" name="Imagem 22" descr="clipart_objects_240.gif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3995936" y="2852936"/>
            <a:ext cx="864096" cy="1125224"/>
          </a:xfrm>
          <a:prstGeom prst="rect">
            <a:avLst/>
          </a:prstGeom>
        </p:spPr>
      </p:pic>
      <p:pic>
        <p:nvPicPr>
          <p:cNvPr id="24" name="Imagem 23" descr="vector___table_by_misteraibo-d4iw00f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3995936" y="1772816"/>
            <a:ext cx="955356" cy="911068"/>
          </a:xfrm>
          <a:prstGeom prst="rect">
            <a:avLst/>
          </a:prstGeom>
        </p:spPr>
      </p:pic>
      <p:pic>
        <p:nvPicPr>
          <p:cNvPr id="65" name="Imagem 64" descr="1197119031978529325jzedlitz_Old_Chest.svg.hi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6588224" y="2924623"/>
            <a:ext cx="864096" cy="1008433"/>
          </a:xfrm>
          <a:prstGeom prst="rect">
            <a:avLst/>
          </a:prstGeom>
        </p:spPr>
      </p:pic>
      <p:pic>
        <p:nvPicPr>
          <p:cNvPr id="22" name="Imagem 21" descr="Sessel-coloured-2400px.pn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5292080" y="1700808"/>
            <a:ext cx="936104" cy="936104"/>
          </a:xfrm>
          <a:prstGeom prst="rect">
            <a:avLst/>
          </a:prstGeom>
        </p:spPr>
      </p:pic>
      <p:sp>
        <p:nvSpPr>
          <p:cNvPr id="42" name="Arredondar Rectângulo de Canto Diagonal 41"/>
          <p:cNvSpPr/>
          <p:nvPr/>
        </p:nvSpPr>
        <p:spPr>
          <a:xfrm>
            <a:off x="179512" y="4797152"/>
            <a:ext cx="3456384" cy="1584176"/>
          </a:xfrm>
          <a:prstGeom prst="round2DiagRect">
            <a:avLst/>
          </a:prstGeom>
          <a:solidFill>
            <a:srgbClr val="CCECFF"/>
          </a:solidFill>
          <a:ln w="76200">
            <a:solidFill>
              <a:srgbClr val="0000FF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b="1" dirty="0" err="1" smtClean="0">
                <a:solidFill>
                  <a:schemeClr val="tx1"/>
                </a:solidFill>
                <a:latin typeface="Candara" pitchFamily="34" charset="0"/>
              </a:rPr>
              <a:t>Two</a:t>
            </a:r>
            <a:r>
              <a:rPr lang="pt-PT" sz="32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3200" b="1" dirty="0" err="1" smtClean="0">
                <a:solidFill>
                  <a:schemeClr val="tx1"/>
                </a:solidFill>
                <a:latin typeface="Candara" pitchFamily="34" charset="0"/>
              </a:rPr>
              <a:t>people</a:t>
            </a:r>
            <a:r>
              <a:rPr lang="pt-PT" sz="3200" b="1" dirty="0" smtClean="0">
                <a:solidFill>
                  <a:schemeClr val="tx1"/>
                </a:solidFill>
                <a:latin typeface="Candara" pitchFamily="34" charset="0"/>
              </a:rPr>
              <a:t> can </a:t>
            </a:r>
            <a:r>
              <a:rPr lang="pt-PT" sz="3200" b="1" dirty="0" err="1" smtClean="0">
                <a:solidFill>
                  <a:schemeClr val="tx1"/>
                </a:solidFill>
                <a:latin typeface="Candara" pitchFamily="34" charset="0"/>
              </a:rPr>
              <a:t>sleep</a:t>
            </a:r>
            <a:r>
              <a:rPr lang="pt-PT" sz="3200" b="1" dirty="0" smtClean="0">
                <a:solidFill>
                  <a:schemeClr val="tx1"/>
                </a:solidFill>
                <a:latin typeface="Candara" pitchFamily="34" charset="0"/>
              </a:rPr>
              <a:t> in </a:t>
            </a:r>
            <a:r>
              <a:rPr lang="pt-PT" sz="3200" b="1" dirty="0" err="1" smtClean="0">
                <a:solidFill>
                  <a:schemeClr val="tx1"/>
                </a:solidFill>
                <a:latin typeface="Candara" pitchFamily="34" charset="0"/>
              </a:rPr>
              <a:t>it</a:t>
            </a:r>
            <a:r>
              <a:rPr lang="pt-PT" sz="32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3200" b="1" dirty="0" err="1" smtClean="0">
                <a:solidFill>
                  <a:schemeClr val="tx1"/>
                </a:solidFill>
                <a:latin typeface="Candara" pitchFamily="34" charset="0"/>
              </a:rPr>
              <a:t>next</a:t>
            </a:r>
            <a:r>
              <a:rPr lang="pt-PT" sz="3200" b="1" dirty="0" smtClean="0">
                <a:solidFill>
                  <a:schemeClr val="tx1"/>
                </a:solidFill>
                <a:latin typeface="Candara" pitchFamily="34" charset="0"/>
              </a:rPr>
              <a:t> to </a:t>
            </a:r>
            <a:r>
              <a:rPr lang="pt-PT" sz="3200" b="1" dirty="0" err="1" smtClean="0">
                <a:solidFill>
                  <a:schemeClr val="tx1"/>
                </a:solidFill>
                <a:latin typeface="Candara" pitchFamily="34" charset="0"/>
              </a:rPr>
              <a:t>each</a:t>
            </a:r>
            <a:r>
              <a:rPr lang="pt-PT" sz="32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3200" b="1" dirty="0" err="1" smtClean="0">
                <a:solidFill>
                  <a:schemeClr val="tx1"/>
                </a:solidFill>
                <a:latin typeface="Candara" pitchFamily="34" charset="0"/>
              </a:rPr>
              <a:t>other</a:t>
            </a:r>
            <a:r>
              <a:rPr lang="pt-PT" sz="3200" b="1" dirty="0" smtClean="0">
                <a:solidFill>
                  <a:schemeClr val="tx1"/>
                </a:solidFill>
                <a:latin typeface="Candara" pitchFamily="34" charset="0"/>
              </a:rPr>
              <a:t>. </a:t>
            </a:r>
            <a:endParaRPr lang="pt-PT" sz="32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pic>
        <p:nvPicPr>
          <p:cNvPr id="47" name="Som gravado">
            <a:hlinkClick r:id="" action="ppaction://media"/>
          </p:cNvPr>
          <p:cNvPicPr>
            <a:picLocks noRot="1" noChangeAspect="1"/>
          </p:cNvPicPr>
          <p:nvPr>
            <a:wavAudioFile r:embed="rId1" name="Som gravado"/>
          </p:nvPr>
        </p:nvPicPr>
        <p:blipFill>
          <a:blip r:embed="rId20" cstate="print"/>
          <a:stretch>
            <a:fillRect/>
          </a:stretch>
        </p:blipFill>
        <p:spPr>
          <a:xfrm>
            <a:off x="1547664" y="2132856"/>
            <a:ext cx="864096" cy="761147"/>
          </a:xfrm>
          <a:prstGeom prst="rect">
            <a:avLst/>
          </a:prstGeom>
        </p:spPr>
      </p:pic>
      <p:sp>
        <p:nvSpPr>
          <p:cNvPr id="48" name="Rectângulo arredondado 47"/>
          <p:cNvSpPr/>
          <p:nvPr/>
        </p:nvSpPr>
        <p:spPr>
          <a:xfrm>
            <a:off x="323528" y="4077072"/>
            <a:ext cx="2880320" cy="432048"/>
          </a:xfrm>
          <a:prstGeom prst="roundRect">
            <a:avLst/>
          </a:prstGeom>
          <a:solidFill>
            <a:srgbClr val="FFC000"/>
          </a:solidFill>
          <a:ln w="76200">
            <a:solidFill>
              <a:srgbClr val="66CCFF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PT" sz="2000" b="1" dirty="0" err="1">
                <a:solidFill>
                  <a:schemeClr val="tx1"/>
                </a:solidFill>
                <a:latin typeface="Corbel" pitchFamily="34" charset="0"/>
              </a:rPr>
              <a:t>Check</a:t>
            </a:r>
            <a:r>
              <a:rPr lang="pt-PT" sz="2000" b="1" dirty="0">
                <a:solidFill>
                  <a:schemeClr val="tx1"/>
                </a:solidFill>
                <a:latin typeface="Corbel" pitchFamily="34" charset="0"/>
              </a:rPr>
              <a:t> </a:t>
            </a:r>
            <a:r>
              <a:rPr lang="pt-PT" sz="2000" b="1" dirty="0" err="1">
                <a:solidFill>
                  <a:schemeClr val="tx1"/>
                </a:solidFill>
                <a:latin typeface="Corbel" pitchFamily="34" charset="0"/>
              </a:rPr>
              <a:t>the</a:t>
            </a:r>
            <a:r>
              <a:rPr lang="pt-PT" sz="2000" b="1" dirty="0">
                <a:solidFill>
                  <a:schemeClr val="tx1"/>
                </a:solidFill>
                <a:latin typeface="Corbel" pitchFamily="34" charset="0"/>
              </a:rPr>
              <a:t> </a:t>
            </a:r>
            <a:r>
              <a:rPr lang="pt-PT" sz="2000" b="1" dirty="0" err="1" smtClean="0">
                <a:solidFill>
                  <a:schemeClr val="tx1"/>
                </a:solidFill>
                <a:latin typeface="Corbel" pitchFamily="34" charset="0"/>
              </a:rPr>
              <a:t>definition</a:t>
            </a:r>
            <a:r>
              <a:rPr lang="pt-PT" sz="2000" b="1" dirty="0" smtClean="0">
                <a:solidFill>
                  <a:schemeClr val="tx1"/>
                </a:solidFill>
                <a:latin typeface="Corbel" pitchFamily="34" charset="0"/>
              </a:rPr>
              <a:t>.</a:t>
            </a:r>
            <a:endParaRPr lang="pt-PT" sz="1600" b="1" dirty="0">
              <a:solidFill>
                <a:schemeClr val="tx1"/>
              </a:solidFill>
              <a:latin typeface="Corbel" pitchFamily="34" charset="0"/>
            </a:endParaRPr>
          </a:p>
        </p:txBody>
      </p:sp>
      <p:pic>
        <p:nvPicPr>
          <p:cNvPr id="46" name="Imagem 45" descr="bank-check-icons-free-in-sleek-xp-basic-20330.png"/>
          <p:cNvPicPr>
            <a:picLocks noChangeAspect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2699792" y="3718513"/>
            <a:ext cx="1008112" cy="1006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double bed">
            <a:hlinkClick r:id="" action="ppaction://media"/>
          </p:cNvPr>
          <p:cNvPicPr>
            <a:picLocks noRot="1" noChangeAspect="1"/>
          </p:cNvPicPr>
          <p:nvPr>
            <a:wavAudioFile r:embed="rId2" name="double bed"/>
          </p:nvPr>
        </p:nvPicPr>
        <p:blipFill>
          <a:blip r:embed="rId22" cstate="print"/>
          <a:stretch>
            <a:fillRect/>
          </a:stretch>
        </p:blipFill>
        <p:spPr>
          <a:xfrm>
            <a:off x="5004048" y="2924944"/>
            <a:ext cx="1376536" cy="936044"/>
          </a:xfrm>
          <a:prstGeom prst="rect">
            <a:avLst/>
          </a:prstGeom>
        </p:spPr>
      </p:pic>
      <p:sp>
        <p:nvSpPr>
          <p:cNvPr id="50" name="Rectângulo arredondado 49"/>
          <p:cNvSpPr/>
          <p:nvPr/>
        </p:nvSpPr>
        <p:spPr>
          <a:xfrm>
            <a:off x="179512" y="404664"/>
            <a:ext cx="3456384" cy="864096"/>
          </a:xfrm>
          <a:prstGeom prst="roundRect">
            <a:avLst/>
          </a:prstGeom>
          <a:ln w="76200">
            <a:solidFill>
              <a:srgbClr val="00B0F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6"/>
          </a:lnRef>
          <a:fillRef idx="1003">
            <a:schemeClr val="dk2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dirty="0" smtClean="0">
                <a:solidFill>
                  <a:schemeClr val="bg1"/>
                </a:solidFill>
                <a:latin typeface="Cooper Black" pitchFamily="18" charset="0"/>
              </a:rPr>
              <a:t>In </a:t>
            </a:r>
            <a:r>
              <a:rPr lang="pt-PT" sz="3200" dirty="0" err="1" smtClean="0">
                <a:solidFill>
                  <a:schemeClr val="bg1"/>
                </a:solidFill>
                <a:latin typeface="Cooper Black" pitchFamily="18" charset="0"/>
              </a:rPr>
              <a:t>the</a:t>
            </a:r>
            <a:r>
              <a:rPr lang="pt-PT" sz="3200" dirty="0" smtClean="0">
                <a:solidFill>
                  <a:schemeClr val="bg1"/>
                </a:solidFill>
                <a:latin typeface="Cooper Black" pitchFamily="18" charset="0"/>
              </a:rPr>
              <a:t> </a:t>
            </a:r>
            <a:r>
              <a:rPr lang="pt-PT" sz="3200" dirty="0" err="1" smtClean="0">
                <a:solidFill>
                  <a:schemeClr val="bg1"/>
                </a:solidFill>
                <a:latin typeface="Cooper Black" pitchFamily="18" charset="0"/>
              </a:rPr>
              <a:t>bedroom</a:t>
            </a:r>
            <a:endParaRPr lang="pt-PT" sz="3200" dirty="0">
              <a:solidFill>
                <a:schemeClr val="bg1"/>
              </a:solidFill>
              <a:latin typeface="Cooper Black" pitchFamily="18" charset="0"/>
            </a:endParaRPr>
          </a:p>
        </p:txBody>
      </p:sp>
      <p:pic>
        <p:nvPicPr>
          <p:cNvPr id="51" name="Imagem 50" descr="105810-3d-glossy-orange-orb-icon-media-a-media22-arrow-forward1.png">
            <a:hlinkClick r:id="rId23" action="ppaction://hlinksldjump"/>
          </p:cNvPr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7740352" y="5301208"/>
            <a:ext cx="1363216" cy="1363216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17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1" grpId="0" animBg="1"/>
      <p:bldP spid="4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rainbow-background-clipar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ângulo arredondado 4"/>
          <p:cNvSpPr/>
          <p:nvPr/>
        </p:nvSpPr>
        <p:spPr>
          <a:xfrm>
            <a:off x="3779912" y="332656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7" name="Rectângulo arredondado 16"/>
          <p:cNvSpPr/>
          <p:nvPr/>
        </p:nvSpPr>
        <p:spPr>
          <a:xfrm>
            <a:off x="251520" y="1556792"/>
            <a:ext cx="3384376" cy="2088232"/>
          </a:xfrm>
          <a:prstGeom prst="roundRect">
            <a:avLst/>
          </a:prstGeom>
          <a:ln w="76200">
            <a:solidFill>
              <a:srgbClr val="FFC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WHAT AM I?</a:t>
            </a:r>
          </a:p>
          <a:p>
            <a:endParaRPr lang="pt-PT" sz="28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algn="ctr"/>
            <a:r>
              <a:rPr lang="pt-PT" sz="2400" b="1" dirty="0" err="1" smtClean="0">
                <a:latin typeface="Candara" pitchFamily="34" charset="0"/>
              </a:rPr>
              <a:t>Listen</a:t>
            </a:r>
            <a:r>
              <a:rPr lang="pt-PT" sz="2400" b="1" dirty="0" smtClean="0">
                <a:latin typeface="Candara" pitchFamily="34" charset="0"/>
              </a:rPr>
              <a:t>                to </a:t>
            </a:r>
            <a:r>
              <a:rPr lang="pt-PT" sz="2400" b="1" dirty="0" err="1" smtClean="0">
                <a:latin typeface="Candara" pitchFamily="34" charset="0"/>
              </a:rPr>
              <a:t>the</a:t>
            </a:r>
            <a:endParaRPr lang="pt-PT" sz="2400" b="1" dirty="0" smtClean="0">
              <a:latin typeface="Candara" pitchFamily="34" charset="0"/>
            </a:endParaRPr>
          </a:p>
          <a:p>
            <a:pPr algn="ctr"/>
            <a:r>
              <a:rPr lang="pt-PT" sz="2400" b="1" dirty="0" err="1" smtClean="0">
                <a:latin typeface="Candara" pitchFamily="34" charset="0"/>
              </a:rPr>
              <a:t>definition</a:t>
            </a:r>
            <a:r>
              <a:rPr lang="pt-PT" sz="2400" b="1" dirty="0" smtClean="0">
                <a:latin typeface="Candara" pitchFamily="34" charset="0"/>
              </a:rPr>
              <a:t> </a:t>
            </a:r>
            <a:r>
              <a:rPr lang="pt-PT" sz="2400" b="1" dirty="0" err="1" smtClean="0">
                <a:latin typeface="Candara" pitchFamily="34" charset="0"/>
              </a:rPr>
              <a:t>and</a:t>
            </a:r>
            <a:r>
              <a:rPr lang="pt-PT" sz="2400" b="1" dirty="0" smtClean="0">
                <a:latin typeface="Candara" pitchFamily="34" charset="0"/>
              </a:rPr>
              <a:t> </a:t>
            </a:r>
            <a:r>
              <a:rPr lang="pt-PT" sz="2400" b="1" dirty="0" err="1" smtClean="0">
                <a:latin typeface="Candara" pitchFamily="34" charset="0"/>
              </a:rPr>
              <a:t>click</a:t>
            </a:r>
            <a:r>
              <a:rPr lang="pt-PT" sz="2400" b="1" dirty="0" smtClean="0">
                <a:latin typeface="Candara" pitchFamily="34" charset="0"/>
              </a:rPr>
              <a:t> </a:t>
            </a:r>
            <a:r>
              <a:rPr lang="pt-PT" sz="2400" b="1" dirty="0" err="1" smtClean="0">
                <a:latin typeface="Candara" pitchFamily="34" charset="0"/>
              </a:rPr>
              <a:t>the</a:t>
            </a:r>
            <a:r>
              <a:rPr lang="pt-PT" sz="2400" b="1" dirty="0" smtClean="0">
                <a:latin typeface="Candara" pitchFamily="34" charset="0"/>
              </a:rPr>
              <a:t> </a:t>
            </a:r>
            <a:r>
              <a:rPr lang="pt-PT" sz="2400" b="1" dirty="0" err="1" smtClean="0">
                <a:latin typeface="Candara" pitchFamily="34" charset="0"/>
              </a:rPr>
              <a:t>right</a:t>
            </a:r>
            <a:r>
              <a:rPr lang="pt-PT" sz="2400" b="1" dirty="0" smtClean="0">
                <a:latin typeface="Candara" pitchFamily="34" charset="0"/>
              </a:rPr>
              <a:t> </a:t>
            </a:r>
            <a:r>
              <a:rPr lang="pt-PT" sz="2400" b="1" dirty="0" err="1" smtClean="0">
                <a:latin typeface="Candara" pitchFamily="34" charset="0"/>
              </a:rPr>
              <a:t>picture</a:t>
            </a:r>
            <a:r>
              <a:rPr lang="pt-PT" sz="2400" b="1" dirty="0" smtClean="0">
                <a:latin typeface="Candara" pitchFamily="34" charset="0"/>
              </a:rPr>
              <a:t>.</a:t>
            </a:r>
            <a:endParaRPr lang="pt-PT" sz="2400" b="1" dirty="0">
              <a:latin typeface="Candara" pitchFamily="34" charset="0"/>
            </a:endParaRPr>
          </a:p>
        </p:txBody>
      </p:sp>
      <p:sp>
        <p:nvSpPr>
          <p:cNvPr id="21" name="Rectângulo arredondado 20"/>
          <p:cNvSpPr/>
          <p:nvPr/>
        </p:nvSpPr>
        <p:spPr>
          <a:xfrm>
            <a:off x="3779912" y="5589240"/>
            <a:ext cx="5184576" cy="864096"/>
          </a:xfrm>
          <a:prstGeom prst="roundRect">
            <a:avLst/>
          </a:prstGeom>
          <a:ln w="76200">
            <a:solidFill>
              <a:srgbClr val="00B0F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6"/>
          </a:lnRef>
          <a:fillRef idx="1003">
            <a:schemeClr val="dk2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3600" dirty="0" smtClean="0">
                <a:solidFill>
                  <a:schemeClr val="bg1"/>
                </a:solidFill>
                <a:latin typeface="Cooper Black" pitchFamily="18" charset="0"/>
              </a:rPr>
              <a:t>READING LAMP</a:t>
            </a:r>
            <a:endParaRPr lang="pt-PT" sz="3600" dirty="0">
              <a:solidFill>
                <a:schemeClr val="bg1"/>
              </a:solidFill>
              <a:latin typeface="Cooper Black" pitchFamily="18" charset="0"/>
            </a:endParaRPr>
          </a:p>
        </p:txBody>
      </p:sp>
      <p:sp>
        <p:nvSpPr>
          <p:cNvPr id="43" name="Rectângulo arredondado 42"/>
          <p:cNvSpPr/>
          <p:nvPr/>
        </p:nvSpPr>
        <p:spPr>
          <a:xfrm>
            <a:off x="5076056" y="332656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4" name="Rectângulo arredondado 43"/>
          <p:cNvSpPr/>
          <p:nvPr/>
        </p:nvSpPr>
        <p:spPr>
          <a:xfrm>
            <a:off x="6372200" y="332656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5" name="Rectângulo arredondado 44"/>
          <p:cNvSpPr/>
          <p:nvPr/>
        </p:nvSpPr>
        <p:spPr>
          <a:xfrm>
            <a:off x="7668344" y="332656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3" name="Rectângulo arredondado 52"/>
          <p:cNvSpPr/>
          <p:nvPr/>
        </p:nvSpPr>
        <p:spPr>
          <a:xfrm>
            <a:off x="3779912" y="1556792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4" name="Rectângulo arredondado 53"/>
          <p:cNvSpPr/>
          <p:nvPr/>
        </p:nvSpPr>
        <p:spPr>
          <a:xfrm>
            <a:off x="5076056" y="1556792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5" name="Rectângulo arredondado 54"/>
          <p:cNvSpPr/>
          <p:nvPr/>
        </p:nvSpPr>
        <p:spPr>
          <a:xfrm>
            <a:off x="6372200" y="1556792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6" name="Rectângulo arredondado 55"/>
          <p:cNvSpPr/>
          <p:nvPr/>
        </p:nvSpPr>
        <p:spPr>
          <a:xfrm>
            <a:off x="7668344" y="1556792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7" name="Rectângulo arredondado 56"/>
          <p:cNvSpPr/>
          <p:nvPr/>
        </p:nvSpPr>
        <p:spPr>
          <a:xfrm>
            <a:off x="3779912" y="2780928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8" name="Rectângulo arredondado 57"/>
          <p:cNvSpPr/>
          <p:nvPr/>
        </p:nvSpPr>
        <p:spPr>
          <a:xfrm>
            <a:off x="5076056" y="2780928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9" name="Rectângulo arredondado 58"/>
          <p:cNvSpPr/>
          <p:nvPr/>
        </p:nvSpPr>
        <p:spPr>
          <a:xfrm>
            <a:off x="6372200" y="2780928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0" name="Rectângulo arredondado 59"/>
          <p:cNvSpPr/>
          <p:nvPr/>
        </p:nvSpPr>
        <p:spPr>
          <a:xfrm>
            <a:off x="7668344" y="2780928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1" name="Rectângulo arredondado 60"/>
          <p:cNvSpPr/>
          <p:nvPr/>
        </p:nvSpPr>
        <p:spPr>
          <a:xfrm>
            <a:off x="3779912" y="4005064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2" name="Rectângulo arredondado 61"/>
          <p:cNvSpPr/>
          <p:nvPr/>
        </p:nvSpPr>
        <p:spPr>
          <a:xfrm>
            <a:off x="5076056" y="4005064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3" name="Rectângulo arredondado 62"/>
          <p:cNvSpPr/>
          <p:nvPr/>
        </p:nvSpPr>
        <p:spPr>
          <a:xfrm>
            <a:off x="6372200" y="4005064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4" name="Rectângulo arredondado 63"/>
          <p:cNvSpPr/>
          <p:nvPr/>
        </p:nvSpPr>
        <p:spPr>
          <a:xfrm>
            <a:off x="7668344" y="4005064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37" name="Imagem 36" descr="Clipart-bunk-bed-clipartbol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51920" y="469561"/>
            <a:ext cx="1189134" cy="1015223"/>
          </a:xfrm>
          <a:prstGeom prst="rect">
            <a:avLst/>
          </a:prstGeom>
        </p:spPr>
      </p:pic>
      <p:pic>
        <p:nvPicPr>
          <p:cNvPr id="26" name="Imagem 25" descr="cupboard-clipart-12657853231095347206dresser-hi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64088" y="404664"/>
            <a:ext cx="792088" cy="1068690"/>
          </a:xfrm>
          <a:prstGeom prst="rect">
            <a:avLst/>
          </a:prstGeom>
        </p:spPr>
      </p:pic>
      <p:pic>
        <p:nvPicPr>
          <p:cNvPr id="34" name="Imagem 33" descr="IKEA_VASTER_CeilingLamp-BLU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812360" y="476671"/>
            <a:ext cx="1008112" cy="981229"/>
          </a:xfrm>
          <a:prstGeom prst="rect">
            <a:avLst/>
          </a:prstGeom>
        </p:spPr>
      </p:pic>
      <p:pic>
        <p:nvPicPr>
          <p:cNvPr id="25" name="Imagem 24" descr="sofa-hi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444208" y="1556792"/>
            <a:ext cx="1008112" cy="1266048"/>
          </a:xfrm>
          <a:prstGeom prst="rect">
            <a:avLst/>
          </a:prstGeom>
        </p:spPr>
      </p:pic>
      <p:pic>
        <p:nvPicPr>
          <p:cNvPr id="28" name="Imagem 27" descr="animated_gif_christmas_182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740352" y="4149080"/>
            <a:ext cx="1152128" cy="997907"/>
          </a:xfrm>
          <a:prstGeom prst="rect">
            <a:avLst/>
          </a:prstGeom>
        </p:spPr>
      </p:pic>
      <p:pic>
        <p:nvPicPr>
          <p:cNvPr id="36" name="Imagem 35" descr="potted-grass-45375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148064" y="4293096"/>
            <a:ext cx="1170634" cy="720080"/>
          </a:xfrm>
          <a:prstGeom prst="rect">
            <a:avLst/>
          </a:prstGeom>
        </p:spPr>
      </p:pic>
      <p:pic>
        <p:nvPicPr>
          <p:cNvPr id="30" name="Imagem 29" descr="book_shelf_1_T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524328" y="2996952"/>
            <a:ext cx="1554172" cy="703776"/>
          </a:xfrm>
          <a:prstGeom prst="rect">
            <a:avLst/>
          </a:prstGeom>
        </p:spPr>
      </p:pic>
      <p:pic>
        <p:nvPicPr>
          <p:cNvPr id="29" name="Imagem 28" descr="bookshelf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067944" y="4116022"/>
            <a:ext cx="720080" cy="1041170"/>
          </a:xfrm>
          <a:prstGeom prst="rect">
            <a:avLst/>
          </a:prstGeom>
        </p:spPr>
      </p:pic>
      <p:pic>
        <p:nvPicPr>
          <p:cNvPr id="27" name="Imagem 26" descr="bed-md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588224" y="4030363"/>
            <a:ext cx="1008112" cy="1198837"/>
          </a:xfrm>
          <a:prstGeom prst="rect">
            <a:avLst/>
          </a:prstGeom>
        </p:spPr>
      </p:pic>
      <p:pic>
        <p:nvPicPr>
          <p:cNvPr id="23" name="Imagem 22" descr="clipart_objects_240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995936" y="2852936"/>
            <a:ext cx="864096" cy="1125224"/>
          </a:xfrm>
          <a:prstGeom prst="rect">
            <a:avLst/>
          </a:prstGeom>
        </p:spPr>
      </p:pic>
      <p:pic>
        <p:nvPicPr>
          <p:cNvPr id="24" name="Imagem 23" descr="vector___table_by_misteraibo-d4iw00f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3995936" y="1772816"/>
            <a:ext cx="955356" cy="911068"/>
          </a:xfrm>
          <a:prstGeom prst="rect">
            <a:avLst/>
          </a:prstGeom>
        </p:spPr>
      </p:pic>
      <p:pic>
        <p:nvPicPr>
          <p:cNvPr id="65" name="Imagem 64" descr="1197119031978529325jzedlitz_Old_Chest.svg.hi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6588224" y="2924623"/>
            <a:ext cx="864096" cy="1008433"/>
          </a:xfrm>
          <a:prstGeom prst="rect">
            <a:avLst/>
          </a:prstGeom>
        </p:spPr>
      </p:pic>
      <p:pic>
        <p:nvPicPr>
          <p:cNvPr id="22" name="Imagem 21" descr="Sessel-coloured-2400px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5292080" y="1700808"/>
            <a:ext cx="936104" cy="936104"/>
          </a:xfrm>
          <a:prstGeom prst="rect">
            <a:avLst/>
          </a:prstGeom>
        </p:spPr>
      </p:pic>
      <p:sp>
        <p:nvSpPr>
          <p:cNvPr id="42" name="Arredondar Rectângulo de Canto Diagonal 41"/>
          <p:cNvSpPr/>
          <p:nvPr/>
        </p:nvSpPr>
        <p:spPr>
          <a:xfrm>
            <a:off x="179512" y="4797152"/>
            <a:ext cx="3456384" cy="1584176"/>
          </a:xfrm>
          <a:prstGeom prst="round2DiagRect">
            <a:avLst/>
          </a:prstGeom>
          <a:solidFill>
            <a:srgbClr val="CCECFF"/>
          </a:solidFill>
          <a:ln w="76200">
            <a:solidFill>
              <a:srgbClr val="0000FF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b="1" dirty="0" err="1" smtClean="0">
                <a:solidFill>
                  <a:schemeClr val="tx1"/>
                </a:solidFill>
                <a:latin typeface="Candara" pitchFamily="34" charset="0"/>
              </a:rPr>
              <a:t>You</a:t>
            </a:r>
            <a:r>
              <a:rPr lang="pt-PT" sz="3200" b="1" dirty="0" smtClean="0">
                <a:solidFill>
                  <a:schemeClr val="tx1"/>
                </a:solidFill>
                <a:latin typeface="Candara" pitchFamily="34" charset="0"/>
              </a:rPr>
              <a:t> can </a:t>
            </a:r>
            <a:r>
              <a:rPr lang="pt-PT" sz="3200" b="1" dirty="0" err="1" smtClean="0">
                <a:solidFill>
                  <a:schemeClr val="tx1"/>
                </a:solidFill>
                <a:latin typeface="Candara" pitchFamily="34" charset="0"/>
              </a:rPr>
              <a:t>switch</a:t>
            </a:r>
            <a:r>
              <a:rPr lang="pt-PT" sz="3200" b="1" dirty="0" smtClean="0">
                <a:solidFill>
                  <a:schemeClr val="tx1"/>
                </a:solidFill>
                <a:latin typeface="Candara" pitchFamily="34" charset="0"/>
              </a:rPr>
              <a:t> me </a:t>
            </a:r>
            <a:r>
              <a:rPr lang="pt-PT" sz="3200" b="1" dirty="0" err="1" smtClean="0">
                <a:solidFill>
                  <a:schemeClr val="tx1"/>
                </a:solidFill>
                <a:latin typeface="Candara" pitchFamily="34" charset="0"/>
              </a:rPr>
              <a:t>on</a:t>
            </a:r>
            <a:r>
              <a:rPr lang="pt-PT" sz="32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3200" b="1" dirty="0" err="1" smtClean="0">
                <a:solidFill>
                  <a:schemeClr val="tx1"/>
                </a:solidFill>
                <a:latin typeface="Candara" pitchFamily="34" charset="0"/>
              </a:rPr>
              <a:t>and</a:t>
            </a:r>
            <a:r>
              <a:rPr lang="pt-PT" sz="32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3200" b="1" dirty="0" err="1" smtClean="0">
                <a:solidFill>
                  <a:schemeClr val="tx1"/>
                </a:solidFill>
                <a:latin typeface="Candara" pitchFamily="34" charset="0"/>
              </a:rPr>
              <a:t>off</a:t>
            </a:r>
            <a:r>
              <a:rPr lang="pt-PT" sz="3200" b="1" dirty="0" smtClean="0">
                <a:solidFill>
                  <a:schemeClr val="tx1"/>
                </a:solidFill>
                <a:latin typeface="Candara" pitchFamily="34" charset="0"/>
              </a:rPr>
              <a:t>. I </a:t>
            </a:r>
            <a:r>
              <a:rPr lang="pt-PT" sz="3200" b="1" dirty="0" err="1" smtClean="0">
                <a:solidFill>
                  <a:schemeClr val="tx1"/>
                </a:solidFill>
                <a:latin typeface="Candara" pitchFamily="34" charset="0"/>
              </a:rPr>
              <a:t>provide</a:t>
            </a:r>
            <a:r>
              <a:rPr lang="pt-PT" sz="3200" b="1" dirty="0" smtClean="0">
                <a:solidFill>
                  <a:schemeClr val="tx1"/>
                </a:solidFill>
                <a:latin typeface="Candara" pitchFamily="34" charset="0"/>
              </a:rPr>
              <a:t> light.</a:t>
            </a:r>
            <a:endParaRPr lang="pt-PT" sz="32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50" name="Rectângulo arredondado 49"/>
          <p:cNvSpPr/>
          <p:nvPr/>
        </p:nvSpPr>
        <p:spPr>
          <a:xfrm>
            <a:off x="179512" y="404664"/>
            <a:ext cx="3456384" cy="864096"/>
          </a:xfrm>
          <a:prstGeom prst="roundRect">
            <a:avLst/>
          </a:prstGeom>
          <a:ln w="76200">
            <a:solidFill>
              <a:srgbClr val="00B0F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6"/>
          </a:lnRef>
          <a:fillRef idx="1003">
            <a:schemeClr val="dk2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dirty="0" smtClean="0">
                <a:solidFill>
                  <a:schemeClr val="bg1"/>
                </a:solidFill>
                <a:latin typeface="Cooper Black" pitchFamily="18" charset="0"/>
              </a:rPr>
              <a:t>In </a:t>
            </a:r>
            <a:r>
              <a:rPr lang="pt-PT" sz="3200" dirty="0" err="1" smtClean="0">
                <a:solidFill>
                  <a:schemeClr val="bg1"/>
                </a:solidFill>
                <a:latin typeface="Cooper Black" pitchFamily="18" charset="0"/>
              </a:rPr>
              <a:t>the</a:t>
            </a:r>
            <a:r>
              <a:rPr lang="pt-PT" sz="3200" dirty="0" smtClean="0">
                <a:solidFill>
                  <a:schemeClr val="bg1"/>
                </a:solidFill>
                <a:latin typeface="Cooper Black" pitchFamily="18" charset="0"/>
              </a:rPr>
              <a:t> </a:t>
            </a:r>
            <a:r>
              <a:rPr lang="pt-PT" sz="3200" dirty="0" err="1" smtClean="0">
                <a:solidFill>
                  <a:schemeClr val="bg1"/>
                </a:solidFill>
                <a:latin typeface="Cooper Black" pitchFamily="18" charset="0"/>
              </a:rPr>
              <a:t>bedroom</a:t>
            </a:r>
            <a:endParaRPr lang="pt-PT" sz="3200" dirty="0">
              <a:solidFill>
                <a:schemeClr val="bg1"/>
              </a:solidFill>
              <a:latin typeface="Cooper Black" pitchFamily="18" charset="0"/>
            </a:endParaRPr>
          </a:p>
        </p:txBody>
      </p:sp>
      <p:pic>
        <p:nvPicPr>
          <p:cNvPr id="51" name="Imagem 50" descr="105810-3d-glossy-orange-orb-icon-media-a-media22-arrow-forward1.png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7740352" y="5301208"/>
            <a:ext cx="1363216" cy="1363216"/>
          </a:xfrm>
          <a:prstGeom prst="rect">
            <a:avLst/>
          </a:prstGeom>
        </p:spPr>
      </p:pic>
      <p:pic>
        <p:nvPicPr>
          <p:cNvPr id="52" name="Som gravado">
            <a:hlinkClick r:id="" action="ppaction://media"/>
          </p:cNvPr>
          <p:cNvPicPr>
            <a:picLocks noRot="1" noChangeAspect="1"/>
          </p:cNvPicPr>
          <p:nvPr>
            <a:wavAudioFile r:embed="rId1" name="Som gravado"/>
          </p:nvPr>
        </p:nvPicPr>
        <p:blipFill>
          <a:blip r:embed="rId20" cstate="print"/>
          <a:stretch>
            <a:fillRect/>
          </a:stretch>
        </p:blipFill>
        <p:spPr>
          <a:xfrm>
            <a:off x="1547664" y="2132856"/>
            <a:ext cx="864096" cy="769202"/>
          </a:xfrm>
          <a:prstGeom prst="rect">
            <a:avLst/>
          </a:prstGeom>
        </p:spPr>
      </p:pic>
      <p:pic>
        <p:nvPicPr>
          <p:cNvPr id="66" name="Imagem 65" descr="bed-clipart-bed-md.pn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5004048" y="2924945"/>
            <a:ext cx="1376623" cy="936104"/>
          </a:xfrm>
          <a:prstGeom prst="rect">
            <a:avLst/>
          </a:prstGeom>
        </p:spPr>
      </p:pic>
      <p:pic>
        <p:nvPicPr>
          <p:cNvPr id="67" name="Som gravado">
            <a:hlinkClick r:id="" action="ppaction://media"/>
          </p:cNvPr>
          <p:cNvPicPr>
            <a:picLocks noRot="1" noChangeAspect="1"/>
          </p:cNvPicPr>
          <p:nvPr>
            <a:wavAudioFile r:embed="rId2" name="Som gravado"/>
          </p:nvPr>
        </p:nvPicPr>
        <p:blipFill>
          <a:blip r:embed="rId22" cstate="print"/>
          <a:stretch>
            <a:fillRect/>
          </a:stretch>
        </p:blipFill>
        <p:spPr>
          <a:xfrm>
            <a:off x="6588224" y="437395"/>
            <a:ext cx="864096" cy="1047389"/>
          </a:xfrm>
          <a:prstGeom prst="rect">
            <a:avLst/>
          </a:prstGeom>
        </p:spPr>
      </p:pic>
      <p:sp>
        <p:nvSpPr>
          <p:cNvPr id="47" name="Rectângulo arredondado 46"/>
          <p:cNvSpPr/>
          <p:nvPr/>
        </p:nvSpPr>
        <p:spPr>
          <a:xfrm>
            <a:off x="323528" y="4077072"/>
            <a:ext cx="2880320" cy="432048"/>
          </a:xfrm>
          <a:prstGeom prst="roundRect">
            <a:avLst/>
          </a:prstGeom>
          <a:solidFill>
            <a:srgbClr val="FFC000"/>
          </a:solidFill>
          <a:ln w="76200">
            <a:solidFill>
              <a:srgbClr val="66CCFF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PT" sz="2000" b="1" dirty="0" err="1">
                <a:solidFill>
                  <a:schemeClr val="tx1"/>
                </a:solidFill>
                <a:latin typeface="Corbel" pitchFamily="34" charset="0"/>
              </a:rPr>
              <a:t>Check</a:t>
            </a:r>
            <a:r>
              <a:rPr lang="pt-PT" sz="2000" b="1" dirty="0">
                <a:solidFill>
                  <a:schemeClr val="tx1"/>
                </a:solidFill>
                <a:latin typeface="Corbel" pitchFamily="34" charset="0"/>
              </a:rPr>
              <a:t> </a:t>
            </a:r>
            <a:r>
              <a:rPr lang="pt-PT" sz="2000" b="1" dirty="0" err="1">
                <a:solidFill>
                  <a:schemeClr val="tx1"/>
                </a:solidFill>
                <a:latin typeface="Corbel" pitchFamily="34" charset="0"/>
              </a:rPr>
              <a:t>the</a:t>
            </a:r>
            <a:r>
              <a:rPr lang="pt-PT" sz="2000" b="1" dirty="0">
                <a:solidFill>
                  <a:schemeClr val="tx1"/>
                </a:solidFill>
                <a:latin typeface="Corbel" pitchFamily="34" charset="0"/>
              </a:rPr>
              <a:t> </a:t>
            </a:r>
            <a:r>
              <a:rPr lang="pt-PT" sz="2000" b="1" dirty="0" err="1" smtClean="0">
                <a:solidFill>
                  <a:schemeClr val="tx1"/>
                </a:solidFill>
                <a:latin typeface="Corbel" pitchFamily="34" charset="0"/>
              </a:rPr>
              <a:t>definition</a:t>
            </a:r>
            <a:r>
              <a:rPr lang="pt-PT" sz="2000" b="1" dirty="0" smtClean="0">
                <a:solidFill>
                  <a:schemeClr val="tx1"/>
                </a:solidFill>
                <a:latin typeface="Corbel" pitchFamily="34" charset="0"/>
              </a:rPr>
              <a:t>.</a:t>
            </a:r>
            <a:endParaRPr lang="pt-PT" sz="1600" b="1" dirty="0">
              <a:solidFill>
                <a:schemeClr val="tx1"/>
              </a:solidFill>
              <a:latin typeface="Corbel" pitchFamily="34" charset="0"/>
            </a:endParaRPr>
          </a:p>
        </p:txBody>
      </p:sp>
      <p:pic>
        <p:nvPicPr>
          <p:cNvPr id="46" name="Imagem 45" descr="bank-check-icons-free-in-sleek-xp-basic-20330.png"/>
          <p:cNvPicPr>
            <a:picLocks noChangeAspect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2699792" y="3718513"/>
            <a:ext cx="1008112" cy="1006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Imagem 47" descr="beds.03.jpg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7812360" y="1691304"/>
            <a:ext cx="1080120" cy="937544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4153" fill="hold"/>
                                        <p:tgtEl>
                                          <p:spTgt spid="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"/>
                </p:tgtEl>
              </p:cMediaNode>
            </p:audio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2" dur="1400" fill="hold"/>
                                        <p:tgtEl>
                                          <p:spTgt spid="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7"/>
                </p:tgtEl>
              </p:cMediaNode>
            </p:audio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21" grpId="0" animBg="1"/>
      <p:bldP spid="4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rainbow-background-clipar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ângulo arredondado 4"/>
          <p:cNvSpPr/>
          <p:nvPr/>
        </p:nvSpPr>
        <p:spPr>
          <a:xfrm>
            <a:off x="3779912" y="332656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7" name="Rectângulo arredondado 16"/>
          <p:cNvSpPr/>
          <p:nvPr/>
        </p:nvSpPr>
        <p:spPr>
          <a:xfrm>
            <a:off x="251520" y="1556792"/>
            <a:ext cx="3384376" cy="2088232"/>
          </a:xfrm>
          <a:prstGeom prst="roundRect">
            <a:avLst/>
          </a:prstGeom>
          <a:ln w="76200">
            <a:solidFill>
              <a:srgbClr val="FFC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WHAT AM I?</a:t>
            </a:r>
          </a:p>
          <a:p>
            <a:endParaRPr lang="pt-PT" sz="28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algn="ctr"/>
            <a:r>
              <a:rPr lang="pt-PT" sz="2400" b="1" dirty="0" err="1" smtClean="0">
                <a:latin typeface="Candara" pitchFamily="34" charset="0"/>
              </a:rPr>
              <a:t>Listen</a:t>
            </a:r>
            <a:r>
              <a:rPr lang="pt-PT" sz="2400" b="1" dirty="0" smtClean="0">
                <a:latin typeface="Candara" pitchFamily="34" charset="0"/>
              </a:rPr>
              <a:t>                to </a:t>
            </a:r>
            <a:r>
              <a:rPr lang="pt-PT" sz="2400" b="1" dirty="0" err="1" smtClean="0">
                <a:latin typeface="Candara" pitchFamily="34" charset="0"/>
              </a:rPr>
              <a:t>the</a:t>
            </a:r>
            <a:endParaRPr lang="pt-PT" sz="2400" b="1" dirty="0" smtClean="0">
              <a:latin typeface="Candara" pitchFamily="34" charset="0"/>
            </a:endParaRPr>
          </a:p>
          <a:p>
            <a:pPr algn="ctr"/>
            <a:r>
              <a:rPr lang="pt-PT" sz="2400" b="1" dirty="0" err="1" smtClean="0">
                <a:latin typeface="Candara" pitchFamily="34" charset="0"/>
              </a:rPr>
              <a:t>definition</a:t>
            </a:r>
            <a:r>
              <a:rPr lang="pt-PT" sz="2400" b="1" dirty="0" smtClean="0">
                <a:latin typeface="Candara" pitchFamily="34" charset="0"/>
              </a:rPr>
              <a:t> </a:t>
            </a:r>
            <a:r>
              <a:rPr lang="pt-PT" sz="2400" b="1" dirty="0" err="1" smtClean="0">
                <a:latin typeface="Candara" pitchFamily="34" charset="0"/>
              </a:rPr>
              <a:t>and</a:t>
            </a:r>
            <a:r>
              <a:rPr lang="pt-PT" sz="2400" b="1" dirty="0" smtClean="0">
                <a:latin typeface="Candara" pitchFamily="34" charset="0"/>
              </a:rPr>
              <a:t> </a:t>
            </a:r>
            <a:r>
              <a:rPr lang="pt-PT" sz="2400" b="1" dirty="0" err="1" smtClean="0">
                <a:latin typeface="Candara" pitchFamily="34" charset="0"/>
              </a:rPr>
              <a:t>click</a:t>
            </a:r>
            <a:r>
              <a:rPr lang="pt-PT" sz="2400" b="1" dirty="0" smtClean="0">
                <a:latin typeface="Candara" pitchFamily="34" charset="0"/>
              </a:rPr>
              <a:t> </a:t>
            </a:r>
            <a:r>
              <a:rPr lang="pt-PT" sz="2400" b="1" dirty="0" err="1" smtClean="0">
                <a:latin typeface="Candara" pitchFamily="34" charset="0"/>
              </a:rPr>
              <a:t>the</a:t>
            </a:r>
            <a:r>
              <a:rPr lang="pt-PT" sz="2400" b="1" dirty="0" smtClean="0">
                <a:latin typeface="Candara" pitchFamily="34" charset="0"/>
              </a:rPr>
              <a:t> </a:t>
            </a:r>
            <a:r>
              <a:rPr lang="pt-PT" sz="2400" b="1" dirty="0" err="1" smtClean="0">
                <a:latin typeface="Candara" pitchFamily="34" charset="0"/>
              </a:rPr>
              <a:t>right</a:t>
            </a:r>
            <a:r>
              <a:rPr lang="pt-PT" sz="2400" b="1" dirty="0" smtClean="0">
                <a:latin typeface="Candara" pitchFamily="34" charset="0"/>
              </a:rPr>
              <a:t> </a:t>
            </a:r>
            <a:r>
              <a:rPr lang="pt-PT" sz="2400" b="1" dirty="0" err="1" smtClean="0">
                <a:latin typeface="Candara" pitchFamily="34" charset="0"/>
              </a:rPr>
              <a:t>picture</a:t>
            </a:r>
            <a:r>
              <a:rPr lang="pt-PT" sz="2400" b="1" dirty="0" smtClean="0">
                <a:latin typeface="Candara" pitchFamily="34" charset="0"/>
              </a:rPr>
              <a:t>.</a:t>
            </a:r>
            <a:endParaRPr lang="pt-PT" sz="2400" b="1" dirty="0">
              <a:latin typeface="Candara" pitchFamily="34" charset="0"/>
            </a:endParaRPr>
          </a:p>
        </p:txBody>
      </p:sp>
      <p:sp>
        <p:nvSpPr>
          <p:cNvPr id="21" name="Rectângulo arredondado 20"/>
          <p:cNvSpPr/>
          <p:nvPr/>
        </p:nvSpPr>
        <p:spPr>
          <a:xfrm>
            <a:off x="3779912" y="5589240"/>
            <a:ext cx="5184576" cy="864096"/>
          </a:xfrm>
          <a:prstGeom prst="roundRect">
            <a:avLst/>
          </a:prstGeom>
          <a:ln w="76200">
            <a:solidFill>
              <a:srgbClr val="00B0F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6"/>
          </a:lnRef>
          <a:fillRef idx="1003">
            <a:schemeClr val="dk2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800" dirty="0" smtClean="0">
                <a:solidFill>
                  <a:schemeClr val="bg1"/>
                </a:solidFill>
                <a:latin typeface="Cooper Black" pitchFamily="18" charset="0"/>
              </a:rPr>
              <a:t>SHELF</a:t>
            </a:r>
            <a:endParaRPr lang="pt-PT" sz="4400" dirty="0">
              <a:solidFill>
                <a:schemeClr val="bg1"/>
              </a:solidFill>
              <a:latin typeface="Cooper Black" pitchFamily="18" charset="0"/>
            </a:endParaRPr>
          </a:p>
        </p:txBody>
      </p:sp>
      <p:sp>
        <p:nvSpPr>
          <p:cNvPr id="43" name="Rectângulo arredondado 42"/>
          <p:cNvSpPr/>
          <p:nvPr/>
        </p:nvSpPr>
        <p:spPr>
          <a:xfrm>
            <a:off x="5076056" y="332656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4" name="Rectângulo arredondado 43"/>
          <p:cNvSpPr/>
          <p:nvPr/>
        </p:nvSpPr>
        <p:spPr>
          <a:xfrm>
            <a:off x="6372200" y="332656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5" name="Rectângulo arredondado 44"/>
          <p:cNvSpPr/>
          <p:nvPr/>
        </p:nvSpPr>
        <p:spPr>
          <a:xfrm>
            <a:off x="7668344" y="332656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3" name="Rectângulo arredondado 52"/>
          <p:cNvSpPr/>
          <p:nvPr/>
        </p:nvSpPr>
        <p:spPr>
          <a:xfrm>
            <a:off x="3779912" y="1556792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4" name="Rectângulo arredondado 53"/>
          <p:cNvSpPr/>
          <p:nvPr/>
        </p:nvSpPr>
        <p:spPr>
          <a:xfrm>
            <a:off x="5076056" y="1556792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5" name="Rectângulo arredondado 54"/>
          <p:cNvSpPr/>
          <p:nvPr/>
        </p:nvSpPr>
        <p:spPr>
          <a:xfrm>
            <a:off x="6372200" y="1556792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6" name="Rectângulo arredondado 55"/>
          <p:cNvSpPr/>
          <p:nvPr/>
        </p:nvSpPr>
        <p:spPr>
          <a:xfrm>
            <a:off x="7668344" y="1556792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7" name="Rectângulo arredondado 56"/>
          <p:cNvSpPr/>
          <p:nvPr/>
        </p:nvSpPr>
        <p:spPr>
          <a:xfrm>
            <a:off x="3779912" y="2780928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8" name="Rectângulo arredondado 57"/>
          <p:cNvSpPr/>
          <p:nvPr/>
        </p:nvSpPr>
        <p:spPr>
          <a:xfrm>
            <a:off x="5076056" y="2780928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9" name="Rectângulo arredondado 58"/>
          <p:cNvSpPr/>
          <p:nvPr/>
        </p:nvSpPr>
        <p:spPr>
          <a:xfrm>
            <a:off x="6372200" y="2780928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0" name="Rectângulo arredondado 59"/>
          <p:cNvSpPr/>
          <p:nvPr/>
        </p:nvSpPr>
        <p:spPr>
          <a:xfrm>
            <a:off x="7668344" y="2780928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1" name="Rectângulo arredondado 60"/>
          <p:cNvSpPr/>
          <p:nvPr/>
        </p:nvSpPr>
        <p:spPr>
          <a:xfrm>
            <a:off x="3779912" y="4005064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2" name="Rectângulo arredondado 61"/>
          <p:cNvSpPr/>
          <p:nvPr/>
        </p:nvSpPr>
        <p:spPr>
          <a:xfrm>
            <a:off x="5076056" y="4005064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3" name="Rectângulo arredondado 62"/>
          <p:cNvSpPr/>
          <p:nvPr/>
        </p:nvSpPr>
        <p:spPr>
          <a:xfrm>
            <a:off x="6372200" y="4005064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4" name="Rectângulo arredondado 63"/>
          <p:cNvSpPr/>
          <p:nvPr/>
        </p:nvSpPr>
        <p:spPr>
          <a:xfrm>
            <a:off x="7668344" y="4005064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37" name="Imagem 36" descr="Clipart-bunk-bed-clipartbol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51920" y="469561"/>
            <a:ext cx="1189134" cy="1015223"/>
          </a:xfrm>
          <a:prstGeom prst="rect">
            <a:avLst/>
          </a:prstGeom>
        </p:spPr>
      </p:pic>
      <p:pic>
        <p:nvPicPr>
          <p:cNvPr id="26" name="Imagem 25" descr="cupboard-clipart-12657853231095347206dresser-hi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64088" y="404664"/>
            <a:ext cx="792088" cy="1068690"/>
          </a:xfrm>
          <a:prstGeom prst="rect">
            <a:avLst/>
          </a:prstGeom>
        </p:spPr>
      </p:pic>
      <p:pic>
        <p:nvPicPr>
          <p:cNvPr id="34" name="Imagem 33" descr="IKEA_VASTER_CeilingLamp-BLU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812360" y="476671"/>
            <a:ext cx="1008112" cy="981229"/>
          </a:xfrm>
          <a:prstGeom prst="rect">
            <a:avLst/>
          </a:prstGeom>
        </p:spPr>
      </p:pic>
      <p:pic>
        <p:nvPicPr>
          <p:cNvPr id="25" name="Imagem 24" descr="sofa-hi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444208" y="1556792"/>
            <a:ext cx="1008112" cy="1266048"/>
          </a:xfrm>
          <a:prstGeom prst="rect">
            <a:avLst/>
          </a:prstGeom>
        </p:spPr>
      </p:pic>
      <p:pic>
        <p:nvPicPr>
          <p:cNvPr id="28" name="Imagem 27" descr="animated_gif_christmas_182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740352" y="4149080"/>
            <a:ext cx="1152128" cy="997907"/>
          </a:xfrm>
          <a:prstGeom prst="rect">
            <a:avLst/>
          </a:prstGeom>
        </p:spPr>
      </p:pic>
      <p:pic>
        <p:nvPicPr>
          <p:cNvPr id="36" name="Imagem 35" descr="potted-grass-45375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148064" y="4293096"/>
            <a:ext cx="1170634" cy="720080"/>
          </a:xfrm>
          <a:prstGeom prst="rect">
            <a:avLst/>
          </a:prstGeom>
        </p:spPr>
      </p:pic>
      <p:pic>
        <p:nvPicPr>
          <p:cNvPr id="29" name="Imagem 28" descr="bookshelf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067944" y="4116022"/>
            <a:ext cx="720080" cy="1041170"/>
          </a:xfrm>
          <a:prstGeom prst="rect">
            <a:avLst/>
          </a:prstGeom>
        </p:spPr>
      </p:pic>
      <p:pic>
        <p:nvPicPr>
          <p:cNvPr id="27" name="Imagem 26" descr="bed-md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588224" y="4030363"/>
            <a:ext cx="1008112" cy="1198837"/>
          </a:xfrm>
          <a:prstGeom prst="rect">
            <a:avLst/>
          </a:prstGeom>
        </p:spPr>
      </p:pic>
      <p:pic>
        <p:nvPicPr>
          <p:cNvPr id="23" name="Imagem 22" descr="clipart_objects_240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995936" y="2852936"/>
            <a:ext cx="864096" cy="1125224"/>
          </a:xfrm>
          <a:prstGeom prst="rect">
            <a:avLst/>
          </a:prstGeom>
        </p:spPr>
      </p:pic>
      <p:pic>
        <p:nvPicPr>
          <p:cNvPr id="24" name="Imagem 23" descr="vector___table_by_misteraibo-d4iw00f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995936" y="1772816"/>
            <a:ext cx="955356" cy="911068"/>
          </a:xfrm>
          <a:prstGeom prst="rect">
            <a:avLst/>
          </a:prstGeom>
        </p:spPr>
      </p:pic>
      <p:pic>
        <p:nvPicPr>
          <p:cNvPr id="65" name="Imagem 64" descr="1197119031978529325jzedlitz_Old_Chest.svg.hi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6588224" y="2924623"/>
            <a:ext cx="864096" cy="1008433"/>
          </a:xfrm>
          <a:prstGeom prst="rect">
            <a:avLst/>
          </a:prstGeom>
        </p:spPr>
      </p:pic>
      <p:pic>
        <p:nvPicPr>
          <p:cNvPr id="22" name="Imagem 21" descr="Sessel-coloured-2400px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5292080" y="1700808"/>
            <a:ext cx="936104" cy="936104"/>
          </a:xfrm>
          <a:prstGeom prst="rect">
            <a:avLst/>
          </a:prstGeom>
        </p:spPr>
      </p:pic>
      <p:sp>
        <p:nvSpPr>
          <p:cNvPr id="42" name="Arredondar Rectângulo de Canto Diagonal 41"/>
          <p:cNvSpPr/>
          <p:nvPr/>
        </p:nvSpPr>
        <p:spPr>
          <a:xfrm>
            <a:off x="179512" y="4797152"/>
            <a:ext cx="3456384" cy="1584176"/>
          </a:xfrm>
          <a:prstGeom prst="round2DiagRect">
            <a:avLst/>
          </a:prstGeom>
          <a:solidFill>
            <a:srgbClr val="CCECFF"/>
          </a:solidFill>
          <a:ln w="76200">
            <a:solidFill>
              <a:srgbClr val="0000FF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b="1" dirty="0" smtClean="0">
                <a:solidFill>
                  <a:schemeClr val="tx1"/>
                </a:solidFill>
                <a:latin typeface="Candara" pitchFamily="34" charset="0"/>
              </a:rPr>
              <a:t>I </a:t>
            </a:r>
            <a:r>
              <a:rPr lang="pt-PT" sz="2800" b="1" dirty="0" err="1" smtClean="0">
                <a:solidFill>
                  <a:schemeClr val="tx1"/>
                </a:solidFill>
                <a:latin typeface="Candara" pitchFamily="34" charset="0"/>
              </a:rPr>
              <a:t>am</a:t>
            </a:r>
            <a:r>
              <a:rPr lang="pt-PT" sz="2800" b="1" dirty="0" smtClean="0">
                <a:solidFill>
                  <a:schemeClr val="tx1"/>
                </a:solidFill>
                <a:latin typeface="Candara" pitchFamily="34" charset="0"/>
              </a:rPr>
              <a:t> flat </a:t>
            </a:r>
            <a:r>
              <a:rPr lang="pt-PT" sz="2800" b="1" dirty="0" err="1" smtClean="0">
                <a:solidFill>
                  <a:schemeClr val="tx1"/>
                </a:solidFill>
                <a:latin typeface="Candara" pitchFamily="34" charset="0"/>
              </a:rPr>
              <a:t>and</a:t>
            </a:r>
            <a:r>
              <a:rPr lang="pt-PT" sz="28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 smtClean="0">
                <a:solidFill>
                  <a:schemeClr val="tx1"/>
                </a:solidFill>
                <a:latin typeface="Candara" pitchFamily="34" charset="0"/>
              </a:rPr>
              <a:t>usually</a:t>
            </a:r>
            <a:r>
              <a:rPr lang="pt-PT" sz="28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 smtClean="0">
                <a:solidFill>
                  <a:schemeClr val="tx1"/>
                </a:solidFill>
                <a:latin typeface="Candara" pitchFamily="34" charset="0"/>
              </a:rPr>
              <a:t>attached</a:t>
            </a:r>
            <a:r>
              <a:rPr lang="pt-PT" sz="2800" b="1" dirty="0" smtClean="0">
                <a:solidFill>
                  <a:schemeClr val="tx1"/>
                </a:solidFill>
                <a:latin typeface="Candara" pitchFamily="34" charset="0"/>
              </a:rPr>
              <a:t> to </a:t>
            </a:r>
            <a:r>
              <a:rPr lang="pt-PT" sz="2800" b="1" dirty="0" err="1" smtClean="0">
                <a:solidFill>
                  <a:schemeClr val="tx1"/>
                </a:solidFill>
                <a:latin typeface="Candara" pitchFamily="34" charset="0"/>
              </a:rPr>
              <a:t>the</a:t>
            </a:r>
            <a:r>
              <a:rPr lang="pt-PT" sz="28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 smtClean="0">
                <a:solidFill>
                  <a:schemeClr val="tx1"/>
                </a:solidFill>
                <a:latin typeface="Candara" pitchFamily="34" charset="0"/>
              </a:rPr>
              <a:t>wall</a:t>
            </a:r>
            <a:r>
              <a:rPr lang="pt-PT" sz="2800" b="1" dirty="0" smtClean="0">
                <a:solidFill>
                  <a:schemeClr val="tx1"/>
                </a:solidFill>
                <a:latin typeface="Candara" pitchFamily="34" charset="0"/>
              </a:rPr>
              <a:t>. </a:t>
            </a:r>
            <a:r>
              <a:rPr lang="pt-PT" sz="2800" b="1" dirty="0" err="1" smtClean="0">
                <a:solidFill>
                  <a:schemeClr val="tx1"/>
                </a:solidFill>
                <a:latin typeface="Candara" pitchFamily="34" charset="0"/>
              </a:rPr>
              <a:t>You</a:t>
            </a:r>
            <a:r>
              <a:rPr lang="pt-PT" sz="2800" b="1" dirty="0" smtClean="0">
                <a:solidFill>
                  <a:schemeClr val="tx1"/>
                </a:solidFill>
                <a:latin typeface="Candara" pitchFamily="34" charset="0"/>
              </a:rPr>
              <a:t> can </a:t>
            </a:r>
            <a:r>
              <a:rPr lang="pt-PT" sz="2800" b="1" dirty="0" err="1" smtClean="0">
                <a:solidFill>
                  <a:schemeClr val="tx1"/>
                </a:solidFill>
                <a:latin typeface="Candara" pitchFamily="34" charset="0"/>
              </a:rPr>
              <a:t>put</a:t>
            </a:r>
            <a:r>
              <a:rPr lang="pt-PT" sz="28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</a:p>
          <a:p>
            <a:pPr algn="ctr"/>
            <a:r>
              <a:rPr lang="pt-PT" sz="2800" b="1" dirty="0" err="1" smtClean="0">
                <a:solidFill>
                  <a:schemeClr val="tx1"/>
                </a:solidFill>
                <a:latin typeface="Candara" pitchFamily="34" charset="0"/>
              </a:rPr>
              <a:t>things</a:t>
            </a:r>
            <a:r>
              <a:rPr lang="pt-PT" sz="28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 smtClean="0">
                <a:solidFill>
                  <a:schemeClr val="tx1"/>
                </a:solidFill>
                <a:latin typeface="Candara" pitchFamily="34" charset="0"/>
              </a:rPr>
              <a:t>on</a:t>
            </a:r>
            <a:r>
              <a:rPr lang="pt-PT" sz="2800" b="1" dirty="0" smtClean="0">
                <a:solidFill>
                  <a:schemeClr val="tx1"/>
                </a:solidFill>
                <a:latin typeface="Candara" pitchFamily="34" charset="0"/>
              </a:rPr>
              <a:t> me.</a:t>
            </a:r>
            <a:endParaRPr lang="pt-PT" sz="28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50" name="Rectângulo arredondado 49"/>
          <p:cNvSpPr/>
          <p:nvPr/>
        </p:nvSpPr>
        <p:spPr>
          <a:xfrm>
            <a:off x="179512" y="404664"/>
            <a:ext cx="3456384" cy="864096"/>
          </a:xfrm>
          <a:prstGeom prst="roundRect">
            <a:avLst/>
          </a:prstGeom>
          <a:ln w="76200">
            <a:solidFill>
              <a:srgbClr val="00B0F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6"/>
          </a:lnRef>
          <a:fillRef idx="1003">
            <a:schemeClr val="dk2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dirty="0" smtClean="0">
                <a:solidFill>
                  <a:schemeClr val="bg1"/>
                </a:solidFill>
                <a:latin typeface="Cooper Black" pitchFamily="18" charset="0"/>
              </a:rPr>
              <a:t>In </a:t>
            </a:r>
            <a:r>
              <a:rPr lang="pt-PT" sz="3200" dirty="0" err="1" smtClean="0">
                <a:solidFill>
                  <a:schemeClr val="bg1"/>
                </a:solidFill>
                <a:latin typeface="Cooper Black" pitchFamily="18" charset="0"/>
              </a:rPr>
              <a:t>the</a:t>
            </a:r>
            <a:r>
              <a:rPr lang="pt-PT" sz="3200" dirty="0" smtClean="0">
                <a:solidFill>
                  <a:schemeClr val="bg1"/>
                </a:solidFill>
                <a:latin typeface="Cooper Black" pitchFamily="18" charset="0"/>
              </a:rPr>
              <a:t> </a:t>
            </a:r>
            <a:r>
              <a:rPr lang="pt-PT" sz="3200" dirty="0" err="1" smtClean="0">
                <a:solidFill>
                  <a:schemeClr val="bg1"/>
                </a:solidFill>
                <a:latin typeface="Cooper Black" pitchFamily="18" charset="0"/>
              </a:rPr>
              <a:t>bedroom</a:t>
            </a:r>
            <a:endParaRPr lang="pt-PT" sz="3200" dirty="0">
              <a:solidFill>
                <a:schemeClr val="bg1"/>
              </a:solidFill>
              <a:latin typeface="Cooper Black" pitchFamily="18" charset="0"/>
            </a:endParaRPr>
          </a:p>
        </p:txBody>
      </p:sp>
      <p:pic>
        <p:nvPicPr>
          <p:cNvPr id="51" name="Imagem 50" descr="105810-3d-glossy-orange-orb-icon-media-a-media22-arrow-forward1.png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7740352" y="5301208"/>
            <a:ext cx="1363216" cy="1363216"/>
          </a:xfrm>
          <a:prstGeom prst="rect">
            <a:avLst/>
          </a:prstGeom>
        </p:spPr>
      </p:pic>
      <p:pic>
        <p:nvPicPr>
          <p:cNvPr id="66" name="Imagem 65" descr="bed-clipart-bed-md.pn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5004048" y="2924945"/>
            <a:ext cx="1376623" cy="936104"/>
          </a:xfrm>
          <a:prstGeom prst="rect">
            <a:avLst/>
          </a:prstGeom>
        </p:spPr>
      </p:pic>
      <p:pic>
        <p:nvPicPr>
          <p:cNvPr id="47" name="Som gravado">
            <a:hlinkClick r:id="" action="ppaction://media"/>
          </p:cNvPr>
          <p:cNvPicPr>
            <a:picLocks noRot="1" noChangeAspect="1"/>
          </p:cNvPicPr>
          <p:nvPr>
            <a:wavAudioFile r:embed="rId1" name="Som gravado"/>
          </p:nvPr>
        </p:nvPicPr>
        <p:blipFill>
          <a:blip r:embed="rId20" cstate="print"/>
          <a:stretch>
            <a:fillRect/>
          </a:stretch>
        </p:blipFill>
        <p:spPr>
          <a:xfrm>
            <a:off x="1547664" y="2130043"/>
            <a:ext cx="864096" cy="761146"/>
          </a:xfrm>
          <a:prstGeom prst="rect">
            <a:avLst/>
          </a:prstGeom>
        </p:spPr>
      </p:pic>
      <p:pic>
        <p:nvPicPr>
          <p:cNvPr id="68" name="Imagem 67" descr="table-lamp6.pn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6588224" y="437395"/>
            <a:ext cx="864096" cy="1047389"/>
          </a:xfrm>
          <a:prstGeom prst="rect">
            <a:avLst/>
          </a:prstGeom>
        </p:spPr>
      </p:pic>
      <p:pic>
        <p:nvPicPr>
          <p:cNvPr id="69" name="shelf">
            <a:hlinkClick r:id="" action="ppaction://media"/>
          </p:cNvPr>
          <p:cNvPicPr>
            <a:picLocks noRot="1" noChangeAspect="1"/>
          </p:cNvPicPr>
          <p:nvPr>
            <a:wavAudioFile r:embed="rId2" name="shelf"/>
          </p:nvPr>
        </p:nvPicPr>
        <p:blipFill>
          <a:blip r:embed="rId22" cstate="print"/>
          <a:stretch>
            <a:fillRect/>
          </a:stretch>
        </p:blipFill>
        <p:spPr>
          <a:xfrm>
            <a:off x="7524328" y="2996952"/>
            <a:ext cx="1590185" cy="720080"/>
          </a:xfrm>
          <a:prstGeom prst="rect">
            <a:avLst/>
          </a:prstGeom>
        </p:spPr>
      </p:pic>
      <p:sp>
        <p:nvSpPr>
          <p:cNvPr id="49" name="Rectângulo arredondado 48"/>
          <p:cNvSpPr/>
          <p:nvPr/>
        </p:nvSpPr>
        <p:spPr>
          <a:xfrm>
            <a:off x="323528" y="4077072"/>
            <a:ext cx="2880320" cy="432048"/>
          </a:xfrm>
          <a:prstGeom prst="roundRect">
            <a:avLst/>
          </a:prstGeom>
          <a:solidFill>
            <a:srgbClr val="FFC000"/>
          </a:solidFill>
          <a:ln w="76200">
            <a:solidFill>
              <a:srgbClr val="66CCFF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PT" sz="2000" b="1" dirty="0" err="1">
                <a:solidFill>
                  <a:schemeClr val="tx1"/>
                </a:solidFill>
                <a:latin typeface="Corbel" pitchFamily="34" charset="0"/>
              </a:rPr>
              <a:t>Check</a:t>
            </a:r>
            <a:r>
              <a:rPr lang="pt-PT" sz="2000" b="1" dirty="0">
                <a:solidFill>
                  <a:schemeClr val="tx1"/>
                </a:solidFill>
                <a:latin typeface="Corbel" pitchFamily="34" charset="0"/>
              </a:rPr>
              <a:t> </a:t>
            </a:r>
            <a:r>
              <a:rPr lang="pt-PT" sz="2000" b="1" dirty="0" err="1">
                <a:solidFill>
                  <a:schemeClr val="tx1"/>
                </a:solidFill>
                <a:latin typeface="Corbel" pitchFamily="34" charset="0"/>
              </a:rPr>
              <a:t>the</a:t>
            </a:r>
            <a:r>
              <a:rPr lang="pt-PT" sz="2000" b="1" dirty="0">
                <a:solidFill>
                  <a:schemeClr val="tx1"/>
                </a:solidFill>
                <a:latin typeface="Corbel" pitchFamily="34" charset="0"/>
              </a:rPr>
              <a:t> </a:t>
            </a:r>
            <a:r>
              <a:rPr lang="pt-PT" sz="2000" b="1" dirty="0" err="1" smtClean="0">
                <a:solidFill>
                  <a:schemeClr val="tx1"/>
                </a:solidFill>
                <a:latin typeface="Corbel" pitchFamily="34" charset="0"/>
              </a:rPr>
              <a:t>definition</a:t>
            </a:r>
            <a:r>
              <a:rPr lang="pt-PT" sz="2000" b="1" dirty="0" smtClean="0">
                <a:solidFill>
                  <a:schemeClr val="tx1"/>
                </a:solidFill>
                <a:latin typeface="Corbel" pitchFamily="34" charset="0"/>
              </a:rPr>
              <a:t>.</a:t>
            </a:r>
            <a:endParaRPr lang="pt-PT" sz="1600" b="1" dirty="0">
              <a:solidFill>
                <a:schemeClr val="tx1"/>
              </a:solidFill>
              <a:latin typeface="Corbel" pitchFamily="34" charset="0"/>
            </a:endParaRPr>
          </a:p>
        </p:txBody>
      </p:sp>
      <p:pic>
        <p:nvPicPr>
          <p:cNvPr id="46" name="Imagem 45" descr="bank-check-icons-free-in-sleek-xp-basic-20330.png"/>
          <p:cNvPicPr>
            <a:picLocks noChangeAspect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2699792" y="3718513"/>
            <a:ext cx="1008112" cy="1006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Imagem 47" descr="beds.03.jpg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7812360" y="1691304"/>
            <a:ext cx="1080120" cy="937544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087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audio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2" dur="1308" fill="hold"/>
                                        <p:tgtEl>
                                          <p:spTgt spid="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9"/>
                </p:tgtEl>
              </p:cMediaNode>
            </p:audio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21" grpId="0" animBg="1"/>
      <p:bldP spid="4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rainbow-background-clipar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ângulo arredondado 4"/>
          <p:cNvSpPr/>
          <p:nvPr/>
        </p:nvSpPr>
        <p:spPr>
          <a:xfrm>
            <a:off x="3779912" y="332656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7" name="Rectângulo arredondado 16"/>
          <p:cNvSpPr/>
          <p:nvPr/>
        </p:nvSpPr>
        <p:spPr>
          <a:xfrm>
            <a:off x="251520" y="1556792"/>
            <a:ext cx="3384376" cy="2088232"/>
          </a:xfrm>
          <a:prstGeom prst="roundRect">
            <a:avLst/>
          </a:prstGeom>
          <a:ln w="76200">
            <a:solidFill>
              <a:srgbClr val="FFC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WHAT AM I?</a:t>
            </a:r>
          </a:p>
          <a:p>
            <a:endParaRPr lang="pt-PT" sz="28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algn="ctr"/>
            <a:r>
              <a:rPr lang="pt-PT" sz="2400" b="1" dirty="0" err="1" smtClean="0">
                <a:latin typeface="Candara" pitchFamily="34" charset="0"/>
              </a:rPr>
              <a:t>Listen</a:t>
            </a:r>
            <a:r>
              <a:rPr lang="pt-PT" sz="2400" b="1" dirty="0" smtClean="0">
                <a:latin typeface="Candara" pitchFamily="34" charset="0"/>
              </a:rPr>
              <a:t>                to </a:t>
            </a:r>
            <a:r>
              <a:rPr lang="pt-PT" sz="2400" b="1" dirty="0" err="1" smtClean="0">
                <a:latin typeface="Candara" pitchFamily="34" charset="0"/>
              </a:rPr>
              <a:t>the</a:t>
            </a:r>
            <a:endParaRPr lang="pt-PT" sz="2400" b="1" dirty="0" smtClean="0">
              <a:latin typeface="Candara" pitchFamily="34" charset="0"/>
            </a:endParaRPr>
          </a:p>
          <a:p>
            <a:pPr algn="ctr"/>
            <a:r>
              <a:rPr lang="pt-PT" sz="2400" b="1" dirty="0" err="1" smtClean="0">
                <a:latin typeface="Candara" pitchFamily="34" charset="0"/>
              </a:rPr>
              <a:t>definition</a:t>
            </a:r>
            <a:r>
              <a:rPr lang="pt-PT" sz="2400" b="1" dirty="0" smtClean="0">
                <a:latin typeface="Candara" pitchFamily="34" charset="0"/>
              </a:rPr>
              <a:t> </a:t>
            </a:r>
            <a:r>
              <a:rPr lang="pt-PT" sz="2400" b="1" dirty="0" err="1" smtClean="0">
                <a:latin typeface="Candara" pitchFamily="34" charset="0"/>
              </a:rPr>
              <a:t>and</a:t>
            </a:r>
            <a:r>
              <a:rPr lang="pt-PT" sz="2400" b="1" dirty="0" smtClean="0">
                <a:latin typeface="Candara" pitchFamily="34" charset="0"/>
              </a:rPr>
              <a:t> </a:t>
            </a:r>
            <a:r>
              <a:rPr lang="pt-PT" sz="2400" b="1" dirty="0" err="1" smtClean="0">
                <a:latin typeface="Candara" pitchFamily="34" charset="0"/>
              </a:rPr>
              <a:t>click</a:t>
            </a:r>
            <a:r>
              <a:rPr lang="pt-PT" sz="2400" b="1" dirty="0" smtClean="0">
                <a:latin typeface="Candara" pitchFamily="34" charset="0"/>
              </a:rPr>
              <a:t> </a:t>
            </a:r>
            <a:r>
              <a:rPr lang="pt-PT" sz="2400" b="1" dirty="0" err="1" smtClean="0">
                <a:latin typeface="Candara" pitchFamily="34" charset="0"/>
              </a:rPr>
              <a:t>the</a:t>
            </a:r>
            <a:r>
              <a:rPr lang="pt-PT" sz="2400" b="1" dirty="0" smtClean="0">
                <a:latin typeface="Candara" pitchFamily="34" charset="0"/>
              </a:rPr>
              <a:t> </a:t>
            </a:r>
            <a:r>
              <a:rPr lang="pt-PT" sz="2400" b="1" dirty="0" err="1" smtClean="0">
                <a:latin typeface="Candara" pitchFamily="34" charset="0"/>
              </a:rPr>
              <a:t>right</a:t>
            </a:r>
            <a:r>
              <a:rPr lang="pt-PT" sz="2400" b="1" dirty="0" smtClean="0">
                <a:latin typeface="Candara" pitchFamily="34" charset="0"/>
              </a:rPr>
              <a:t> </a:t>
            </a:r>
            <a:r>
              <a:rPr lang="pt-PT" sz="2400" b="1" dirty="0" err="1" smtClean="0">
                <a:latin typeface="Candara" pitchFamily="34" charset="0"/>
              </a:rPr>
              <a:t>picture</a:t>
            </a:r>
            <a:r>
              <a:rPr lang="pt-PT" sz="2400" b="1" dirty="0" smtClean="0">
                <a:latin typeface="Candara" pitchFamily="34" charset="0"/>
              </a:rPr>
              <a:t>.</a:t>
            </a:r>
            <a:endParaRPr lang="pt-PT" sz="2400" b="1" dirty="0">
              <a:latin typeface="Candara" pitchFamily="34" charset="0"/>
            </a:endParaRPr>
          </a:p>
        </p:txBody>
      </p:sp>
      <p:sp>
        <p:nvSpPr>
          <p:cNvPr id="21" name="Rectângulo arredondado 20"/>
          <p:cNvSpPr/>
          <p:nvPr/>
        </p:nvSpPr>
        <p:spPr>
          <a:xfrm>
            <a:off x="3779912" y="5589240"/>
            <a:ext cx="5184576" cy="864096"/>
          </a:xfrm>
          <a:prstGeom prst="roundRect">
            <a:avLst/>
          </a:prstGeom>
          <a:ln w="76200">
            <a:solidFill>
              <a:srgbClr val="00B0F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6"/>
          </a:lnRef>
          <a:fillRef idx="1003">
            <a:schemeClr val="dk2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3600" dirty="0" smtClean="0">
                <a:solidFill>
                  <a:schemeClr val="bg1"/>
                </a:solidFill>
                <a:latin typeface="Cooper Black" pitchFamily="18" charset="0"/>
              </a:rPr>
              <a:t>BEDSIDE TABLE</a:t>
            </a:r>
            <a:endParaRPr lang="pt-PT" sz="3600" dirty="0">
              <a:solidFill>
                <a:schemeClr val="bg1"/>
              </a:solidFill>
              <a:latin typeface="Cooper Black" pitchFamily="18" charset="0"/>
            </a:endParaRPr>
          </a:p>
        </p:txBody>
      </p:sp>
      <p:sp>
        <p:nvSpPr>
          <p:cNvPr id="43" name="Rectângulo arredondado 42"/>
          <p:cNvSpPr/>
          <p:nvPr/>
        </p:nvSpPr>
        <p:spPr>
          <a:xfrm>
            <a:off x="5076056" y="332656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4" name="Rectângulo arredondado 43"/>
          <p:cNvSpPr/>
          <p:nvPr/>
        </p:nvSpPr>
        <p:spPr>
          <a:xfrm>
            <a:off x="6372200" y="332656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5" name="Rectângulo arredondado 44"/>
          <p:cNvSpPr/>
          <p:nvPr/>
        </p:nvSpPr>
        <p:spPr>
          <a:xfrm>
            <a:off x="7668344" y="332656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3" name="Rectângulo arredondado 52"/>
          <p:cNvSpPr/>
          <p:nvPr/>
        </p:nvSpPr>
        <p:spPr>
          <a:xfrm>
            <a:off x="3779912" y="1556792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4" name="Rectângulo arredondado 53"/>
          <p:cNvSpPr/>
          <p:nvPr/>
        </p:nvSpPr>
        <p:spPr>
          <a:xfrm>
            <a:off x="5076056" y="1556792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5" name="Rectângulo arredondado 54"/>
          <p:cNvSpPr/>
          <p:nvPr/>
        </p:nvSpPr>
        <p:spPr>
          <a:xfrm>
            <a:off x="6372200" y="1556792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6" name="Rectângulo arredondado 55"/>
          <p:cNvSpPr/>
          <p:nvPr/>
        </p:nvSpPr>
        <p:spPr>
          <a:xfrm>
            <a:off x="7668344" y="1556792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7" name="Rectângulo arredondado 56"/>
          <p:cNvSpPr/>
          <p:nvPr/>
        </p:nvSpPr>
        <p:spPr>
          <a:xfrm>
            <a:off x="3779912" y="2780928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8" name="Rectângulo arredondado 57"/>
          <p:cNvSpPr/>
          <p:nvPr/>
        </p:nvSpPr>
        <p:spPr>
          <a:xfrm>
            <a:off x="5076056" y="2780928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9" name="Rectângulo arredondado 58"/>
          <p:cNvSpPr/>
          <p:nvPr/>
        </p:nvSpPr>
        <p:spPr>
          <a:xfrm>
            <a:off x="6372200" y="2780928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0" name="Rectângulo arredondado 59"/>
          <p:cNvSpPr/>
          <p:nvPr/>
        </p:nvSpPr>
        <p:spPr>
          <a:xfrm>
            <a:off x="7668344" y="2780928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1" name="Rectângulo arredondado 60"/>
          <p:cNvSpPr/>
          <p:nvPr/>
        </p:nvSpPr>
        <p:spPr>
          <a:xfrm>
            <a:off x="3779912" y="4005064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2" name="Rectângulo arredondado 61"/>
          <p:cNvSpPr/>
          <p:nvPr/>
        </p:nvSpPr>
        <p:spPr>
          <a:xfrm>
            <a:off x="5076056" y="4005064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3" name="Rectângulo arredondado 62"/>
          <p:cNvSpPr/>
          <p:nvPr/>
        </p:nvSpPr>
        <p:spPr>
          <a:xfrm>
            <a:off x="6372200" y="4005064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4" name="Rectângulo arredondado 63"/>
          <p:cNvSpPr/>
          <p:nvPr/>
        </p:nvSpPr>
        <p:spPr>
          <a:xfrm>
            <a:off x="7668344" y="4005064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37" name="Imagem 36" descr="Clipart-bunk-bed-clipartbol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51920" y="469561"/>
            <a:ext cx="1189134" cy="1015223"/>
          </a:xfrm>
          <a:prstGeom prst="rect">
            <a:avLst/>
          </a:prstGeom>
        </p:spPr>
      </p:pic>
      <p:pic>
        <p:nvPicPr>
          <p:cNvPr id="26" name="Imagem 25" descr="cupboard-clipart-12657853231095347206dresser-hi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64088" y="404664"/>
            <a:ext cx="792088" cy="1068690"/>
          </a:xfrm>
          <a:prstGeom prst="rect">
            <a:avLst/>
          </a:prstGeom>
        </p:spPr>
      </p:pic>
      <p:pic>
        <p:nvPicPr>
          <p:cNvPr id="34" name="Imagem 33" descr="IKEA_VASTER_CeilingLamp-BLU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812360" y="476671"/>
            <a:ext cx="1008112" cy="981229"/>
          </a:xfrm>
          <a:prstGeom prst="rect">
            <a:avLst/>
          </a:prstGeom>
        </p:spPr>
      </p:pic>
      <p:pic>
        <p:nvPicPr>
          <p:cNvPr id="25" name="Imagem 24" descr="sofa-hi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444208" y="1556792"/>
            <a:ext cx="1008112" cy="1266048"/>
          </a:xfrm>
          <a:prstGeom prst="rect">
            <a:avLst/>
          </a:prstGeom>
        </p:spPr>
      </p:pic>
      <p:pic>
        <p:nvPicPr>
          <p:cNvPr id="28" name="Imagem 27" descr="animated_gif_christmas_182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740352" y="4149080"/>
            <a:ext cx="1152128" cy="997907"/>
          </a:xfrm>
          <a:prstGeom prst="rect">
            <a:avLst/>
          </a:prstGeom>
        </p:spPr>
      </p:pic>
      <p:pic>
        <p:nvPicPr>
          <p:cNvPr id="36" name="Imagem 35" descr="potted-grass-45375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148064" y="4293096"/>
            <a:ext cx="1170634" cy="720080"/>
          </a:xfrm>
          <a:prstGeom prst="rect">
            <a:avLst/>
          </a:prstGeom>
        </p:spPr>
      </p:pic>
      <p:pic>
        <p:nvPicPr>
          <p:cNvPr id="29" name="Imagem 28" descr="bookshelf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067944" y="4116022"/>
            <a:ext cx="720080" cy="1041170"/>
          </a:xfrm>
          <a:prstGeom prst="rect">
            <a:avLst/>
          </a:prstGeom>
        </p:spPr>
      </p:pic>
      <p:pic>
        <p:nvPicPr>
          <p:cNvPr id="27" name="Imagem 26" descr="bed-md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588224" y="4030363"/>
            <a:ext cx="1008112" cy="1198837"/>
          </a:xfrm>
          <a:prstGeom prst="rect">
            <a:avLst/>
          </a:prstGeom>
        </p:spPr>
      </p:pic>
      <p:pic>
        <p:nvPicPr>
          <p:cNvPr id="23" name="Imagem 22" descr="clipart_objects_240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995936" y="2852936"/>
            <a:ext cx="864096" cy="1125224"/>
          </a:xfrm>
          <a:prstGeom prst="rect">
            <a:avLst/>
          </a:prstGeom>
        </p:spPr>
      </p:pic>
      <p:pic>
        <p:nvPicPr>
          <p:cNvPr id="65" name="Imagem 64" descr="1197119031978529325jzedlitz_Old_Chest.svg.hi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588224" y="2924623"/>
            <a:ext cx="864096" cy="1008433"/>
          </a:xfrm>
          <a:prstGeom prst="rect">
            <a:avLst/>
          </a:prstGeom>
        </p:spPr>
      </p:pic>
      <p:pic>
        <p:nvPicPr>
          <p:cNvPr id="22" name="Imagem 21" descr="Sessel-coloured-2400px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5292080" y="1700808"/>
            <a:ext cx="936104" cy="936104"/>
          </a:xfrm>
          <a:prstGeom prst="rect">
            <a:avLst/>
          </a:prstGeom>
        </p:spPr>
      </p:pic>
      <p:sp>
        <p:nvSpPr>
          <p:cNvPr id="42" name="Arredondar Rectângulo de Canto Diagonal 41"/>
          <p:cNvSpPr/>
          <p:nvPr/>
        </p:nvSpPr>
        <p:spPr>
          <a:xfrm>
            <a:off x="179512" y="4797152"/>
            <a:ext cx="3456384" cy="1584176"/>
          </a:xfrm>
          <a:prstGeom prst="round2DiagRect">
            <a:avLst/>
          </a:prstGeom>
          <a:solidFill>
            <a:srgbClr val="CCECFF"/>
          </a:solidFill>
          <a:ln w="76200">
            <a:solidFill>
              <a:srgbClr val="0000FF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b="1" dirty="0" smtClean="0">
                <a:solidFill>
                  <a:schemeClr val="tx1"/>
                </a:solidFill>
                <a:latin typeface="Candara" pitchFamily="34" charset="0"/>
              </a:rPr>
              <a:t>I </a:t>
            </a:r>
            <a:r>
              <a:rPr lang="pt-PT" sz="3200" b="1" dirty="0" err="1" smtClean="0">
                <a:solidFill>
                  <a:schemeClr val="tx1"/>
                </a:solidFill>
                <a:latin typeface="Candara" pitchFamily="34" charset="0"/>
              </a:rPr>
              <a:t>am</a:t>
            </a:r>
            <a:r>
              <a:rPr lang="pt-PT" sz="3200" b="1" dirty="0" smtClean="0">
                <a:solidFill>
                  <a:schemeClr val="tx1"/>
                </a:solidFill>
                <a:latin typeface="Candara" pitchFamily="34" charset="0"/>
              </a:rPr>
              <a:t> a </a:t>
            </a:r>
            <a:r>
              <a:rPr lang="pt-PT" sz="3200" b="1" dirty="0" err="1" smtClean="0">
                <a:solidFill>
                  <a:schemeClr val="tx1"/>
                </a:solidFill>
                <a:latin typeface="Candara" pitchFamily="34" charset="0"/>
              </a:rPr>
              <a:t>small</a:t>
            </a:r>
            <a:r>
              <a:rPr lang="pt-PT" sz="32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3200" b="1" dirty="0" err="1" smtClean="0">
                <a:solidFill>
                  <a:schemeClr val="tx1"/>
                </a:solidFill>
                <a:latin typeface="Candara" pitchFamily="34" charset="0"/>
              </a:rPr>
              <a:t>table</a:t>
            </a:r>
            <a:r>
              <a:rPr lang="pt-PT" sz="32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3200" b="1" dirty="0" err="1" smtClean="0">
                <a:solidFill>
                  <a:schemeClr val="tx1"/>
                </a:solidFill>
                <a:latin typeface="Candara" pitchFamily="34" charset="0"/>
              </a:rPr>
              <a:t>that</a:t>
            </a:r>
            <a:r>
              <a:rPr lang="pt-PT" sz="32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3200" b="1" dirty="0" err="1" smtClean="0">
                <a:solidFill>
                  <a:schemeClr val="tx1"/>
                </a:solidFill>
                <a:latin typeface="Candara" pitchFamily="34" charset="0"/>
              </a:rPr>
              <a:t>is</a:t>
            </a:r>
            <a:r>
              <a:rPr lang="pt-PT" sz="32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3200" b="1" dirty="0" err="1" smtClean="0">
                <a:solidFill>
                  <a:schemeClr val="tx1"/>
                </a:solidFill>
                <a:latin typeface="Candara" pitchFamily="34" charset="0"/>
              </a:rPr>
              <a:t>kept</a:t>
            </a:r>
            <a:r>
              <a:rPr lang="pt-PT" sz="32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3200" b="1" dirty="0" err="1" smtClean="0">
                <a:solidFill>
                  <a:schemeClr val="tx1"/>
                </a:solidFill>
                <a:latin typeface="Candara" pitchFamily="34" charset="0"/>
              </a:rPr>
              <a:t>at</a:t>
            </a:r>
            <a:r>
              <a:rPr lang="pt-PT" sz="32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3200" b="1" dirty="0" err="1" smtClean="0">
                <a:solidFill>
                  <a:schemeClr val="tx1"/>
                </a:solidFill>
                <a:latin typeface="Candara" pitchFamily="34" charset="0"/>
              </a:rPr>
              <a:t>the</a:t>
            </a:r>
            <a:r>
              <a:rPr lang="pt-PT" sz="32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3200" b="1" dirty="0" err="1" smtClean="0">
                <a:solidFill>
                  <a:schemeClr val="tx1"/>
                </a:solidFill>
                <a:latin typeface="Candara" pitchFamily="34" charset="0"/>
              </a:rPr>
              <a:t>side</a:t>
            </a:r>
            <a:r>
              <a:rPr lang="pt-PT" sz="32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3200" b="1" dirty="0" err="1" smtClean="0">
                <a:solidFill>
                  <a:schemeClr val="tx1"/>
                </a:solidFill>
                <a:latin typeface="Candara" pitchFamily="34" charset="0"/>
              </a:rPr>
              <a:t>of</a:t>
            </a:r>
            <a:r>
              <a:rPr lang="pt-PT" sz="3200" b="1" dirty="0" smtClean="0">
                <a:solidFill>
                  <a:schemeClr val="tx1"/>
                </a:solidFill>
                <a:latin typeface="Candara" pitchFamily="34" charset="0"/>
              </a:rPr>
              <a:t> a </a:t>
            </a:r>
            <a:r>
              <a:rPr lang="pt-PT" sz="3200" b="1" dirty="0" err="1" smtClean="0">
                <a:solidFill>
                  <a:schemeClr val="tx1"/>
                </a:solidFill>
                <a:latin typeface="Candara" pitchFamily="34" charset="0"/>
              </a:rPr>
              <a:t>bed</a:t>
            </a:r>
            <a:r>
              <a:rPr lang="pt-PT" sz="3200" b="1" dirty="0" smtClean="0">
                <a:solidFill>
                  <a:schemeClr val="tx1"/>
                </a:solidFill>
                <a:latin typeface="Candara" pitchFamily="34" charset="0"/>
              </a:rPr>
              <a:t>. </a:t>
            </a:r>
            <a:endParaRPr lang="pt-PT" sz="32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50" name="Rectângulo arredondado 49"/>
          <p:cNvSpPr/>
          <p:nvPr/>
        </p:nvSpPr>
        <p:spPr>
          <a:xfrm>
            <a:off x="179512" y="404664"/>
            <a:ext cx="3456384" cy="864096"/>
          </a:xfrm>
          <a:prstGeom prst="roundRect">
            <a:avLst/>
          </a:prstGeom>
          <a:ln w="76200">
            <a:solidFill>
              <a:srgbClr val="00B0F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6"/>
          </a:lnRef>
          <a:fillRef idx="1003">
            <a:schemeClr val="dk2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dirty="0" smtClean="0">
                <a:solidFill>
                  <a:schemeClr val="bg1"/>
                </a:solidFill>
                <a:latin typeface="Cooper Black" pitchFamily="18" charset="0"/>
              </a:rPr>
              <a:t>In </a:t>
            </a:r>
            <a:r>
              <a:rPr lang="pt-PT" sz="3200" dirty="0" err="1" smtClean="0">
                <a:solidFill>
                  <a:schemeClr val="bg1"/>
                </a:solidFill>
                <a:latin typeface="Cooper Black" pitchFamily="18" charset="0"/>
              </a:rPr>
              <a:t>the</a:t>
            </a:r>
            <a:r>
              <a:rPr lang="pt-PT" sz="3200" dirty="0" smtClean="0">
                <a:solidFill>
                  <a:schemeClr val="bg1"/>
                </a:solidFill>
                <a:latin typeface="Cooper Black" pitchFamily="18" charset="0"/>
              </a:rPr>
              <a:t> </a:t>
            </a:r>
            <a:r>
              <a:rPr lang="pt-PT" sz="3200" dirty="0" err="1" smtClean="0">
                <a:solidFill>
                  <a:schemeClr val="bg1"/>
                </a:solidFill>
                <a:latin typeface="Cooper Black" pitchFamily="18" charset="0"/>
              </a:rPr>
              <a:t>bedroom</a:t>
            </a:r>
            <a:endParaRPr lang="pt-PT" sz="3200" dirty="0">
              <a:solidFill>
                <a:schemeClr val="bg1"/>
              </a:solidFill>
              <a:latin typeface="Cooper Black" pitchFamily="18" charset="0"/>
            </a:endParaRPr>
          </a:p>
        </p:txBody>
      </p:sp>
      <p:pic>
        <p:nvPicPr>
          <p:cNvPr id="51" name="Imagem 50" descr="105810-3d-glossy-orange-orb-icon-media-a-media22-arrow-forward1.png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7740352" y="5301208"/>
            <a:ext cx="1363216" cy="1363216"/>
          </a:xfrm>
          <a:prstGeom prst="rect">
            <a:avLst/>
          </a:prstGeom>
        </p:spPr>
      </p:pic>
      <p:pic>
        <p:nvPicPr>
          <p:cNvPr id="66" name="Imagem 65" descr="bed-clipart-bed-md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5004048" y="2924945"/>
            <a:ext cx="1376623" cy="936104"/>
          </a:xfrm>
          <a:prstGeom prst="rect">
            <a:avLst/>
          </a:prstGeom>
        </p:spPr>
      </p:pic>
      <p:pic>
        <p:nvPicPr>
          <p:cNvPr id="68" name="Imagem 67" descr="table-lamp6.pn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6588224" y="437395"/>
            <a:ext cx="864096" cy="1047389"/>
          </a:xfrm>
          <a:prstGeom prst="rect">
            <a:avLst/>
          </a:prstGeom>
        </p:spPr>
      </p:pic>
      <p:sp>
        <p:nvSpPr>
          <p:cNvPr id="49" name="Rectângulo arredondado 48"/>
          <p:cNvSpPr/>
          <p:nvPr/>
        </p:nvSpPr>
        <p:spPr>
          <a:xfrm>
            <a:off x="323528" y="4077072"/>
            <a:ext cx="2880320" cy="432048"/>
          </a:xfrm>
          <a:prstGeom prst="roundRect">
            <a:avLst/>
          </a:prstGeom>
          <a:solidFill>
            <a:srgbClr val="FFC000"/>
          </a:solidFill>
          <a:ln w="76200">
            <a:solidFill>
              <a:srgbClr val="66CCFF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PT" sz="2000" b="1" dirty="0" err="1">
                <a:solidFill>
                  <a:schemeClr val="tx1"/>
                </a:solidFill>
                <a:latin typeface="Corbel" pitchFamily="34" charset="0"/>
              </a:rPr>
              <a:t>Check</a:t>
            </a:r>
            <a:r>
              <a:rPr lang="pt-PT" sz="2000" b="1" dirty="0">
                <a:solidFill>
                  <a:schemeClr val="tx1"/>
                </a:solidFill>
                <a:latin typeface="Corbel" pitchFamily="34" charset="0"/>
              </a:rPr>
              <a:t> </a:t>
            </a:r>
            <a:r>
              <a:rPr lang="pt-PT" sz="2000" b="1" dirty="0" err="1">
                <a:solidFill>
                  <a:schemeClr val="tx1"/>
                </a:solidFill>
                <a:latin typeface="Corbel" pitchFamily="34" charset="0"/>
              </a:rPr>
              <a:t>the</a:t>
            </a:r>
            <a:r>
              <a:rPr lang="pt-PT" sz="2000" b="1" dirty="0">
                <a:solidFill>
                  <a:schemeClr val="tx1"/>
                </a:solidFill>
                <a:latin typeface="Corbel" pitchFamily="34" charset="0"/>
              </a:rPr>
              <a:t> </a:t>
            </a:r>
            <a:r>
              <a:rPr lang="pt-PT" sz="2000" b="1" dirty="0" err="1" smtClean="0">
                <a:solidFill>
                  <a:schemeClr val="tx1"/>
                </a:solidFill>
                <a:latin typeface="Corbel" pitchFamily="34" charset="0"/>
              </a:rPr>
              <a:t>definition</a:t>
            </a:r>
            <a:r>
              <a:rPr lang="pt-PT" sz="2000" b="1" dirty="0" smtClean="0">
                <a:solidFill>
                  <a:schemeClr val="tx1"/>
                </a:solidFill>
                <a:latin typeface="Corbel" pitchFamily="34" charset="0"/>
              </a:rPr>
              <a:t>.</a:t>
            </a:r>
            <a:endParaRPr lang="pt-PT" sz="1600" b="1" dirty="0">
              <a:solidFill>
                <a:schemeClr val="tx1"/>
              </a:solidFill>
              <a:latin typeface="Corbel" pitchFamily="34" charset="0"/>
            </a:endParaRPr>
          </a:p>
        </p:txBody>
      </p:sp>
      <p:pic>
        <p:nvPicPr>
          <p:cNvPr id="46" name="Imagem 45" descr="bank-check-icons-free-in-sleek-xp-basic-20330.png"/>
          <p:cNvPicPr>
            <a:picLocks noChangeAspect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2699792" y="3718513"/>
            <a:ext cx="1008112" cy="1006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Imagem 47" descr="book_shelf_1_T.pn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7524328" y="2996952"/>
            <a:ext cx="1554172" cy="703776"/>
          </a:xfrm>
          <a:prstGeom prst="rect">
            <a:avLst/>
          </a:prstGeom>
        </p:spPr>
      </p:pic>
      <p:pic>
        <p:nvPicPr>
          <p:cNvPr id="52" name="Som gravado">
            <a:hlinkClick r:id="" action="ppaction://media"/>
          </p:cNvPr>
          <p:cNvPicPr>
            <a:picLocks noRot="1" noChangeAspect="1"/>
          </p:cNvPicPr>
          <p:nvPr>
            <a:wavAudioFile r:embed="rId1" name="Som gravado"/>
          </p:nvPr>
        </p:nvPicPr>
        <p:blipFill>
          <a:blip r:embed="rId22" cstate="print"/>
          <a:stretch>
            <a:fillRect/>
          </a:stretch>
        </p:blipFill>
        <p:spPr>
          <a:xfrm>
            <a:off x="1547664" y="2132856"/>
            <a:ext cx="864095" cy="763576"/>
          </a:xfrm>
          <a:prstGeom prst="rect">
            <a:avLst/>
          </a:prstGeom>
        </p:spPr>
      </p:pic>
      <p:pic>
        <p:nvPicPr>
          <p:cNvPr id="67" name="Som gravado">
            <a:hlinkClick r:id="" action="ppaction://media"/>
          </p:cNvPr>
          <p:cNvPicPr>
            <a:picLocks noRot="1" noChangeAspect="1"/>
          </p:cNvPicPr>
          <p:nvPr>
            <a:wavAudioFile r:embed="rId2" name="Som gravado"/>
          </p:nvPr>
        </p:nvPicPr>
        <p:blipFill>
          <a:blip r:embed="rId23" cstate="print"/>
          <a:stretch>
            <a:fillRect/>
          </a:stretch>
        </p:blipFill>
        <p:spPr>
          <a:xfrm>
            <a:off x="3987552" y="1769478"/>
            <a:ext cx="944488" cy="900703"/>
          </a:xfrm>
          <a:prstGeom prst="rect">
            <a:avLst/>
          </a:prstGeom>
        </p:spPr>
      </p:pic>
      <p:pic>
        <p:nvPicPr>
          <p:cNvPr id="47" name="Imagem 46" descr="beds.03.jpg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7812360" y="1691304"/>
            <a:ext cx="1080120" cy="937544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6" dur="3706" fill="hold"/>
                                        <p:tgtEl>
                                          <p:spTgt spid="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audio>
              <p:cMediaNode vol="80000">
                <p:cTn id="9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"/>
                </p:tgtEl>
              </p:cMediaNode>
            </p:audio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2" dur="1704" fill="hold"/>
                                        <p:tgtEl>
                                          <p:spTgt spid="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7"/>
                </p:tgtEl>
              </p:cMediaNode>
            </p:audio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21" grpId="0" animBg="1"/>
      <p:bldP spid="4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rainbow-background-clipar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ângulo arredondado 4"/>
          <p:cNvSpPr/>
          <p:nvPr/>
        </p:nvSpPr>
        <p:spPr>
          <a:xfrm>
            <a:off x="3779912" y="332656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7" name="Rectângulo arredondado 16"/>
          <p:cNvSpPr/>
          <p:nvPr/>
        </p:nvSpPr>
        <p:spPr>
          <a:xfrm>
            <a:off x="251520" y="1556792"/>
            <a:ext cx="3384376" cy="2088232"/>
          </a:xfrm>
          <a:prstGeom prst="roundRect">
            <a:avLst/>
          </a:prstGeom>
          <a:ln w="76200">
            <a:solidFill>
              <a:srgbClr val="FFC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WHAT AM I?</a:t>
            </a:r>
          </a:p>
          <a:p>
            <a:endParaRPr lang="pt-PT" sz="28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algn="ctr"/>
            <a:r>
              <a:rPr lang="pt-PT" sz="2400" b="1" dirty="0" err="1" smtClean="0">
                <a:latin typeface="Candara" pitchFamily="34" charset="0"/>
              </a:rPr>
              <a:t>Listen</a:t>
            </a:r>
            <a:r>
              <a:rPr lang="pt-PT" sz="2400" b="1" dirty="0" smtClean="0">
                <a:latin typeface="Candara" pitchFamily="34" charset="0"/>
              </a:rPr>
              <a:t>                to </a:t>
            </a:r>
            <a:r>
              <a:rPr lang="pt-PT" sz="2400" b="1" dirty="0" err="1" smtClean="0">
                <a:latin typeface="Candara" pitchFamily="34" charset="0"/>
              </a:rPr>
              <a:t>the</a:t>
            </a:r>
            <a:endParaRPr lang="pt-PT" sz="2400" b="1" dirty="0" smtClean="0">
              <a:latin typeface="Candara" pitchFamily="34" charset="0"/>
            </a:endParaRPr>
          </a:p>
          <a:p>
            <a:pPr algn="ctr"/>
            <a:r>
              <a:rPr lang="pt-PT" sz="2400" b="1" dirty="0" err="1" smtClean="0">
                <a:latin typeface="Candara" pitchFamily="34" charset="0"/>
              </a:rPr>
              <a:t>definition</a:t>
            </a:r>
            <a:r>
              <a:rPr lang="pt-PT" sz="2400" b="1" dirty="0" smtClean="0">
                <a:latin typeface="Candara" pitchFamily="34" charset="0"/>
              </a:rPr>
              <a:t> </a:t>
            </a:r>
            <a:r>
              <a:rPr lang="pt-PT" sz="2400" b="1" dirty="0" err="1" smtClean="0">
                <a:latin typeface="Candara" pitchFamily="34" charset="0"/>
              </a:rPr>
              <a:t>and</a:t>
            </a:r>
            <a:r>
              <a:rPr lang="pt-PT" sz="2400" b="1" dirty="0" smtClean="0">
                <a:latin typeface="Candara" pitchFamily="34" charset="0"/>
              </a:rPr>
              <a:t> </a:t>
            </a:r>
            <a:r>
              <a:rPr lang="pt-PT" sz="2400" b="1" dirty="0" err="1" smtClean="0">
                <a:latin typeface="Candara" pitchFamily="34" charset="0"/>
              </a:rPr>
              <a:t>click</a:t>
            </a:r>
            <a:r>
              <a:rPr lang="pt-PT" sz="2400" b="1" dirty="0" smtClean="0">
                <a:latin typeface="Candara" pitchFamily="34" charset="0"/>
              </a:rPr>
              <a:t> </a:t>
            </a:r>
            <a:r>
              <a:rPr lang="pt-PT" sz="2400" b="1" dirty="0" err="1" smtClean="0">
                <a:latin typeface="Candara" pitchFamily="34" charset="0"/>
              </a:rPr>
              <a:t>the</a:t>
            </a:r>
            <a:r>
              <a:rPr lang="pt-PT" sz="2400" b="1" dirty="0" smtClean="0">
                <a:latin typeface="Candara" pitchFamily="34" charset="0"/>
              </a:rPr>
              <a:t> </a:t>
            </a:r>
            <a:r>
              <a:rPr lang="pt-PT" sz="2400" b="1" dirty="0" err="1" smtClean="0">
                <a:latin typeface="Candara" pitchFamily="34" charset="0"/>
              </a:rPr>
              <a:t>right</a:t>
            </a:r>
            <a:r>
              <a:rPr lang="pt-PT" sz="2400" b="1" dirty="0" smtClean="0">
                <a:latin typeface="Candara" pitchFamily="34" charset="0"/>
              </a:rPr>
              <a:t> </a:t>
            </a:r>
            <a:r>
              <a:rPr lang="pt-PT" sz="2400" b="1" dirty="0" err="1" smtClean="0">
                <a:latin typeface="Candara" pitchFamily="34" charset="0"/>
              </a:rPr>
              <a:t>picture</a:t>
            </a:r>
            <a:r>
              <a:rPr lang="pt-PT" sz="2400" b="1" dirty="0" smtClean="0">
                <a:latin typeface="Candara" pitchFamily="34" charset="0"/>
              </a:rPr>
              <a:t>.</a:t>
            </a:r>
            <a:endParaRPr lang="pt-PT" sz="2400" b="1" dirty="0">
              <a:latin typeface="Candara" pitchFamily="34" charset="0"/>
            </a:endParaRPr>
          </a:p>
        </p:txBody>
      </p:sp>
      <p:sp>
        <p:nvSpPr>
          <p:cNvPr id="21" name="Rectângulo arredondado 20"/>
          <p:cNvSpPr/>
          <p:nvPr/>
        </p:nvSpPr>
        <p:spPr>
          <a:xfrm>
            <a:off x="3779912" y="5589240"/>
            <a:ext cx="5184576" cy="864096"/>
          </a:xfrm>
          <a:prstGeom prst="roundRect">
            <a:avLst/>
          </a:prstGeom>
          <a:ln w="76200">
            <a:solidFill>
              <a:srgbClr val="00B0F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6"/>
          </a:lnRef>
          <a:fillRef idx="1003">
            <a:schemeClr val="dk2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4400" dirty="0" smtClean="0">
                <a:solidFill>
                  <a:schemeClr val="bg1"/>
                </a:solidFill>
                <a:latin typeface="Cooper Black" pitchFamily="18" charset="0"/>
              </a:rPr>
              <a:t>  </a:t>
            </a:r>
            <a:r>
              <a:rPr lang="pt-PT" sz="4800" dirty="0" smtClean="0">
                <a:solidFill>
                  <a:schemeClr val="bg1"/>
                </a:solidFill>
                <a:latin typeface="Cooper Black" pitchFamily="18" charset="0"/>
              </a:rPr>
              <a:t>BOOKCASE</a:t>
            </a:r>
            <a:endParaRPr lang="pt-PT" sz="3600" dirty="0">
              <a:solidFill>
                <a:schemeClr val="bg1"/>
              </a:solidFill>
              <a:latin typeface="Cooper Black" pitchFamily="18" charset="0"/>
            </a:endParaRPr>
          </a:p>
        </p:txBody>
      </p:sp>
      <p:sp>
        <p:nvSpPr>
          <p:cNvPr id="43" name="Rectângulo arredondado 42"/>
          <p:cNvSpPr/>
          <p:nvPr/>
        </p:nvSpPr>
        <p:spPr>
          <a:xfrm>
            <a:off x="5076056" y="332656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4" name="Rectângulo arredondado 43"/>
          <p:cNvSpPr/>
          <p:nvPr/>
        </p:nvSpPr>
        <p:spPr>
          <a:xfrm>
            <a:off x="6372200" y="332656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5" name="Rectângulo arredondado 44"/>
          <p:cNvSpPr/>
          <p:nvPr/>
        </p:nvSpPr>
        <p:spPr>
          <a:xfrm>
            <a:off x="7668344" y="332656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3" name="Rectângulo arredondado 52"/>
          <p:cNvSpPr/>
          <p:nvPr/>
        </p:nvSpPr>
        <p:spPr>
          <a:xfrm>
            <a:off x="3779912" y="1556792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4" name="Rectângulo arredondado 53"/>
          <p:cNvSpPr/>
          <p:nvPr/>
        </p:nvSpPr>
        <p:spPr>
          <a:xfrm>
            <a:off x="5076056" y="1556792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5" name="Rectângulo arredondado 54"/>
          <p:cNvSpPr/>
          <p:nvPr/>
        </p:nvSpPr>
        <p:spPr>
          <a:xfrm>
            <a:off x="6372200" y="1556792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6" name="Rectângulo arredondado 55"/>
          <p:cNvSpPr/>
          <p:nvPr/>
        </p:nvSpPr>
        <p:spPr>
          <a:xfrm>
            <a:off x="7668344" y="1556792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7" name="Rectângulo arredondado 56"/>
          <p:cNvSpPr/>
          <p:nvPr/>
        </p:nvSpPr>
        <p:spPr>
          <a:xfrm>
            <a:off x="3779912" y="2780928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8" name="Rectângulo arredondado 57"/>
          <p:cNvSpPr/>
          <p:nvPr/>
        </p:nvSpPr>
        <p:spPr>
          <a:xfrm>
            <a:off x="5076056" y="2780928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9" name="Rectângulo arredondado 58"/>
          <p:cNvSpPr/>
          <p:nvPr/>
        </p:nvSpPr>
        <p:spPr>
          <a:xfrm>
            <a:off x="6372200" y="2780928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0" name="Rectângulo arredondado 59"/>
          <p:cNvSpPr/>
          <p:nvPr/>
        </p:nvSpPr>
        <p:spPr>
          <a:xfrm>
            <a:off x="7668344" y="2780928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1" name="Rectângulo arredondado 60"/>
          <p:cNvSpPr/>
          <p:nvPr/>
        </p:nvSpPr>
        <p:spPr>
          <a:xfrm>
            <a:off x="3779912" y="4005064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2" name="Rectângulo arredondado 61"/>
          <p:cNvSpPr/>
          <p:nvPr/>
        </p:nvSpPr>
        <p:spPr>
          <a:xfrm>
            <a:off x="5076056" y="4005064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3" name="Rectângulo arredondado 62"/>
          <p:cNvSpPr/>
          <p:nvPr/>
        </p:nvSpPr>
        <p:spPr>
          <a:xfrm>
            <a:off x="6372200" y="4005064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4" name="Rectângulo arredondado 63"/>
          <p:cNvSpPr/>
          <p:nvPr/>
        </p:nvSpPr>
        <p:spPr>
          <a:xfrm>
            <a:off x="7668344" y="4005064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37" name="Imagem 36" descr="Clipart-bunk-bed-clipartbol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51920" y="469561"/>
            <a:ext cx="1189134" cy="1015223"/>
          </a:xfrm>
          <a:prstGeom prst="rect">
            <a:avLst/>
          </a:prstGeom>
        </p:spPr>
      </p:pic>
      <p:pic>
        <p:nvPicPr>
          <p:cNvPr id="34" name="Imagem 33" descr="IKEA_VASTER_CeilingLamp-BLU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812360" y="476671"/>
            <a:ext cx="1008112" cy="981229"/>
          </a:xfrm>
          <a:prstGeom prst="rect">
            <a:avLst/>
          </a:prstGeom>
        </p:spPr>
      </p:pic>
      <p:pic>
        <p:nvPicPr>
          <p:cNvPr id="25" name="Imagem 24" descr="sofa-hi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44208" y="1556792"/>
            <a:ext cx="1008112" cy="1266048"/>
          </a:xfrm>
          <a:prstGeom prst="rect">
            <a:avLst/>
          </a:prstGeom>
        </p:spPr>
      </p:pic>
      <p:pic>
        <p:nvPicPr>
          <p:cNvPr id="28" name="Imagem 27" descr="animated_gif_christmas_182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740352" y="4149080"/>
            <a:ext cx="1152128" cy="997907"/>
          </a:xfrm>
          <a:prstGeom prst="rect">
            <a:avLst/>
          </a:prstGeom>
        </p:spPr>
      </p:pic>
      <p:pic>
        <p:nvPicPr>
          <p:cNvPr id="36" name="Imagem 35" descr="potted-grass-45375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148064" y="4293096"/>
            <a:ext cx="1170634" cy="720080"/>
          </a:xfrm>
          <a:prstGeom prst="rect">
            <a:avLst/>
          </a:prstGeom>
        </p:spPr>
      </p:pic>
      <p:pic>
        <p:nvPicPr>
          <p:cNvPr id="27" name="Imagem 26" descr="bed-md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588224" y="4030363"/>
            <a:ext cx="1008112" cy="1198837"/>
          </a:xfrm>
          <a:prstGeom prst="rect">
            <a:avLst/>
          </a:prstGeom>
        </p:spPr>
      </p:pic>
      <p:pic>
        <p:nvPicPr>
          <p:cNvPr id="23" name="Imagem 22" descr="clipart_objects_240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995936" y="2852936"/>
            <a:ext cx="864096" cy="1125224"/>
          </a:xfrm>
          <a:prstGeom prst="rect">
            <a:avLst/>
          </a:prstGeom>
        </p:spPr>
      </p:pic>
      <p:pic>
        <p:nvPicPr>
          <p:cNvPr id="65" name="Imagem 64" descr="1197119031978529325jzedlitz_Old_Chest.svg.hi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588224" y="2924623"/>
            <a:ext cx="864096" cy="1008433"/>
          </a:xfrm>
          <a:prstGeom prst="rect">
            <a:avLst/>
          </a:prstGeom>
        </p:spPr>
      </p:pic>
      <p:pic>
        <p:nvPicPr>
          <p:cNvPr id="22" name="Imagem 21" descr="Sessel-coloured-2400px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292080" y="1700808"/>
            <a:ext cx="936104" cy="936104"/>
          </a:xfrm>
          <a:prstGeom prst="rect">
            <a:avLst/>
          </a:prstGeom>
        </p:spPr>
      </p:pic>
      <p:sp>
        <p:nvSpPr>
          <p:cNvPr id="42" name="Arredondar Rectângulo de Canto Diagonal 41"/>
          <p:cNvSpPr/>
          <p:nvPr/>
        </p:nvSpPr>
        <p:spPr>
          <a:xfrm>
            <a:off x="179512" y="4797152"/>
            <a:ext cx="3456384" cy="1584176"/>
          </a:xfrm>
          <a:prstGeom prst="round2DiagRect">
            <a:avLst/>
          </a:prstGeom>
          <a:solidFill>
            <a:srgbClr val="CCECFF"/>
          </a:solidFill>
          <a:ln w="76200">
            <a:solidFill>
              <a:srgbClr val="0000FF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b="1" dirty="0" smtClean="0">
                <a:solidFill>
                  <a:schemeClr val="tx1"/>
                </a:solidFill>
                <a:latin typeface="Candara" pitchFamily="34" charset="0"/>
              </a:rPr>
              <a:t>I </a:t>
            </a:r>
            <a:r>
              <a:rPr lang="pt-PT" sz="2800" b="1" dirty="0" err="1" smtClean="0">
                <a:solidFill>
                  <a:schemeClr val="tx1"/>
                </a:solidFill>
                <a:latin typeface="Candara" pitchFamily="34" charset="0"/>
              </a:rPr>
              <a:t>am</a:t>
            </a:r>
            <a:r>
              <a:rPr lang="pt-PT" sz="2800" b="1" dirty="0" smtClean="0">
                <a:solidFill>
                  <a:schemeClr val="tx1"/>
                </a:solidFill>
                <a:latin typeface="Candara" pitchFamily="34" charset="0"/>
              </a:rPr>
              <a:t> a </a:t>
            </a:r>
            <a:r>
              <a:rPr lang="pt-PT" sz="2800" b="1" dirty="0" err="1" smtClean="0">
                <a:solidFill>
                  <a:schemeClr val="tx1"/>
                </a:solidFill>
                <a:latin typeface="Candara" pitchFamily="34" charset="0"/>
              </a:rPr>
              <a:t>piece</a:t>
            </a:r>
            <a:r>
              <a:rPr lang="pt-PT" sz="28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 smtClean="0">
                <a:solidFill>
                  <a:schemeClr val="tx1"/>
                </a:solidFill>
                <a:latin typeface="Candara" pitchFamily="34" charset="0"/>
              </a:rPr>
              <a:t>of</a:t>
            </a:r>
            <a:r>
              <a:rPr lang="pt-PT" sz="28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 smtClean="0">
                <a:solidFill>
                  <a:schemeClr val="tx1"/>
                </a:solidFill>
                <a:latin typeface="Candara" pitchFamily="34" charset="0"/>
              </a:rPr>
              <a:t>furniture</a:t>
            </a:r>
            <a:r>
              <a:rPr lang="pt-PT" sz="28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 smtClean="0">
                <a:solidFill>
                  <a:schemeClr val="tx1"/>
                </a:solidFill>
                <a:latin typeface="Candara" pitchFamily="34" charset="0"/>
              </a:rPr>
              <a:t>with</a:t>
            </a:r>
            <a:r>
              <a:rPr lang="pt-PT" sz="28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 smtClean="0">
                <a:solidFill>
                  <a:schemeClr val="tx1"/>
                </a:solidFill>
                <a:latin typeface="Candara" pitchFamily="34" charset="0"/>
              </a:rPr>
              <a:t>shelves</a:t>
            </a:r>
            <a:r>
              <a:rPr lang="pt-PT" sz="2800" b="1" dirty="0" smtClean="0">
                <a:solidFill>
                  <a:schemeClr val="tx1"/>
                </a:solidFill>
                <a:latin typeface="Candara" pitchFamily="34" charset="0"/>
              </a:rPr>
              <a:t> to </a:t>
            </a:r>
            <a:r>
              <a:rPr lang="pt-PT" sz="2800" b="1" dirty="0" err="1" smtClean="0">
                <a:solidFill>
                  <a:schemeClr val="tx1"/>
                </a:solidFill>
                <a:latin typeface="Candara" pitchFamily="34" charset="0"/>
              </a:rPr>
              <a:t>put</a:t>
            </a:r>
            <a:r>
              <a:rPr lang="pt-PT" sz="28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 smtClean="0">
                <a:solidFill>
                  <a:schemeClr val="tx1"/>
                </a:solidFill>
                <a:latin typeface="Candara" pitchFamily="34" charset="0"/>
              </a:rPr>
              <a:t>books</a:t>
            </a:r>
            <a:r>
              <a:rPr lang="pt-PT" sz="28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 smtClean="0">
                <a:solidFill>
                  <a:schemeClr val="tx1"/>
                </a:solidFill>
                <a:latin typeface="Candara" pitchFamily="34" charset="0"/>
              </a:rPr>
              <a:t>on</a:t>
            </a:r>
            <a:r>
              <a:rPr lang="pt-PT" sz="2800" b="1" dirty="0" smtClean="0">
                <a:solidFill>
                  <a:schemeClr val="tx1"/>
                </a:solidFill>
                <a:latin typeface="Candara" pitchFamily="34" charset="0"/>
              </a:rPr>
              <a:t>.</a:t>
            </a:r>
            <a:endParaRPr lang="pt-PT" sz="28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50" name="Rectângulo arredondado 49"/>
          <p:cNvSpPr/>
          <p:nvPr/>
        </p:nvSpPr>
        <p:spPr>
          <a:xfrm>
            <a:off x="179512" y="404664"/>
            <a:ext cx="3456384" cy="864096"/>
          </a:xfrm>
          <a:prstGeom prst="roundRect">
            <a:avLst/>
          </a:prstGeom>
          <a:ln w="76200">
            <a:solidFill>
              <a:srgbClr val="00B0F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6"/>
          </a:lnRef>
          <a:fillRef idx="1003">
            <a:schemeClr val="dk2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dirty="0" smtClean="0">
                <a:solidFill>
                  <a:schemeClr val="bg1"/>
                </a:solidFill>
                <a:latin typeface="Cooper Black" pitchFamily="18" charset="0"/>
              </a:rPr>
              <a:t>In </a:t>
            </a:r>
            <a:r>
              <a:rPr lang="pt-PT" sz="3200" dirty="0" err="1" smtClean="0">
                <a:solidFill>
                  <a:schemeClr val="bg1"/>
                </a:solidFill>
                <a:latin typeface="Cooper Black" pitchFamily="18" charset="0"/>
              </a:rPr>
              <a:t>the</a:t>
            </a:r>
            <a:r>
              <a:rPr lang="pt-PT" sz="3200" dirty="0" smtClean="0">
                <a:solidFill>
                  <a:schemeClr val="bg1"/>
                </a:solidFill>
                <a:latin typeface="Cooper Black" pitchFamily="18" charset="0"/>
              </a:rPr>
              <a:t> </a:t>
            </a:r>
            <a:r>
              <a:rPr lang="pt-PT" sz="3200" dirty="0" err="1" smtClean="0">
                <a:solidFill>
                  <a:schemeClr val="bg1"/>
                </a:solidFill>
                <a:latin typeface="Cooper Black" pitchFamily="18" charset="0"/>
              </a:rPr>
              <a:t>bedroom</a:t>
            </a:r>
            <a:endParaRPr lang="pt-PT" sz="3200" dirty="0">
              <a:solidFill>
                <a:schemeClr val="bg1"/>
              </a:solidFill>
              <a:latin typeface="Cooper Black" pitchFamily="18" charset="0"/>
            </a:endParaRPr>
          </a:p>
        </p:txBody>
      </p:sp>
      <p:pic>
        <p:nvPicPr>
          <p:cNvPr id="51" name="Imagem 50" descr="105810-3d-glossy-orange-orb-icon-media-a-media22-arrow-forward1.png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7740352" y="5301208"/>
            <a:ext cx="1363216" cy="1363216"/>
          </a:xfrm>
          <a:prstGeom prst="rect">
            <a:avLst/>
          </a:prstGeom>
        </p:spPr>
      </p:pic>
      <p:pic>
        <p:nvPicPr>
          <p:cNvPr id="66" name="Imagem 65" descr="bed-clipart-bed-md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5004048" y="2924945"/>
            <a:ext cx="1376623" cy="936104"/>
          </a:xfrm>
          <a:prstGeom prst="rect">
            <a:avLst/>
          </a:prstGeom>
        </p:spPr>
      </p:pic>
      <p:pic>
        <p:nvPicPr>
          <p:cNvPr id="68" name="Imagem 67" descr="table-lamp6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6588224" y="437395"/>
            <a:ext cx="864096" cy="1047389"/>
          </a:xfrm>
          <a:prstGeom prst="rect">
            <a:avLst/>
          </a:prstGeom>
        </p:spPr>
      </p:pic>
      <p:sp>
        <p:nvSpPr>
          <p:cNvPr id="49" name="Rectângulo arredondado 48"/>
          <p:cNvSpPr/>
          <p:nvPr/>
        </p:nvSpPr>
        <p:spPr>
          <a:xfrm>
            <a:off x="323528" y="4077072"/>
            <a:ext cx="2880320" cy="432048"/>
          </a:xfrm>
          <a:prstGeom prst="roundRect">
            <a:avLst/>
          </a:prstGeom>
          <a:solidFill>
            <a:srgbClr val="FFC000"/>
          </a:solidFill>
          <a:ln w="76200">
            <a:solidFill>
              <a:srgbClr val="66CCFF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PT" sz="2000" b="1" dirty="0" err="1">
                <a:solidFill>
                  <a:schemeClr val="tx1"/>
                </a:solidFill>
                <a:latin typeface="Corbel" pitchFamily="34" charset="0"/>
              </a:rPr>
              <a:t>Check</a:t>
            </a:r>
            <a:r>
              <a:rPr lang="pt-PT" sz="2000" b="1" dirty="0">
                <a:solidFill>
                  <a:schemeClr val="tx1"/>
                </a:solidFill>
                <a:latin typeface="Corbel" pitchFamily="34" charset="0"/>
              </a:rPr>
              <a:t> </a:t>
            </a:r>
            <a:r>
              <a:rPr lang="pt-PT" sz="2000" b="1" dirty="0" err="1">
                <a:solidFill>
                  <a:schemeClr val="tx1"/>
                </a:solidFill>
                <a:latin typeface="Corbel" pitchFamily="34" charset="0"/>
              </a:rPr>
              <a:t>the</a:t>
            </a:r>
            <a:r>
              <a:rPr lang="pt-PT" sz="2000" b="1" dirty="0">
                <a:solidFill>
                  <a:schemeClr val="tx1"/>
                </a:solidFill>
                <a:latin typeface="Corbel" pitchFamily="34" charset="0"/>
              </a:rPr>
              <a:t> </a:t>
            </a:r>
            <a:r>
              <a:rPr lang="pt-PT" sz="2000" b="1" dirty="0" err="1" smtClean="0">
                <a:solidFill>
                  <a:schemeClr val="tx1"/>
                </a:solidFill>
                <a:latin typeface="Corbel" pitchFamily="34" charset="0"/>
              </a:rPr>
              <a:t>definition</a:t>
            </a:r>
            <a:r>
              <a:rPr lang="pt-PT" sz="2000" b="1" dirty="0" smtClean="0">
                <a:solidFill>
                  <a:schemeClr val="tx1"/>
                </a:solidFill>
                <a:latin typeface="Corbel" pitchFamily="34" charset="0"/>
              </a:rPr>
              <a:t>.</a:t>
            </a:r>
            <a:endParaRPr lang="pt-PT" sz="1600" b="1" dirty="0">
              <a:solidFill>
                <a:schemeClr val="tx1"/>
              </a:solidFill>
              <a:latin typeface="Corbel" pitchFamily="34" charset="0"/>
            </a:endParaRPr>
          </a:p>
        </p:txBody>
      </p:sp>
      <p:pic>
        <p:nvPicPr>
          <p:cNvPr id="46" name="Imagem 45" descr="bank-check-icons-free-in-sleek-xp-basic-20330.png"/>
          <p:cNvPicPr>
            <a:picLocks noChangeAspect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699792" y="3718513"/>
            <a:ext cx="1008112" cy="1006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Imagem 47" descr="book_shelf_1_T.pn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7524328" y="2996952"/>
            <a:ext cx="1554172" cy="703776"/>
          </a:xfrm>
          <a:prstGeom prst="rect">
            <a:avLst/>
          </a:prstGeom>
        </p:spPr>
      </p:pic>
      <p:pic>
        <p:nvPicPr>
          <p:cNvPr id="47" name="Imagem 46" descr="vector___table_by_misteraibo-d4iw00f.pn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3995936" y="1772816"/>
            <a:ext cx="955356" cy="911068"/>
          </a:xfrm>
          <a:prstGeom prst="rect">
            <a:avLst/>
          </a:prstGeom>
        </p:spPr>
      </p:pic>
      <p:pic>
        <p:nvPicPr>
          <p:cNvPr id="72" name="Som gravado">
            <a:hlinkClick r:id="" action="ppaction://media"/>
          </p:cNvPr>
          <p:cNvPicPr>
            <a:picLocks noRot="1" noChangeAspect="1"/>
          </p:cNvPicPr>
          <p:nvPr>
            <a:wavAudioFile r:embed="rId1" name="Som gravado"/>
          </p:nvPr>
        </p:nvPicPr>
        <p:blipFill>
          <a:blip r:embed="rId21" cstate="print"/>
          <a:stretch>
            <a:fillRect/>
          </a:stretch>
        </p:blipFill>
        <p:spPr>
          <a:xfrm>
            <a:off x="4067944" y="4149080"/>
            <a:ext cx="720080" cy="1008112"/>
          </a:xfrm>
          <a:prstGeom prst="rect">
            <a:avLst/>
          </a:prstGeom>
        </p:spPr>
      </p:pic>
      <p:pic>
        <p:nvPicPr>
          <p:cNvPr id="74" name="Som gravado">
            <a:hlinkClick r:id="" action="ppaction://media"/>
          </p:cNvPr>
          <p:cNvPicPr>
            <a:picLocks noRot="1" noChangeAspect="1"/>
          </p:cNvPicPr>
          <p:nvPr>
            <a:wavAudioFile r:embed="rId2" name="Som gravado"/>
          </p:nvPr>
        </p:nvPicPr>
        <p:blipFill>
          <a:blip r:embed="rId22" cstate="print"/>
          <a:stretch>
            <a:fillRect/>
          </a:stretch>
        </p:blipFill>
        <p:spPr>
          <a:xfrm>
            <a:off x="1547664" y="2132856"/>
            <a:ext cx="864096" cy="792088"/>
          </a:xfrm>
          <a:prstGeom prst="rect">
            <a:avLst/>
          </a:prstGeom>
        </p:spPr>
      </p:pic>
      <p:pic>
        <p:nvPicPr>
          <p:cNvPr id="75" name="Imagem 74" descr="cupboard-clipart-12657853231095347206dresser-hi.png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5364088" y="404664"/>
            <a:ext cx="792088" cy="1068690"/>
          </a:xfrm>
          <a:prstGeom prst="rect">
            <a:avLst/>
          </a:prstGeom>
        </p:spPr>
      </p:pic>
      <p:pic>
        <p:nvPicPr>
          <p:cNvPr id="52" name="Imagem 51" descr="beds.03.jpg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7812360" y="1691304"/>
            <a:ext cx="1080120" cy="937544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1481" fill="hold"/>
                                        <p:tgtEl>
                                          <p:spTgt spid="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audio>
              <p:cMediaNode vol="80000">
                <p:cTn id="10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2"/>
                </p:tgtEl>
              </p:cMediaNode>
            </p:audio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6" dur="3594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audio>
              <p:cMediaNode vol="80000">
                <p:cTn id="10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4"/>
                </p:tgtEl>
              </p:cMediaNode>
            </p:audio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  <p:bldLst>
      <p:bldP spid="21" grpId="0" animBg="1"/>
      <p:bldP spid="4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rainbow-background-clipar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ângulo arredondado 4"/>
          <p:cNvSpPr/>
          <p:nvPr/>
        </p:nvSpPr>
        <p:spPr>
          <a:xfrm>
            <a:off x="3779912" y="332656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7" name="Rectângulo arredondado 16"/>
          <p:cNvSpPr/>
          <p:nvPr/>
        </p:nvSpPr>
        <p:spPr>
          <a:xfrm>
            <a:off x="251520" y="1556792"/>
            <a:ext cx="3384376" cy="2088232"/>
          </a:xfrm>
          <a:prstGeom prst="roundRect">
            <a:avLst/>
          </a:prstGeom>
          <a:ln w="76200">
            <a:solidFill>
              <a:srgbClr val="FFC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WHAT AM I?</a:t>
            </a:r>
          </a:p>
          <a:p>
            <a:endParaRPr lang="pt-PT" sz="28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algn="ctr"/>
            <a:r>
              <a:rPr lang="pt-PT" sz="2400" b="1" dirty="0" err="1" smtClean="0">
                <a:latin typeface="Candara" pitchFamily="34" charset="0"/>
              </a:rPr>
              <a:t>Listen</a:t>
            </a:r>
            <a:r>
              <a:rPr lang="pt-PT" sz="2400" b="1" dirty="0" smtClean="0">
                <a:latin typeface="Candara" pitchFamily="34" charset="0"/>
              </a:rPr>
              <a:t>                to </a:t>
            </a:r>
            <a:r>
              <a:rPr lang="pt-PT" sz="2400" b="1" dirty="0" err="1" smtClean="0">
                <a:latin typeface="Candara" pitchFamily="34" charset="0"/>
              </a:rPr>
              <a:t>the</a:t>
            </a:r>
            <a:endParaRPr lang="pt-PT" sz="2400" b="1" dirty="0" smtClean="0">
              <a:latin typeface="Candara" pitchFamily="34" charset="0"/>
            </a:endParaRPr>
          </a:p>
          <a:p>
            <a:pPr algn="ctr"/>
            <a:r>
              <a:rPr lang="pt-PT" sz="2400" b="1" dirty="0" err="1" smtClean="0">
                <a:latin typeface="Candara" pitchFamily="34" charset="0"/>
              </a:rPr>
              <a:t>definition</a:t>
            </a:r>
            <a:r>
              <a:rPr lang="pt-PT" sz="2400" b="1" dirty="0" smtClean="0">
                <a:latin typeface="Candara" pitchFamily="34" charset="0"/>
              </a:rPr>
              <a:t> </a:t>
            </a:r>
            <a:r>
              <a:rPr lang="pt-PT" sz="2400" b="1" dirty="0" err="1" smtClean="0">
                <a:latin typeface="Candara" pitchFamily="34" charset="0"/>
              </a:rPr>
              <a:t>and</a:t>
            </a:r>
            <a:r>
              <a:rPr lang="pt-PT" sz="2400" b="1" dirty="0" smtClean="0">
                <a:latin typeface="Candara" pitchFamily="34" charset="0"/>
              </a:rPr>
              <a:t> </a:t>
            </a:r>
            <a:r>
              <a:rPr lang="pt-PT" sz="2400" b="1" dirty="0" err="1" smtClean="0">
                <a:latin typeface="Candara" pitchFamily="34" charset="0"/>
              </a:rPr>
              <a:t>click</a:t>
            </a:r>
            <a:r>
              <a:rPr lang="pt-PT" sz="2400" b="1" dirty="0" smtClean="0">
                <a:latin typeface="Candara" pitchFamily="34" charset="0"/>
              </a:rPr>
              <a:t> </a:t>
            </a:r>
            <a:r>
              <a:rPr lang="pt-PT" sz="2400" b="1" dirty="0" err="1" smtClean="0">
                <a:latin typeface="Candara" pitchFamily="34" charset="0"/>
              </a:rPr>
              <a:t>the</a:t>
            </a:r>
            <a:r>
              <a:rPr lang="pt-PT" sz="2400" b="1" dirty="0" smtClean="0">
                <a:latin typeface="Candara" pitchFamily="34" charset="0"/>
              </a:rPr>
              <a:t> </a:t>
            </a:r>
            <a:r>
              <a:rPr lang="pt-PT" sz="2400" b="1" dirty="0" err="1" smtClean="0">
                <a:latin typeface="Candara" pitchFamily="34" charset="0"/>
              </a:rPr>
              <a:t>right</a:t>
            </a:r>
            <a:r>
              <a:rPr lang="pt-PT" sz="2400" b="1" dirty="0" smtClean="0">
                <a:latin typeface="Candara" pitchFamily="34" charset="0"/>
              </a:rPr>
              <a:t> </a:t>
            </a:r>
            <a:r>
              <a:rPr lang="pt-PT" sz="2400" b="1" dirty="0" err="1" smtClean="0">
                <a:latin typeface="Candara" pitchFamily="34" charset="0"/>
              </a:rPr>
              <a:t>picture</a:t>
            </a:r>
            <a:r>
              <a:rPr lang="pt-PT" sz="2400" b="1" dirty="0" smtClean="0">
                <a:latin typeface="Candara" pitchFamily="34" charset="0"/>
              </a:rPr>
              <a:t>.</a:t>
            </a:r>
            <a:endParaRPr lang="pt-PT" sz="2400" b="1" dirty="0">
              <a:latin typeface="Candara" pitchFamily="34" charset="0"/>
            </a:endParaRPr>
          </a:p>
        </p:txBody>
      </p:sp>
      <p:sp>
        <p:nvSpPr>
          <p:cNvPr id="21" name="Rectângulo arredondado 20"/>
          <p:cNvSpPr/>
          <p:nvPr/>
        </p:nvSpPr>
        <p:spPr>
          <a:xfrm>
            <a:off x="3779912" y="5589240"/>
            <a:ext cx="5184576" cy="864096"/>
          </a:xfrm>
          <a:prstGeom prst="roundRect">
            <a:avLst/>
          </a:prstGeom>
          <a:ln w="76200">
            <a:solidFill>
              <a:srgbClr val="00B0F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6"/>
          </a:lnRef>
          <a:fillRef idx="1003">
            <a:schemeClr val="dk2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800" dirty="0" smtClean="0">
                <a:solidFill>
                  <a:schemeClr val="bg1"/>
                </a:solidFill>
                <a:latin typeface="Cooper Black" pitchFamily="18" charset="0"/>
              </a:rPr>
              <a:t>PILLOW</a:t>
            </a:r>
            <a:endParaRPr lang="pt-PT" sz="3600" dirty="0">
              <a:solidFill>
                <a:schemeClr val="bg1"/>
              </a:solidFill>
              <a:latin typeface="Cooper Black" pitchFamily="18" charset="0"/>
            </a:endParaRPr>
          </a:p>
        </p:txBody>
      </p:sp>
      <p:sp>
        <p:nvSpPr>
          <p:cNvPr id="43" name="Rectângulo arredondado 42"/>
          <p:cNvSpPr/>
          <p:nvPr/>
        </p:nvSpPr>
        <p:spPr>
          <a:xfrm>
            <a:off x="5076056" y="332656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4" name="Rectângulo arredondado 43"/>
          <p:cNvSpPr/>
          <p:nvPr/>
        </p:nvSpPr>
        <p:spPr>
          <a:xfrm>
            <a:off x="6372200" y="332656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5" name="Rectângulo arredondado 44"/>
          <p:cNvSpPr/>
          <p:nvPr/>
        </p:nvSpPr>
        <p:spPr>
          <a:xfrm>
            <a:off x="7668344" y="332656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3" name="Rectângulo arredondado 52"/>
          <p:cNvSpPr/>
          <p:nvPr/>
        </p:nvSpPr>
        <p:spPr>
          <a:xfrm>
            <a:off x="3779912" y="1556792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4" name="Rectângulo arredondado 53"/>
          <p:cNvSpPr/>
          <p:nvPr/>
        </p:nvSpPr>
        <p:spPr>
          <a:xfrm>
            <a:off x="5076056" y="1556792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5" name="Rectângulo arredondado 54"/>
          <p:cNvSpPr/>
          <p:nvPr/>
        </p:nvSpPr>
        <p:spPr>
          <a:xfrm>
            <a:off x="6372200" y="1556792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6" name="Rectângulo arredondado 55"/>
          <p:cNvSpPr/>
          <p:nvPr/>
        </p:nvSpPr>
        <p:spPr>
          <a:xfrm>
            <a:off x="7668344" y="1556792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7" name="Rectângulo arredondado 56"/>
          <p:cNvSpPr/>
          <p:nvPr/>
        </p:nvSpPr>
        <p:spPr>
          <a:xfrm>
            <a:off x="3779912" y="2780928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8" name="Rectângulo arredondado 57"/>
          <p:cNvSpPr/>
          <p:nvPr/>
        </p:nvSpPr>
        <p:spPr>
          <a:xfrm>
            <a:off x="5076056" y="2780928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9" name="Rectângulo arredondado 58"/>
          <p:cNvSpPr/>
          <p:nvPr/>
        </p:nvSpPr>
        <p:spPr>
          <a:xfrm>
            <a:off x="6372200" y="2780928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0" name="Rectângulo arredondado 59"/>
          <p:cNvSpPr/>
          <p:nvPr/>
        </p:nvSpPr>
        <p:spPr>
          <a:xfrm>
            <a:off x="7668344" y="2780928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1" name="Rectângulo arredondado 60"/>
          <p:cNvSpPr/>
          <p:nvPr/>
        </p:nvSpPr>
        <p:spPr>
          <a:xfrm>
            <a:off x="3779912" y="4005064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2" name="Rectângulo arredondado 61"/>
          <p:cNvSpPr/>
          <p:nvPr/>
        </p:nvSpPr>
        <p:spPr>
          <a:xfrm>
            <a:off x="5076056" y="4005064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3" name="Rectângulo arredondado 62"/>
          <p:cNvSpPr/>
          <p:nvPr/>
        </p:nvSpPr>
        <p:spPr>
          <a:xfrm>
            <a:off x="6372200" y="4005064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4" name="Rectângulo arredondado 63"/>
          <p:cNvSpPr/>
          <p:nvPr/>
        </p:nvSpPr>
        <p:spPr>
          <a:xfrm>
            <a:off x="7668344" y="4005064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37" name="Imagem 36" descr="Clipart-bunk-bed-clipartbol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51920" y="469561"/>
            <a:ext cx="1189134" cy="1015223"/>
          </a:xfrm>
          <a:prstGeom prst="rect">
            <a:avLst/>
          </a:prstGeom>
        </p:spPr>
      </p:pic>
      <p:pic>
        <p:nvPicPr>
          <p:cNvPr id="25" name="Imagem 24" descr="sofa-hi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44208" y="1556792"/>
            <a:ext cx="1008112" cy="1266048"/>
          </a:xfrm>
          <a:prstGeom prst="rect">
            <a:avLst/>
          </a:prstGeom>
        </p:spPr>
      </p:pic>
      <p:pic>
        <p:nvPicPr>
          <p:cNvPr id="28" name="Imagem 27" descr="animated_gif_christmas_182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740352" y="4149080"/>
            <a:ext cx="1152128" cy="997907"/>
          </a:xfrm>
          <a:prstGeom prst="rect">
            <a:avLst/>
          </a:prstGeom>
        </p:spPr>
      </p:pic>
      <p:pic>
        <p:nvPicPr>
          <p:cNvPr id="36" name="Imagem 35" descr="potted-grass-45375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148064" y="4293096"/>
            <a:ext cx="1170634" cy="720080"/>
          </a:xfrm>
          <a:prstGeom prst="rect">
            <a:avLst/>
          </a:prstGeom>
        </p:spPr>
      </p:pic>
      <p:pic>
        <p:nvPicPr>
          <p:cNvPr id="27" name="Imagem 26" descr="bed-md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588224" y="4030363"/>
            <a:ext cx="1008112" cy="1198837"/>
          </a:xfrm>
          <a:prstGeom prst="rect">
            <a:avLst/>
          </a:prstGeom>
        </p:spPr>
      </p:pic>
      <p:pic>
        <p:nvPicPr>
          <p:cNvPr id="23" name="Imagem 22" descr="clipart_objects_240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995936" y="2852936"/>
            <a:ext cx="864096" cy="1125224"/>
          </a:xfrm>
          <a:prstGeom prst="rect">
            <a:avLst/>
          </a:prstGeom>
        </p:spPr>
      </p:pic>
      <p:pic>
        <p:nvPicPr>
          <p:cNvPr id="65" name="Imagem 64" descr="1197119031978529325jzedlitz_Old_Chest.svg.hi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588224" y="2924623"/>
            <a:ext cx="864096" cy="1008433"/>
          </a:xfrm>
          <a:prstGeom prst="rect">
            <a:avLst/>
          </a:prstGeom>
        </p:spPr>
      </p:pic>
      <p:pic>
        <p:nvPicPr>
          <p:cNvPr id="22" name="Imagem 21" descr="Sessel-coloured-2400px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292080" y="1700808"/>
            <a:ext cx="936104" cy="936104"/>
          </a:xfrm>
          <a:prstGeom prst="rect">
            <a:avLst/>
          </a:prstGeom>
        </p:spPr>
      </p:pic>
      <p:sp>
        <p:nvSpPr>
          <p:cNvPr id="42" name="Arredondar Rectângulo de Canto Diagonal 41"/>
          <p:cNvSpPr/>
          <p:nvPr/>
        </p:nvSpPr>
        <p:spPr>
          <a:xfrm>
            <a:off x="179512" y="4797152"/>
            <a:ext cx="3456384" cy="1584176"/>
          </a:xfrm>
          <a:prstGeom prst="round2DiagRect">
            <a:avLst/>
          </a:prstGeom>
          <a:solidFill>
            <a:srgbClr val="CCECFF"/>
          </a:solidFill>
          <a:ln w="76200">
            <a:solidFill>
              <a:srgbClr val="0000FF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b="1" dirty="0" err="1" smtClean="0">
                <a:solidFill>
                  <a:schemeClr val="tx1"/>
                </a:solidFill>
                <a:latin typeface="Candara" pitchFamily="34" charset="0"/>
              </a:rPr>
              <a:t>I’m</a:t>
            </a:r>
            <a:r>
              <a:rPr lang="pt-PT" sz="32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3200" b="1" dirty="0" err="1" smtClean="0">
                <a:solidFill>
                  <a:schemeClr val="tx1"/>
                </a:solidFill>
                <a:latin typeface="Candara" pitchFamily="34" charset="0"/>
              </a:rPr>
              <a:t>usually</a:t>
            </a:r>
            <a:r>
              <a:rPr lang="pt-PT" sz="3200" b="1" dirty="0" smtClean="0">
                <a:solidFill>
                  <a:schemeClr val="tx1"/>
                </a:solidFill>
                <a:latin typeface="Candara" pitchFamily="34" charset="0"/>
              </a:rPr>
              <a:t> soft </a:t>
            </a:r>
            <a:r>
              <a:rPr lang="pt-PT" sz="3200" b="1" dirty="0" err="1" smtClean="0">
                <a:solidFill>
                  <a:schemeClr val="tx1"/>
                </a:solidFill>
                <a:latin typeface="Candara" pitchFamily="34" charset="0"/>
              </a:rPr>
              <a:t>and</a:t>
            </a:r>
            <a:r>
              <a:rPr lang="pt-PT" sz="32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3200" b="1" dirty="0" err="1" smtClean="0">
                <a:solidFill>
                  <a:schemeClr val="tx1"/>
                </a:solidFill>
                <a:latin typeface="Candara" pitchFamily="34" charset="0"/>
              </a:rPr>
              <a:t>you</a:t>
            </a:r>
            <a:r>
              <a:rPr lang="pt-PT" sz="3200" b="1" dirty="0" smtClean="0">
                <a:solidFill>
                  <a:schemeClr val="tx1"/>
                </a:solidFill>
                <a:latin typeface="Candara" pitchFamily="34" charset="0"/>
              </a:rPr>
              <a:t> can </a:t>
            </a:r>
            <a:r>
              <a:rPr lang="pt-PT" sz="3200" b="1" dirty="0" err="1" smtClean="0">
                <a:solidFill>
                  <a:schemeClr val="tx1"/>
                </a:solidFill>
                <a:latin typeface="Candara" pitchFamily="34" charset="0"/>
              </a:rPr>
              <a:t>find</a:t>
            </a:r>
            <a:r>
              <a:rPr lang="pt-PT" sz="3200" b="1" dirty="0" smtClean="0">
                <a:solidFill>
                  <a:schemeClr val="tx1"/>
                </a:solidFill>
                <a:latin typeface="Candara" pitchFamily="34" charset="0"/>
              </a:rPr>
              <a:t> me </a:t>
            </a:r>
            <a:r>
              <a:rPr lang="pt-PT" sz="3200" b="1" dirty="0" err="1" smtClean="0">
                <a:solidFill>
                  <a:schemeClr val="tx1"/>
                </a:solidFill>
                <a:latin typeface="Candara" pitchFamily="34" charset="0"/>
              </a:rPr>
              <a:t>on</a:t>
            </a:r>
            <a:r>
              <a:rPr lang="pt-PT" sz="32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3200" b="1" dirty="0" err="1" smtClean="0">
                <a:solidFill>
                  <a:schemeClr val="tx1"/>
                </a:solidFill>
                <a:latin typeface="Candara" pitchFamily="34" charset="0"/>
              </a:rPr>
              <a:t>your</a:t>
            </a:r>
            <a:r>
              <a:rPr lang="pt-PT" sz="32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3200" b="1" dirty="0" err="1" smtClean="0">
                <a:solidFill>
                  <a:schemeClr val="tx1"/>
                </a:solidFill>
                <a:latin typeface="Candara" pitchFamily="34" charset="0"/>
              </a:rPr>
              <a:t>bed</a:t>
            </a:r>
            <a:r>
              <a:rPr lang="pt-PT" sz="3200" b="1" dirty="0" smtClean="0">
                <a:solidFill>
                  <a:schemeClr val="tx1"/>
                </a:solidFill>
                <a:latin typeface="Candara" pitchFamily="34" charset="0"/>
              </a:rPr>
              <a:t>.</a:t>
            </a:r>
            <a:endParaRPr lang="pt-PT" sz="32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50" name="Rectângulo arredondado 49"/>
          <p:cNvSpPr/>
          <p:nvPr/>
        </p:nvSpPr>
        <p:spPr>
          <a:xfrm>
            <a:off x="179512" y="404664"/>
            <a:ext cx="3456384" cy="864096"/>
          </a:xfrm>
          <a:prstGeom prst="roundRect">
            <a:avLst/>
          </a:prstGeom>
          <a:ln w="76200">
            <a:solidFill>
              <a:srgbClr val="00B0F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6"/>
          </a:lnRef>
          <a:fillRef idx="1003">
            <a:schemeClr val="dk2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dirty="0" smtClean="0">
                <a:solidFill>
                  <a:schemeClr val="bg1"/>
                </a:solidFill>
                <a:latin typeface="Cooper Black" pitchFamily="18" charset="0"/>
              </a:rPr>
              <a:t>In </a:t>
            </a:r>
            <a:r>
              <a:rPr lang="pt-PT" sz="3200" dirty="0" err="1" smtClean="0">
                <a:solidFill>
                  <a:schemeClr val="bg1"/>
                </a:solidFill>
                <a:latin typeface="Cooper Black" pitchFamily="18" charset="0"/>
              </a:rPr>
              <a:t>the</a:t>
            </a:r>
            <a:r>
              <a:rPr lang="pt-PT" sz="3200" dirty="0" smtClean="0">
                <a:solidFill>
                  <a:schemeClr val="bg1"/>
                </a:solidFill>
                <a:latin typeface="Cooper Black" pitchFamily="18" charset="0"/>
              </a:rPr>
              <a:t> </a:t>
            </a:r>
            <a:r>
              <a:rPr lang="pt-PT" sz="3200" dirty="0" err="1" smtClean="0">
                <a:solidFill>
                  <a:schemeClr val="bg1"/>
                </a:solidFill>
                <a:latin typeface="Cooper Black" pitchFamily="18" charset="0"/>
              </a:rPr>
              <a:t>bedroom</a:t>
            </a:r>
            <a:endParaRPr lang="pt-PT" sz="3200" dirty="0">
              <a:solidFill>
                <a:schemeClr val="bg1"/>
              </a:solidFill>
              <a:latin typeface="Cooper Black" pitchFamily="18" charset="0"/>
            </a:endParaRPr>
          </a:p>
        </p:txBody>
      </p:sp>
      <p:pic>
        <p:nvPicPr>
          <p:cNvPr id="51" name="Imagem 50" descr="105810-3d-glossy-orange-orb-icon-media-a-media22-arrow-forward1.png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740352" y="5301208"/>
            <a:ext cx="1363216" cy="1363216"/>
          </a:xfrm>
          <a:prstGeom prst="rect">
            <a:avLst/>
          </a:prstGeom>
        </p:spPr>
      </p:pic>
      <p:pic>
        <p:nvPicPr>
          <p:cNvPr id="66" name="Imagem 65" descr="bed-clipart-bed-md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5004048" y="2924945"/>
            <a:ext cx="1376623" cy="936104"/>
          </a:xfrm>
          <a:prstGeom prst="rect">
            <a:avLst/>
          </a:prstGeom>
        </p:spPr>
      </p:pic>
      <p:pic>
        <p:nvPicPr>
          <p:cNvPr id="68" name="Imagem 67" descr="table-lamp6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6588224" y="437395"/>
            <a:ext cx="864096" cy="1047389"/>
          </a:xfrm>
          <a:prstGeom prst="rect">
            <a:avLst/>
          </a:prstGeom>
        </p:spPr>
      </p:pic>
      <p:sp>
        <p:nvSpPr>
          <p:cNvPr id="49" name="Rectângulo arredondado 48"/>
          <p:cNvSpPr/>
          <p:nvPr/>
        </p:nvSpPr>
        <p:spPr>
          <a:xfrm>
            <a:off x="323528" y="4077072"/>
            <a:ext cx="2880320" cy="432048"/>
          </a:xfrm>
          <a:prstGeom prst="roundRect">
            <a:avLst/>
          </a:prstGeom>
          <a:solidFill>
            <a:srgbClr val="FFC000"/>
          </a:solidFill>
          <a:ln w="76200">
            <a:solidFill>
              <a:srgbClr val="66CCFF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PT" sz="2000" b="1" dirty="0" err="1">
                <a:solidFill>
                  <a:schemeClr val="tx1"/>
                </a:solidFill>
                <a:latin typeface="Corbel" pitchFamily="34" charset="0"/>
              </a:rPr>
              <a:t>Check</a:t>
            </a:r>
            <a:r>
              <a:rPr lang="pt-PT" sz="2000" b="1" dirty="0">
                <a:solidFill>
                  <a:schemeClr val="tx1"/>
                </a:solidFill>
                <a:latin typeface="Corbel" pitchFamily="34" charset="0"/>
              </a:rPr>
              <a:t> </a:t>
            </a:r>
            <a:r>
              <a:rPr lang="pt-PT" sz="2000" b="1" dirty="0" err="1">
                <a:solidFill>
                  <a:schemeClr val="tx1"/>
                </a:solidFill>
                <a:latin typeface="Corbel" pitchFamily="34" charset="0"/>
              </a:rPr>
              <a:t>the</a:t>
            </a:r>
            <a:r>
              <a:rPr lang="pt-PT" sz="2000" b="1" dirty="0">
                <a:solidFill>
                  <a:schemeClr val="tx1"/>
                </a:solidFill>
                <a:latin typeface="Corbel" pitchFamily="34" charset="0"/>
              </a:rPr>
              <a:t> </a:t>
            </a:r>
            <a:r>
              <a:rPr lang="pt-PT" sz="2000" b="1" dirty="0" err="1" smtClean="0">
                <a:solidFill>
                  <a:schemeClr val="tx1"/>
                </a:solidFill>
                <a:latin typeface="Corbel" pitchFamily="34" charset="0"/>
              </a:rPr>
              <a:t>definition</a:t>
            </a:r>
            <a:r>
              <a:rPr lang="pt-PT" sz="2000" b="1" dirty="0" smtClean="0">
                <a:solidFill>
                  <a:schemeClr val="tx1"/>
                </a:solidFill>
                <a:latin typeface="Corbel" pitchFamily="34" charset="0"/>
              </a:rPr>
              <a:t>.</a:t>
            </a:r>
            <a:endParaRPr lang="pt-PT" sz="1600" b="1" dirty="0">
              <a:solidFill>
                <a:schemeClr val="tx1"/>
              </a:solidFill>
              <a:latin typeface="Corbel" pitchFamily="34" charset="0"/>
            </a:endParaRPr>
          </a:p>
        </p:txBody>
      </p:sp>
      <p:pic>
        <p:nvPicPr>
          <p:cNvPr id="46" name="Imagem 45" descr="bank-check-icons-free-in-sleek-xp-basic-20330.png"/>
          <p:cNvPicPr>
            <a:picLocks noChangeAspect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699792" y="3718513"/>
            <a:ext cx="1008112" cy="1006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Imagem 47" descr="book_shelf_1_T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7524328" y="2996952"/>
            <a:ext cx="1554172" cy="703776"/>
          </a:xfrm>
          <a:prstGeom prst="rect">
            <a:avLst/>
          </a:prstGeom>
        </p:spPr>
      </p:pic>
      <p:pic>
        <p:nvPicPr>
          <p:cNvPr id="47" name="Imagem 46" descr="vector___table_by_misteraibo-d4iw00f.pn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3995936" y="1772816"/>
            <a:ext cx="955356" cy="911068"/>
          </a:xfrm>
          <a:prstGeom prst="rect">
            <a:avLst/>
          </a:prstGeom>
        </p:spPr>
      </p:pic>
      <p:pic>
        <p:nvPicPr>
          <p:cNvPr id="75" name="Imagem 74" descr="cupboard-clipart-12657853231095347206dresser-hi.pn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5364088" y="404664"/>
            <a:ext cx="792088" cy="1068690"/>
          </a:xfrm>
          <a:prstGeom prst="rect">
            <a:avLst/>
          </a:prstGeom>
        </p:spPr>
      </p:pic>
      <p:pic>
        <p:nvPicPr>
          <p:cNvPr id="52" name="Imagem 51" descr="bookshelf.pn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4067944" y="4116022"/>
            <a:ext cx="720080" cy="1041170"/>
          </a:xfrm>
          <a:prstGeom prst="rect">
            <a:avLst/>
          </a:prstGeom>
        </p:spPr>
      </p:pic>
      <p:pic>
        <p:nvPicPr>
          <p:cNvPr id="67" name="Som gravado">
            <a:hlinkClick r:id="" action="ppaction://media"/>
          </p:cNvPr>
          <p:cNvPicPr>
            <a:picLocks noRot="1" noChangeAspect="1"/>
          </p:cNvPicPr>
          <p:nvPr>
            <a:wavAudioFile r:embed="rId1" name="Som gravado"/>
          </p:nvPr>
        </p:nvPicPr>
        <p:blipFill>
          <a:blip r:embed="rId22" cstate="print"/>
          <a:stretch>
            <a:fillRect/>
          </a:stretch>
        </p:blipFill>
        <p:spPr>
          <a:xfrm>
            <a:off x="1547664" y="2132856"/>
            <a:ext cx="864096" cy="769202"/>
          </a:xfrm>
          <a:prstGeom prst="rect">
            <a:avLst/>
          </a:prstGeom>
        </p:spPr>
      </p:pic>
      <p:pic>
        <p:nvPicPr>
          <p:cNvPr id="69" name="pillow">
            <a:hlinkClick r:id="" action="ppaction://media"/>
          </p:cNvPr>
          <p:cNvPicPr>
            <a:picLocks noRot="1" noChangeAspect="1"/>
          </p:cNvPicPr>
          <p:nvPr>
            <a:wavAudioFile r:embed="rId2" name="pillow"/>
          </p:nvPr>
        </p:nvPicPr>
        <p:blipFill>
          <a:blip r:embed="rId23" cstate="print"/>
          <a:stretch>
            <a:fillRect/>
          </a:stretch>
        </p:blipFill>
        <p:spPr>
          <a:xfrm>
            <a:off x="7812360" y="476672"/>
            <a:ext cx="1016496" cy="989389"/>
          </a:xfrm>
          <a:prstGeom prst="rect">
            <a:avLst/>
          </a:prstGeom>
        </p:spPr>
      </p:pic>
      <p:pic>
        <p:nvPicPr>
          <p:cNvPr id="70" name="Imagem 69" descr="beds.03.jpg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7812360" y="1691304"/>
            <a:ext cx="1080120" cy="937544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6" dur="3502" fill="hold"/>
                                        <p:tgtEl>
                                          <p:spTgt spid="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audio>
              <p:cMediaNode vol="80000">
                <p:cTn id="9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7"/>
                </p:tgtEl>
              </p:cMediaNode>
            </p:audio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2" dur="1115" fill="hold"/>
                                        <p:tgtEl>
                                          <p:spTgt spid="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9"/>
                </p:tgtEl>
              </p:cMediaNode>
            </p:audio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</p:childTnLst>
        </p:cTn>
      </p:par>
    </p:tnLst>
    <p:bldLst>
      <p:bldP spid="21" grpId="0" animBg="1"/>
      <p:bldP spid="4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rainbow-background-clipar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ângulo arredondado 4"/>
          <p:cNvSpPr/>
          <p:nvPr/>
        </p:nvSpPr>
        <p:spPr>
          <a:xfrm>
            <a:off x="3779912" y="332656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7" name="Rectângulo arredondado 16"/>
          <p:cNvSpPr/>
          <p:nvPr/>
        </p:nvSpPr>
        <p:spPr>
          <a:xfrm>
            <a:off x="251520" y="1556792"/>
            <a:ext cx="3384376" cy="2088232"/>
          </a:xfrm>
          <a:prstGeom prst="roundRect">
            <a:avLst/>
          </a:prstGeom>
          <a:ln w="76200">
            <a:solidFill>
              <a:srgbClr val="FFC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WHAT AM I?</a:t>
            </a:r>
          </a:p>
          <a:p>
            <a:endParaRPr lang="pt-PT" sz="28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algn="ctr"/>
            <a:r>
              <a:rPr lang="pt-PT" sz="2400" b="1" dirty="0" err="1" smtClean="0">
                <a:latin typeface="Candara" pitchFamily="34" charset="0"/>
              </a:rPr>
              <a:t>Listen</a:t>
            </a:r>
            <a:r>
              <a:rPr lang="pt-PT" sz="2400" b="1" dirty="0" smtClean="0">
                <a:latin typeface="Candara" pitchFamily="34" charset="0"/>
              </a:rPr>
              <a:t>                to </a:t>
            </a:r>
            <a:r>
              <a:rPr lang="pt-PT" sz="2400" b="1" dirty="0" err="1" smtClean="0">
                <a:latin typeface="Candara" pitchFamily="34" charset="0"/>
              </a:rPr>
              <a:t>the</a:t>
            </a:r>
            <a:endParaRPr lang="pt-PT" sz="2400" b="1" dirty="0" smtClean="0">
              <a:latin typeface="Candara" pitchFamily="34" charset="0"/>
            </a:endParaRPr>
          </a:p>
          <a:p>
            <a:pPr algn="ctr"/>
            <a:r>
              <a:rPr lang="pt-PT" sz="2400" b="1" dirty="0" err="1" smtClean="0">
                <a:latin typeface="Candara" pitchFamily="34" charset="0"/>
              </a:rPr>
              <a:t>definition</a:t>
            </a:r>
            <a:r>
              <a:rPr lang="pt-PT" sz="2400" b="1" dirty="0" smtClean="0">
                <a:latin typeface="Candara" pitchFamily="34" charset="0"/>
              </a:rPr>
              <a:t> </a:t>
            </a:r>
            <a:r>
              <a:rPr lang="pt-PT" sz="2400" b="1" dirty="0" err="1" smtClean="0">
                <a:latin typeface="Candara" pitchFamily="34" charset="0"/>
              </a:rPr>
              <a:t>and</a:t>
            </a:r>
            <a:r>
              <a:rPr lang="pt-PT" sz="2400" b="1" dirty="0" smtClean="0">
                <a:latin typeface="Candara" pitchFamily="34" charset="0"/>
              </a:rPr>
              <a:t> </a:t>
            </a:r>
            <a:r>
              <a:rPr lang="pt-PT" sz="2400" b="1" dirty="0" err="1" smtClean="0">
                <a:latin typeface="Candara" pitchFamily="34" charset="0"/>
              </a:rPr>
              <a:t>click</a:t>
            </a:r>
            <a:r>
              <a:rPr lang="pt-PT" sz="2400" b="1" dirty="0" smtClean="0">
                <a:latin typeface="Candara" pitchFamily="34" charset="0"/>
              </a:rPr>
              <a:t> </a:t>
            </a:r>
            <a:r>
              <a:rPr lang="pt-PT" sz="2400" b="1" dirty="0" err="1" smtClean="0">
                <a:latin typeface="Candara" pitchFamily="34" charset="0"/>
              </a:rPr>
              <a:t>the</a:t>
            </a:r>
            <a:r>
              <a:rPr lang="pt-PT" sz="2400" b="1" dirty="0" smtClean="0">
                <a:latin typeface="Candara" pitchFamily="34" charset="0"/>
              </a:rPr>
              <a:t> </a:t>
            </a:r>
            <a:r>
              <a:rPr lang="pt-PT" sz="2400" b="1" dirty="0" err="1" smtClean="0">
                <a:latin typeface="Candara" pitchFamily="34" charset="0"/>
              </a:rPr>
              <a:t>right</a:t>
            </a:r>
            <a:r>
              <a:rPr lang="pt-PT" sz="2400" b="1" dirty="0" smtClean="0">
                <a:latin typeface="Candara" pitchFamily="34" charset="0"/>
              </a:rPr>
              <a:t> </a:t>
            </a:r>
            <a:r>
              <a:rPr lang="pt-PT" sz="2400" b="1" dirty="0" err="1" smtClean="0">
                <a:latin typeface="Candara" pitchFamily="34" charset="0"/>
              </a:rPr>
              <a:t>picture</a:t>
            </a:r>
            <a:r>
              <a:rPr lang="pt-PT" sz="2400" b="1" dirty="0" smtClean="0">
                <a:latin typeface="Candara" pitchFamily="34" charset="0"/>
              </a:rPr>
              <a:t>.</a:t>
            </a:r>
            <a:endParaRPr lang="pt-PT" sz="2400" b="1" dirty="0">
              <a:latin typeface="Candara" pitchFamily="34" charset="0"/>
            </a:endParaRPr>
          </a:p>
        </p:txBody>
      </p:sp>
      <p:sp>
        <p:nvSpPr>
          <p:cNvPr id="21" name="Rectângulo arredondado 20"/>
          <p:cNvSpPr/>
          <p:nvPr/>
        </p:nvSpPr>
        <p:spPr>
          <a:xfrm>
            <a:off x="3779912" y="5589240"/>
            <a:ext cx="5184576" cy="864096"/>
          </a:xfrm>
          <a:prstGeom prst="roundRect">
            <a:avLst/>
          </a:prstGeom>
          <a:ln w="76200">
            <a:solidFill>
              <a:srgbClr val="00B0F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6"/>
          </a:lnRef>
          <a:fillRef idx="1003">
            <a:schemeClr val="dk2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4000" dirty="0" smtClean="0">
                <a:solidFill>
                  <a:schemeClr val="bg1"/>
                </a:solidFill>
                <a:latin typeface="Cooper Black" pitchFamily="18" charset="0"/>
              </a:rPr>
              <a:t>ALARM CLOCK</a:t>
            </a:r>
            <a:endParaRPr lang="pt-PT" sz="3200" dirty="0">
              <a:solidFill>
                <a:schemeClr val="bg1"/>
              </a:solidFill>
              <a:latin typeface="Cooper Black" pitchFamily="18" charset="0"/>
            </a:endParaRPr>
          </a:p>
        </p:txBody>
      </p:sp>
      <p:sp>
        <p:nvSpPr>
          <p:cNvPr id="43" name="Rectângulo arredondado 42"/>
          <p:cNvSpPr/>
          <p:nvPr/>
        </p:nvSpPr>
        <p:spPr>
          <a:xfrm>
            <a:off x="5076056" y="332656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4" name="Rectângulo arredondado 43"/>
          <p:cNvSpPr/>
          <p:nvPr/>
        </p:nvSpPr>
        <p:spPr>
          <a:xfrm>
            <a:off x="6372200" y="332656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5" name="Rectângulo arredondado 44"/>
          <p:cNvSpPr/>
          <p:nvPr/>
        </p:nvSpPr>
        <p:spPr>
          <a:xfrm>
            <a:off x="7668344" y="332656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3" name="Rectângulo arredondado 52"/>
          <p:cNvSpPr/>
          <p:nvPr/>
        </p:nvSpPr>
        <p:spPr>
          <a:xfrm>
            <a:off x="3779912" y="1556792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4" name="Rectângulo arredondado 53"/>
          <p:cNvSpPr/>
          <p:nvPr/>
        </p:nvSpPr>
        <p:spPr>
          <a:xfrm>
            <a:off x="5076056" y="1556792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5" name="Rectângulo arredondado 54"/>
          <p:cNvSpPr/>
          <p:nvPr/>
        </p:nvSpPr>
        <p:spPr>
          <a:xfrm>
            <a:off x="6372200" y="1556792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6" name="Rectângulo arredondado 55"/>
          <p:cNvSpPr/>
          <p:nvPr/>
        </p:nvSpPr>
        <p:spPr>
          <a:xfrm>
            <a:off x="7668344" y="1556792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7" name="Rectângulo arredondado 56"/>
          <p:cNvSpPr/>
          <p:nvPr/>
        </p:nvSpPr>
        <p:spPr>
          <a:xfrm>
            <a:off x="3779912" y="2780928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8" name="Rectângulo arredondado 57"/>
          <p:cNvSpPr/>
          <p:nvPr/>
        </p:nvSpPr>
        <p:spPr>
          <a:xfrm>
            <a:off x="5076056" y="2780928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9" name="Rectângulo arredondado 58"/>
          <p:cNvSpPr/>
          <p:nvPr/>
        </p:nvSpPr>
        <p:spPr>
          <a:xfrm>
            <a:off x="6372200" y="2780928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0" name="Rectângulo arredondado 59"/>
          <p:cNvSpPr/>
          <p:nvPr/>
        </p:nvSpPr>
        <p:spPr>
          <a:xfrm>
            <a:off x="7668344" y="2780928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1" name="Rectângulo arredondado 60"/>
          <p:cNvSpPr/>
          <p:nvPr/>
        </p:nvSpPr>
        <p:spPr>
          <a:xfrm>
            <a:off x="3779912" y="4005064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2" name="Rectângulo arredondado 61"/>
          <p:cNvSpPr/>
          <p:nvPr/>
        </p:nvSpPr>
        <p:spPr>
          <a:xfrm>
            <a:off x="5076056" y="4005064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3" name="Rectângulo arredondado 62"/>
          <p:cNvSpPr/>
          <p:nvPr/>
        </p:nvSpPr>
        <p:spPr>
          <a:xfrm>
            <a:off x="6372200" y="4005064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4" name="Rectângulo arredondado 63"/>
          <p:cNvSpPr/>
          <p:nvPr/>
        </p:nvSpPr>
        <p:spPr>
          <a:xfrm>
            <a:off x="7668344" y="4005064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37" name="Imagem 36" descr="Clipart-bunk-bed-clipartbol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51920" y="469561"/>
            <a:ext cx="1189134" cy="1015223"/>
          </a:xfrm>
          <a:prstGeom prst="rect">
            <a:avLst/>
          </a:prstGeom>
        </p:spPr>
      </p:pic>
      <p:pic>
        <p:nvPicPr>
          <p:cNvPr id="25" name="Imagem 24" descr="sofa-hi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44208" y="1556792"/>
            <a:ext cx="1008112" cy="1266048"/>
          </a:xfrm>
          <a:prstGeom prst="rect">
            <a:avLst/>
          </a:prstGeom>
        </p:spPr>
      </p:pic>
      <p:pic>
        <p:nvPicPr>
          <p:cNvPr id="28" name="Imagem 27" descr="animated_gif_christmas_182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740352" y="4149080"/>
            <a:ext cx="1152128" cy="997907"/>
          </a:xfrm>
          <a:prstGeom prst="rect">
            <a:avLst/>
          </a:prstGeom>
        </p:spPr>
      </p:pic>
      <p:pic>
        <p:nvPicPr>
          <p:cNvPr id="36" name="Imagem 35" descr="potted-grass-45375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148064" y="4293096"/>
            <a:ext cx="1170634" cy="720080"/>
          </a:xfrm>
          <a:prstGeom prst="rect">
            <a:avLst/>
          </a:prstGeom>
        </p:spPr>
      </p:pic>
      <p:pic>
        <p:nvPicPr>
          <p:cNvPr id="27" name="Imagem 26" descr="bed-md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588224" y="4030363"/>
            <a:ext cx="1008112" cy="1198837"/>
          </a:xfrm>
          <a:prstGeom prst="rect">
            <a:avLst/>
          </a:prstGeom>
        </p:spPr>
      </p:pic>
      <p:pic>
        <p:nvPicPr>
          <p:cNvPr id="23" name="Imagem 22" descr="clipart_objects_240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995936" y="2852936"/>
            <a:ext cx="864096" cy="1125224"/>
          </a:xfrm>
          <a:prstGeom prst="rect">
            <a:avLst/>
          </a:prstGeom>
        </p:spPr>
      </p:pic>
      <p:pic>
        <p:nvPicPr>
          <p:cNvPr id="22" name="Imagem 21" descr="Sessel-coloured-2400px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292080" y="1700808"/>
            <a:ext cx="936104" cy="936104"/>
          </a:xfrm>
          <a:prstGeom prst="rect">
            <a:avLst/>
          </a:prstGeom>
        </p:spPr>
      </p:pic>
      <p:sp>
        <p:nvSpPr>
          <p:cNvPr id="42" name="Arredondar Rectângulo de Canto Diagonal 41"/>
          <p:cNvSpPr/>
          <p:nvPr/>
        </p:nvSpPr>
        <p:spPr>
          <a:xfrm>
            <a:off x="179512" y="4797152"/>
            <a:ext cx="3456384" cy="1584176"/>
          </a:xfrm>
          <a:prstGeom prst="round2DiagRect">
            <a:avLst/>
          </a:prstGeom>
          <a:solidFill>
            <a:srgbClr val="CCECFF"/>
          </a:solidFill>
          <a:ln w="76200">
            <a:solidFill>
              <a:srgbClr val="0000FF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b="1" dirty="0" smtClean="0">
                <a:solidFill>
                  <a:schemeClr val="tx1"/>
                </a:solidFill>
                <a:latin typeface="Candara" pitchFamily="34" charset="0"/>
              </a:rPr>
              <a:t>I </a:t>
            </a:r>
            <a:r>
              <a:rPr lang="pt-PT" sz="3200" b="1" dirty="0" err="1" smtClean="0">
                <a:solidFill>
                  <a:schemeClr val="tx1"/>
                </a:solidFill>
                <a:latin typeface="Candara" pitchFamily="34" charset="0"/>
              </a:rPr>
              <a:t>wake</a:t>
            </a:r>
            <a:r>
              <a:rPr lang="pt-PT" sz="32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3200" b="1" dirty="0" err="1" smtClean="0">
                <a:solidFill>
                  <a:schemeClr val="tx1"/>
                </a:solidFill>
                <a:latin typeface="Candara" pitchFamily="34" charset="0"/>
              </a:rPr>
              <a:t>you</a:t>
            </a:r>
            <a:r>
              <a:rPr lang="pt-PT" sz="32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3200" b="1" dirty="0" err="1" smtClean="0">
                <a:solidFill>
                  <a:schemeClr val="tx1"/>
                </a:solidFill>
                <a:latin typeface="Candara" pitchFamily="34" charset="0"/>
              </a:rPr>
              <a:t>up</a:t>
            </a:r>
            <a:r>
              <a:rPr lang="pt-PT" sz="3200" b="1" dirty="0" smtClean="0">
                <a:solidFill>
                  <a:schemeClr val="tx1"/>
                </a:solidFill>
                <a:latin typeface="Candara" pitchFamily="34" charset="0"/>
              </a:rPr>
              <a:t> in </a:t>
            </a:r>
            <a:r>
              <a:rPr lang="pt-PT" sz="3200" b="1" dirty="0" err="1" smtClean="0">
                <a:solidFill>
                  <a:schemeClr val="tx1"/>
                </a:solidFill>
                <a:latin typeface="Candara" pitchFamily="34" charset="0"/>
              </a:rPr>
              <a:t>the</a:t>
            </a:r>
            <a:r>
              <a:rPr lang="pt-PT" sz="32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3200" b="1" dirty="0" err="1" smtClean="0">
                <a:solidFill>
                  <a:schemeClr val="tx1"/>
                </a:solidFill>
                <a:latin typeface="Candara" pitchFamily="34" charset="0"/>
              </a:rPr>
              <a:t>morning</a:t>
            </a:r>
            <a:r>
              <a:rPr lang="pt-PT" sz="3200" b="1" dirty="0" smtClean="0">
                <a:solidFill>
                  <a:schemeClr val="tx1"/>
                </a:solidFill>
                <a:latin typeface="Candara" pitchFamily="34" charset="0"/>
              </a:rPr>
              <a:t>.</a:t>
            </a:r>
            <a:endParaRPr lang="pt-PT" sz="32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50" name="Rectângulo arredondado 49"/>
          <p:cNvSpPr/>
          <p:nvPr/>
        </p:nvSpPr>
        <p:spPr>
          <a:xfrm>
            <a:off x="179512" y="404664"/>
            <a:ext cx="3456384" cy="864096"/>
          </a:xfrm>
          <a:prstGeom prst="roundRect">
            <a:avLst/>
          </a:prstGeom>
          <a:ln w="76200">
            <a:solidFill>
              <a:srgbClr val="00B0F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6"/>
          </a:lnRef>
          <a:fillRef idx="1003">
            <a:schemeClr val="dk2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dirty="0" smtClean="0">
                <a:solidFill>
                  <a:schemeClr val="bg1"/>
                </a:solidFill>
                <a:latin typeface="Cooper Black" pitchFamily="18" charset="0"/>
              </a:rPr>
              <a:t>In </a:t>
            </a:r>
            <a:r>
              <a:rPr lang="pt-PT" sz="3200" dirty="0" err="1" smtClean="0">
                <a:solidFill>
                  <a:schemeClr val="bg1"/>
                </a:solidFill>
                <a:latin typeface="Cooper Black" pitchFamily="18" charset="0"/>
              </a:rPr>
              <a:t>the</a:t>
            </a:r>
            <a:r>
              <a:rPr lang="pt-PT" sz="3200" dirty="0" smtClean="0">
                <a:solidFill>
                  <a:schemeClr val="bg1"/>
                </a:solidFill>
                <a:latin typeface="Cooper Black" pitchFamily="18" charset="0"/>
              </a:rPr>
              <a:t> </a:t>
            </a:r>
            <a:r>
              <a:rPr lang="pt-PT" sz="3200" dirty="0" err="1" smtClean="0">
                <a:solidFill>
                  <a:schemeClr val="bg1"/>
                </a:solidFill>
                <a:latin typeface="Cooper Black" pitchFamily="18" charset="0"/>
              </a:rPr>
              <a:t>bedroom</a:t>
            </a:r>
            <a:endParaRPr lang="pt-PT" sz="3200" dirty="0">
              <a:solidFill>
                <a:schemeClr val="bg1"/>
              </a:solidFill>
              <a:latin typeface="Cooper Black" pitchFamily="18" charset="0"/>
            </a:endParaRPr>
          </a:p>
        </p:txBody>
      </p:sp>
      <p:pic>
        <p:nvPicPr>
          <p:cNvPr id="51" name="Imagem 50" descr="105810-3d-glossy-orange-orb-icon-media-a-media22-arrow-forward1.png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740352" y="5301208"/>
            <a:ext cx="1363216" cy="1363216"/>
          </a:xfrm>
          <a:prstGeom prst="rect">
            <a:avLst/>
          </a:prstGeom>
        </p:spPr>
      </p:pic>
      <p:pic>
        <p:nvPicPr>
          <p:cNvPr id="66" name="Imagem 65" descr="bed-clipart-bed-md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004048" y="2924945"/>
            <a:ext cx="1376623" cy="936104"/>
          </a:xfrm>
          <a:prstGeom prst="rect">
            <a:avLst/>
          </a:prstGeom>
        </p:spPr>
      </p:pic>
      <p:pic>
        <p:nvPicPr>
          <p:cNvPr id="68" name="Imagem 67" descr="table-lamp6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6588224" y="437395"/>
            <a:ext cx="864096" cy="1047389"/>
          </a:xfrm>
          <a:prstGeom prst="rect">
            <a:avLst/>
          </a:prstGeom>
        </p:spPr>
      </p:pic>
      <p:sp>
        <p:nvSpPr>
          <p:cNvPr id="49" name="Rectângulo arredondado 48"/>
          <p:cNvSpPr/>
          <p:nvPr/>
        </p:nvSpPr>
        <p:spPr>
          <a:xfrm>
            <a:off x="323528" y="4077072"/>
            <a:ext cx="2880320" cy="432048"/>
          </a:xfrm>
          <a:prstGeom prst="roundRect">
            <a:avLst/>
          </a:prstGeom>
          <a:solidFill>
            <a:srgbClr val="FFC000"/>
          </a:solidFill>
          <a:ln w="76200">
            <a:solidFill>
              <a:srgbClr val="66CCFF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PT" sz="2000" b="1" dirty="0" err="1">
                <a:solidFill>
                  <a:schemeClr val="tx1"/>
                </a:solidFill>
                <a:latin typeface="Corbel" pitchFamily="34" charset="0"/>
              </a:rPr>
              <a:t>Check</a:t>
            </a:r>
            <a:r>
              <a:rPr lang="pt-PT" sz="2000" b="1" dirty="0">
                <a:solidFill>
                  <a:schemeClr val="tx1"/>
                </a:solidFill>
                <a:latin typeface="Corbel" pitchFamily="34" charset="0"/>
              </a:rPr>
              <a:t> </a:t>
            </a:r>
            <a:r>
              <a:rPr lang="pt-PT" sz="2000" b="1" dirty="0" err="1">
                <a:solidFill>
                  <a:schemeClr val="tx1"/>
                </a:solidFill>
                <a:latin typeface="Corbel" pitchFamily="34" charset="0"/>
              </a:rPr>
              <a:t>the</a:t>
            </a:r>
            <a:r>
              <a:rPr lang="pt-PT" sz="2000" b="1" dirty="0">
                <a:solidFill>
                  <a:schemeClr val="tx1"/>
                </a:solidFill>
                <a:latin typeface="Corbel" pitchFamily="34" charset="0"/>
              </a:rPr>
              <a:t> </a:t>
            </a:r>
            <a:r>
              <a:rPr lang="pt-PT" sz="2000" b="1" dirty="0" err="1" smtClean="0">
                <a:solidFill>
                  <a:schemeClr val="tx1"/>
                </a:solidFill>
                <a:latin typeface="Corbel" pitchFamily="34" charset="0"/>
              </a:rPr>
              <a:t>definition</a:t>
            </a:r>
            <a:r>
              <a:rPr lang="pt-PT" sz="2000" b="1" dirty="0" smtClean="0">
                <a:solidFill>
                  <a:schemeClr val="tx1"/>
                </a:solidFill>
                <a:latin typeface="Corbel" pitchFamily="34" charset="0"/>
              </a:rPr>
              <a:t>.</a:t>
            </a:r>
            <a:endParaRPr lang="pt-PT" sz="1600" b="1" dirty="0">
              <a:solidFill>
                <a:schemeClr val="tx1"/>
              </a:solidFill>
              <a:latin typeface="Corbel" pitchFamily="34" charset="0"/>
            </a:endParaRPr>
          </a:p>
        </p:txBody>
      </p:sp>
      <p:pic>
        <p:nvPicPr>
          <p:cNvPr id="46" name="Imagem 45" descr="bank-check-icons-free-in-sleek-xp-basic-20330.png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699792" y="3718513"/>
            <a:ext cx="1008112" cy="1006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Imagem 47" descr="book_shelf_1_T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7524328" y="2996952"/>
            <a:ext cx="1554172" cy="703776"/>
          </a:xfrm>
          <a:prstGeom prst="rect">
            <a:avLst/>
          </a:prstGeom>
        </p:spPr>
      </p:pic>
      <p:pic>
        <p:nvPicPr>
          <p:cNvPr id="47" name="Imagem 46" descr="vector___table_by_misteraibo-d4iw00f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3995936" y="1772816"/>
            <a:ext cx="955356" cy="911068"/>
          </a:xfrm>
          <a:prstGeom prst="rect">
            <a:avLst/>
          </a:prstGeom>
        </p:spPr>
      </p:pic>
      <p:pic>
        <p:nvPicPr>
          <p:cNvPr id="75" name="Imagem 74" descr="cupboard-clipart-12657853231095347206dresser-hi.pn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5364088" y="404664"/>
            <a:ext cx="792088" cy="1068690"/>
          </a:xfrm>
          <a:prstGeom prst="rect">
            <a:avLst/>
          </a:prstGeom>
        </p:spPr>
      </p:pic>
      <p:pic>
        <p:nvPicPr>
          <p:cNvPr id="52" name="Imagem 51" descr="bookshelf.pn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4067944" y="4116022"/>
            <a:ext cx="720080" cy="1041170"/>
          </a:xfrm>
          <a:prstGeom prst="rect">
            <a:avLst/>
          </a:prstGeom>
        </p:spPr>
      </p:pic>
      <p:pic>
        <p:nvPicPr>
          <p:cNvPr id="70" name="Imagem 69" descr="IKEA_VASTER_CeilingLamp-BLUE.pn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7812360" y="476671"/>
            <a:ext cx="1008112" cy="981229"/>
          </a:xfrm>
          <a:prstGeom prst="rect">
            <a:avLst/>
          </a:prstGeom>
        </p:spPr>
      </p:pic>
      <p:pic>
        <p:nvPicPr>
          <p:cNvPr id="71" name="Som gravado">
            <a:hlinkClick r:id="" action="ppaction://media"/>
          </p:cNvPr>
          <p:cNvPicPr>
            <a:picLocks noRot="1" noChangeAspect="1"/>
          </p:cNvPicPr>
          <p:nvPr>
            <a:wavAudioFile r:embed="rId1" name="Som gravado"/>
          </p:nvPr>
        </p:nvPicPr>
        <p:blipFill>
          <a:blip r:embed="rId22" cstate="print"/>
          <a:stretch>
            <a:fillRect/>
          </a:stretch>
        </p:blipFill>
        <p:spPr>
          <a:xfrm>
            <a:off x="1547664" y="2132856"/>
            <a:ext cx="864096" cy="769202"/>
          </a:xfrm>
          <a:prstGeom prst="rect">
            <a:avLst/>
          </a:prstGeom>
        </p:spPr>
      </p:pic>
      <p:pic>
        <p:nvPicPr>
          <p:cNvPr id="72" name="alarm clock">
            <a:hlinkClick r:id="" action="ppaction://media"/>
          </p:cNvPr>
          <p:cNvPicPr>
            <a:picLocks noRot="1" noChangeAspect="1"/>
          </p:cNvPicPr>
          <p:nvPr>
            <a:wavAudioFile r:embed="rId2" name="alarm clock"/>
          </p:nvPr>
        </p:nvPicPr>
        <p:blipFill>
          <a:blip r:embed="rId23" cstate="print"/>
          <a:stretch>
            <a:fillRect/>
          </a:stretch>
        </p:blipFill>
        <p:spPr>
          <a:xfrm>
            <a:off x="6588224" y="2924944"/>
            <a:ext cx="864096" cy="1008433"/>
          </a:xfrm>
          <a:prstGeom prst="rect">
            <a:avLst/>
          </a:prstGeom>
        </p:spPr>
      </p:pic>
      <p:pic>
        <p:nvPicPr>
          <p:cNvPr id="65" name="Imagem 64" descr="beds.03.jpg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7812360" y="1691304"/>
            <a:ext cx="1080120" cy="937544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6" dur="2050" fill="hold"/>
                                        <p:tgtEl>
                                          <p:spTgt spid="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audio>
              <p:cMediaNode vol="80000">
                <p:cTn id="9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"/>
                </p:tgtEl>
              </p:cMediaNode>
            </p:audio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2" dur="1339" fill="hold"/>
                                        <p:tgtEl>
                                          <p:spTgt spid="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2"/>
                </p:tgtEl>
              </p:cMediaNode>
            </p:audio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</p:childTnLst>
        </p:cTn>
      </p:par>
    </p:tnLst>
    <p:bldLst>
      <p:bldP spid="21" grpId="0" animBg="1"/>
      <p:bldP spid="4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rainbow-background-clipar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ângulo arredondado 4"/>
          <p:cNvSpPr/>
          <p:nvPr/>
        </p:nvSpPr>
        <p:spPr>
          <a:xfrm>
            <a:off x="3779912" y="332656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7" name="Rectângulo arredondado 16"/>
          <p:cNvSpPr/>
          <p:nvPr/>
        </p:nvSpPr>
        <p:spPr>
          <a:xfrm>
            <a:off x="251520" y="1556792"/>
            <a:ext cx="3384376" cy="2088232"/>
          </a:xfrm>
          <a:prstGeom prst="roundRect">
            <a:avLst/>
          </a:prstGeom>
          <a:ln w="76200">
            <a:solidFill>
              <a:srgbClr val="FFC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WHAT AM I?</a:t>
            </a:r>
          </a:p>
          <a:p>
            <a:endParaRPr lang="pt-PT" sz="28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algn="ctr"/>
            <a:r>
              <a:rPr lang="pt-PT" sz="2400" b="1" dirty="0" err="1" smtClean="0">
                <a:latin typeface="Candara" pitchFamily="34" charset="0"/>
              </a:rPr>
              <a:t>Listen</a:t>
            </a:r>
            <a:r>
              <a:rPr lang="pt-PT" sz="2400" b="1" dirty="0" smtClean="0">
                <a:latin typeface="Candara" pitchFamily="34" charset="0"/>
              </a:rPr>
              <a:t>                to </a:t>
            </a:r>
            <a:r>
              <a:rPr lang="pt-PT" sz="2400" b="1" dirty="0" err="1" smtClean="0">
                <a:latin typeface="Candara" pitchFamily="34" charset="0"/>
              </a:rPr>
              <a:t>the</a:t>
            </a:r>
            <a:endParaRPr lang="pt-PT" sz="2400" b="1" dirty="0" smtClean="0">
              <a:latin typeface="Candara" pitchFamily="34" charset="0"/>
            </a:endParaRPr>
          </a:p>
          <a:p>
            <a:pPr algn="ctr"/>
            <a:r>
              <a:rPr lang="pt-PT" sz="2400" b="1" dirty="0" err="1" smtClean="0">
                <a:latin typeface="Candara" pitchFamily="34" charset="0"/>
              </a:rPr>
              <a:t>definition</a:t>
            </a:r>
            <a:r>
              <a:rPr lang="pt-PT" sz="2400" b="1" dirty="0" smtClean="0">
                <a:latin typeface="Candara" pitchFamily="34" charset="0"/>
              </a:rPr>
              <a:t> </a:t>
            </a:r>
            <a:r>
              <a:rPr lang="pt-PT" sz="2400" b="1" dirty="0" err="1" smtClean="0">
                <a:latin typeface="Candara" pitchFamily="34" charset="0"/>
              </a:rPr>
              <a:t>and</a:t>
            </a:r>
            <a:r>
              <a:rPr lang="pt-PT" sz="2400" b="1" dirty="0" smtClean="0">
                <a:latin typeface="Candara" pitchFamily="34" charset="0"/>
              </a:rPr>
              <a:t> </a:t>
            </a:r>
            <a:r>
              <a:rPr lang="pt-PT" sz="2400" b="1" dirty="0" err="1" smtClean="0">
                <a:latin typeface="Candara" pitchFamily="34" charset="0"/>
              </a:rPr>
              <a:t>click</a:t>
            </a:r>
            <a:r>
              <a:rPr lang="pt-PT" sz="2400" b="1" dirty="0" smtClean="0">
                <a:latin typeface="Candara" pitchFamily="34" charset="0"/>
              </a:rPr>
              <a:t> </a:t>
            </a:r>
            <a:r>
              <a:rPr lang="pt-PT" sz="2400" b="1" dirty="0" err="1" smtClean="0">
                <a:latin typeface="Candara" pitchFamily="34" charset="0"/>
              </a:rPr>
              <a:t>the</a:t>
            </a:r>
            <a:r>
              <a:rPr lang="pt-PT" sz="2400" b="1" dirty="0" smtClean="0">
                <a:latin typeface="Candara" pitchFamily="34" charset="0"/>
              </a:rPr>
              <a:t> </a:t>
            </a:r>
            <a:r>
              <a:rPr lang="pt-PT" sz="2400" b="1" dirty="0" err="1" smtClean="0">
                <a:latin typeface="Candara" pitchFamily="34" charset="0"/>
              </a:rPr>
              <a:t>right</a:t>
            </a:r>
            <a:r>
              <a:rPr lang="pt-PT" sz="2400" b="1" dirty="0" smtClean="0">
                <a:latin typeface="Candara" pitchFamily="34" charset="0"/>
              </a:rPr>
              <a:t> </a:t>
            </a:r>
            <a:r>
              <a:rPr lang="pt-PT" sz="2400" b="1" dirty="0" err="1" smtClean="0">
                <a:latin typeface="Candara" pitchFamily="34" charset="0"/>
              </a:rPr>
              <a:t>picture</a:t>
            </a:r>
            <a:r>
              <a:rPr lang="pt-PT" sz="2400" b="1" dirty="0" smtClean="0">
                <a:latin typeface="Candara" pitchFamily="34" charset="0"/>
              </a:rPr>
              <a:t>.</a:t>
            </a:r>
            <a:endParaRPr lang="pt-PT" sz="2400" b="1" dirty="0">
              <a:latin typeface="Candara" pitchFamily="34" charset="0"/>
            </a:endParaRPr>
          </a:p>
        </p:txBody>
      </p:sp>
      <p:sp>
        <p:nvSpPr>
          <p:cNvPr id="21" name="Rectângulo arredondado 20"/>
          <p:cNvSpPr/>
          <p:nvPr/>
        </p:nvSpPr>
        <p:spPr>
          <a:xfrm>
            <a:off x="3779912" y="5589240"/>
            <a:ext cx="5184576" cy="864096"/>
          </a:xfrm>
          <a:prstGeom prst="roundRect">
            <a:avLst/>
          </a:prstGeom>
          <a:ln w="76200">
            <a:solidFill>
              <a:srgbClr val="00B0F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6"/>
          </a:lnRef>
          <a:fillRef idx="1003">
            <a:schemeClr val="dk2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4400" dirty="0" smtClean="0">
                <a:solidFill>
                  <a:schemeClr val="bg1"/>
                </a:solidFill>
                <a:latin typeface="Cooper Black" pitchFamily="18" charset="0"/>
              </a:rPr>
              <a:t>     BUNK BED</a:t>
            </a:r>
            <a:endParaRPr lang="pt-PT" sz="3600" dirty="0">
              <a:solidFill>
                <a:schemeClr val="bg1"/>
              </a:solidFill>
              <a:latin typeface="Cooper Black" pitchFamily="18" charset="0"/>
            </a:endParaRPr>
          </a:p>
        </p:txBody>
      </p:sp>
      <p:sp>
        <p:nvSpPr>
          <p:cNvPr id="43" name="Rectângulo arredondado 42"/>
          <p:cNvSpPr/>
          <p:nvPr/>
        </p:nvSpPr>
        <p:spPr>
          <a:xfrm>
            <a:off x="5076056" y="332656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4" name="Rectângulo arredondado 43"/>
          <p:cNvSpPr/>
          <p:nvPr/>
        </p:nvSpPr>
        <p:spPr>
          <a:xfrm>
            <a:off x="6372200" y="332656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5" name="Rectângulo arredondado 44"/>
          <p:cNvSpPr/>
          <p:nvPr/>
        </p:nvSpPr>
        <p:spPr>
          <a:xfrm>
            <a:off x="7668344" y="332656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3" name="Rectângulo arredondado 52"/>
          <p:cNvSpPr/>
          <p:nvPr/>
        </p:nvSpPr>
        <p:spPr>
          <a:xfrm>
            <a:off x="3779912" y="1556792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4" name="Rectângulo arredondado 53"/>
          <p:cNvSpPr/>
          <p:nvPr/>
        </p:nvSpPr>
        <p:spPr>
          <a:xfrm>
            <a:off x="5076056" y="1556792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5" name="Rectângulo arredondado 54"/>
          <p:cNvSpPr/>
          <p:nvPr/>
        </p:nvSpPr>
        <p:spPr>
          <a:xfrm>
            <a:off x="6372200" y="1556792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6" name="Rectângulo arredondado 55"/>
          <p:cNvSpPr/>
          <p:nvPr/>
        </p:nvSpPr>
        <p:spPr>
          <a:xfrm>
            <a:off x="7668344" y="1556792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7" name="Rectângulo arredondado 56"/>
          <p:cNvSpPr/>
          <p:nvPr/>
        </p:nvSpPr>
        <p:spPr>
          <a:xfrm>
            <a:off x="3779912" y="2780928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8" name="Rectângulo arredondado 57"/>
          <p:cNvSpPr/>
          <p:nvPr/>
        </p:nvSpPr>
        <p:spPr>
          <a:xfrm>
            <a:off x="5076056" y="2780928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9" name="Rectângulo arredondado 58"/>
          <p:cNvSpPr/>
          <p:nvPr/>
        </p:nvSpPr>
        <p:spPr>
          <a:xfrm>
            <a:off x="6372200" y="2780928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0" name="Rectângulo arredondado 59"/>
          <p:cNvSpPr/>
          <p:nvPr/>
        </p:nvSpPr>
        <p:spPr>
          <a:xfrm>
            <a:off x="7668344" y="2780928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1" name="Rectângulo arredondado 60"/>
          <p:cNvSpPr/>
          <p:nvPr/>
        </p:nvSpPr>
        <p:spPr>
          <a:xfrm>
            <a:off x="3779912" y="4005064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2" name="Rectângulo arredondado 61"/>
          <p:cNvSpPr/>
          <p:nvPr/>
        </p:nvSpPr>
        <p:spPr>
          <a:xfrm>
            <a:off x="5076056" y="4005064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3" name="Rectângulo arredondado 62"/>
          <p:cNvSpPr/>
          <p:nvPr/>
        </p:nvSpPr>
        <p:spPr>
          <a:xfrm>
            <a:off x="6372200" y="4005064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4" name="Rectângulo arredondado 63"/>
          <p:cNvSpPr/>
          <p:nvPr/>
        </p:nvSpPr>
        <p:spPr>
          <a:xfrm>
            <a:off x="7668344" y="4005064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5" name="Imagem 24" descr="sofa-hi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44208" y="1556792"/>
            <a:ext cx="1008112" cy="1266048"/>
          </a:xfrm>
          <a:prstGeom prst="rect">
            <a:avLst/>
          </a:prstGeom>
        </p:spPr>
      </p:pic>
      <p:pic>
        <p:nvPicPr>
          <p:cNvPr id="28" name="Imagem 27" descr="animated_gif_christmas_182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740352" y="4149080"/>
            <a:ext cx="1152128" cy="997907"/>
          </a:xfrm>
          <a:prstGeom prst="rect">
            <a:avLst/>
          </a:prstGeom>
        </p:spPr>
      </p:pic>
      <p:pic>
        <p:nvPicPr>
          <p:cNvPr id="36" name="Imagem 35" descr="potted-grass-45375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148064" y="4293096"/>
            <a:ext cx="1170634" cy="720080"/>
          </a:xfrm>
          <a:prstGeom prst="rect">
            <a:avLst/>
          </a:prstGeom>
        </p:spPr>
      </p:pic>
      <p:pic>
        <p:nvPicPr>
          <p:cNvPr id="27" name="Imagem 26" descr="bed-md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88224" y="4030363"/>
            <a:ext cx="1008112" cy="1198837"/>
          </a:xfrm>
          <a:prstGeom prst="rect">
            <a:avLst/>
          </a:prstGeom>
        </p:spPr>
      </p:pic>
      <p:pic>
        <p:nvPicPr>
          <p:cNvPr id="23" name="Imagem 22" descr="clipart_objects_240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995936" y="2852936"/>
            <a:ext cx="864096" cy="1125224"/>
          </a:xfrm>
          <a:prstGeom prst="rect">
            <a:avLst/>
          </a:prstGeom>
        </p:spPr>
      </p:pic>
      <p:pic>
        <p:nvPicPr>
          <p:cNvPr id="22" name="Imagem 21" descr="Sessel-coloured-2400px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292080" y="1700808"/>
            <a:ext cx="936104" cy="936104"/>
          </a:xfrm>
          <a:prstGeom prst="rect">
            <a:avLst/>
          </a:prstGeom>
        </p:spPr>
      </p:pic>
      <p:sp>
        <p:nvSpPr>
          <p:cNvPr id="42" name="Arredondar Rectângulo de Canto Diagonal 41"/>
          <p:cNvSpPr/>
          <p:nvPr/>
        </p:nvSpPr>
        <p:spPr>
          <a:xfrm>
            <a:off x="179512" y="4797152"/>
            <a:ext cx="3456384" cy="1584176"/>
          </a:xfrm>
          <a:prstGeom prst="round2DiagRect">
            <a:avLst/>
          </a:prstGeom>
          <a:solidFill>
            <a:srgbClr val="CCECFF"/>
          </a:solidFill>
          <a:ln w="76200">
            <a:solidFill>
              <a:srgbClr val="0000FF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b="1" dirty="0" err="1" smtClean="0">
                <a:solidFill>
                  <a:schemeClr val="tx1"/>
                </a:solidFill>
                <a:latin typeface="Candara" pitchFamily="34" charset="0"/>
              </a:rPr>
              <a:t>We</a:t>
            </a:r>
            <a:r>
              <a:rPr lang="pt-PT" sz="2800" b="1" dirty="0" smtClean="0">
                <a:solidFill>
                  <a:schemeClr val="tx1"/>
                </a:solidFill>
                <a:latin typeface="Candara" pitchFamily="34" charset="0"/>
              </a:rPr>
              <a:t> are </a:t>
            </a:r>
            <a:r>
              <a:rPr lang="pt-PT" sz="2800" b="1" dirty="0" err="1" smtClean="0">
                <a:solidFill>
                  <a:schemeClr val="tx1"/>
                </a:solidFill>
                <a:latin typeface="Candara" pitchFamily="34" charset="0"/>
              </a:rPr>
              <a:t>two</a:t>
            </a:r>
            <a:r>
              <a:rPr lang="pt-PT" sz="28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 smtClean="0">
                <a:solidFill>
                  <a:schemeClr val="tx1"/>
                </a:solidFill>
                <a:latin typeface="Candara" pitchFamily="34" charset="0"/>
              </a:rPr>
              <a:t>beds</a:t>
            </a:r>
            <a:r>
              <a:rPr lang="pt-PT" sz="28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 smtClean="0">
                <a:solidFill>
                  <a:schemeClr val="tx1"/>
                </a:solidFill>
                <a:latin typeface="Candara" pitchFamily="34" charset="0"/>
              </a:rPr>
              <a:t>attached</a:t>
            </a:r>
            <a:r>
              <a:rPr lang="pt-PT" sz="28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 smtClean="0">
                <a:solidFill>
                  <a:schemeClr val="tx1"/>
                </a:solidFill>
                <a:latin typeface="Candara" pitchFamily="34" charset="0"/>
              </a:rPr>
              <a:t>together</a:t>
            </a:r>
            <a:r>
              <a:rPr lang="pt-PT" sz="2800" b="1" dirty="0" smtClean="0">
                <a:solidFill>
                  <a:schemeClr val="tx1"/>
                </a:solidFill>
                <a:latin typeface="Candara" pitchFamily="34" charset="0"/>
              </a:rPr>
              <a:t>, </a:t>
            </a:r>
            <a:r>
              <a:rPr lang="pt-PT" sz="2800" b="1" dirty="0" err="1" smtClean="0">
                <a:solidFill>
                  <a:schemeClr val="tx1"/>
                </a:solidFill>
                <a:latin typeface="Candara" pitchFamily="34" charset="0"/>
              </a:rPr>
              <a:t>one</a:t>
            </a:r>
            <a:r>
              <a:rPr lang="pt-PT" sz="28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 smtClean="0">
                <a:solidFill>
                  <a:schemeClr val="tx1"/>
                </a:solidFill>
                <a:latin typeface="Candara" pitchFamily="34" charset="0"/>
              </a:rPr>
              <a:t>on</a:t>
            </a:r>
            <a:r>
              <a:rPr lang="pt-PT" sz="2800" b="1" dirty="0" smtClean="0">
                <a:solidFill>
                  <a:schemeClr val="tx1"/>
                </a:solidFill>
                <a:latin typeface="Candara" pitchFamily="34" charset="0"/>
              </a:rPr>
              <a:t> top </a:t>
            </a:r>
            <a:r>
              <a:rPr lang="pt-PT" sz="2800" b="1" dirty="0" err="1" smtClean="0">
                <a:solidFill>
                  <a:schemeClr val="tx1"/>
                </a:solidFill>
                <a:latin typeface="Candara" pitchFamily="34" charset="0"/>
              </a:rPr>
              <a:t>of</a:t>
            </a:r>
            <a:r>
              <a:rPr lang="pt-PT" sz="28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 smtClean="0">
                <a:solidFill>
                  <a:schemeClr val="tx1"/>
                </a:solidFill>
                <a:latin typeface="Candara" pitchFamily="34" charset="0"/>
              </a:rPr>
              <a:t>the</a:t>
            </a:r>
            <a:r>
              <a:rPr lang="pt-PT" sz="28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 smtClean="0">
                <a:solidFill>
                  <a:schemeClr val="tx1"/>
                </a:solidFill>
                <a:latin typeface="Candara" pitchFamily="34" charset="0"/>
              </a:rPr>
              <a:t>other</a:t>
            </a:r>
            <a:r>
              <a:rPr lang="pt-PT" sz="2800" b="1" dirty="0" smtClean="0">
                <a:solidFill>
                  <a:schemeClr val="tx1"/>
                </a:solidFill>
                <a:latin typeface="Candara" pitchFamily="34" charset="0"/>
              </a:rPr>
              <a:t>.</a:t>
            </a:r>
            <a:endParaRPr lang="pt-PT" sz="28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50" name="Rectângulo arredondado 49"/>
          <p:cNvSpPr/>
          <p:nvPr/>
        </p:nvSpPr>
        <p:spPr>
          <a:xfrm>
            <a:off x="179512" y="404664"/>
            <a:ext cx="3456384" cy="864096"/>
          </a:xfrm>
          <a:prstGeom prst="roundRect">
            <a:avLst/>
          </a:prstGeom>
          <a:ln w="76200">
            <a:solidFill>
              <a:srgbClr val="00B0F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6"/>
          </a:lnRef>
          <a:fillRef idx="1003">
            <a:schemeClr val="dk2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dirty="0" smtClean="0">
                <a:solidFill>
                  <a:schemeClr val="bg1"/>
                </a:solidFill>
                <a:latin typeface="Cooper Black" pitchFamily="18" charset="0"/>
              </a:rPr>
              <a:t>In </a:t>
            </a:r>
            <a:r>
              <a:rPr lang="pt-PT" sz="3200" dirty="0" err="1" smtClean="0">
                <a:solidFill>
                  <a:schemeClr val="bg1"/>
                </a:solidFill>
                <a:latin typeface="Cooper Black" pitchFamily="18" charset="0"/>
              </a:rPr>
              <a:t>the</a:t>
            </a:r>
            <a:r>
              <a:rPr lang="pt-PT" sz="3200" dirty="0" smtClean="0">
                <a:solidFill>
                  <a:schemeClr val="bg1"/>
                </a:solidFill>
                <a:latin typeface="Cooper Black" pitchFamily="18" charset="0"/>
              </a:rPr>
              <a:t> </a:t>
            </a:r>
            <a:r>
              <a:rPr lang="pt-PT" sz="3200" dirty="0" err="1" smtClean="0">
                <a:solidFill>
                  <a:schemeClr val="bg1"/>
                </a:solidFill>
                <a:latin typeface="Cooper Black" pitchFamily="18" charset="0"/>
              </a:rPr>
              <a:t>bedroom</a:t>
            </a:r>
            <a:endParaRPr lang="pt-PT" sz="3200" dirty="0">
              <a:solidFill>
                <a:schemeClr val="bg1"/>
              </a:solidFill>
              <a:latin typeface="Cooper Black" pitchFamily="18" charset="0"/>
            </a:endParaRPr>
          </a:p>
        </p:txBody>
      </p:sp>
      <p:pic>
        <p:nvPicPr>
          <p:cNvPr id="51" name="Imagem 50" descr="105810-3d-glossy-orange-orb-icon-media-a-media22-arrow-forward1.png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740352" y="5301208"/>
            <a:ext cx="1363216" cy="1363216"/>
          </a:xfrm>
          <a:prstGeom prst="rect">
            <a:avLst/>
          </a:prstGeom>
        </p:spPr>
      </p:pic>
      <p:pic>
        <p:nvPicPr>
          <p:cNvPr id="66" name="Imagem 65" descr="bed-clipart-bed-md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004048" y="2924945"/>
            <a:ext cx="1376623" cy="936104"/>
          </a:xfrm>
          <a:prstGeom prst="rect">
            <a:avLst/>
          </a:prstGeom>
        </p:spPr>
      </p:pic>
      <p:pic>
        <p:nvPicPr>
          <p:cNvPr id="68" name="Imagem 67" descr="table-lamp6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588224" y="437395"/>
            <a:ext cx="864096" cy="1047389"/>
          </a:xfrm>
          <a:prstGeom prst="rect">
            <a:avLst/>
          </a:prstGeom>
        </p:spPr>
      </p:pic>
      <p:sp>
        <p:nvSpPr>
          <p:cNvPr id="49" name="Rectângulo arredondado 48"/>
          <p:cNvSpPr/>
          <p:nvPr/>
        </p:nvSpPr>
        <p:spPr>
          <a:xfrm>
            <a:off x="323528" y="4077072"/>
            <a:ext cx="2880320" cy="432048"/>
          </a:xfrm>
          <a:prstGeom prst="roundRect">
            <a:avLst/>
          </a:prstGeom>
          <a:solidFill>
            <a:srgbClr val="FFC000"/>
          </a:solidFill>
          <a:ln w="76200">
            <a:solidFill>
              <a:srgbClr val="66CCFF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PT" sz="2000" b="1" dirty="0" err="1">
                <a:solidFill>
                  <a:schemeClr val="tx1"/>
                </a:solidFill>
                <a:latin typeface="Corbel" pitchFamily="34" charset="0"/>
              </a:rPr>
              <a:t>Check</a:t>
            </a:r>
            <a:r>
              <a:rPr lang="pt-PT" sz="2000" b="1" dirty="0">
                <a:solidFill>
                  <a:schemeClr val="tx1"/>
                </a:solidFill>
                <a:latin typeface="Corbel" pitchFamily="34" charset="0"/>
              </a:rPr>
              <a:t> </a:t>
            </a:r>
            <a:r>
              <a:rPr lang="pt-PT" sz="2000" b="1" dirty="0" err="1">
                <a:solidFill>
                  <a:schemeClr val="tx1"/>
                </a:solidFill>
                <a:latin typeface="Corbel" pitchFamily="34" charset="0"/>
              </a:rPr>
              <a:t>the</a:t>
            </a:r>
            <a:r>
              <a:rPr lang="pt-PT" sz="2000" b="1" dirty="0">
                <a:solidFill>
                  <a:schemeClr val="tx1"/>
                </a:solidFill>
                <a:latin typeface="Corbel" pitchFamily="34" charset="0"/>
              </a:rPr>
              <a:t> </a:t>
            </a:r>
            <a:r>
              <a:rPr lang="pt-PT" sz="2000" b="1" dirty="0" err="1" smtClean="0">
                <a:solidFill>
                  <a:schemeClr val="tx1"/>
                </a:solidFill>
                <a:latin typeface="Corbel" pitchFamily="34" charset="0"/>
              </a:rPr>
              <a:t>definition</a:t>
            </a:r>
            <a:r>
              <a:rPr lang="pt-PT" sz="2000" b="1" dirty="0" smtClean="0">
                <a:solidFill>
                  <a:schemeClr val="tx1"/>
                </a:solidFill>
                <a:latin typeface="Corbel" pitchFamily="34" charset="0"/>
              </a:rPr>
              <a:t>.</a:t>
            </a:r>
            <a:endParaRPr lang="pt-PT" sz="1600" b="1" dirty="0">
              <a:solidFill>
                <a:schemeClr val="tx1"/>
              </a:solidFill>
              <a:latin typeface="Corbel" pitchFamily="34" charset="0"/>
            </a:endParaRPr>
          </a:p>
        </p:txBody>
      </p:sp>
      <p:pic>
        <p:nvPicPr>
          <p:cNvPr id="46" name="Imagem 45" descr="bank-check-icons-free-in-sleek-xp-basic-20330.png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699792" y="3718513"/>
            <a:ext cx="1008112" cy="1006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Imagem 47" descr="book_shelf_1_T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7524328" y="2996952"/>
            <a:ext cx="1554172" cy="703776"/>
          </a:xfrm>
          <a:prstGeom prst="rect">
            <a:avLst/>
          </a:prstGeom>
        </p:spPr>
      </p:pic>
      <p:pic>
        <p:nvPicPr>
          <p:cNvPr id="47" name="Imagem 46" descr="vector___table_by_misteraibo-d4iw00f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3995936" y="1772816"/>
            <a:ext cx="955356" cy="911068"/>
          </a:xfrm>
          <a:prstGeom prst="rect">
            <a:avLst/>
          </a:prstGeom>
        </p:spPr>
      </p:pic>
      <p:pic>
        <p:nvPicPr>
          <p:cNvPr id="75" name="Imagem 74" descr="cupboard-clipart-12657853231095347206dresser-hi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5364088" y="404664"/>
            <a:ext cx="792088" cy="1068690"/>
          </a:xfrm>
          <a:prstGeom prst="rect">
            <a:avLst/>
          </a:prstGeom>
        </p:spPr>
      </p:pic>
      <p:pic>
        <p:nvPicPr>
          <p:cNvPr id="52" name="Imagem 51" descr="bookshelf.pn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4067944" y="4116022"/>
            <a:ext cx="720080" cy="1041170"/>
          </a:xfrm>
          <a:prstGeom prst="rect">
            <a:avLst/>
          </a:prstGeom>
        </p:spPr>
      </p:pic>
      <p:pic>
        <p:nvPicPr>
          <p:cNvPr id="70" name="Imagem 69" descr="IKEA_VASTER_CeilingLamp-BLUE.pn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7812360" y="476671"/>
            <a:ext cx="1008112" cy="981229"/>
          </a:xfrm>
          <a:prstGeom prst="rect">
            <a:avLst/>
          </a:prstGeom>
        </p:spPr>
      </p:pic>
      <p:pic>
        <p:nvPicPr>
          <p:cNvPr id="65" name="Imagem 64" descr="1197119031978529325jzedlitz_Old_Chest.svg.hi.pn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6588224" y="2924623"/>
            <a:ext cx="864096" cy="1008433"/>
          </a:xfrm>
          <a:prstGeom prst="rect">
            <a:avLst/>
          </a:prstGeom>
        </p:spPr>
      </p:pic>
      <p:pic>
        <p:nvPicPr>
          <p:cNvPr id="67" name="bunk bed">
            <a:hlinkClick r:id="" action="ppaction://media"/>
          </p:cNvPr>
          <p:cNvPicPr>
            <a:picLocks noRot="1" noChangeAspect="1"/>
          </p:cNvPicPr>
          <p:nvPr>
            <a:wavAudioFile r:embed="rId1" name="bunk bed"/>
          </p:nvPr>
        </p:nvPicPr>
        <p:blipFill>
          <a:blip r:embed="rId22" cstate="print"/>
          <a:stretch>
            <a:fillRect/>
          </a:stretch>
        </p:blipFill>
        <p:spPr>
          <a:xfrm>
            <a:off x="3851920" y="473299"/>
            <a:ext cx="1224136" cy="1045106"/>
          </a:xfrm>
          <a:prstGeom prst="rect">
            <a:avLst/>
          </a:prstGeom>
        </p:spPr>
      </p:pic>
      <p:pic>
        <p:nvPicPr>
          <p:cNvPr id="69" name="Som gravado">
            <a:hlinkClick r:id="" action="ppaction://media"/>
          </p:cNvPr>
          <p:cNvPicPr>
            <a:picLocks noRot="1" noChangeAspect="1"/>
          </p:cNvPicPr>
          <p:nvPr>
            <a:wavAudioFile r:embed="rId2" name="Som gravado"/>
          </p:nvPr>
        </p:nvPicPr>
        <p:blipFill>
          <a:blip r:embed="rId23" cstate="print"/>
          <a:stretch>
            <a:fillRect/>
          </a:stretch>
        </p:blipFill>
        <p:spPr>
          <a:xfrm>
            <a:off x="1518781" y="2132856"/>
            <a:ext cx="892979" cy="792088"/>
          </a:xfrm>
          <a:prstGeom prst="rect">
            <a:avLst/>
          </a:prstGeom>
        </p:spPr>
      </p:pic>
      <p:pic>
        <p:nvPicPr>
          <p:cNvPr id="71" name="Imagem 70" descr="beds.03.jpg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7812360" y="1691304"/>
            <a:ext cx="1080120" cy="937544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6" dur="1257" fill="hold"/>
                                        <p:tgtEl>
                                          <p:spTgt spid="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audio>
              <p:cMediaNode vol="80000">
                <p:cTn id="10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7"/>
                </p:tgtEl>
              </p:cMediaNode>
            </p:audio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2" dur="4295" fill="hold"/>
                                        <p:tgtEl>
                                          <p:spTgt spid="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9"/>
                </p:tgtEl>
              </p:cMediaNode>
            </p:audio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</p:childTnLst>
        </p:cTn>
      </p:par>
    </p:tnLst>
    <p:bldLst>
      <p:bldP spid="21" grpId="0" animBg="1"/>
      <p:bldP spid="42" grpId="0" animBg="1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</TotalTime>
  <Words>580</Words>
  <PresentationFormat>Apresentação no Ecrã (4:3)</PresentationFormat>
  <Paragraphs>135</Paragraphs>
  <Slides>17</Slides>
  <Notes>0</Notes>
  <HiddenSlides>0</HiddenSlides>
  <MMClips>33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17</vt:i4>
      </vt:variant>
    </vt:vector>
  </HeadingPairs>
  <TitlesOfParts>
    <vt:vector size="18" baseType="lpstr">
      <vt:lpstr>Tema do Office</vt:lpstr>
      <vt:lpstr>Diapositivo 1</vt:lpstr>
      <vt:lpstr>Diapositivo 2</vt:lpstr>
      <vt:lpstr>Diapositivo 3</vt:lpstr>
      <vt:lpstr>Diapositivo 4</vt:lpstr>
      <vt:lpstr>Diapositivo 5</vt:lpstr>
      <vt:lpstr>Diapositivo 6</vt:lpstr>
      <vt:lpstr>Diapositivo 7</vt:lpstr>
      <vt:lpstr>Diapositivo 8</vt:lpstr>
      <vt:lpstr>Diapositivo 9</vt:lpstr>
      <vt:lpstr>Diapositivo 10</vt:lpstr>
      <vt:lpstr>Diapositivo 11</vt:lpstr>
      <vt:lpstr>Diapositivo 12</vt:lpstr>
      <vt:lpstr>Diapositivo 13</vt:lpstr>
      <vt:lpstr>Diapositivo 14</vt:lpstr>
      <vt:lpstr>Diapositivo 15</vt:lpstr>
      <vt:lpstr>Diapositivo 16</vt:lpstr>
      <vt:lpstr>Diapositivo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2016-07-06T14:09:45Z</dcterms:created>
  <dcterms:modified xsi:type="dcterms:W3CDTF">2016-07-18T13:28:14Z</dcterms:modified>
</cp:coreProperties>
</file>