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76" d="100"/>
          <a:sy n="76" d="100"/>
        </p:scale>
        <p:origin x="7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778864" y="875179"/>
            <a:ext cx="9482495" cy="2158770"/>
            <a:chOff x="1114157" y="1433245"/>
            <a:chExt cx="8737839" cy="1940925"/>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016563"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14157" y="1433245"/>
              <a:ext cx="2076866" cy="1940925"/>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652503" y="1653012"/>
              <a:ext cx="1000174"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1480875" y="2021418"/>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601136" y="2040780"/>
              <a:ext cx="7250860" cy="67853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3200" b="1" dirty="0">
                  <a:solidFill>
                    <a:srgbClr val="92D050"/>
                  </a:solidFill>
                  <a:latin typeface="SVN-Androgyne"/>
                  <a:cs typeface="Times New Roman" panose="02020603050405020304" pitchFamily="18" charset="0"/>
                </a:rPr>
                <a:t>THỰC HÀNH ĐA PHƯƠNG TIỆN</a:t>
              </a: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4506296" y="3921686"/>
            <a:ext cx="6627044" cy="2484120"/>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vi-VN" sz="2000" dirty="0">
                <a:latin typeface="UTM Avo"/>
              </a:rPr>
              <a:t>Sau bài này em sẽ:</a:t>
            </a:r>
            <a:endParaRPr lang="en-US" sz="2000" dirty="0">
              <a:latin typeface="UTM Avo"/>
            </a:endParaRPr>
          </a:p>
          <a:p>
            <a:pPr marL="285750" indent="-285750">
              <a:buFont typeface="Arial" panose="020B0604020202020204" pitchFamily="34" charset="0"/>
              <a:buChar char="•"/>
            </a:pPr>
            <a:r>
              <a:rPr lang="vi-VN" sz="2000" dirty="0">
                <a:latin typeface="UTM Avo"/>
              </a:rPr>
              <a:t>Nêu được ví dụ minh hoạ việc sử dụng phần mềm máy tính hoặc</a:t>
            </a:r>
            <a:r>
              <a:rPr lang="en-US" sz="2000" dirty="0">
                <a:latin typeface="UTM Avo"/>
              </a:rPr>
              <a:t> </a:t>
            </a:r>
            <a:r>
              <a:rPr lang="vi-VN" sz="2000" dirty="0">
                <a:latin typeface="UTM Avo"/>
              </a:rPr>
              <a:t>video giúp biết thêm những thông tin sinh động về lịch sử, văn hoá.</a:t>
            </a:r>
            <a:endParaRPr lang="en-US" sz="2000" dirty="0">
              <a:latin typeface="UTM Avo"/>
            </a:endParaRPr>
          </a:p>
          <a:p>
            <a:pPr marL="285750" indent="-285750">
              <a:buFont typeface="Arial" panose="020B0604020202020204" pitchFamily="34" charset="0"/>
              <a:buChar char="•"/>
            </a:pPr>
            <a:r>
              <a:rPr lang="vi-VN" sz="2000" dirty="0">
                <a:latin typeface="UTM Avo"/>
              </a:rPr>
              <a:t>Kể 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8180435" y="65560"/>
            <a:ext cx="2952905" cy="675196"/>
            <a:chOff x="9372705" y="277304"/>
            <a:chExt cx="3133991" cy="675196"/>
          </a:xfrm>
        </p:grpSpPr>
        <p:sp>
          <p:nvSpPr>
            <p:cNvPr id="15" name="Rectangle 14">
              <a:extLst>
                <a:ext uri="{FF2B5EF4-FFF2-40B4-BE49-F238E27FC236}">
                  <a16:creationId xmlns:a16="http://schemas.microsoft.com/office/drawing/2014/main" id="{663698DF-27C3-6936-8874-1C367B38C91D}"/>
                </a:ext>
              </a:extLst>
            </p:cNvPr>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9372705" y="277304"/>
              <a:ext cx="3133991" cy="6588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smtClean="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smtClean="0">
                <a:solidFill>
                  <a:srgbClr val="FF0000"/>
                </a:solidFill>
                <a:latin typeface="UTM Avo" panose="02040603050506020204" pitchFamily="18" charset="0"/>
                <a:cs typeface="Times New Roman" panose="02020603050405020304" pitchFamily="18" charset="0"/>
              </a:rPr>
              <a:t>Bước </a:t>
            </a:r>
            <a:r>
              <a:rPr lang="vi-VN" sz="2000" i="1" dirty="0">
                <a:solidFill>
                  <a:srgbClr val="FF0000"/>
                </a:solidFill>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r>
              <a:rPr lang="vi-VN" sz="2000" dirty="0" smtClean="0">
                <a:latin typeface="UTM Avo" panose="02040603050506020204" pitchFamily="18" charset="0"/>
                <a:cs typeface="Times New Roman" panose="02020603050405020304" pitchFamily="18" charset="0"/>
              </a:rPr>
              <a:t>,...</a:t>
            </a:r>
            <a:endParaRPr lang="en-US" sz="2000" dirty="0" smtClean="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r>
              <a:rPr lang="vi-VN" sz="2000" dirty="0" smtClean="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a:t>
            </a:r>
            <a:r>
              <a:rPr lang="vi-VN" sz="2000" dirty="0" smtClean="0">
                <a:latin typeface="UTM Avo" panose="02040603050506020204" pitchFamily="18" charset="0"/>
                <a:cs typeface="Times New Roman" panose="02020603050405020304" pitchFamily="18" charset="0"/>
              </a:rPr>
              <a:t>Media</a:t>
            </a: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Player </a:t>
            </a:r>
            <a:r>
              <a:rPr lang="vi-VN" sz="2000" dirty="0">
                <a:latin typeface="UTM Avo" panose="02040603050506020204" pitchFamily="18" charset="0"/>
                <a:cs typeface="Times New Roman" panose="02020603050405020304" pitchFamily="18" charset="0"/>
              </a:rPr>
              <a:t>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r>
              <a:rPr lang="vi-VN" sz="2000" dirty="0" smtClean="0">
                <a:latin typeface="UTM Avo" panose="02040603050506020204" pitchFamily="18" charset="0"/>
                <a:cs typeface="Times New Roman" panose="02020603050405020304" pitchFamily="18" charset="0"/>
              </a:rPr>
              <a:t>.</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smtClean="0">
                <a:latin typeface="UTM Avo" panose="02040603050506020204" pitchFamily="18" charset="0"/>
                <a:cs typeface="Times New Roman" panose="02020603050405020304" pitchFamily="18" charset="0"/>
              </a:rPr>
              <a:t>  Em </a:t>
            </a:r>
            <a:r>
              <a:rPr lang="vi-VN" sz="2000" dirty="0">
                <a:latin typeface="UTM Avo" panose="02040603050506020204" pitchFamily="18" charset="0"/>
                <a:cs typeface="Times New Roman" panose="02020603050405020304" pitchFamily="18" charset="0"/>
              </a:rPr>
              <a:t>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5648</TotalTime>
  <Words>917</Words>
  <PresentationFormat>Widescreen</PresentationFormat>
  <Paragraphs>61</Paragraphs>
  <Slides>8</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微软雅黑</vt:lpstr>
      <vt:lpstr>Arial</vt:lpstr>
      <vt:lpstr>Arial Black</vt:lpstr>
      <vt:lpstr>Calibri</vt:lpstr>
      <vt:lpstr>等线</vt:lpstr>
      <vt:lpstr>iCiel Cadena</vt:lpstr>
      <vt:lpstr>Segoe Print</vt:lpstr>
      <vt:lpstr>SVN-Androgyne</vt:lpstr>
      <vt:lpstr>SVN-SAF</vt:lpstr>
      <vt:lpstr>Times New Roman</vt:lpstr>
      <vt:lpstr>UTM  avo</vt:lpstr>
      <vt:lpstr>UTM Avo</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2023-02-28T17:31:19Z</dcterms:modified>
</cp:coreProperties>
</file>