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vml" ContentType="application/vnd.openxmlformats-officedocument.vmlDrawing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7" r:id="rId4"/>
    <p:sldId id="259" r:id="rId5"/>
    <p:sldId id="267" r:id="rId6"/>
    <p:sldId id="280" r:id="rId7"/>
    <p:sldId id="258" r:id="rId8"/>
    <p:sldId id="278" r:id="rId9"/>
    <p:sldId id="299" r:id="rId10"/>
    <p:sldId id="283" r:id="rId11"/>
    <p:sldId id="284" r:id="rId12"/>
    <p:sldId id="285" r:id="rId13"/>
    <p:sldId id="298" r:id="rId14"/>
    <p:sldId id="270" r:id="rId15"/>
    <p:sldId id="290" r:id="rId16"/>
    <p:sldId id="269" r:id="rId17"/>
    <p:sldId id="271" r:id="rId18"/>
    <p:sldId id="293" r:id="rId19"/>
    <p:sldId id="294" r:id="rId20"/>
    <p:sldId id="295" r:id="rId21"/>
    <p:sldId id="296" r:id="rId22"/>
    <p:sldId id="297" r:id="rId23"/>
    <p:sldId id="301" r:id="rId24"/>
  </p:sldIdLst>
  <p:sldSz cx="18288000" cy="10287000"/>
  <p:notesSz cx="6858000" cy="9144000"/>
  <p:embeddedFontLst>
    <p:embeddedFont>
      <p:font typeface="Cambria Math" pitchFamily="18" charset="0"/>
      <p:regular r:id="rId26"/>
    </p:embeddedFont>
    <p:embeddedFont>
      <p:font typeface="Josefin Sans Regular" charset="0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UVN Buc Thu" pitchFamily="66" charset="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2EA5A2"/>
    <a:srgbClr val="169A29"/>
    <a:srgbClr val="5998A7"/>
    <a:srgbClr val="FFCCFF"/>
    <a:srgbClr val="0E7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5" autoAdjust="0"/>
    <p:restoredTop sz="94602" autoAdjust="0"/>
  </p:normalViewPr>
  <p:slideViewPr>
    <p:cSldViewPr>
      <p:cViewPr varScale="1">
        <p:scale>
          <a:sx n="43" d="100"/>
          <a:sy n="43" d="100"/>
        </p:scale>
        <p:origin x="-788" y="-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4" Type="http://schemas.openxmlformats.org/officeDocument/2006/relationships/image" Target="../media/image5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0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29A23-7374-4BCF-A331-9696D8E0FEDB}" type="datetimeFigureOut">
              <a:rPr lang="en-US" smtClean="0"/>
              <a:t>9/4/2021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8CF19-2841-4A27-B5A5-2E3D0DD7F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20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8CF19-2841-4A27-B5A5-2E3D0DD7F6F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70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Luật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chơi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4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hỏi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mỗi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đúng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sẽ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được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số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điểm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tương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với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mức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smtClean="0"/>
              <a:t>mỗi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Nếu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đúng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hết</a:t>
            </a:r>
            <a:r>
              <a:rPr lang="en-US" baseline="0" dirty="0" smtClean="0"/>
              <a:t> 4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, HS </a:t>
            </a:r>
            <a:r>
              <a:rPr lang="en-US" baseline="0" dirty="0" err="1" smtClean="0"/>
              <a:t>sẽ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được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thưởng</a:t>
            </a:r>
            <a:r>
              <a:rPr lang="en-US" baseline="0" dirty="0" smtClean="0"/>
              <a:t> 1 </a:t>
            </a:r>
            <a:r>
              <a:rPr lang="en-US" baseline="0" dirty="0" err="1" smtClean="0"/>
              <a:t>phần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quà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8CF19-2841-4A27-B5A5-2E3D0DD7F6F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88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Luật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chơi</a:t>
            </a:r>
            <a:r>
              <a:rPr lang="en-US" baseline="0" dirty="0" smtClean="0"/>
              <a:t>: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4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hỏi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mỗi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đúng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sẽ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được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số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điểm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tương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với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mức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độ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smtClean="0"/>
              <a:t>mỗi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Nếu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lời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đúng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hết</a:t>
            </a:r>
            <a:r>
              <a:rPr lang="en-US" baseline="0" dirty="0" smtClean="0"/>
              <a:t> 4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, HS </a:t>
            </a:r>
            <a:r>
              <a:rPr lang="en-US" baseline="0" dirty="0" err="1" smtClean="0"/>
              <a:t>sẽ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được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thưởng</a:t>
            </a:r>
            <a:r>
              <a:rPr lang="en-US" baseline="0" dirty="0" smtClean="0"/>
              <a:t> 1 </a:t>
            </a:r>
            <a:r>
              <a:rPr lang="en-US" baseline="0" dirty="0" err="1" smtClean="0"/>
              <a:t>phần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quà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8CF19-2841-4A27-B5A5-2E3D0DD7F6F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88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7.png"/><Relationship Id="rId3" Type="http://schemas.openxmlformats.org/officeDocument/2006/relationships/image" Target="../media/image2.gif"/><Relationship Id="rId7" Type="http://schemas.openxmlformats.org/officeDocument/2006/relationships/image" Target="../media/image4.png"/><Relationship Id="rId12" Type="http://schemas.openxmlformats.org/officeDocument/2006/relationships/image" Target="../media/image8.svg"/><Relationship Id="rId2" Type="http://schemas.openxmlformats.org/officeDocument/2006/relationships/image" Target="../media/image1.png"/><Relationship Id="rId29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svg"/><Relationship Id="rId11" Type="http://schemas.openxmlformats.org/officeDocument/2006/relationships/image" Target="../media/image6.png"/><Relationship Id="rId15" Type="http://schemas.openxmlformats.org/officeDocument/2006/relationships/image" Target="../media/image8.png"/><Relationship Id="rId10" Type="http://schemas.openxmlformats.org/officeDocument/2006/relationships/image" Target="../media/image6.svg"/><Relationship Id="rId4" Type="http://schemas.openxmlformats.org/officeDocument/2006/relationships/image" Target="../media/image3.png"/><Relationship Id="rId9" Type="http://schemas.openxmlformats.org/officeDocument/2006/relationships/image" Target="../media/image5.png"/><Relationship Id="rId14" Type="http://schemas.openxmlformats.org/officeDocument/2006/relationships/image" Target="../media/image10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0.svg"/><Relationship Id="rId7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sv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image" Target="../media/image46.wmf"/><Relationship Id="rId3" Type="http://schemas.openxmlformats.org/officeDocument/2006/relationships/video" Target="../media/media2.wmv"/><Relationship Id="rId7" Type="http://schemas.openxmlformats.org/officeDocument/2006/relationships/image" Target="../media/image14.svg"/><Relationship Id="rId12" Type="http://schemas.openxmlformats.org/officeDocument/2006/relationships/oleObject" Target="../embeddings/oleObject10.bin"/><Relationship Id="rId2" Type="http://schemas.microsoft.com/office/2007/relationships/media" Target="../media/media2.wmv"/><Relationship Id="rId1" Type="http://schemas.openxmlformats.org/officeDocument/2006/relationships/vmlDrawing" Target="../drawings/vmlDrawing4.vml"/><Relationship Id="rId6" Type="http://schemas.microsoft.com/office/2007/relationships/hdphoto" Target="../media/hdphoto1.wdp"/><Relationship Id="rId11" Type="http://schemas.openxmlformats.org/officeDocument/2006/relationships/image" Target="../media/image47.emf"/><Relationship Id="rId5" Type="http://schemas.openxmlformats.org/officeDocument/2006/relationships/image" Target="../media/image29.png"/><Relationship Id="rId10" Type="http://schemas.openxmlformats.org/officeDocument/2006/relationships/image" Target="../media/image45.w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9.bin"/><Relationship Id="rId1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21.gif"/><Relationship Id="rId3" Type="http://schemas.openxmlformats.org/officeDocument/2006/relationships/video" Target="../media/media1.wmv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52.wmf"/><Relationship Id="rId2" Type="http://schemas.microsoft.com/office/2007/relationships/media" Target="../media/media1.wmv"/><Relationship Id="rId1" Type="http://schemas.openxmlformats.org/officeDocument/2006/relationships/vmlDrawing" Target="../drawings/vmlDrawing5.v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51.w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2.svg"/><Relationship Id="rId7" Type="http://schemas.openxmlformats.org/officeDocument/2006/relationships/image" Target="../media/image24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32.svg"/><Relationship Id="rId4" Type="http://schemas.openxmlformats.org/officeDocument/2006/relationships/image" Target="../media/image44.png"/><Relationship Id="rId9" Type="http://schemas.openxmlformats.org/officeDocument/2006/relationships/image" Target="../media/image10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58.png"/><Relationship Id="rId4" Type="http://schemas.openxmlformats.org/officeDocument/2006/relationships/image" Target="../media/image57.jpe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svg"/><Relationship Id="rId42" Type="http://schemas.openxmlformats.org/officeDocument/2006/relationships/image" Target="../media/image10.png"/><Relationship Id="rId3" Type="http://schemas.openxmlformats.org/officeDocument/2006/relationships/image" Target="../media/image12.svg"/><Relationship Id="rId63" Type="http://schemas.openxmlformats.org/officeDocument/2006/relationships/image" Target="../media/image13.png"/><Relationship Id="rId68" Type="http://schemas.openxmlformats.org/officeDocument/2006/relationships/image" Target="../media/image17.png"/><Relationship Id="rId7" Type="http://schemas.openxmlformats.org/officeDocument/2006/relationships/image" Target="../media/image2.svg"/><Relationship Id="rId46" Type="http://schemas.openxmlformats.org/officeDocument/2006/relationships/image" Target="../media/image11.png"/><Relationship Id="rId67" Type="http://schemas.openxmlformats.org/officeDocument/2006/relationships/image" Target="../media/image16.png"/><Relationship Id="rId25" Type="http://schemas.openxmlformats.org/officeDocument/2006/relationships/image" Target="../media/image32.svg"/><Relationship Id="rId2" Type="http://schemas.openxmlformats.org/officeDocument/2006/relationships/image" Target="../media/image9.png"/><Relationship Id="rId41" Type="http://schemas.openxmlformats.org/officeDocument/2006/relationships/image" Target="../media/image46.svg"/><Relationship Id="rId6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5" Type="http://schemas.openxmlformats.org/officeDocument/2006/relationships/image" Target="../media/image4.png"/><Relationship Id="rId66" Type="http://schemas.openxmlformats.org/officeDocument/2006/relationships/image" Target="../media/image15.png"/><Relationship Id="rId53" Type="http://schemas.openxmlformats.org/officeDocument/2006/relationships/image" Target="../media/image58.svg"/><Relationship Id="rId5" Type="http://schemas.openxmlformats.org/officeDocument/2006/relationships/image" Target="../media/image6.svg"/><Relationship Id="rId61" Type="http://schemas.openxmlformats.org/officeDocument/2006/relationships/image" Target="../media/image66.svg"/><Relationship Id="rId23" Type="http://schemas.openxmlformats.org/officeDocument/2006/relationships/image" Target="../media/image30.svg"/><Relationship Id="rId57" Type="http://schemas.openxmlformats.org/officeDocument/2006/relationships/image" Target="../media/image62.svg"/><Relationship Id="rId44" Type="http://schemas.openxmlformats.org/officeDocument/2006/relationships/image" Target="../media/image3.png"/><Relationship Id="rId65" Type="http://schemas.openxmlformats.org/officeDocument/2006/relationships/image" Target="../media/image48.svg"/><Relationship Id="rId43" Type="http://schemas.openxmlformats.org/officeDocument/2006/relationships/image" Target="../media/image5.png"/><Relationship Id="rId9" Type="http://schemas.openxmlformats.org/officeDocument/2006/relationships/image" Target="../media/image4.svg"/><Relationship Id="rId64" Type="http://schemas.openxmlformats.org/officeDocument/2006/relationships/image" Target="../media/image14.png"/><Relationship Id="rId35" Type="http://schemas.openxmlformats.org/officeDocument/2006/relationships/image" Target="../media/image40.svg"/><Relationship Id="rId69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63.wmf"/><Relationship Id="rId3" Type="http://schemas.openxmlformats.org/officeDocument/2006/relationships/audio" Target="../media/audio1.wav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19.bin"/><Relationship Id="rId17" Type="http://schemas.microsoft.com/office/2007/relationships/hdphoto" Target="../media/hdphoto3.wdp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9.png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62.wmf"/><Relationship Id="rId5" Type="http://schemas.openxmlformats.org/officeDocument/2006/relationships/image" Target="../media/image58.png"/><Relationship Id="rId15" Type="http://schemas.openxmlformats.org/officeDocument/2006/relationships/image" Target="../media/image64.wmf"/><Relationship Id="rId10" Type="http://schemas.openxmlformats.org/officeDocument/2006/relationships/oleObject" Target="../embeddings/oleObject18.bin"/><Relationship Id="rId4" Type="http://schemas.openxmlformats.org/officeDocument/2006/relationships/image" Target="../media/image57.jpeg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2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67.wmf"/><Relationship Id="rId18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6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66.wmf"/><Relationship Id="rId5" Type="http://schemas.openxmlformats.org/officeDocument/2006/relationships/image" Target="../media/image58.png"/><Relationship Id="rId15" Type="http://schemas.openxmlformats.org/officeDocument/2006/relationships/image" Target="../media/image68.wmf"/><Relationship Id="rId10" Type="http://schemas.openxmlformats.org/officeDocument/2006/relationships/oleObject" Target="../embeddings/oleObject23.bin"/><Relationship Id="rId19" Type="http://schemas.microsoft.com/office/2007/relationships/hdphoto" Target="../media/hdphoto3.wdp"/><Relationship Id="rId4" Type="http://schemas.openxmlformats.org/officeDocument/2006/relationships/image" Target="../media/image57.jpeg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2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svg"/><Relationship Id="rId18" Type="http://schemas.openxmlformats.org/officeDocument/2006/relationships/image" Target="../media/image26.png"/><Relationship Id="rId3" Type="http://schemas.openxmlformats.org/officeDocument/2006/relationships/image" Target="../media/image20.gif"/><Relationship Id="rId12" Type="http://schemas.openxmlformats.org/officeDocument/2006/relationships/image" Target="../media/image23.png"/><Relationship Id="rId17" Type="http://schemas.openxmlformats.org/officeDocument/2006/relationships/image" Target="../media/image16.svg"/><Relationship Id="rId2" Type="http://schemas.openxmlformats.org/officeDocument/2006/relationships/image" Target="../media/image19.gif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0.svg"/><Relationship Id="rId45" Type="http://schemas.openxmlformats.org/officeDocument/2006/relationships/image" Target="../media/image76.svg"/><Relationship Id="rId5" Type="http://schemas.openxmlformats.org/officeDocument/2006/relationships/image" Target="../media/image22.png"/><Relationship Id="rId15" Type="http://schemas.openxmlformats.org/officeDocument/2006/relationships/image" Target="../media/image22.svg"/><Relationship Id="rId4" Type="http://schemas.openxmlformats.org/officeDocument/2006/relationships/image" Target="../media/image21.gif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8.wmf"/><Relationship Id="rId3" Type="http://schemas.openxmlformats.org/officeDocument/2006/relationships/image" Target="../media/image29.png"/><Relationship Id="rId7" Type="http://schemas.openxmlformats.org/officeDocument/2006/relationships/image" Target="../media/image16.svg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png"/><Relationship Id="rId11" Type="http://schemas.openxmlformats.org/officeDocument/2006/relationships/image" Target="../media/image27.wmf"/><Relationship Id="rId53" Type="http://schemas.openxmlformats.org/officeDocument/2006/relationships/image" Target="../media/image84.svg"/><Relationship Id="rId5" Type="http://schemas.openxmlformats.org/officeDocument/2006/relationships/image" Target="../media/image14.svg"/><Relationship Id="rId15" Type="http://schemas.openxmlformats.org/officeDocument/2006/relationships/slide" Target="slide18.xml"/><Relationship Id="rId10" Type="http://schemas.openxmlformats.org/officeDocument/2006/relationships/oleObject" Target="../embeddings/oleObject1.bin"/><Relationship Id="rId4" Type="http://schemas.microsoft.com/office/2007/relationships/hdphoto" Target="../media/hdphoto1.wdp"/><Relationship Id="rId9" Type="http://schemas.openxmlformats.org/officeDocument/2006/relationships/image" Target="../media/image18.svg"/><Relationship Id="rId14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8.svg"/><Relationship Id="rId34" Type="http://schemas.openxmlformats.org/officeDocument/2006/relationships/image" Target="../media/image24.sv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33" Type="http://schemas.openxmlformats.org/officeDocument/2006/relationships/image" Target="../media/image23.png"/><Relationship Id="rId2" Type="http://schemas.openxmlformats.org/officeDocument/2006/relationships/image" Target="../media/image3.png"/><Relationship Id="rId16" Type="http://schemas.openxmlformats.org/officeDocument/2006/relationships/image" Target="../media/image8.png"/><Relationship Id="rId29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svg"/><Relationship Id="rId11" Type="http://schemas.openxmlformats.org/officeDocument/2006/relationships/image" Target="../media/image4.png"/><Relationship Id="rId32" Type="http://schemas.openxmlformats.org/officeDocument/2006/relationships/image" Target="../media/image22.png"/><Relationship Id="rId15" Type="http://schemas.openxmlformats.org/officeDocument/2006/relationships/image" Target="../media/image10.svg"/><Relationship Id="rId10" Type="http://schemas.openxmlformats.org/officeDocument/2006/relationships/image" Target="../media/image6.svg"/><Relationship Id="rId31" Type="http://schemas.openxmlformats.org/officeDocument/2006/relationships/image" Target="../media/image2.gif"/><Relationship Id="rId14" Type="http://schemas.openxmlformats.org/officeDocument/2006/relationships/image" Target="../media/image7.png"/><Relationship Id="rId30" Type="http://schemas.openxmlformats.org/officeDocument/2006/relationships/image" Target="../media/image33.jpg"/><Relationship Id="rId9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3" Type="http://schemas.openxmlformats.org/officeDocument/2006/relationships/image" Target="../media/image34.jpg"/><Relationship Id="rId12" Type="http://schemas.openxmlformats.org/officeDocument/2006/relationships/image" Target="../media/image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5.png"/><Relationship Id="rId15" Type="http://schemas.openxmlformats.org/officeDocument/2006/relationships/image" Target="../media/image10.svg"/><Relationship Id="rId10" Type="http://schemas.openxmlformats.org/officeDocument/2006/relationships/image" Target="../media/image2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7.bin"/><Relationship Id="rId3" Type="http://schemas.openxmlformats.org/officeDocument/2006/relationships/video" Target="../media/media1.wmv"/><Relationship Id="rId21" Type="http://schemas.openxmlformats.org/officeDocument/2006/relationships/image" Target="../media/image39.wmf"/><Relationship Id="rId7" Type="http://schemas.openxmlformats.org/officeDocument/2006/relationships/image" Target="../media/image40.png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37.wmf"/><Relationship Id="rId2" Type="http://schemas.microsoft.com/office/2007/relationships/media" Target="../media/media1.wmv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svg"/><Relationship Id="rId11" Type="http://schemas.openxmlformats.org/officeDocument/2006/relationships/image" Target="../media/image21.gif"/><Relationship Id="rId5" Type="http://schemas.openxmlformats.org/officeDocument/2006/relationships/image" Target="../media/image10.png"/><Relationship Id="rId15" Type="http://schemas.openxmlformats.org/officeDocument/2006/relationships/image" Target="../media/image36.wmf"/><Relationship Id="rId10" Type="http://schemas.openxmlformats.org/officeDocument/2006/relationships/image" Target="../media/image410.png"/><Relationship Id="rId19" Type="http://schemas.openxmlformats.org/officeDocument/2006/relationships/image" Target="../media/image38.wmf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svg"/><Relationship Id="rId14" Type="http://schemas.openxmlformats.org/officeDocument/2006/relationships/oleObject" Target="../embeddings/oleObject5.bin"/><Relationship Id="rId22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0.svg"/><Relationship Id="rId7" Type="http://schemas.openxmlformats.org/officeDocument/2006/relationships/image" Target="../media/image240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60.svg"/><Relationship Id="rId4" Type="http://schemas.openxmlformats.org/officeDocument/2006/relationships/image" Target="../media/image5.png"/><Relationship Id="rId9" Type="http://schemas.openxmlformats.org/officeDocument/2006/relationships/image" Target="../media/image4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38" y="8042275"/>
            <a:ext cx="2857500" cy="2244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92000" y="3661141"/>
            <a:ext cx="3503770" cy="6082934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2192988" y="4091940"/>
            <a:ext cx="13902023" cy="2238087"/>
            <a:chOff x="0" y="189089"/>
            <a:chExt cx="18536031" cy="2984117"/>
          </a:xfrm>
        </p:grpSpPr>
        <p:sp>
          <p:nvSpPr>
            <p:cNvPr id="3" name="TextBox 3"/>
            <p:cNvSpPr txBox="1"/>
            <p:nvPr/>
          </p:nvSpPr>
          <p:spPr>
            <a:xfrm>
              <a:off x="0" y="189089"/>
              <a:ext cx="18536031" cy="17782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400"/>
                </a:lnSpc>
              </a:pPr>
              <a:r>
                <a:rPr lang="en-US" sz="10400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HÌNH HỌC 9</a:t>
              </a:r>
              <a:endParaRPr lang="en-US" sz="10400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2389029" y="2248251"/>
              <a:ext cx="13757974" cy="9249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80"/>
                </a:lnSpc>
              </a:pPr>
              <a:r>
                <a:rPr lang="en-US" sz="4200" b="1" spc="84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Giáo</a:t>
              </a:r>
              <a:r>
                <a:rPr lang="en-US" sz="4200" b="1" spc="84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200" b="1" spc="84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viên</a:t>
              </a:r>
              <a:r>
                <a:rPr lang="en-US" sz="4200" b="1" spc="84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: …</a:t>
              </a:r>
              <a:endParaRPr lang="en-US" sz="4200" b="1" spc="84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609343" y="7102522"/>
            <a:ext cx="5091953" cy="50919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9654897">
            <a:off x="-1156233" y="993276"/>
            <a:ext cx="4748041" cy="237402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429399" y="-824993"/>
            <a:ext cx="3707385" cy="37073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5400000">
            <a:off x="264908" y="-763564"/>
            <a:ext cx="3584528" cy="358452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6495736" y="7951811"/>
            <a:ext cx="3584528" cy="3584528"/>
          </a:xfrm>
          <a:prstGeom prst="rect">
            <a:avLst/>
          </a:prstGeom>
        </p:spPr>
      </p:pic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67442" y="7810289"/>
            <a:ext cx="4953421" cy="4953421"/>
            <a:chOff x="0" y="0"/>
            <a:chExt cx="1708150" cy="170815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DBE14"/>
            </a:solidFill>
          </p:spPr>
        </p:sp>
      </p:grpSp>
      <p:sp>
        <p:nvSpPr>
          <p:cNvPr id="12" name="TextBox 10"/>
          <p:cNvSpPr txBox="1"/>
          <p:nvPr/>
        </p:nvSpPr>
        <p:spPr>
          <a:xfrm>
            <a:off x="4953000" y="209160"/>
            <a:ext cx="77724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GD &amp; ĐT ….</a:t>
            </a:r>
          </a:p>
          <a:p>
            <a:pPr algn="ctr"/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 THCS ….</a:t>
            </a:r>
          </a:p>
        </p:txBody>
      </p:sp>
      <p:sp>
        <p:nvSpPr>
          <p:cNvPr id="13" name="TextBox 10"/>
          <p:cNvSpPr txBox="1"/>
          <p:nvPr/>
        </p:nvSpPr>
        <p:spPr>
          <a:xfrm>
            <a:off x="5791200" y="6671635"/>
            <a:ext cx="77724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2800" b="1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pic>
        <p:nvPicPr>
          <p:cNvPr id="14" name="Picture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7543800" y="1830364"/>
            <a:ext cx="2860001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10"/>
          <p:cNvPicPr>
            <a:picLocks noChangeAspect="1"/>
          </p:cNvPicPr>
          <p:nvPr/>
        </p:nvPicPr>
        <p:blipFill>
          <a:blip r:embed="rId2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6200000">
            <a:off x="-2606838" y="2733518"/>
            <a:ext cx="10337645" cy="4794410"/>
          </a:xfrm>
          <a:prstGeom prst="rect">
            <a:avLst/>
          </a:prstGeom>
        </p:spPr>
      </p:pic>
      <p:pic>
        <p:nvPicPr>
          <p:cNvPr id="33" name="Picture 10"/>
          <p:cNvPicPr>
            <a:picLocks noChangeAspect="1"/>
          </p:cNvPicPr>
          <p:nvPr/>
        </p:nvPicPr>
        <p:blipFill>
          <a:blip r:embed="rId2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6200000">
            <a:off x="2244724" y="2733517"/>
            <a:ext cx="10261444" cy="4794410"/>
          </a:xfrm>
          <a:prstGeom prst="rect">
            <a:avLst/>
          </a:prstGeom>
        </p:spPr>
      </p:pic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101832" y="3000160"/>
            <a:ext cx="9575568" cy="145754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en-US" sz="28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thỏa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AMB =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AB.</a:t>
            </a:r>
            <a:endParaRPr lang="el-G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58" name="Oval 18"/>
          <p:cNvSpPr>
            <a:spLocks noChangeArrowheads="1"/>
          </p:cNvSpPr>
          <p:nvPr/>
        </p:nvSpPr>
        <p:spPr bwMode="auto">
          <a:xfrm>
            <a:off x="10515600" y="2157866"/>
            <a:ext cx="4495800" cy="4229100"/>
          </a:xfrm>
          <a:prstGeom prst="ellips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59" name="Oval 19"/>
          <p:cNvSpPr>
            <a:spLocks noChangeArrowheads="1"/>
          </p:cNvSpPr>
          <p:nvPr/>
        </p:nvSpPr>
        <p:spPr bwMode="auto">
          <a:xfrm>
            <a:off x="10515600" y="5129666"/>
            <a:ext cx="4495800" cy="4026998"/>
          </a:xfrm>
          <a:prstGeom prst="ellips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10515600" y="5372100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14478000" y="5431400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35862" name="Text Box 22"/>
          <p:cNvSpPr txBox="1">
            <a:spLocks noChangeArrowheads="1"/>
          </p:cNvSpPr>
          <p:nvPr/>
        </p:nvSpPr>
        <p:spPr bwMode="auto">
          <a:xfrm>
            <a:off x="10439400" y="8343900"/>
            <a:ext cx="10668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M’</a:t>
            </a:r>
          </a:p>
        </p:txBody>
      </p:sp>
      <p:sp>
        <p:nvSpPr>
          <p:cNvPr id="35863" name="Text Box 23"/>
          <p:cNvSpPr txBox="1">
            <a:spLocks noChangeArrowheads="1"/>
          </p:cNvSpPr>
          <p:nvPr/>
        </p:nvSpPr>
        <p:spPr bwMode="auto">
          <a:xfrm>
            <a:off x="11353800" y="1790700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5864" name="Text Box 24"/>
          <p:cNvSpPr txBox="1">
            <a:spLocks noChangeArrowheads="1"/>
          </p:cNvSpPr>
          <p:nvPr/>
        </p:nvSpPr>
        <p:spPr bwMode="auto">
          <a:xfrm>
            <a:off x="13792200" y="2582182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5865" name="Text Box 25"/>
          <p:cNvSpPr txBox="1">
            <a:spLocks noChangeArrowheads="1"/>
          </p:cNvSpPr>
          <p:nvPr/>
        </p:nvSpPr>
        <p:spPr bwMode="auto">
          <a:xfrm>
            <a:off x="13563600" y="8330066"/>
            <a:ext cx="13716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m’</a:t>
            </a:r>
          </a:p>
        </p:txBody>
      </p:sp>
      <p:sp>
        <p:nvSpPr>
          <p:cNvPr id="35866" name="Text Box 26"/>
          <p:cNvSpPr txBox="1">
            <a:spLocks noChangeArrowheads="1"/>
          </p:cNvSpPr>
          <p:nvPr/>
        </p:nvSpPr>
        <p:spPr bwMode="auto">
          <a:xfrm>
            <a:off x="11815126" y="2966903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35867" name="Arc 27"/>
          <p:cNvSpPr>
            <a:spLocks/>
          </p:cNvSpPr>
          <p:nvPr/>
        </p:nvSpPr>
        <p:spPr bwMode="auto">
          <a:xfrm rot="4501580">
            <a:off x="11870162" y="2591726"/>
            <a:ext cx="314586" cy="544228"/>
          </a:xfrm>
          <a:custGeom>
            <a:avLst/>
            <a:gdLst>
              <a:gd name="G0" fmla="+- 0 0 0"/>
              <a:gd name="G1" fmla="+- 16951 0 0"/>
              <a:gd name="G2" fmla="+- 21600 0 0"/>
              <a:gd name="T0" fmla="*/ 13388 w 21600"/>
              <a:gd name="T1" fmla="*/ 0 h 37743"/>
              <a:gd name="T2" fmla="*/ 5854 w 21600"/>
              <a:gd name="T3" fmla="*/ 37743 h 37743"/>
              <a:gd name="T4" fmla="*/ 0 w 21600"/>
              <a:gd name="T5" fmla="*/ 16951 h 37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743" fill="none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</a:path>
              <a:path w="21600" h="37743" stroke="0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  <a:lnTo>
                  <a:pt x="0" y="1695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68" name="Text Box 28"/>
          <p:cNvSpPr txBox="1">
            <a:spLocks noChangeArrowheads="1"/>
          </p:cNvSpPr>
          <p:nvPr/>
        </p:nvSpPr>
        <p:spPr bwMode="auto">
          <a:xfrm>
            <a:off x="11125199" y="7353300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35869" name="Arc 29"/>
          <p:cNvSpPr>
            <a:spLocks/>
          </p:cNvSpPr>
          <p:nvPr/>
        </p:nvSpPr>
        <p:spPr bwMode="auto">
          <a:xfrm rot="16008144">
            <a:off x="11183853" y="7900718"/>
            <a:ext cx="256893" cy="374052"/>
          </a:xfrm>
          <a:custGeom>
            <a:avLst/>
            <a:gdLst>
              <a:gd name="G0" fmla="+- 0 0 0"/>
              <a:gd name="G1" fmla="+- 13762 0 0"/>
              <a:gd name="G2" fmla="+- 21600 0 0"/>
              <a:gd name="T0" fmla="*/ 16648 w 21600"/>
              <a:gd name="T1" fmla="*/ 0 h 35309"/>
              <a:gd name="T2" fmla="*/ 1511 w 21600"/>
              <a:gd name="T3" fmla="*/ 35309 h 35309"/>
              <a:gd name="T4" fmla="*/ 0 w 21600"/>
              <a:gd name="T5" fmla="*/ 13762 h 35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5309" fill="none" extrusionOk="0">
                <a:moveTo>
                  <a:pt x="16648" y="-1"/>
                </a:moveTo>
                <a:cubicBezTo>
                  <a:pt x="19848" y="3871"/>
                  <a:pt x="21600" y="8738"/>
                  <a:pt x="21600" y="13762"/>
                </a:cubicBezTo>
                <a:cubicBezTo>
                  <a:pt x="21600" y="25104"/>
                  <a:pt x="12826" y="34515"/>
                  <a:pt x="1511" y="35309"/>
                </a:cubicBezTo>
              </a:path>
              <a:path w="21600" h="35309" stroke="0" extrusionOk="0">
                <a:moveTo>
                  <a:pt x="16648" y="-1"/>
                </a:moveTo>
                <a:cubicBezTo>
                  <a:pt x="19848" y="3871"/>
                  <a:pt x="21600" y="8738"/>
                  <a:pt x="21600" y="13762"/>
                </a:cubicBezTo>
                <a:cubicBezTo>
                  <a:pt x="21600" y="25104"/>
                  <a:pt x="12826" y="34515"/>
                  <a:pt x="1511" y="35309"/>
                </a:cubicBezTo>
                <a:lnTo>
                  <a:pt x="0" y="1376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11180030" y="5053466"/>
            <a:ext cx="3200400" cy="1371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1" name="Oval 31"/>
          <p:cNvSpPr>
            <a:spLocks noChangeArrowheads="1"/>
          </p:cNvSpPr>
          <p:nvPr/>
        </p:nvSpPr>
        <p:spPr bwMode="auto">
          <a:xfrm>
            <a:off x="10515600" y="5139223"/>
            <a:ext cx="4495800" cy="4026998"/>
          </a:xfrm>
          <a:prstGeom prst="ellipse">
            <a:avLst/>
          </a:prstGeom>
          <a:noFill/>
          <a:ln w="2857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2" name="Oval 32"/>
          <p:cNvSpPr>
            <a:spLocks noChangeArrowheads="1"/>
          </p:cNvSpPr>
          <p:nvPr/>
        </p:nvSpPr>
        <p:spPr bwMode="auto">
          <a:xfrm>
            <a:off x="10511881" y="2171700"/>
            <a:ext cx="4495800" cy="4229100"/>
          </a:xfrm>
          <a:prstGeom prst="ellipse">
            <a:avLst/>
          </a:prstGeom>
          <a:noFill/>
          <a:ln w="2857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3" name="Line 33"/>
          <p:cNvSpPr>
            <a:spLocks noChangeShapeType="1"/>
          </p:cNvSpPr>
          <p:nvPr/>
        </p:nvSpPr>
        <p:spPr bwMode="auto">
          <a:xfrm>
            <a:off x="11163300" y="5753100"/>
            <a:ext cx="32004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4" name="Line 34"/>
          <p:cNvSpPr>
            <a:spLocks noChangeShapeType="1"/>
          </p:cNvSpPr>
          <p:nvPr/>
        </p:nvSpPr>
        <p:spPr bwMode="auto">
          <a:xfrm flipH="1">
            <a:off x="11125199" y="5739266"/>
            <a:ext cx="17303" cy="2743200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5" name="Line 35"/>
          <p:cNvSpPr>
            <a:spLocks noChangeShapeType="1"/>
          </p:cNvSpPr>
          <p:nvPr/>
        </p:nvSpPr>
        <p:spPr bwMode="auto">
          <a:xfrm flipH="1">
            <a:off x="11118399" y="5739266"/>
            <a:ext cx="3283109" cy="2743200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6" name="Line 36"/>
          <p:cNvSpPr>
            <a:spLocks noChangeShapeType="1"/>
          </p:cNvSpPr>
          <p:nvPr/>
        </p:nvSpPr>
        <p:spPr bwMode="auto">
          <a:xfrm flipV="1">
            <a:off x="11125200" y="2310266"/>
            <a:ext cx="762000" cy="3429000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7" name="Line 37"/>
          <p:cNvSpPr>
            <a:spLocks noChangeShapeType="1"/>
          </p:cNvSpPr>
          <p:nvPr/>
        </p:nvSpPr>
        <p:spPr bwMode="auto">
          <a:xfrm>
            <a:off x="11887200" y="2310266"/>
            <a:ext cx="2438400" cy="3429000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Group 2"/>
          <p:cNvGrpSpPr/>
          <p:nvPr/>
        </p:nvGrpSpPr>
        <p:grpSpPr>
          <a:xfrm>
            <a:off x="0" y="7579788"/>
            <a:ext cx="3654578" cy="2719755"/>
            <a:chOff x="0" y="0"/>
            <a:chExt cx="1625641" cy="1209810"/>
          </a:xfrm>
        </p:grpSpPr>
        <p:sp>
          <p:nvSpPr>
            <p:cNvPr id="26" name="Freeform 3"/>
            <p:cNvSpPr/>
            <p:nvPr/>
          </p:nvSpPr>
          <p:spPr>
            <a:xfrm>
              <a:off x="0" y="0"/>
              <a:ext cx="1625641" cy="1209810"/>
            </a:xfrm>
            <a:custGeom>
              <a:avLst/>
              <a:gdLst/>
              <a:ahLst/>
              <a:cxnLst/>
              <a:rect l="l" t="t" r="r" b="b"/>
              <a:pathLst>
                <a:path w="1625641" h="1209810">
                  <a:moveTo>
                    <a:pt x="0" y="0"/>
                  </a:moveTo>
                  <a:lnTo>
                    <a:pt x="1625641" y="0"/>
                  </a:lnTo>
                  <a:lnTo>
                    <a:pt x="1625641" y="1209810"/>
                  </a:lnTo>
                  <a:lnTo>
                    <a:pt x="0" y="1209810"/>
                  </a:lnTo>
                  <a:close/>
                </a:path>
              </a:pathLst>
            </a:custGeom>
            <a:solidFill>
              <a:srgbClr val="FDBE14"/>
            </a:solidFill>
          </p:spPr>
        </p:sp>
      </p:grpSp>
      <p:grpSp>
        <p:nvGrpSpPr>
          <p:cNvPr id="27" name="Group 4"/>
          <p:cNvGrpSpPr>
            <a:grpSpLocks noChangeAspect="1"/>
          </p:cNvGrpSpPr>
          <p:nvPr/>
        </p:nvGrpSpPr>
        <p:grpSpPr>
          <a:xfrm>
            <a:off x="12737441" y="-1284018"/>
            <a:ext cx="3074718" cy="3074718"/>
            <a:chOff x="0" y="0"/>
            <a:chExt cx="1708150" cy="1708150"/>
          </a:xfrm>
        </p:grpSpPr>
        <p:sp>
          <p:nvSpPr>
            <p:cNvPr id="28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DC3C4D"/>
            </a:solidFill>
          </p:spPr>
        </p:sp>
      </p:grpSp>
      <p:pic>
        <p:nvPicPr>
          <p:cNvPr id="29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361063" y="7371786"/>
            <a:ext cx="2915214" cy="2915214"/>
          </a:xfrm>
          <a:prstGeom prst="rect">
            <a:avLst/>
          </a:prstGeom>
        </p:spPr>
      </p:pic>
      <p:pic>
        <p:nvPicPr>
          <p:cNvPr id="30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187115" y="7575121"/>
            <a:ext cx="2393245" cy="23932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2400" y="2088583"/>
            <a:ext cx="2240737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3883623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10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1000"/>
                                        <p:tgtEl>
                                          <p:spTgt spid="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10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10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1000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1000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000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animBg="1" autoUpdateAnimBg="0"/>
      <p:bldP spid="35858" grpId="0" animBg="1"/>
      <p:bldP spid="35859" grpId="0" animBg="1"/>
      <p:bldP spid="35860" grpId="0"/>
      <p:bldP spid="35861" grpId="0"/>
      <p:bldP spid="35862" grpId="0"/>
      <p:bldP spid="35863" grpId="0"/>
      <p:bldP spid="35864" grpId="0"/>
      <p:bldP spid="35865" grpId="0"/>
      <p:bldP spid="35866" grpId="0"/>
      <p:bldP spid="35867" grpId="0" animBg="1"/>
      <p:bldP spid="35868" grpId="0"/>
      <p:bldP spid="35869" grpId="0" animBg="1"/>
      <p:bldP spid="35871" grpId="0" animBg="1"/>
      <p:bldP spid="35872" grpId="0" animBg="1"/>
      <p:bldP spid="35873" grpId="0" animBg="1"/>
      <p:bldP spid="35874" grpId="0" animBg="1"/>
      <p:bldP spid="35875" grpId="0" animBg="1"/>
      <p:bldP spid="35876" grpId="0" animBg="1"/>
      <p:bldP spid="358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10"/>
          <p:cNvGrpSpPr/>
          <p:nvPr/>
        </p:nvGrpSpPr>
        <p:grpSpPr>
          <a:xfrm>
            <a:off x="334100" y="204096"/>
            <a:ext cx="17725300" cy="4381629"/>
            <a:chOff x="0" y="0"/>
            <a:chExt cx="1228195" cy="727482"/>
          </a:xfrm>
        </p:grpSpPr>
        <p:sp>
          <p:nvSpPr>
            <p:cNvPr id="50" name="Freeform 11"/>
            <p:cNvSpPr/>
            <p:nvPr/>
          </p:nvSpPr>
          <p:spPr>
            <a:xfrm>
              <a:off x="0" y="0"/>
              <a:ext cx="1228195" cy="727482"/>
            </a:xfrm>
            <a:custGeom>
              <a:avLst/>
              <a:gdLst/>
              <a:ahLst/>
              <a:cxnLst/>
              <a:rect l="l" t="t" r="r" b="b"/>
              <a:pathLst>
                <a:path w="1228195" h="727482">
                  <a:moveTo>
                    <a:pt x="0" y="0"/>
                  </a:moveTo>
                  <a:lnTo>
                    <a:pt x="1228195" y="0"/>
                  </a:lnTo>
                  <a:lnTo>
                    <a:pt x="1228195" y="727482"/>
                  </a:lnTo>
                  <a:lnTo>
                    <a:pt x="0" y="727482"/>
                  </a:lnTo>
                  <a:close/>
                </a:path>
              </a:pathLst>
            </a:custGeom>
            <a:solidFill>
              <a:srgbClr val="FFC0C0"/>
            </a:solidFill>
          </p:spPr>
        </p:sp>
      </p:grp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309688" y="2284381"/>
            <a:ext cx="131064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qua AB</a:t>
            </a:r>
            <a:r>
              <a:rPr lang="en-US" sz="2400" b="0" i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295400" y="2818591"/>
            <a:ext cx="135636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A,B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295400" y="3390090"/>
            <a:ext cx="131064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b="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=90</a:t>
            </a:r>
            <a:r>
              <a:rPr lang="en-US" sz="2400" b="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AmB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Am’B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AB. </a:t>
            </a:r>
            <a:endParaRPr lang="el-GR" sz="24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650467" y="1408080"/>
            <a:ext cx="1704594" cy="59576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b="1" u="sng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ý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4" name="Oval 8"/>
          <p:cNvSpPr>
            <a:spLocks noChangeArrowheads="1"/>
          </p:cNvSpPr>
          <p:nvPr/>
        </p:nvSpPr>
        <p:spPr bwMode="auto">
          <a:xfrm>
            <a:off x="2286000" y="4991099"/>
            <a:ext cx="2789507" cy="2743201"/>
          </a:xfrm>
          <a:prstGeom prst="ellips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5" name="Oval 9"/>
          <p:cNvSpPr>
            <a:spLocks noChangeArrowheads="1"/>
          </p:cNvSpPr>
          <p:nvPr/>
        </p:nvSpPr>
        <p:spPr bwMode="auto">
          <a:xfrm>
            <a:off x="2286000" y="6362699"/>
            <a:ext cx="2789507" cy="2682088"/>
          </a:xfrm>
          <a:prstGeom prst="ellips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1898904" y="6743700"/>
            <a:ext cx="768096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876800" y="6819090"/>
            <a:ext cx="9144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4191000" y="8800290"/>
            <a:ext cx="896112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M’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2789657" y="4585725"/>
            <a:ext cx="9144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4666488" y="4855216"/>
            <a:ext cx="768096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1840967" y="8385872"/>
            <a:ext cx="1152144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m’</a:t>
            </a: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3041904" y="5295900"/>
            <a:ext cx="768096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39953" name="Arc 17"/>
          <p:cNvSpPr>
            <a:spLocks/>
          </p:cNvSpPr>
          <p:nvPr/>
        </p:nvSpPr>
        <p:spPr bwMode="auto">
          <a:xfrm rot="3768441">
            <a:off x="3152560" y="5202959"/>
            <a:ext cx="168796" cy="338153"/>
          </a:xfrm>
          <a:custGeom>
            <a:avLst/>
            <a:gdLst>
              <a:gd name="G0" fmla="+- 0 0 0"/>
              <a:gd name="G1" fmla="+- 16951 0 0"/>
              <a:gd name="G2" fmla="+- 21600 0 0"/>
              <a:gd name="T0" fmla="*/ 13388 w 21600"/>
              <a:gd name="T1" fmla="*/ 0 h 37743"/>
              <a:gd name="T2" fmla="*/ 5854 w 21600"/>
              <a:gd name="T3" fmla="*/ 37743 h 37743"/>
              <a:gd name="T4" fmla="*/ 0 w 21600"/>
              <a:gd name="T5" fmla="*/ 16951 h 37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743" fill="none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</a:path>
              <a:path w="21600" h="37743" stroke="0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  <a:lnTo>
                  <a:pt x="0" y="1695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3956304" y="8114490"/>
            <a:ext cx="768096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39955" name="Arc 19"/>
          <p:cNvSpPr>
            <a:spLocks/>
          </p:cNvSpPr>
          <p:nvPr/>
        </p:nvSpPr>
        <p:spPr bwMode="auto">
          <a:xfrm rot="-7022307">
            <a:off x="4158751" y="8465686"/>
            <a:ext cx="337931" cy="376048"/>
          </a:xfrm>
          <a:custGeom>
            <a:avLst/>
            <a:gdLst>
              <a:gd name="G0" fmla="+- 0 0 0"/>
              <a:gd name="G1" fmla="+- 13762 0 0"/>
              <a:gd name="G2" fmla="+- 21600 0 0"/>
              <a:gd name="T0" fmla="*/ 16648 w 21600"/>
              <a:gd name="T1" fmla="*/ 0 h 28675"/>
              <a:gd name="T2" fmla="*/ 15626 w 21600"/>
              <a:gd name="T3" fmla="*/ 28675 h 28675"/>
              <a:gd name="T4" fmla="*/ 0 w 21600"/>
              <a:gd name="T5" fmla="*/ 13762 h 28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8675" fill="none" extrusionOk="0">
                <a:moveTo>
                  <a:pt x="16648" y="-1"/>
                </a:moveTo>
                <a:cubicBezTo>
                  <a:pt x="19848" y="3871"/>
                  <a:pt x="21600" y="8738"/>
                  <a:pt x="21600" y="13762"/>
                </a:cubicBezTo>
                <a:cubicBezTo>
                  <a:pt x="21600" y="19316"/>
                  <a:pt x="19460" y="24656"/>
                  <a:pt x="15625" y="28674"/>
                </a:cubicBezTo>
              </a:path>
              <a:path w="21600" h="28675" stroke="0" extrusionOk="0">
                <a:moveTo>
                  <a:pt x="16648" y="-1"/>
                </a:moveTo>
                <a:cubicBezTo>
                  <a:pt x="19848" y="3871"/>
                  <a:pt x="21600" y="8738"/>
                  <a:pt x="21600" y="13762"/>
                </a:cubicBezTo>
                <a:cubicBezTo>
                  <a:pt x="21600" y="19316"/>
                  <a:pt x="19460" y="24656"/>
                  <a:pt x="15625" y="28674"/>
                </a:cubicBezTo>
                <a:lnTo>
                  <a:pt x="0" y="1376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2508504" y="6299753"/>
            <a:ext cx="2432304" cy="14859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57" name="Oval 21"/>
          <p:cNvSpPr>
            <a:spLocks noChangeArrowheads="1"/>
          </p:cNvSpPr>
          <p:nvPr/>
        </p:nvSpPr>
        <p:spPr bwMode="auto">
          <a:xfrm>
            <a:off x="2286000" y="6362701"/>
            <a:ext cx="2789507" cy="2682086"/>
          </a:xfrm>
          <a:prstGeom prst="ellipse">
            <a:avLst/>
          </a:prstGeom>
          <a:noFill/>
          <a:ln w="2857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58" name="Oval 22"/>
          <p:cNvSpPr>
            <a:spLocks noChangeArrowheads="1"/>
          </p:cNvSpPr>
          <p:nvPr/>
        </p:nvSpPr>
        <p:spPr bwMode="auto">
          <a:xfrm>
            <a:off x="2286000" y="4991099"/>
            <a:ext cx="2789507" cy="2680255"/>
          </a:xfrm>
          <a:prstGeom prst="ellipse">
            <a:avLst/>
          </a:prstGeom>
          <a:noFill/>
          <a:ln w="2857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59" name="Line 23"/>
          <p:cNvSpPr>
            <a:spLocks noChangeShapeType="1"/>
          </p:cNvSpPr>
          <p:nvPr/>
        </p:nvSpPr>
        <p:spPr bwMode="auto">
          <a:xfrm>
            <a:off x="2508504" y="7042703"/>
            <a:ext cx="2432304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0" name="Line 24"/>
          <p:cNvSpPr>
            <a:spLocks noChangeShapeType="1"/>
          </p:cNvSpPr>
          <p:nvPr/>
        </p:nvSpPr>
        <p:spPr bwMode="auto">
          <a:xfrm>
            <a:off x="2491460" y="7065893"/>
            <a:ext cx="1845843" cy="1803716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1" name="Line 25"/>
          <p:cNvSpPr>
            <a:spLocks noChangeShapeType="1"/>
          </p:cNvSpPr>
          <p:nvPr/>
        </p:nvSpPr>
        <p:spPr bwMode="auto">
          <a:xfrm flipH="1">
            <a:off x="4337304" y="7002118"/>
            <a:ext cx="585216" cy="1867491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2" name="Line 26"/>
          <p:cNvSpPr>
            <a:spLocks noChangeShapeType="1"/>
          </p:cNvSpPr>
          <p:nvPr/>
        </p:nvSpPr>
        <p:spPr bwMode="auto">
          <a:xfrm flipV="1">
            <a:off x="2508504" y="5107638"/>
            <a:ext cx="676656" cy="1879748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3" name="Line 27"/>
          <p:cNvSpPr>
            <a:spLocks noChangeShapeType="1"/>
          </p:cNvSpPr>
          <p:nvPr/>
        </p:nvSpPr>
        <p:spPr bwMode="auto">
          <a:xfrm>
            <a:off x="3185160" y="5067301"/>
            <a:ext cx="1691640" cy="1934817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4" name="Oval 28"/>
          <p:cNvSpPr>
            <a:spLocks noChangeArrowheads="1"/>
          </p:cNvSpPr>
          <p:nvPr/>
        </p:nvSpPr>
        <p:spPr bwMode="auto">
          <a:xfrm>
            <a:off x="10515600" y="5111511"/>
            <a:ext cx="4114800" cy="4184077"/>
          </a:xfrm>
          <a:prstGeom prst="ellipse">
            <a:avLst/>
          </a:prstGeom>
          <a:solidFill>
            <a:schemeClr val="bg1"/>
          </a:solidFill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6" name="Line 30"/>
          <p:cNvSpPr>
            <a:spLocks noChangeShapeType="1"/>
          </p:cNvSpPr>
          <p:nvPr/>
        </p:nvSpPr>
        <p:spPr bwMode="auto">
          <a:xfrm flipV="1">
            <a:off x="10529888" y="5166996"/>
            <a:ext cx="2624461" cy="2045333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7" name="Line 31"/>
          <p:cNvSpPr>
            <a:spLocks noChangeShapeType="1"/>
          </p:cNvSpPr>
          <p:nvPr/>
        </p:nvSpPr>
        <p:spPr bwMode="auto">
          <a:xfrm>
            <a:off x="13154350" y="5180601"/>
            <a:ext cx="1465599" cy="2020705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71" name="Rectangle 35"/>
          <p:cNvSpPr>
            <a:spLocks noChangeArrowheads="1"/>
          </p:cNvSpPr>
          <p:nvPr/>
        </p:nvSpPr>
        <p:spPr bwMode="auto">
          <a:xfrm rot="8722904">
            <a:off x="12907637" y="5229533"/>
            <a:ext cx="382068" cy="390850"/>
          </a:xfrm>
          <a:prstGeom prst="rect">
            <a:avLst/>
          </a:prstGeom>
          <a:noFill/>
          <a:ln w="9525">
            <a:solidFill>
              <a:srgbClr val="6600CC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73" name="Text Box 37"/>
          <p:cNvSpPr txBox="1">
            <a:spLocks noChangeArrowheads="1"/>
          </p:cNvSpPr>
          <p:nvPr/>
        </p:nvSpPr>
        <p:spPr bwMode="auto">
          <a:xfrm>
            <a:off x="9967387" y="7002118"/>
            <a:ext cx="791625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14630400" y="6945225"/>
            <a:ext cx="12192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13024006" y="4681737"/>
            <a:ext cx="10555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1600200" y="3923490"/>
            <a:ext cx="134112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 .</a:t>
            </a:r>
          </a:p>
        </p:txBody>
      </p:sp>
      <p:sp>
        <p:nvSpPr>
          <p:cNvPr id="39977" name="Rectangle 41"/>
          <p:cNvSpPr>
            <a:spLocks noChangeArrowheads="1"/>
          </p:cNvSpPr>
          <p:nvPr/>
        </p:nvSpPr>
        <p:spPr bwMode="auto">
          <a:xfrm>
            <a:off x="10428864" y="7200900"/>
            <a:ext cx="4353936" cy="21595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78" name="Line 42"/>
          <p:cNvSpPr>
            <a:spLocks noChangeShapeType="1"/>
          </p:cNvSpPr>
          <p:nvPr/>
        </p:nvSpPr>
        <p:spPr bwMode="auto">
          <a:xfrm>
            <a:off x="10540339" y="7201306"/>
            <a:ext cx="4090061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79" name="Oval 43"/>
          <p:cNvSpPr>
            <a:spLocks noChangeArrowheads="1"/>
          </p:cNvSpPr>
          <p:nvPr/>
        </p:nvSpPr>
        <p:spPr bwMode="auto">
          <a:xfrm>
            <a:off x="10515600" y="5107638"/>
            <a:ext cx="4114800" cy="4209384"/>
          </a:xfrm>
          <a:prstGeom prst="ellipse">
            <a:avLst/>
          </a:prstGeom>
          <a:noFill/>
          <a:ln w="2857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80" name="Line 44"/>
          <p:cNvSpPr>
            <a:spLocks noChangeShapeType="1"/>
          </p:cNvSpPr>
          <p:nvPr/>
        </p:nvSpPr>
        <p:spPr bwMode="auto">
          <a:xfrm>
            <a:off x="10540339" y="7201306"/>
            <a:ext cx="3024110" cy="1809045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81" name="Line 45"/>
          <p:cNvSpPr>
            <a:spLocks noChangeShapeType="1"/>
          </p:cNvSpPr>
          <p:nvPr/>
        </p:nvSpPr>
        <p:spPr bwMode="auto">
          <a:xfrm flipH="1">
            <a:off x="13564148" y="7203549"/>
            <a:ext cx="1055500" cy="1883691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82" name="Rectangle 46"/>
          <p:cNvSpPr>
            <a:spLocks noChangeArrowheads="1"/>
          </p:cNvSpPr>
          <p:nvPr/>
        </p:nvSpPr>
        <p:spPr bwMode="auto">
          <a:xfrm rot="7248802">
            <a:off x="13371667" y="8684897"/>
            <a:ext cx="326301" cy="270700"/>
          </a:xfrm>
          <a:prstGeom prst="rect">
            <a:avLst/>
          </a:prstGeom>
          <a:noFill/>
          <a:ln w="9525">
            <a:solidFill>
              <a:srgbClr val="00FF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83" name="Text Box 47"/>
          <p:cNvSpPr txBox="1">
            <a:spLocks noChangeArrowheads="1"/>
          </p:cNvSpPr>
          <p:nvPr/>
        </p:nvSpPr>
        <p:spPr bwMode="auto">
          <a:xfrm>
            <a:off x="13460185" y="9087240"/>
            <a:ext cx="10555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M’</a:t>
            </a:r>
          </a:p>
        </p:txBody>
      </p:sp>
      <p:pic>
        <p:nvPicPr>
          <p:cNvPr id="48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33400" y="1383390"/>
            <a:ext cx="808900" cy="78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85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10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10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10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10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1000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1000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000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14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16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6" dur="10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1" dur="10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4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4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20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0" dur="50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3" dur="50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39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770" decel="100000"/>
                                        <p:tgtEl>
                                          <p:spTgt spid="399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770" decel="100000"/>
                                        <p:tgtEl>
                                          <p:spTgt spid="399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2" dur="770" fill="hold"/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4" dur="770" fill="hold"/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0" dur="20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5" dur="80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6" dur="80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80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99" presetID="22" presetClass="entr" presetSubtype="4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20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203" presetID="20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5" dur="20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/>
      <p:bldP spid="39941" grpId="0" animBg="1"/>
      <p:bldP spid="39944" grpId="0" animBg="1"/>
      <p:bldP spid="39945" grpId="0" animBg="1"/>
      <p:bldP spid="39946" grpId="0"/>
      <p:bldP spid="39946" grpId="1"/>
      <p:bldP spid="39947" grpId="0"/>
      <p:bldP spid="39947" grpId="1"/>
      <p:bldP spid="39948" grpId="0"/>
      <p:bldP spid="39949" grpId="0"/>
      <p:bldP spid="39950" grpId="0"/>
      <p:bldP spid="39951" grpId="0"/>
      <p:bldP spid="39952" grpId="0"/>
      <p:bldP spid="39953" grpId="0" animBg="1"/>
      <p:bldP spid="39954" grpId="0"/>
      <p:bldP spid="39955" grpId="0" animBg="1"/>
      <p:bldP spid="39957" grpId="0" animBg="1"/>
      <p:bldP spid="39958" grpId="0" animBg="1"/>
      <p:bldP spid="39959" grpId="0" animBg="1"/>
      <p:bldP spid="39960" grpId="0" animBg="1"/>
      <p:bldP spid="39961" grpId="0" animBg="1"/>
      <p:bldP spid="39962" grpId="0" animBg="1"/>
      <p:bldP spid="39963" grpId="0" animBg="1"/>
      <p:bldP spid="39964" grpId="0" animBg="1"/>
      <p:bldP spid="39964" grpId="1" animBg="1"/>
      <p:bldP spid="39966" grpId="0" animBg="1"/>
      <p:bldP spid="39967" grpId="0" animBg="1"/>
      <p:bldP spid="39971" grpId="0" animBg="1"/>
      <p:bldP spid="39973" grpId="0"/>
      <p:bldP spid="39974" grpId="0"/>
      <p:bldP spid="39975" grpId="0"/>
      <p:bldP spid="39976" grpId="0"/>
      <p:bldP spid="39978" grpId="0" animBg="1"/>
      <p:bldP spid="39979" grpId="0" animBg="1"/>
      <p:bldP spid="39979" grpId="1" animBg="1"/>
      <p:bldP spid="39980" grpId="0" animBg="1"/>
      <p:bldP spid="39981" grpId="0" animBg="1"/>
      <p:bldP spid="39982" grpId="0" animBg="1"/>
      <p:bldP spid="399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1776866"/>
            <a:ext cx="1905000" cy="1905000"/>
          </a:xfrm>
          <a:prstGeom prst="rect">
            <a:avLst/>
          </a:prstGeom>
        </p:spPr>
      </p:pic>
      <p:sp>
        <p:nvSpPr>
          <p:cNvPr id="39" name="AutoShape 2"/>
          <p:cNvSpPr/>
          <p:nvPr/>
        </p:nvSpPr>
        <p:spPr>
          <a:xfrm>
            <a:off x="7924800" y="1367"/>
            <a:ext cx="10363200" cy="10285633"/>
          </a:xfrm>
          <a:prstGeom prst="rect">
            <a:avLst/>
          </a:prstGeom>
          <a:solidFill>
            <a:srgbClr val="DC3C4D">
              <a:alpha val="43000"/>
            </a:srgb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9394" name="Oval 2"/>
          <p:cNvSpPr>
            <a:spLocks noChangeArrowheads="1"/>
          </p:cNvSpPr>
          <p:nvPr/>
        </p:nvSpPr>
        <p:spPr bwMode="auto">
          <a:xfrm>
            <a:off x="1066800" y="2278343"/>
            <a:ext cx="6096000" cy="6173748"/>
          </a:xfrm>
          <a:prstGeom prst="ellips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3854116" y="5289082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●</a:t>
            </a:r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V="1">
            <a:off x="1600200" y="2705100"/>
            <a:ext cx="5486400" cy="5361413"/>
          </a:xfrm>
          <a:prstGeom prst="line">
            <a:avLst/>
          </a:prstGeom>
          <a:noFill/>
          <a:ln w="952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7" name="Line 5"/>
          <p:cNvSpPr>
            <a:spLocks noChangeShapeType="1"/>
          </p:cNvSpPr>
          <p:nvPr/>
        </p:nvSpPr>
        <p:spPr bwMode="auto">
          <a:xfrm flipV="1">
            <a:off x="1981200" y="2621621"/>
            <a:ext cx="762000" cy="5036479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8" name="Line 6"/>
          <p:cNvSpPr>
            <a:spLocks noChangeShapeType="1"/>
          </p:cNvSpPr>
          <p:nvPr/>
        </p:nvSpPr>
        <p:spPr bwMode="auto">
          <a:xfrm>
            <a:off x="2743200" y="2600189"/>
            <a:ext cx="3352800" cy="5036479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4114800" y="3279703"/>
            <a:ext cx="13716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4191000" y="5677741"/>
            <a:ext cx="762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2895600" y="8966562"/>
            <a:ext cx="12192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6096000" y="7439075"/>
            <a:ext cx="12192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1482238" y="7431719"/>
            <a:ext cx="762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59404" name="Arc 12"/>
          <p:cNvSpPr>
            <a:spLocks/>
          </p:cNvSpPr>
          <p:nvPr/>
        </p:nvSpPr>
        <p:spPr bwMode="auto">
          <a:xfrm rot="4149674">
            <a:off x="2765369" y="3113559"/>
            <a:ext cx="324934" cy="622667"/>
          </a:xfrm>
          <a:custGeom>
            <a:avLst/>
            <a:gdLst>
              <a:gd name="G0" fmla="+- 0 0 0"/>
              <a:gd name="G1" fmla="+- 16951 0 0"/>
              <a:gd name="G2" fmla="+- 21600 0 0"/>
              <a:gd name="T0" fmla="*/ 13388 w 21600"/>
              <a:gd name="T1" fmla="*/ 0 h 37743"/>
              <a:gd name="T2" fmla="*/ 5854 w 21600"/>
              <a:gd name="T3" fmla="*/ 37743 h 37743"/>
              <a:gd name="T4" fmla="*/ 0 w 21600"/>
              <a:gd name="T5" fmla="*/ 16951 h 37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743" fill="none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</a:path>
              <a:path w="21600" h="37743" stroke="0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  <a:lnTo>
                  <a:pt x="0" y="1695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5" name="Rectangle 13"/>
          <p:cNvSpPr>
            <a:spLocks noChangeArrowheads="1"/>
          </p:cNvSpPr>
          <p:nvPr/>
        </p:nvSpPr>
        <p:spPr bwMode="auto">
          <a:xfrm>
            <a:off x="3810000" y="7353300"/>
            <a:ext cx="304800" cy="32493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 rot="2816573">
            <a:off x="1940799" y="7366274"/>
            <a:ext cx="204863" cy="225728"/>
          </a:xfrm>
          <a:prstGeom prst="rect">
            <a:avLst/>
          </a:prstGeom>
          <a:noFill/>
          <a:ln w="9525">
            <a:solidFill>
              <a:srgbClr val="6600CC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auto">
          <a:xfrm>
            <a:off x="2743200" y="3424892"/>
            <a:ext cx="762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7957705" y="2286000"/>
            <a:ext cx="5072495" cy="65732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2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32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32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góc</a:t>
            </a:r>
            <a:endParaRPr lang="en-US" sz="3200" b="1" u="sng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0" name="Text Box 18"/>
          <p:cNvSpPr txBox="1">
            <a:spLocks noChangeArrowheads="1"/>
          </p:cNvSpPr>
          <p:nvPr/>
        </p:nvSpPr>
        <p:spPr bwMode="auto">
          <a:xfrm>
            <a:off x="7848600" y="3086100"/>
            <a:ext cx="102108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AB.</a:t>
            </a:r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7854462" y="3875469"/>
            <a:ext cx="9144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Ax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l-G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auto">
          <a:xfrm>
            <a:off x="7848600" y="4700134"/>
            <a:ext cx="96012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Ax.</a:t>
            </a:r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auto">
          <a:xfrm>
            <a:off x="7848600" y="5465391"/>
            <a:ext cx="10668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d.</a:t>
            </a:r>
          </a:p>
        </p:txBody>
      </p:sp>
      <p:sp>
        <p:nvSpPr>
          <p:cNvPr id="59414" name="Text Box 22"/>
          <p:cNvSpPr txBox="1">
            <a:spLocks noChangeArrowheads="1"/>
          </p:cNvSpPr>
          <p:nvPr/>
        </p:nvSpPr>
        <p:spPr bwMode="auto">
          <a:xfrm>
            <a:off x="7848600" y="6265770"/>
            <a:ext cx="10363200" cy="1026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AmB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O ,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OA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bờ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Ax.</a:t>
            </a:r>
          </a:p>
        </p:txBody>
      </p:sp>
      <p:sp>
        <p:nvSpPr>
          <p:cNvPr id="59415" name="Text Box 23"/>
          <p:cNvSpPr txBox="1">
            <a:spLocks noChangeArrowheads="1"/>
          </p:cNvSpPr>
          <p:nvPr/>
        </p:nvSpPr>
        <p:spPr bwMode="auto">
          <a:xfrm>
            <a:off x="8001000" y="7581900"/>
            <a:ext cx="8382000" cy="595766"/>
          </a:xfrm>
          <a:prstGeom prst="rect">
            <a:avLst/>
          </a:prstGeom>
          <a:solidFill>
            <a:srgbClr val="92D05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AmB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l-GR" sz="28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1981200" y="7734300"/>
            <a:ext cx="4114800" cy="9748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8" name="Line 26"/>
          <p:cNvSpPr>
            <a:spLocks noChangeShapeType="1"/>
          </p:cNvSpPr>
          <p:nvPr/>
        </p:nvSpPr>
        <p:spPr bwMode="auto">
          <a:xfrm>
            <a:off x="2057400" y="7658100"/>
            <a:ext cx="4114800" cy="0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9" name="Line 27"/>
          <p:cNvSpPr>
            <a:spLocks noChangeShapeType="1"/>
          </p:cNvSpPr>
          <p:nvPr/>
        </p:nvSpPr>
        <p:spPr bwMode="auto">
          <a:xfrm>
            <a:off x="4114800" y="3108644"/>
            <a:ext cx="0" cy="5686347"/>
          </a:xfrm>
          <a:prstGeom prst="line">
            <a:avLst/>
          </a:prstGeom>
          <a:noFill/>
          <a:ln w="952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20" name="Line 28"/>
          <p:cNvSpPr>
            <a:spLocks noChangeShapeType="1"/>
          </p:cNvSpPr>
          <p:nvPr/>
        </p:nvSpPr>
        <p:spPr bwMode="auto">
          <a:xfrm flipH="1">
            <a:off x="3200400" y="7505700"/>
            <a:ext cx="152400" cy="324934"/>
          </a:xfrm>
          <a:prstGeom prst="line">
            <a:avLst/>
          </a:prstGeom>
          <a:noFill/>
          <a:ln w="57150" cmpd="thinThick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21" name="Line 29"/>
          <p:cNvSpPr>
            <a:spLocks noChangeShapeType="1"/>
          </p:cNvSpPr>
          <p:nvPr/>
        </p:nvSpPr>
        <p:spPr bwMode="auto">
          <a:xfrm flipH="1">
            <a:off x="4876800" y="7527132"/>
            <a:ext cx="152400" cy="324934"/>
          </a:xfrm>
          <a:prstGeom prst="line">
            <a:avLst/>
          </a:prstGeom>
          <a:noFill/>
          <a:ln w="57150" cmpd="thinThick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22" name="Arc 30"/>
          <p:cNvSpPr>
            <a:spLocks/>
          </p:cNvSpPr>
          <p:nvPr/>
        </p:nvSpPr>
        <p:spPr bwMode="auto">
          <a:xfrm rot="2115969">
            <a:off x="2337798" y="7614368"/>
            <a:ext cx="523142" cy="490369"/>
          </a:xfrm>
          <a:custGeom>
            <a:avLst/>
            <a:gdLst>
              <a:gd name="G0" fmla="+- 0 0 0"/>
              <a:gd name="G1" fmla="+- 18461 0 0"/>
              <a:gd name="G2" fmla="+- 21600 0 0"/>
              <a:gd name="T0" fmla="*/ 11213 w 21600"/>
              <a:gd name="T1" fmla="*/ 0 h 35876"/>
              <a:gd name="T2" fmla="*/ 12779 w 21600"/>
              <a:gd name="T3" fmla="*/ 35876 h 35876"/>
              <a:gd name="T4" fmla="*/ 0 w 21600"/>
              <a:gd name="T5" fmla="*/ 18461 h 35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5876" fill="none" extrusionOk="0">
                <a:moveTo>
                  <a:pt x="11213" y="-1"/>
                </a:moveTo>
                <a:cubicBezTo>
                  <a:pt x="17662" y="3916"/>
                  <a:pt x="21600" y="10915"/>
                  <a:pt x="21600" y="18461"/>
                </a:cubicBezTo>
                <a:cubicBezTo>
                  <a:pt x="21600" y="25339"/>
                  <a:pt x="18324" y="31806"/>
                  <a:pt x="12778" y="35875"/>
                </a:cubicBezTo>
              </a:path>
              <a:path w="21600" h="35876" stroke="0" extrusionOk="0">
                <a:moveTo>
                  <a:pt x="11213" y="-1"/>
                </a:moveTo>
                <a:cubicBezTo>
                  <a:pt x="17662" y="3916"/>
                  <a:pt x="21600" y="10915"/>
                  <a:pt x="21600" y="18461"/>
                </a:cubicBezTo>
                <a:cubicBezTo>
                  <a:pt x="21600" y="25339"/>
                  <a:pt x="18324" y="31806"/>
                  <a:pt x="12778" y="35875"/>
                </a:cubicBezTo>
                <a:lnTo>
                  <a:pt x="0" y="18461"/>
                </a:lnTo>
                <a:close/>
              </a:path>
            </a:pathLst>
          </a:custGeom>
          <a:noFill/>
          <a:ln w="19050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23" name="Text Box 31"/>
          <p:cNvSpPr txBox="1">
            <a:spLocks noChangeArrowheads="1"/>
          </p:cNvSpPr>
          <p:nvPr/>
        </p:nvSpPr>
        <p:spPr bwMode="auto">
          <a:xfrm>
            <a:off x="2743200" y="7734300"/>
            <a:ext cx="762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00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59424" name="Line 32"/>
          <p:cNvSpPr>
            <a:spLocks noChangeShapeType="1"/>
          </p:cNvSpPr>
          <p:nvPr/>
        </p:nvSpPr>
        <p:spPr bwMode="auto">
          <a:xfrm>
            <a:off x="0" y="5448300"/>
            <a:ext cx="3810000" cy="4061677"/>
          </a:xfrm>
          <a:prstGeom prst="line">
            <a:avLst/>
          </a:prstGeom>
          <a:noFill/>
          <a:ln w="12700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25" name="Text Box 33"/>
          <p:cNvSpPr txBox="1">
            <a:spLocks noChangeArrowheads="1"/>
          </p:cNvSpPr>
          <p:nvPr/>
        </p:nvSpPr>
        <p:spPr bwMode="auto">
          <a:xfrm>
            <a:off x="2043232" y="2179744"/>
            <a:ext cx="12192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59426" name="Text Box 34"/>
          <p:cNvSpPr txBox="1">
            <a:spLocks noChangeArrowheads="1"/>
          </p:cNvSpPr>
          <p:nvPr/>
        </p:nvSpPr>
        <p:spPr bwMode="auto">
          <a:xfrm>
            <a:off x="6582508" y="2553105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  <p:sp>
        <p:nvSpPr>
          <p:cNvPr id="59429" name="Text Box 37"/>
          <p:cNvSpPr txBox="1">
            <a:spLocks noChangeArrowheads="1"/>
          </p:cNvSpPr>
          <p:nvPr/>
        </p:nvSpPr>
        <p:spPr bwMode="auto">
          <a:xfrm>
            <a:off x="838200" y="1333500"/>
            <a:ext cx="7086600" cy="595766"/>
          </a:xfrm>
          <a:prstGeom prst="rect">
            <a:avLst/>
          </a:prstGeom>
          <a:solidFill>
            <a:srgbClr val="FF6699">
              <a:alpha val="36000"/>
            </a:srgbClr>
          </a:solidFill>
          <a:ln>
            <a:noFill/>
          </a:ln>
          <a:effectLst/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30" name="Text Box 38"/>
          <p:cNvSpPr txBox="1">
            <a:spLocks noChangeArrowheads="1"/>
          </p:cNvSpPr>
          <p:nvPr/>
        </p:nvSpPr>
        <p:spPr bwMode="auto">
          <a:xfrm>
            <a:off x="4953000" y="2018895"/>
            <a:ext cx="1524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pic>
        <p:nvPicPr>
          <p:cNvPr id="40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596678" y="7961594"/>
            <a:ext cx="2404322" cy="2325406"/>
          </a:xfrm>
          <a:prstGeom prst="rect">
            <a:avLst/>
          </a:prstGeom>
        </p:spPr>
      </p:pic>
      <p:grpSp>
        <p:nvGrpSpPr>
          <p:cNvPr id="41" name="Group 7"/>
          <p:cNvGrpSpPr>
            <a:grpSpLocks noChangeAspect="1"/>
          </p:cNvGrpSpPr>
          <p:nvPr/>
        </p:nvGrpSpPr>
        <p:grpSpPr>
          <a:xfrm>
            <a:off x="-1561303" y="8114769"/>
            <a:ext cx="3743924" cy="3621038"/>
            <a:chOff x="0" y="0"/>
            <a:chExt cx="1708150" cy="1708150"/>
          </a:xfrm>
        </p:grpSpPr>
        <p:sp>
          <p:nvSpPr>
            <p:cNvPr id="42" name="Freeform 8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FC0C0"/>
            </a:solidFill>
          </p:spPr>
        </p:sp>
      </p:grpSp>
    </p:spTree>
    <p:extLst>
      <p:ext uri="{BB962C8B-B14F-4D97-AF65-F5344CB8AC3E}">
        <p14:creationId xmlns:p14="http://schemas.microsoft.com/office/powerpoint/2010/main" val="340224149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9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9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9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59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59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5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20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20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5" dur="2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2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1" dur="2000"/>
                                        <p:tgtEl>
                                          <p:spTgt spid="5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2000"/>
                                        <p:tgtEl>
                                          <p:spTgt spid="59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9" dur="20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4" dur="20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nimBg="1"/>
      <p:bldP spid="59395" grpId="0"/>
      <p:bldP spid="59396" grpId="0" animBg="1"/>
      <p:bldP spid="59397" grpId="0" animBg="1"/>
      <p:bldP spid="59398" grpId="0" animBg="1"/>
      <p:bldP spid="59399" grpId="0"/>
      <p:bldP spid="59400" grpId="0"/>
      <p:bldP spid="59401" grpId="0"/>
      <p:bldP spid="59402" grpId="0"/>
      <p:bldP spid="59403" grpId="0"/>
      <p:bldP spid="59404" grpId="0" animBg="1"/>
      <p:bldP spid="59405" grpId="0" animBg="1"/>
      <p:bldP spid="59406" grpId="0" animBg="1"/>
      <p:bldP spid="59408" grpId="0"/>
      <p:bldP spid="59409" grpId="0" animBg="1"/>
      <p:bldP spid="59410" grpId="0"/>
      <p:bldP spid="59411" grpId="0"/>
      <p:bldP spid="59412" grpId="0"/>
      <p:bldP spid="59413" grpId="0"/>
      <p:bldP spid="59414" grpId="0"/>
      <p:bldP spid="59415" grpId="0" animBg="1"/>
      <p:bldP spid="59418" grpId="0" animBg="1"/>
      <p:bldP spid="59419" grpId="0" animBg="1"/>
      <p:bldP spid="59420" grpId="0" animBg="1"/>
      <p:bldP spid="59421" grpId="0" animBg="1"/>
      <p:bldP spid="59422" grpId="0" animBg="1"/>
      <p:bldP spid="59423" grpId="0"/>
      <p:bldP spid="59424" grpId="0" animBg="1"/>
      <p:bldP spid="59425" grpId="0"/>
      <p:bldP spid="59426" grpId="0"/>
      <p:bldP spid="59429" grpId="0" animBg="1"/>
      <p:bldP spid="594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l="26134" t="2225" b="8960"/>
          <a:stretch>
            <a:fillRect/>
          </a:stretch>
        </p:blipFill>
        <p:spPr>
          <a:xfrm>
            <a:off x="-78661" y="-593713"/>
            <a:ext cx="3757555" cy="451801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661" y="2282158"/>
            <a:ext cx="2543126" cy="1668290"/>
          </a:xfrm>
          <a:prstGeom prst="rect">
            <a:avLst/>
          </a:prstGeom>
        </p:spPr>
      </p:pic>
      <p:sp>
        <p:nvSpPr>
          <p:cNvPr id="88" name="Text Box 2"/>
          <p:cNvSpPr txBox="1">
            <a:spLocks noChangeArrowheads="1"/>
          </p:cNvSpPr>
          <p:nvPr/>
        </p:nvSpPr>
        <p:spPr bwMode="auto">
          <a:xfrm>
            <a:off x="2438400" y="2313920"/>
            <a:ext cx="14299535" cy="145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“…”:</a:t>
            </a:r>
          </a:p>
          <a:p>
            <a:pPr marL="514350" indent="-514350">
              <a:buAutoNum type="alphaLcPeriod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30</a:t>
            </a:r>
            <a:r>
              <a:rPr lang="en-US" sz="28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…..</a:t>
            </a:r>
          </a:p>
          <a:p>
            <a:pPr marL="514350" indent="-514350">
              <a:buAutoNum type="alphaLcPeriod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…</a:t>
            </a:r>
            <a:endParaRPr lang="el-G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 Box 3"/>
          <p:cNvSpPr txBox="1">
            <a:spLocks noChangeArrowheads="1"/>
          </p:cNvSpPr>
          <p:nvPr/>
        </p:nvSpPr>
        <p:spPr bwMode="auto">
          <a:xfrm>
            <a:off x="990600" y="1638300"/>
            <a:ext cx="80272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III- VẬN</a:t>
            </a:r>
            <a:r>
              <a:rPr kumimoji="0" lang="en-US" sz="2800" b="1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DỤNG:</a:t>
            </a:r>
            <a:endParaRPr kumimoji="0" lang="en-US" sz="2800" b="1" i="0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11658600" y="2705100"/>
            <a:ext cx="6629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1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hai</a:t>
            </a:r>
            <a:r>
              <a:rPr kumimoji="0" lang="en-US" sz="2800" i="1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1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cung</a:t>
            </a:r>
            <a:r>
              <a:rPr kumimoji="0" lang="en-US" sz="2800" i="1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1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chứa</a:t>
            </a:r>
            <a:r>
              <a:rPr kumimoji="0" lang="en-US" sz="2800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1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góc</a:t>
            </a:r>
            <a:r>
              <a:rPr kumimoji="0" lang="en-US" sz="2800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30</a:t>
            </a:r>
            <a:r>
              <a:rPr kumimoji="0" lang="en-US" sz="2800" i="1" strike="noStrike" kern="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0</a:t>
            </a:r>
            <a:r>
              <a:rPr kumimoji="0" lang="en-US" sz="2800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1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dựng</a:t>
            </a:r>
            <a:r>
              <a:rPr kumimoji="0" lang="en-US" sz="2800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1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trên</a:t>
            </a:r>
            <a:r>
              <a:rPr kumimoji="0" lang="en-US" sz="2800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1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đoạn</a:t>
            </a:r>
            <a:r>
              <a:rPr kumimoji="0" lang="en-US" sz="2800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AB.</a:t>
            </a:r>
            <a:endParaRPr kumimoji="0" lang="en-US" sz="2800" i="1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 Box 3"/>
          <p:cNvSpPr txBox="1">
            <a:spLocks noChangeArrowheads="1"/>
          </p:cNvSpPr>
          <p:nvPr/>
        </p:nvSpPr>
        <p:spPr bwMode="auto">
          <a:xfrm>
            <a:off x="12649200" y="3172480"/>
            <a:ext cx="51566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AB.</a:t>
            </a:r>
            <a:endParaRPr kumimoji="0" lang="en-US" sz="2800" i="1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 Box 2"/>
          <p:cNvSpPr txBox="1">
            <a:spLocks noChangeArrowheads="1"/>
          </p:cNvSpPr>
          <p:nvPr/>
        </p:nvSpPr>
        <p:spPr bwMode="auto">
          <a:xfrm>
            <a:off x="2362199" y="3914560"/>
            <a:ext cx="14299535" cy="188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2. Cho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AutoNum type="alphaLcPeriod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65</a:t>
            </a:r>
            <a:r>
              <a:rPr lang="en-US" sz="28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AB.</a:t>
            </a:r>
          </a:p>
          <a:p>
            <a:pPr marL="514350" indent="-514350">
              <a:buAutoNum type="alphaLcPeriod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AnB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AB? </a:t>
            </a:r>
            <a:endParaRPr lang="el-GR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965111"/>
              </p:ext>
            </p:extLst>
          </p:nvPr>
        </p:nvGraphicFramePr>
        <p:xfrm>
          <a:off x="3911600" y="4381500"/>
          <a:ext cx="2260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" name="Equation" r:id="rId9" imgW="2260440" imgH="495000" progId="Equation.DSMT4">
                  <p:embed/>
                </p:oleObj>
              </mc:Choice>
              <mc:Fallback>
                <p:oleObj name="Equation" r:id="rId9" imgW="226044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11600" y="4381500"/>
                        <a:ext cx="2260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2649" y="3914559"/>
            <a:ext cx="3155285" cy="3436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2362200" y="6048160"/>
            <a:ext cx="14299535" cy="145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</a:p>
          <a:p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AmB</a:t>
            </a:r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AnB</a:t>
            </a:r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115</a:t>
            </a:r>
            <a:r>
              <a:rPr lang="en-US" sz="2800" i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AB.</a:t>
            </a:r>
            <a:endParaRPr lang="el-GR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024733"/>
              </p:ext>
            </p:extLst>
          </p:nvPr>
        </p:nvGraphicFramePr>
        <p:xfrm>
          <a:off x="2895600" y="6069013"/>
          <a:ext cx="426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5" name="Equation" r:id="rId12" imgW="4267080" imgH="495000" progId="Equation.DSMT4">
                  <p:embed/>
                </p:oleObj>
              </mc:Choice>
              <mc:Fallback>
                <p:oleObj name="Equation" r:id="rId12" imgW="426708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95600" y="6069013"/>
                        <a:ext cx="426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DDH4.00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4025557" y="1711846"/>
            <a:ext cx="3796622" cy="85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90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8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8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8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8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88" grpId="0"/>
      <p:bldP spid="97" grpId="0"/>
      <p:bldP spid="48" grpId="0"/>
      <p:bldP spid="51" grpId="0"/>
      <p:bldP spid="53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 Box 2"/>
          <p:cNvSpPr txBox="1">
            <a:spLocks noChangeArrowheads="1"/>
          </p:cNvSpPr>
          <p:nvPr/>
        </p:nvSpPr>
        <p:spPr bwMode="auto">
          <a:xfrm>
            <a:off x="2057400" y="1714500"/>
            <a:ext cx="10520070" cy="188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(B44. SGK/86)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Cho tam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ABC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A,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BC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l-G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14"/>
          <p:cNvSpPr txBox="1"/>
          <p:nvPr/>
        </p:nvSpPr>
        <p:spPr>
          <a:xfrm>
            <a:off x="1200150" y="4686300"/>
            <a:ext cx="10134600" cy="41344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BI, CI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ABC 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=&gt;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BCI: </a:t>
            </a:r>
          </a:p>
          <a:p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                         =&gt;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BC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⇒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135º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BC.</a:t>
            </a:r>
          </a:p>
          <a:p>
            <a:pPr>
              <a:lnSpc>
                <a:spcPts val="1960"/>
              </a:lnSpc>
            </a:pPr>
            <a:endParaRPr lang="en-US" sz="2800" spc="21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389767"/>
              </p:ext>
            </p:extLst>
          </p:nvPr>
        </p:nvGraphicFramePr>
        <p:xfrm>
          <a:off x="3810000" y="6218237"/>
          <a:ext cx="60198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5" name="Equation" r:id="rId5" imgW="6019560" imgH="825480" progId="Equation.DSMT4">
                  <p:embed/>
                </p:oleObj>
              </mc:Choice>
              <mc:Fallback>
                <p:oleObj name="Equation" r:id="rId5" imgW="6019560" imgH="825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0" y="6218237"/>
                        <a:ext cx="60198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725470"/>
              </p:ext>
            </p:extLst>
          </p:nvPr>
        </p:nvGraphicFramePr>
        <p:xfrm>
          <a:off x="2590800" y="7226300"/>
          <a:ext cx="1663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6" name="Equation" r:id="rId7" imgW="1663560" imgH="431640" progId="Equation.DSMT4">
                  <p:embed/>
                </p:oleObj>
              </mc:Choice>
              <mc:Fallback>
                <p:oleObj name="Equation" r:id="rId7" imgW="16635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90800" y="7226300"/>
                        <a:ext cx="1663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" name="Object 92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089565"/>
              </p:ext>
            </p:extLst>
          </p:nvPr>
        </p:nvGraphicFramePr>
        <p:xfrm>
          <a:off x="5329530" y="7226300"/>
          <a:ext cx="1600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7" name="Equation" r:id="rId9" imgW="1600200" imgH="431640" progId="Equation.DSMT4">
                  <p:embed/>
                </p:oleObj>
              </mc:Choice>
              <mc:Fallback>
                <p:oleObj name="Equation" r:id="rId9" imgW="16002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29530" y="7226300"/>
                        <a:ext cx="1600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7" name="Object 92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50834"/>
              </p:ext>
            </p:extLst>
          </p:nvPr>
        </p:nvGraphicFramePr>
        <p:xfrm>
          <a:off x="1866906" y="5519737"/>
          <a:ext cx="25400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8" name="Equation" r:id="rId11" imgW="2539800" imgH="825480" progId="Equation.DSMT4">
                  <p:embed/>
                </p:oleObj>
              </mc:Choice>
              <mc:Fallback>
                <p:oleObj name="Equation" r:id="rId11" imgW="2539800" imgH="825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66906" y="5519737"/>
                        <a:ext cx="25400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AutoShape 108"/>
          <p:cNvSpPr>
            <a:spLocks noChangeAspect="1" noChangeArrowheads="1" noTextEdit="1"/>
          </p:cNvSpPr>
          <p:nvPr/>
        </p:nvSpPr>
        <p:spPr bwMode="auto">
          <a:xfrm>
            <a:off x="11839575" y="3508375"/>
            <a:ext cx="5915025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120"/>
          <p:cNvSpPr>
            <a:spLocks/>
          </p:cNvSpPr>
          <p:nvPr/>
        </p:nvSpPr>
        <p:spPr bwMode="auto">
          <a:xfrm>
            <a:off x="12282488" y="5292725"/>
            <a:ext cx="5105400" cy="1454150"/>
          </a:xfrm>
          <a:custGeom>
            <a:avLst/>
            <a:gdLst>
              <a:gd name="T0" fmla="*/ 0 w 3216"/>
              <a:gd name="T1" fmla="*/ 916 h 916"/>
              <a:gd name="T2" fmla="*/ 3216 w 3216"/>
              <a:gd name="T3" fmla="*/ 877 h 9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16" h="916">
                <a:moveTo>
                  <a:pt x="0" y="916"/>
                </a:moveTo>
                <a:cubicBezTo>
                  <a:pt x="877" y="18"/>
                  <a:pt x="2317" y="0"/>
                  <a:pt x="3216" y="877"/>
                </a:cubicBezTo>
              </a:path>
            </a:pathLst>
          </a:custGeom>
          <a:noFill/>
          <a:ln w="11" cap="flat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Line 121"/>
          <p:cNvSpPr>
            <a:spLocks noChangeShapeType="1"/>
          </p:cNvSpPr>
          <p:nvPr/>
        </p:nvSpPr>
        <p:spPr bwMode="auto">
          <a:xfrm flipV="1">
            <a:off x="12282488" y="4241800"/>
            <a:ext cx="1927225" cy="2505075"/>
          </a:xfrm>
          <a:prstGeom prst="line">
            <a:avLst/>
          </a:prstGeom>
          <a:noFill/>
          <a:ln w="11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Line 122"/>
          <p:cNvSpPr>
            <a:spLocks noChangeShapeType="1"/>
          </p:cNvSpPr>
          <p:nvPr/>
        </p:nvSpPr>
        <p:spPr bwMode="auto">
          <a:xfrm flipV="1">
            <a:off x="12282488" y="6684963"/>
            <a:ext cx="5105400" cy="61913"/>
          </a:xfrm>
          <a:prstGeom prst="line">
            <a:avLst/>
          </a:prstGeom>
          <a:noFill/>
          <a:ln w="11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18" name="Line 123"/>
          <p:cNvSpPr>
            <a:spLocks noChangeShapeType="1"/>
          </p:cNvSpPr>
          <p:nvPr/>
        </p:nvSpPr>
        <p:spPr bwMode="auto">
          <a:xfrm>
            <a:off x="14209713" y="4241800"/>
            <a:ext cx="3178175" cy="2443163"/>
          </a:xfrm>
          <a:prstGeom prst="line">
            <a:avLst/>
          </a:prstGeom>
          <a:noFill/>
          <a:ln w="11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1" name="Line 124"/>
          <p:cNvSpPr>
            <a:spLocks noChangeShapeType="1"/>
          </p:cNvSpPr>
          <p:nvPr/>
        </p:nvSpPr>
        <p:spPr bwMode="auto">
          <a:xfrm flipV="1">
            <a:off x="12282488" y="5689600"/>
            <a:ext cx="2116138" cy="1057275"/>
          </a:xfrm>
          <a:prstGeom prst="line">
            <a:avLst/>
          </a:prstGeom>
          <a:noFill/>
          <a:ln w="11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2" name="Line 125"/>
          <p:cNvSpPr>
            <a:spLocks noChangeShapeType="1"/>
          </p:cNvSpPr>
          <p:nvPr/>
        </p:nvSpPr>
        <p:spPr bwMode="auto">
          <a:xfrm flipH="1" flipV="1">
            <a:off x="14398625" y="5689600"/>
            <a:ext cx="2989263" cy="995363"/>
          </a:xfrm>
          <a:prstGeom prst="line">
            <a:avLst/>
          </a:prstGeom>
          <a:noFill/>
          <a:ln w="11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3" name="Freeform 126"/>
          <p:cNvSpPr>
            <a:spLocks noEditPoints="1"/>
          </p:cNvSpPr>
          <p:nvPr/>
        </p:nvSpPr>
        <p:spPr bwMode="auto">
          <a:xfrm>
            <a:off x="12274550" y="4732338"/>
            <a:ext cx="954088" cy="2019300"/>
          </a:xfrm>
          <a:custGeom>
            <a:avLst/>
            <a:gdLst>
              <a:gd name="T0" fmla="*/ 28 w 601"/>
              <a:gd name="T1" fmla="*/ 1209 h 1272"/>
              <a:gd name="T2" fmla="*/ 10 w 601"/>
              <a:gd name="T3" fmla="*/ 1272 h 1272"/>
              <a:gd name="T4" fmla="*/ 46 w 601"/>
              <a:gd name="T5" fmla="*/ 1170 h 1272"/>
              <a:gd name="T6" fmla="*/ 83 w 601"/>
              <a:gd name="T7" fmla="*/ 1116 h 1272"/>
              <a:gd name="T8" fmla="*/ 46 w 601"/>
              <a:gd name="T9" fmla="*/ 1170 h 1272"/>
              <a:gd name="T10" fmla="*/ 118 w 601"/>
              <a:gd name="T11" fmla="*/ 1014 h 1272"/>
              <a:gd name="T12" fmla="*/ 101 w 601"/>
              <a:gd name="T13" fmla="*/ 1077 h 1272"/>
              <a:gd name="T14" fmla="*/ 137 w 601"/>
              <a:gd name="T15" fmla="*/ 975 h 1272"/>
              <a:gd name="T16" fmla="*/ 174 w 601"/>
              <a:gd name="T17" fmla="*/ 921 h 1272"/>
              <a:gd name="T18" fmla="*/ 137 w 601"/>
              <a:gd name="T19" fmla="*/ 975 h 1272"/>
              <a:gd name="T20" fmla="*/ 209 w 601"/>
              <a:gd name="T21" fmla="*/ 819 h 1272"/>
              <a:gd name="T22" fmla="*/ 192 w 601"/>
              <a:gd name="T23" fmla="*/ 882 h 1272"/>
              <a:gd name="T24" fmla="*/ 227 w 601"/>
              <a:gd name="T25" fmla="*/ 781 h 1272"/>
              <a:gd name="T26" fmla="*/ 264 w 601"/>
              <a:gd name="T27" fmla="*/ 727 h 1272"/>
              <a:gd name="T28" fmla="*/ 227 w 601"/>
              <a:gd name="T29" fmla="*/ 781 h 1272"/>
              <a:gd name="T30" fmla="*/ 300 w 601"/>
              <a:gd name="T31" fmla="*/ 625 h 1272"/>
              <a:gd name="T32" fmla="*/ 282 w 601"/>
              <a:gd name="T33" fmla="*/ 688 h 1272"/>
              <a:gd name="T34" fmla="*/ 318 w 601"/>
              <a:gd name="T35" fmla="*/ 586 h 1272"/>
              <a:gd name="T36" fmla="*/ 355 w 601"/>
              <a:gd name="T37" fmla="*/ 532 h 1272"/>
              <a:gd name="T38" fmla="*/ 318 w 601"/>
              <a:gd name="T39" fmla="*/ 586 h 1272"/>
              <a:gd name="T40" fmla="*/ 390 w 601"/>
              <a:gd name="T41" fmla="*/ 430 h 1272"/>
              <a:gd name="T42" fmla="*/ 373 w 601"/>
              <a:gd name="T43" fmla="*/ 493 h 1272"/>
              <a:gd name="T44" fmla="*/ 409 w 601"/>
              <a:gd name="T45" fmla="*/ 391 h 1272"/>
              <a:gd name="T46" fmla="*/ 446 w 601"/>
              <a:gd name="T47" fmla="*/ 337 h 1272"/>
              <a:gd name="T48" fmla="*/ 409 w 601"/>
              <a:gd name="T49" fmla="*/ 391 h 1272"/>
              <a:gd name="T50" fmla="*/ 481 w 601"/>
              <a:gd name="T51" fmla="*/ 235 h 1272"/>
              <a:gd name="T52" fmla="*/ 464 w 601"/>
              <a:gd name="T53" fmla="*/ 298 h 1272"/>
              <a:gd name="T54" fmla="*/ 499 w 601"/>
              <a:gd name="T55" fmla="*/ 197 h 1272"/>
              <a:gd name="T56" fmla="*/ 536 w 601"/>
              <a:gd name="T57" fmla="*/ 143 h 1272"/>
              <a:gd name="T58" fmla="*/ 499 w 601"/>
              <a:gd name="T59" fmla="*/ 197 h 1272"/>
              <a:gd name="T60" fmla="*/ 572 w 601"/>
              <a:gd name="T61" fmla="*/ 41 h 1272"/>
              <a:gd name="T62" fmla="*/ 555 w 601"/>
              <a:gd name="T63" fmla="*/ 104 h 1272"/>
              <a:gd name="T64" fmla="*/ 590 w 601"/>
              <a:gd name="T65" fmla="*/ 2 h 1272"/>
              <a:gd name="T66" fmla="*/ 601 w 601"/>
              <a:gd name="T67" fmla="*/ 5 h 1272"/>
              <a:gd name="T68" fmla="*/ 590 w 601"/>
              <a:gd name="T69" fmla="*/ 2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1" h="1272">
                <a:moveTo>
                  <a:pt x="0" y="1267"/>
                </a:moveTo>
                <a:lnTo>
                  <a:pt x="28" y="1209"/>
                </a:lnTo>
                <a:lnTo>
                  <a:pt x="37" y="1213"/>
                </a:lnTo>
                <a:lnTo>
                  <a:pt x="10" y="1272"/>
                </a:lnTo>
                <a:lnTo>
                  <a:pt x="0" y="1267"/>
                </a:lnTo>
                <a:close/>
                <a:moveTo>
                  <a:pt x="46" y="1170"/>
                </a:moveTo>
                <a:lnTo>
                  <a:pt x="73" y="1111"/>
                </a:lnTo>
                <a:lnTo>
                  <a:pt x="83" y="1116"/>
                </a:lnTo>
                <a:lnTo>
                  <a:pt x="55" y="1174"/>
                </a:lnTo>
                <a:lnTo>
                  <a:pt x="46" y="1170"/>
                </a:lnTo>
                <a:close/>
                <a:moveTo>
                  <a:pt x="91" y="1073"/>
                </a:moveTo>
                <a:lnTo>
                  <a:pt x="118" y="1014"/>
                </a:lnTo>
                <a:lnTo>
                  <a:pt x="128" y="1019"/>
                </a:lnTo>
                <a:lnTo>
                  <a:pt x="101" y="1077"/>
                </a:lnTo>
                <a:lnTo>
                  <a:pt x="91" y="1073"/>
                </a:lnTo>
                <a:close/>
                <a:moveTo>
                  <a:pt x="137" y="975"/>
                </a:moveTo>
                <a:lnTo>
                  <a:pt x="164" y="917"/>
                </a:lnTo>
                <a:lnTo>
                  <a:pt x="174" y="921"/>
                </a:lnTo>
                <a:lnTo>
                  <a:pt x="146" y="980"/>
                </a:lnTo>
                <a:lnTo>
                  <a:pt x="137" y="975"/>
                </a:lnTo>
                <a:close/>
                <a:moveTo>
                  <a:pt x="182" y="878"/>
                </a:moveTo>
                <a:lnTo>
                  <a:pt x="209" y="819"/>
                </a:lnTo>
                <a:lnTo>
                  <a:pt x="219" y="824"/>
                </a:lnTo>
                <a:lnTo>
                  <a:pt x="192" y="882"/>
                </a:lnTo>
                <a:lnTo>
                  <a:pt x="182" y="878"/>
                </a:lnTo>
                <a:close/>
                <a:moveTo>
                  <a:pt x="227" y="781"/>
                </a:moveTo>
                <a:lnTo>
                  <a:pt x="255" y="722"/>
                </a:lnTo>
                <a:lnTo>
                  <a:pt x="264" y="727"/>
                </a:lnTo>
                <a:lnTo>
                  <a:pt x="237" y="785"/>
                </a:lnTo>
                <a:lnTo>
                  <a:pt x="227" y="781"/>
                </a:lnTo>
                <a:close/>
                <a:moveTo>
                  <a:pt x="273" y="683"/>
                </a:moveTo>
                <a:lnTo>
                  <a:pt x="300" y="625"/>
                </a:lnTo>
                <a:lnTo>
                  <a:pt x="310" y="629"/>
                </a:lnTo>
                <a:lnTo>
                  <a:pt x="282" y="688"/>
                </a:lnTo>
                <a:lnTo>
                  <a:pt x="273" y="683"/>
                </a:lnTo>
                <a:close/>
                <a:moveTo>
                  <a:pt x="318" y="586"/>
                </a:moveTo>
                <a:lnTo>
                  <a:pt x="345" y="528"/>
                </a:lnTo>
                <a:lnTo>
                  <a:pt x="355" y="532"/>
                </a:lnTo>
                <a:lnTo>
                  <a:pt x="328" y="590"/>
                </a:lnTo>
                <a:lnTo>
                  <a:pt x="318" y="586"/>
                </a:lnTo>
                <a:close/>
                <a:moveTo>
                  <a:pt x="363" y="488"/>
                </a:moveTo>
                <a:lnTo>
                  <a:pt x="390" y="430"/>
                </a:lnTo>
                <a:lnTo>
                  <a:pt x="400" y="435"/>
                </a:lnTo>
                <a:lnTo>
                  <a:pt x="373" y="493"/>
                </a:lnTo>
                <a:lnTo>
                  <a:pt x="363" y="488"/>
                </a:lnTo>
                <a:close/>
                <a:moveTo>
                  <a:pt x="409" y="391"/>
                </a:moveTo>
                <a:lnTo>
                  <a:pt x="436" y="333"/>
                </a:lnTo>
                <a:lnTo>
                  <a:pt x="446" y="337"/>
                </a:lnTo>
                <a:lnTo>
                  <a:pt x="418" y="396"/>
                </a:lnTo>
                <a:lnTo>
                  <a:pt x="409" y="391"/>
                </a:lnTo>
                <a:close/>
                <a:moveTo>
                  <a:pt x="454" y="294"/>
                </a:moveTo>
                <a:lnTo>
                  <a:pt x="481" y="235"/>
                </a:lnTo>
                <a:lnTo>
                  <a:pt x="491" y="240"/>
                </a:lnTo>
                <a:lnTo>
                  <a:pt x="464" y="298"/>
                </a:lnTo>
                <a:lnTo>
                  <a:pt x="454" y="294"/>
                </a:lnTo>
                <a:close/>
                <a:moveTo>
                  <a:pt x="499" y="197"/>
                </a:moveTo>
                <a:lnTo>
                  <a:pt x="527" y="138"/>
                </a:lnTo>
                <a:lnTo>
                  <a:pt x="536" y="143"/>
                </a:lnTo>
                <a:lnTo>
                  <a:pt x="509" y="201"/>
                </a:lnTo>
                <a:lnTo>
                  <a:pt x="499" y="197"/>
                </a:lnTo>
                <a:close/>
                <a:moveTo>
                  <a:pt x="545" y="99"/>
                </a:moveTo>
                <a:lnTo>
                  <a:pt x="572" y="41"/>
                </a:lnTo>
                <a:lnTo>
                  <a:pt x="582" y="45"/>
                </a:lnTo>
                <a:lnTo>
                  <a:pt x="555" y="104"/>
                </a:lnTo>
                <a:lnTo>
                  <a:pt x="545" y="99"/>
                </a:lnTo>
                <a:close/>
                <a:moveTo>
                  <a:pt x="590" y="2"/>
                </a:moveTo>
                <a:lnTo>
                  <a:pt x="591" y="0"/>
                </a:lnTo>
                <a:lnTo>
                  <a:pt x="601" y="5"/>
                </a:lnTo>
                <a:lnTo>
                  <a:pt x="600" y="6"/>
                </a:lnTo>
                <a:lnTo>
                  <a:pt x="590" y="2"/>
                </a:lnTo>
                <a:close/>
              </a:path>
            </a:pathLst>
          </a:custGeom>
          <a:solidFill>
            <a:srgbClr val="000080"/>
          </a:solidFill>
          <a:ln w="3" cap="flat">
            <a:solidFill>
              <a:srgbClr val="00008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4" name="Freeform 127"/>
          <p:cNvSpPr>
            <a:spLocks noEditPoints="1"/>
          </p:cNvSpPr>
          <p:nvPr/>
        </p:nvSpPr>
        <p:spPr bwMode="auto">
          <a:xfrm>
            <a:off x="13217525" y="4727575"/>
            <a:ext cx="4113213" cy="1936750"/>
          </a:xfrm>
          <a:custGeom>
            <a:avLst/>
            <a:gdLst>
              <a:gd name="T0" fmla="*/ 58 w 2591"/>
              <a:gd name="T1" fmla="*/ 37 h 1220"/>
              <a:gd name="T2" fmla="*/ 101 w 2591"/>
              <a:gd name="T3" fmla="*/ 46 h 1220"/>
              <a:gd name="T4" fmla="*/ 97 w 2591"/>
              <a:gd name="T5" fmla="*/ 56 h 1220"/>
              <a:gd name="T6" fmla="*/ 257 w 2591"/>
              <a:gd name="T7" fmla="*/ 119 h 1220"/>
              <a:gd name="T8" fmla="*/ 199 w 2591"/>
              <a:gd name="T9" fmla="*/ 91 h 1220"/>
              <a:gd name="T10" fmla="*/ 350 w 2591"/>
              <a:gd name="T11" fmla="*/ 174 h 1220"/>
              <a:gd name="T12" fmla="*/ 393 w 2591"/>
              <a:gd name="T13" fmla="*/ 182 h 1220"/>
              <a:gd name="T14" fmla="*/ 389 w 2591"/>
              <a:gd name="T15" fmla="*/ 192 h 1220"/>
              <a:gd name="T16" fmla="*/ 549 w 2591"/>
              <a:gd name="T17" fmla="*/ 255 h 1220"/>
              <a:gd name="T18" fmla="*/ 491 w 2591"/>
              <a:gd name="T19" fmla="*/ 228 h 1220"/>
              <a:gd name="T20" fmla="*/ 642 w 2591"/>
              <a:gd name="T21" fmla="*/ 310 h 1220"/>
              <a:gd name="T22" fmla="*/ 685 w 2591"/>
              <a:gd name="T23" fmla="*/ 319 h 1220"/>
              <a:gd name="T24" fmla="*/ 680 w 2591"/>
              <a:gd name="T25" fmla="*/ 329 h 1220"/>
              <a:gd name="T26" fmla="*/ 841 w 2591"/>
              <a:gd name="T27" fmla="*/ 392 h 1220"/>
              <a:gd name="T28" fmla="*/ 782 w 2591"/>
              <a:gd name="T29" fmla="*/ 364 h 1220"/>
              <a:gd name="T30" fmla="*/ 933 w 2591"/>
              <a:gd name="T31" fmla="*/ 447 h 1220"/>
              <a:gd name="T32" fmla="*/ 977 w 2591"/>
              <a:gd name="T33" fmla="*/ 455 h 1220"/>
              <a:gd name="T34" fmla="*/ 972 w 2591"/>
              <a:gd name="T35" fmla="*/ 465 h 1220"/>
              <a:gd name="T36" fmla="*/ 1133 w 2591"/>
              <a:gd name="T37" fmla="*/ 528 h 1220"/>
              <a:gd name="T38" fmla="*/ 1074 w 2591"/>
              <a:gd name="T39" fmla="*/ 501 h 1220"/>
              <a:gd name="T40" fmla="*/ 1225 w 2591"/>
              <a:gd name="T41" fmla="*/ 583 h 1220"/>
              <a:gd name="T42" fmla="*/ 1269 w 2591"/>
              <a:gd name="T43" fmla="*/ 592 h 1220"/>
              <a:gd name="T44" fmla="*/ 1264 w 2591"/>
              <a:gd name="T45" fmla="*/ 602 h 1220"/>
              <a:gd name="T46" fmla="*/ 1424 w 2591"/>
              <a:gd name="T47" fmla="*/ 665 h 1220"/>
              <a:gd name="T48" fmla="*/ 1366 w 2591"/>
              <a:gd name="T49" fmla="*/ 637 h 1220"/>
              <a:gd name="T50" fmla="*/ 1517 w 2591"/>
              <a:gd name="T51" fmla="*/ 720 h 1220"/>
              <a:gd name="T52" fmla="*/ 1561 w 2591"/>
              <a:gd name="T53" fmla="*/ 728 h 1220"/>
              <a:gd name="T54" fmla="*/ 1556 w 2591"/>
              <a:gd name="T55" fmla="*/ 738 h 1220"/>
              <a:gd name="T56" fmla="*/ 1716 w 2591"/>
              <a:gd name="T57" fmla="*/ 801 h 1220"/>
              <a:gd name="T58" fmla="*/ 1658 w 2591"/>
              <a:gd name="T59" fmla="*/ 774 h 1220"/>
              <a:gd name="T60" fmla="*/ 1809 w 2591"/>
              <a:gd name="T61" fmla="*/ 856 h 1220"/>
              <a:gd name="T62" fmla="*/ 1852 w 2591"/>
              <a:gd name="T63" fmla="*/ 865 h 1220"/>
              <a:gd name="T64" fmla="*/ 1848 w 2591"/>
              <a:gd name="T65" fmla="*/ 875 h 1220"/>
              <a:gd name="T66" fmla="*/ 2008 w 2591"/>
              <a:gd name="T67" fmla="*/ 938 h 1220"/>
              <a:gd name="T68" fmla="*/ 1949 w 2591"/>
              <a:gd name="T69" fmla="*/ 910 h 1220"/>
              <a:gd name="T70" fmla="*/ 2101 w 2591"/>
              <a:gd name="T71" fmla="*/ 993 h 1220"/>
              <a:gd name="T72" fmla="*/ 2144 w 2591"/>
              <a:gd name="T73" fmla="*/ 1001 h 1220"/>
              <a:gd name="T74" fmla="*/ 2140 w 2591"/>
              <a:gd name="T75" fmla="*/ 1011 h 1220"/>
              <a:gd name="T76" fmla="*/ 2300 w 2591"/>
              <a:gd name="T77" fmla="*/ 1074 h 1220"/>
              <a:gd name="T78" fmla="*/ 2241 w 2591"/>
              <a:gd name="T79" fmla="*/ 1047 h 1220"/>
              <a:gd name="T80" fmla="*/ 2392 w 2591"/>
              <a:gd name="T81" fmla="*/ 1129 h 1220"/>
              <a:gd name="T82" fmla="*/ 2436 w 2591"/>
              <a:gd name="T83" fmla="*/ 1138 h 1220"/>
              <a:gd name="T84" fmla="*/ 2431 w 2591"/>
              <a:gd name="T85" fmla="*/ 1148 h 1220"/>
              <a:gd name="T86" fmla="*/ 2591 w 2591"/>
              <a:gd name="T87" fmla="*/ 1211 h 1220"/>
              <a:gd name="T88" fmla="*/ 2533 w 2591"/>
              <a:gd name="T89" fmla="*/ 1183 h 1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91" h="1220">
                <a:moveTo>
                  <a:pt x="4" y="0"/>
                </a:moveTo>
                <a:lnTo>
                  <a:pt x="63" y="28"/>
                </a:lnTo>
                <a:lnTo>
                  <a:pt x="58" y="37"/>
                </a:lnTo>
                <a:lnTo>
                  <a:pt x="0" y="10"/>
                </a:lnTo>
                <a:lnTo>
                  <a:pt x="4" y="0"/>
                </a:lnTo>
                <a:close/>
                <a:moveTo>
                  <a:pt x="101" y="46"/>
                </a:moveTo>
                <a:lnTo>
                  <a:pt x="160" y="73"/>
                </a:lnTo>
                <a:lnTo>
                  <a:pt x="155" y="83"/>
                </a:lnTo>
                <a:lnTo>
                  <a:pt x="97" y="56"/>
                </a:lnTo>
                <a:lnTo>
                  <a:pt x="101" y="46"/>
                </a:lnTo>
                <a:close/>
                <a:moveTo>
                  <a:pt x="199" y="91"/>
                </a:moveTo>
                <a:lnTo>
                  <a:pt x="257" y="119"/>
                </a:lnTo>
                <a:lnTo>
                  <a:pt x="252" y="128"/>
                </a:lnTo>
                <a:lnTo>
                  <a:pt x="194" y="101"/>
                </a:lnTo>
                <a:lnTo>
                  <a:pt x="199" y="91"/>
                </a:lnTo>
                <a:close/>
                <a:moveTo>
                  <a:pt x="296" y="137"/>
                </a:moveTo>
                <a:lnTo>
                  <a:pt x="354" y="164"/>
                </a:lnTo>
                <a:lnTo>
                  <a:pt x="350" y="174"/>
                </a:lnTo>
                <a:lnTo>
                  <a:pt x="291" y="147"/>
                </a:lnTo>
                <a:lnTo>
                  <a:pt x="296" y="137"/>
                </a:lnTo>
                <a:close/>
                <a:moveTo>
                  <a:pt x="393" y="182"/>
                </a:moveTo>
                <a:lnTo>
                  <a:pt x="451" y="210"/>
                </a:lnTo>
                <a:lnTo>
                  <a:pt x="447" y="220"/>
                </a:lnTo>
                <a:lnTo>
                  <a:pt x="389" y="192"/>
                </a:lnTo>
                <a:lnTo>
                  <a:pt x="393" y="182"/>
                </a:lnTo>
                <a:close/>
                <a:moveTo>
                  <a:pt x="491" y="228"/>
                </a:moveTo>
                <a:lnTo>
                  <a:pt x="549" y="255"/>
                </a:lnTo>
                <a:lnTo>
                  <a:pt x="544" y="265"/>
                </a:lnTo>
                <a:lnTo>
                  <a:pt x="486" y="238"/>
                </a:lnTo>
                <a:lnTo>
                  <a:pt x="491" y="228"/>
                </a:lnTo>
                <a:close/>
                <a:moveTo>
                  <a:pt x="588" y="273"/>
                </a:moveTo>
                <a:lnTo>
                  <a:pt x="646" y="301"/>
                </a:lnTo>
                <a:lnTo>
                  <a:pt x="642" y="310"/>
                </a:lnTo>
                <a:lnTo>
                  <a:pt x="583" y="283"/>
                </a:lnTo>
                <a:lnTo>
                  <a:pt x="588" y="273"/>
                </a:lnTo>
                <a:close/>
                <a:moveTo>
                  <a:pt x="685" y="319"/>
                </a:moveTo>
                <a:lnTo>
                  <a:pt x="743" y="346"/>
                </a:lnTo>
                <a:lnTo>
                  <a:pt x="739" y="356"/>
                </a:lnTo>
                <a:lnTo>
                  <a:pt x="680" y="329"/>
                </a:lnTo>
                <a:lnTo>
                  <a:pt x="685" y="319"/>
                </a:lnTo>
                <a:close/>
                <a:moveTo>
                  <a:pt x="782" y="364"/>
                </a:moveTo>
                <a:lnTo>
                  <a:pt x="841" y="392"/>
                </a:lnTo>
                <a:lnTo>
                  <a:pt x="836" y="401"/>
                </a:lnTo>
                <a:lnTo>
                  <a:pt x="778" y="374"/>
                </a:lnTo>
                <a:lnTo>
                  <a:pt x="782" y="364"/>
                </a:lnTo>
                <a:close/>
                <a:moveTo>
                  <a:pt x="880" y="410"/>
                </a:moveTo>
                <a:lnTo>
                  <a:pt x="938" y="437"/>
                </a:lnTo>
                <a:lnTo>
                  <a:pt x="933" y="447"/>
                </a:lnTo>
                <a:lnTo>
                  <a:pt x="875" y="420"/>
                </a:lnTo>
                <a:lnTo>
                  <a:pt x="880" y="410"/>
                </a:lnTo>
                <a:close/>
                <a:moveTo>
                  <a:pt x="977" y="455"/>
                </a:moveTo>
                <a:lnTo>
                  <a:pt x="1035" y="483"/>
                </a:lnTo>
                <a:lnTo>
                  <a:pt x="1031" y="492"/>
                </a:lnTo>
                <a:lnTo>
                  <a:pt x="972" y="465"/>
                </a:lnTo>
                <a:lnTo>
                  <a:pt x="977" y="455"/>
                </a:lnTo>
                <a:close/>
                <a:moveTo>
                  <a:pt x="1074" y="501"/>
                </a:moveTo>
                <a:lnTo>
                  <a:pt x="1133" y="528"/>
                </a:lnTo>
                <a:lnTo>
                  <a:pt x="1128" y="538"/>
                </a:lnTo>
                <a:lnTo>
                  <a:pt x="1070" y="511"/>
                </a:lnTo>
                <a:lnTo>
                  <a:pt x="1074" y="501"/>
                </a:lnTo>
                <a:close/>
                <a:moveTo>
                  <a:pt x="1171" y="546"/>
                </a:moveTo>
                <a:lnTo>
                  <a:pt x="1230" y="574"/>
                </a:lnTo>
                <a:lnTo>
                  <a:pt x="1225" y="583"/>
                </a:lnTo>
                <a:lnTo>
                  <a:pt x="1167" y="556"/>
                </a:lnTo>
                <a:lnTo>
                  <a:pt x="1171" y="546"/>
                </a:lnTo>
                <a:close/>
                <a:moveTo>
                  <a:pt x="1269" y="592"/>
                </a:moveTo>
                <a:lnTo>
                  <a:pt x="1327" y="619"/>
                </a:lnTo>
                <a:lnTo>
                  <a:pt x="1322" y="629"/>
                </a:lnTo>
                <a:lnTo>
                  <a:pt x="1264" y="602"/>
                </a:lnTo>
                <a:lnTo>
                  <a:pt x="1269" y="592"/>
                </a:lnTo>
                <a:close/>
                <a:moveTo>
                  <a:pt x="1366" y="637"/>
                </a:moveTo>
                <a:lnTo>
                  <a:pt x="1424" y="665"/>
                </a:lnTo>
                <a:lnTo>
                  <a:pt x="1420" y="674"/>
                </a:lnTo>
                <a:lnTo>
                  <a:pt x="1361" y="647"/>
                </a:lnTo>
                <a:lnTo>
                  <a:pt x="1366" y="637"/>
                </a:lnTo>
                <a:close/>
                <a:moveTo>
                  <a:pt x="1463" y="683"/>
                </a:moveTo>
                <a:lnTo>
                  <a:pt x="1521" y="710"/>
                </a:lnTo>
                <a:lnTo>
                  <a:pt x="1517" y="720"/>
                </a:lnTo>
                <a:lnTo>
                  <a:pt x="1459" y="693"/>
                </a:lnTo>
                <a:lnTo>
                  <a:pt x="1463" y="683"/>
                </a:lnTo>
                <a:close/>
                <a:moveTo>
                  <a:pt x="1561" y="728"/>
                </a:moveTo>
                <a:lnTo>
                  <a:pt x="1619" y="756"/>
                </a:lnTo>
                <a:lnTo>
                  <a:pt x="1614" y="765"/>
                </a:lnTo>
                <a:lnTo>
                  <a:pt x="1556" y="738"/>
                </a:lnTo>
                <a:lnTo>
                  <a:pt x="1561" y="728"/>
                </a:lnTo>
                <a:close/>
                <a:moveTo>
                  <a:pt x="1658" y="774"/>
                </a:moveTo>
                <a:lnTo>
                  <a:pt x="1716" y="801"/>
                </a:lnTo>
                <a:lnTo>
                  <a:pt x="1712" y="811"/>
                </a:lnTo>
                <a:lnTo>
                  <a:pt x="1653" y="784"/>
                </a:lnTo>
                <a:lnTo>
                  <a:pt x="1658" y="774"/>
                </a:lnTo>
                <a:close/>
                <a:moveTo>
                  <a:pt x="1755" y="819"/>
                </a:moveTo>
                <a:lnTo>
                  <a:pt x="1813" y="847"/>
                </a:lnTo>
                <a:lnTo>
                  <a:pt x="1809" y="856"/>
                </a:lnTo>
                <a:lnTo>
                  <a:pt x="1750" y="829"/>
                </a:lnTo>
                <a:lnTo>
                  <a:pt x="1755" y="819"/>
                </a:lnTo>
                <a:close/>
                <a:moveTo>
                  <a:pt x="1852" y="865"/>
                </a:moveTo>
                <a:lnTo>
                  <a:pt x="1911" y="892"/>
                </a:lnTo>
                <a:lnTo>
                  <a:pt x="1906" y="902"/>
                </a:lnTo>
                <a:lnTo>
                  <a:pt x="1848" y="875"/>
                </a:lnTo>
                <a:lnTo>
                  <a:pt x="1852" y="865"/>
                </a:lnTo>
                <a:close/>
                <a:moveTo>
                  <a:pt x="1949" y="910"/>
                </a:moveTo>
                <a:lnTo>
                  <a:pt x="2008" y="938"/>
                </a:lnTo>
                <a:lnTo>
                  <a:pt x="2003" y="947"/>
                </a:lnTo>
                <a:lnTo>
                  <a:pt x="1945" y="920"/>
                </a:lnTo>
                <a:lnTo>
                  <a:pt x="1949" y="910"/>
                </a:lnTo>
                <a:close/>
                <a:moveTo>
                  <a:pt x="2047" y="956"/>
                </a:moveTo>
                <a:lnTo>
                  <a:pt x="2105" y="983"/>
                </a:lnTo>
                <a:lnTo>
                  <a:pt x="2101" y="993"/>
                </a:lnTo>
                <a:lnTo>
                  <a:pt x="2042" y="966"/>
                </a:lnTo>
                <a:lnTo>
                  <a:pt x="2047" y="956"/>
                </a:lnTo>
                <a:close/>
                <a:moveTo>
                  <a:pt x="2144" y="1001"/>
                </a:moveTo>
                <a:lnTo>
                  <a:pt x="2202" y="1029"/>
                </a:lnTo>
                <a:lnTo>
                  <a:pt x="2198" y="1038"/>
                </a:lnTo>
                <a:lnTo>
                  <a:pt x="2140" y="1011"/>
                </a:lnTo>
                <a:lnTo>
                  <a:pt x="2144" y="1001"/>
                </a:lnTo>
                <a:close/>
                <a:moveTo>
                  <a:pt x="2241" y="1047"/>
                </a:moveTo>
                <a:lnTo>
                  <a:pt x="2300" y="1074"/>
                </a:lnTo>
                <a:lnTo>
                  <a:pt x="2295" y="1084"/>
                </a:lnTo>
                <a:lnTo>
                  <a:pt x="2237" y="1056"/>
                </a:lnTo>
                <a:lnTo>
                  <a:pt x="2241" y="1047"/>
                </a:lnTo>
                <a:close/>
                <a:moveTo>
                  <a:pt x="2339" y="1092"/>
                </a:moveTo>
                <a:lnTo>
                  <a:pt x="2397" y="1120"/>
                </a:lnTo>
                <a:lnTo>
                  <a:pt x="2392" y="1129"/>
                </a:lnTo>
                <a:lnTo>
                  <a:pt x="2334" y="1102"/>
                </a:lnTo>
                <a:lnTo>
                  <a:pt x="2339" y="1092"/>
                </a:lnTo>
                <a:close/>
                <a:moveTo>
                  <a:pt x="2436" y="1138"/>
                </a:moveTo>
                <a:lnTo>
                  <a:pt x="2494" y="1165"/>
                </a:lnTo>
                <a:lnTo>
                  <a:pt x="2490" y="1175"/>
                </a:lnTo>
                <a:lnTo>
                  <a:pt x="2431" y="1148"/>
                </a:lnTo>
                <a:lnTo>
                  <a:pt x="2436" y="1138"/>
                </a:lnTo>
                <a:close/>
                <a:moveTo>
                  <a:pt x="2533" y="1183"/>
                </a:moveTo>
                <a:lnTo>
                  <a:pt x="2591" y="1211"/>
                </a:lnTo>
                <a:lnTo>
                  <a:pt x="2587" y="1220"/>
                </a:lnTo>
                <a:lnTo>
                  <a:pt x="2528" y="1193"/>
                </a:lnTo>
                <a:lnTo>
                  <a:pt x="2533" y="1183"/>
                </a:lnTo>
                <a:close/>
              </a:path>
            </a:pathLst>
          </a:custGeom>
          <a:solidFill>
            <a:srgbClr val="000080"/>
          </a:solidFill>
          <a:ln w="3" cap="flat">
            <a:solidFill>
              <a:srgbClr val="00008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5" name="Freeform 128"/>
          <p:cNvSpPr>
            <a:spLocks noEditPoints="1"/>
          </p:cNvSpPr>
          <p:nvPr/>
        </p:nvSpPr>
        <p:spPr bwMode="auto">
          <a:xfrm>
            <a:off x="12277725" y="5867400"/>
            <a:ext cx="1362075" cy="887413"/>
          </a:xfrm>
          <a:custGeom>
            <a:avLst/>
            <a:gdLst>
              <a:gd name="T0" fmla="*/ 0 w 858"/>
              <a:gd name="T1" fmla="*/ 550 h 559"/>
              <a:gd name="T2" fmla="*/ 55 w 858"/>
              <a:gd name="T3" fmla="*/ 515 h 559"/>
              <a:gd name="T4" fmla="*/ 60 w 858"/>
              <a:gd name="T5" fmla="*/ 524 h 559"/>
              <a:gd name="T6" fmla="*/ 6 w 858"/>
              <a:gd name="T7" fmla="*/ 559 h 559"/>
              <a:gd name="T8" fmla="*/ 0 w 858"/>
              <a:gd name="T9" fmla="*/ 550 h 559"/>
              <a:gd name="T10" fmla="*/ 91 w 858"/>
              <a:gd name="T11" fmla="*/ 492 h 559"/>
              <a:gd name="T12" fmla="*/ 145 w 858"/>
              <a:gd name="T13" fmla="*/ 457 h 559"/>
              <a:gd name="T14" fmla="*/ 151 w 858"/>
              <a:gd name="T15" fmla="*/ 466 h 559"/>
              <a:gd name="T16" fmla="*/ 96 w 858"/>
              <a:gd name="T17" fmla="*/ 501 h 559"/>
              <a:gd name="T18" fmla="*/ 91 w 858"/>
              <a:gd name="T19" fmla="*/ 492 h 559"/>
              <a:gd name="T20" fmla="*/ 181 w 858"/>
              <a:gd name="T21" fmla="*/ 433 h 559"/>
              <a:gd name="T22" fmla="*/ 235 w 858"/>
              <a:gd name="T23" fmla="*/ 398 h 559"/>
              <a:gd name="T24" fmla="*/ 241 w 858"/>
              <a:gd name="T25" fmla="*/ 407 h 559"/>
              <a:gd name="T26" fmla="*/ 187 w 858"/>
              <a:gd name="T27" fmla="*/ 442 h 559"/>
              <a:gd name="T28" fmla="*/ 181 w 858"/>
              <a:gd name="T29" fmla="*/ 433 h 559"/>
              <a:gd name="T30" fmla="*/ 271 w 858"/>
              <a:gd name="T31" fmla="*/ 375 h 559"/>
              <a:gd name="T32" fmla="*/ 325 w 858"/>
              <a:gd name="T33" fmla="*/ 340 h 559"/>
              <a:gd name="T34" fmla="*/ 331 w 858"/>
              <a:gd name="T35" fmla="*/ 349 h 559"/>
              <a:gd name="T36" fmla="*/ 277 w 858"/>
              <a:gd name="T37" fmla="*/ 384 h 559"/>
              <a:gd name="T38" fmla="*/ 271 w 858"/>
              <a:gd name="T39" fmla="*/ 375 h 559"/>
              <a:gd name="T40" fmla="*/ 361 w 858"/>
              <a:gd name="T41" fmla="*/ 317 h 559"/>
              <a:gd name="T42" fmla="*/ 415 w 858"/>
              <a:gd name="T43" fmla="*/ 282 h 559"/>
              <a:gd name="T44" fmla="*/ 421 w 858"/>
              <a:gd name="T45" fmla="*/ 291 h 559"/>
              <a:gd name="T46" fmla="*/ 367 w 858"/>
              <a:gd name="T47" fmla="*/ 326 h 559"/>
              <a:gd name="T48" fmla="*/ 361 w 858"/>
              <a:gd name="T49" fmla="*/ 317 h 559"/>
              <a:gd name="T50" fmla="*/ 451 w 858"/>
              <a:gd name="T51" fmla="*/ 259 h 559"/>
              <a:gd name="T52" fmla="*/ 506 w 858"/>
              <a:gd name="T53" fmla="*/ 224 h 559"/>
              <a:gd name="T54" fmla="*/ 511 w 858"/>
              <a:gd name="T55" fmla="*/ 233 h 559"/>
              <a:gd name="T56" fmla="*/ 457 w 858"/>
              <a:gd name="T57" fmla="*/ 268 h 559"/>
              <a:gd name="T58" fmla="*/ 451 w 858"/>
              <a:gd name="T59" fmla="*/ 259 h 559"/>
              <a:gd name="T60" fmla="*/ 542 w 858"/>
              <a:gd name="T61" fmla="*/ 200 h 559"/>
              <a:gd name="T62" fmla="*/ 596 w 858"/>
              <a:gd name="T63" fmla="*/ 165 h 559"/>
              <a:gd name="T64" fmla="*/ 602 w 858"/>
              <a:gd name="T65" fmla="*/ 174 h 559"/>
              <a:gd name="T66" fmla="*/ 547 w 858"/>
              <a:gd name="T67" fmla="*/ 209 h 559"/>
              <a:gd name="T68" fmla="*/ 542 w 858"/>
              <a:gd name="T69" fmla="*/ 200 h 559"/>
              <a:gd name="T70" fmla="*/ 632 w 858"/>
              <a:gd name="T71" fmla="*/ 142 h 559"/>
              <a:gd name="T72" fmla="*/ 686 w 858"/>
              <a:gd name="T73" fmla="*/ 107 h 559"/>
              <a:gd name="T74" fmla="*/ 692 w 858"/>
              <a:gd name="T75" fmla="*/ 116 h 559"/>
              <a:gd name="T76" fmla="*/ 638 w 858"/>
              <a:gd name="T77" fmla="*/ 151 h 559"/>
              <a:gd name="T78" fmla="*/ 632 w 858"/>
              <a:gd name="T79" fmla="*/ 142 h 559"/>
              <a:gd name="T80" fmla="*/ 722 w 858"/>
              <a:gd name="T81" fmla="*/ 84 h 559"/>
              <a:gd name="T82" fmla="*/ 776 w 858"/>
              <a:gd name="T83" fmla="*/ 49 h 559"/>
              <a:gd name="T84" fmla="*/ 782 w 858"/>
              <a:gd name="T85" fmla="*/ 58 h 559"/>
              <a:gd name="T86" fmla="*/ 728 w 858"/>
              <a:gd name="T87" fmla="*/ 93 h 559"/>
              <a:gd name="T88" fmla="*/ 722 w 858"/>
              <a:gd name="T89" fmla="*/ 84 h 559"/>
              <a:gd name="T90" fmla="*/ 812 w 858"/>
              <a:gd name="T91" fmla="*/ 26 h 559"/>
              <a:gd name="T92" fmla="*/ 852 w 858"/>
              <a:gd name="T93" fmla="*/ 0 h 559"/>
              <a:gd name="T94" fmla="*/ 858 w 858"/>
              <a:gd name="T95" fmla="*/ 9 h 559"/>
              <a:gd name="T96" fmla="*/ 818 w 858"/>
              <a:gd name="T97" fmla="*/ 35 h 559"/>
              <a:gd name="T98" fmla="*/ 812 w 858"/>
              <a:gd name="T99" fmla="*/ 26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559">
                <a:moveTo>
                  <a:pt x="0" y="550"/>
                </a:moveTo>
                <a:lnTo>
                  <a:pt x="55" y="515"/>
                </a:lnTo>
                <a:lnTo>
                  <a:pt x="60" y="524"/>
                </a:lnTo>
                <a:lnTo>
                  <a:pt x="6" y="559"/>
                </a:lnTo>
                <a:lnTo>
                  <a:pt x="0" y="550"/>
                </a:lnTo>
                <a:close/>
                <a:moveTo>
                  <a:pt x="91" y="492"/>
                </a:moveTo>
                <a:lnTo>
                  <a:pt x="145" y="457"/>
                </a:lnTo>
                <a:lnTo>
                  <a:pt x="151" y="466"/>
                </a:lnTo>
                <a:lnTo>
                  <a:pt x="96" y="501"/>
                </a:lnTo>
                <a:lnTo>
                  <a:pt x="91" y="492"/>
                </a:lnTo>
                <a:close/>
                <a:moveTo>
                  <a:pt x="181" y="433"/>
                </a:moveTo>
                <a:lnTo>
                  <a:pt x="235" y="398"/>
                </a:lnTo>
                <a:lnTo>
                  <a:pt x="241" y="407"/>
                </a:lnTo>
                <a:lnTo>
                  <a:pt x="187" y="442"/>
                </a:lnTo>
                <a:lnTo>
                  <a:pt x="181" y="433"/>
                </a:lnTo>
                <a:close/>
                <a:moveTo>
                  <a:pt x="271" y="375"/>
                </a:moveTo>
                <a:lnTo>
                  <a:pt x="325" y="340"/>
                </a:lnTo>
                <a:lnTo>
                  <a:pt x="331" y="349"/>
                </a:lnTo>
                <a:lnTo>
                  <a:pt x="277" y="384"/>
                </a:lnTo>
                <a:lnTo>
                  <a:pt x="271" y="375"/>
                </a:lnTo>
                <a:close/>
                <a:moveTo>
                  <a:pt x="361" y="317"/>
                </a:moveTo>
                <a:lnTo>
                  <a:pt x="415" y="282"/>
                </a:lnTo>
                <a:lnTo>
                  <a:pt x="421" y="291"/>
                </a:lnTo>
                <a:lnTo>
                  <a:pt x="367" y="326"/>
                </a:lnTo>
                <a:lnTo>
                  <a:pt x="361" y="317"/>
                </a:lnTo>
                <a:close/>
                <a:moveTo>
                  <a:pt x="451" y="259"/>
                </a:moveTo>
                <a:lnTo>
                  <a:pt x="506" y="224"/>
                </a:lnTo>
                <a:lnTo>
                  <a:pt x="511" y="233"/>
                </a:lnTo>
                <a:lnTo>
                  <a:pt x="457" y="268"/>
                </a:lnTo>
                <a:lnTo>
                  <a:pt x="451" y="259"/>
                </a:lnTo>
                <a:close/>
                <a:moveTo>
                  <a:pt x="542" y="200"/>
                </a:moveTo>
                <a:lnTo>
                  <a:pt x="596" y="165"/>
                </a:lnTo>
                <a:lnTo>
                  <a:pt x="602" y="174"/>
                </a:lnTo>
                <a:lnTo>
                  <a:pt x="547" y="209"/>
                </a:lnTo>
                <a:lnTo>
                  <a:pt x="542" y="200"/>
                </a:lnTo>
                <a:close/>
                <a:moveTo>
                  <a:pt x="632" y="142"/>
                </a:moveTo>
                <a:lnTo>
                  <a:pt x="686" y="107"/>
                </a:lnTo>
                <a:lnTo>
                  <a:pt x="692" y="116"/>
                </a:lnTo>
                <a:lnTo>
                  <a:pt x="638" y="151"/>
                </a:lnTo>
                <a:lnTo>
                  <a:pt x="632" y="142"/>
                </a:lnTo>
                <a:close/>
                <a:moveTo>
                  <a:pt x="722" y="84"/>
                </a:moveTo>
                <a:lnTo>
                  <a:pt x="776" y="49"/>
                </a:lnTo>
                <a:lnTo>
                  <a:pt x="782" y="58"/>
                </a:lnTo>
                <a:lnTo>
                  <a:pt x="728" y="93"/>
                </a:lnTo>
                <a:lnTo>
                  <a:pt x="722" y="84"/>
                </a:lnTo>
                <a:close/>
                <a:moveTo>
                  <a:pt x="812" y="26"/>
                </a:moveTo>
                <a:lnTo>
                  <a:pt x="852" y="0"/>
                </a:lnTo>
                <a:lnTo>
                  <a:pt x="858" y="9"/>
                </a:lnTo>
                <a:lnTo>
                  <a:pt x="818" y="35"/>
                </a:lnTo>
                <a:lnTo>
                  <a:pt x="812" y="26"/>
                </a:lnTo>
                <a:close/>
              </a:path>
            </a:pathLst>
          </a:custGeom>
          <a:solidFill>
            <a:srgbClr val="000080"/>
          </a:solidFill>
          <a:ln w="3" cap="flat">
            <a:solidFill>
              <a:srgbClr val="00008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6" name="Freeform 129"/>
          <p:cNvSpPr>
            <a:spLocks noEditPoints="1"/>
          </p:cNvSpPr>
          <p:nvPr/>
        </p:nvSpPr>
        <p:spPr bwMode="auto">
          <a:xfrm>
            <a:off x="13631863" y="5865813"/>
            <a:ext cx="3757613" cy="828675"/>
          </a:xfrm>
          <a:custGeom>
            <a:avLst/>
            <a:gdLst>
              <a:gd name="T0" fmla="*/ 66 w 2367"/>
              <a:gd name="T1" fmla="*/ 14 h 522"/>
              <a:gd name="T2" fmla="*/ 0 w 2367"/>
              <a:gd name="T3" fmla="*/ 11 h 522"/>
              <a:gd name="T4" fmla="*/ 108 w 2367"/>
              <a:gd name="T5" fmla="*/ 23 h 522"/>
              <a:gd name="T6" fmla="*/ 168 w 2367"/>
              <a:gd name="T7" fmla="*/ 47 h 522"/>
              <a:gd name="T8" fmla="*/ 108 w 2367"/>
              <a:gd name="T9" fmla="*/ 23 h 522"/>
              <a:gd name="T10" fmla="*/ 276 w 2367"/>
              <a:gd name="T11" fmla="*/ 59 h 522"/>
              <a:gd name="T12" fmla="*/ 210 w 2367"/>
              <a:gd name="T13" fmla="*/ 56 h 522"/>
              <a:gd name="T14" fmla="*/ 318 w 2367"/>
              <a:gd name="T15" fmla="*/ 68 h 522"/>
              <a:gd name="T16" fmla="*/ 378 w 2367"/>
              <a:gd name="T17" fmla="*/ 93 h 522"/>
              <a:gd name="T18" fmla="*/ 318 w 2367"/>
              <a:gd name="T19" fmla="*/ 68 h 522"/>
              <a:gd name="T20" fmla="*/ 486 w 2367"/>
              <a:gd name="T21" fmla="*/ 105 h 522"/>
              <a:gd name="T22" fmla="*/ 420 w 2367"/>
              <a:gd name="T23" fmla="*/ 102 h 522"/>
              <a:gd name="T24" fmla="*/ 527 w 2367"/>
              <a:gd name="T25" fmla="*/ 114 h 522"/>
              <a:gd name="T26" fmla="*/ 588 w 2367"/>
              <a:gd name="T27" fmla="*/ 138 h 522"/>
              <a:gd name="T28" fmla="*/ 527 w 2367"/>
              <a:gd name="T29" fmla="*/ 114 h 522"/>
              <a:gd name="T30" fmla="*/ 695 w 2367"/>
              <a:gd name="T31" fmla="*/ 150 h 522"/>
              <a:gd name="T32" fmla="*/ 630 w 2367"/>
              <a:gd name="T33" fmla="*/ 147 h 522"/>
              <a:gd name="T34" fmla="*/ 737 w 2367"/>
              <a:gd name="T35" fmla="*/ 159 h 522"/>
              <a:gd name="T36" fmla="*/ 798 w 2367"/>
              <a:gd name="T37" fmla="*/ 183 h 522"/>
              <a:gd name="T38" fmla="*/ 737 w 2367"/>
              <a:gd name="T39" fmla="*/ 159 h 522"/>
              <a:gd name="T40" fmla="*/ 905 w 2367"/>
              <a:gd name="T41" fmla="*/ 195 h 522"/>
              <a:gd name="T42" fmla="*/ 840 w 2367"/>
              <a:gd name="T43" fmla="*/ 192 h 522"/>
              <a:gd name="T44" fmla="*/ 947 w 2367"/>
              <a:gd name="T45" fmla="*/ 204 h 522"/>
              <a:gd name="T46" fmla="*/ 1008 w 2367"/>
              <a:gd name="T47" fmla="*/ 228 h 522"/>
              <a:gd name="T48" fmla="*/ 947 w 2367"/>
              <a:gd name="T49" fmla="*/ 204 h 522"/>
              <a:gd name="T50" fmla="*/ 1115 w 2367"/>
              <a:gd name="T51" fmla="*/ 241 h 522"/>
              <a:gd name="T52" fmla="*/ 1050 w 2367"/>
              <a:gd name="T53" fmla="*/ 237 h 522"/>
              <a:gd name="T54" fmla="*/ 1157 w 2367"/>
              <a:gd name="T55" fmla="*/ 250 h 522"/>
              <a:gd name="T56" fmla="*/ 1218 w 2367"/>
              <a:gd name="T57" fmla="*/ 274 h 522"/>
              <a:gd name="T58" fmla="*/ 1157 w 2367"/>
              <a:gd name="T59" fmla="*/ 250 h 522"/>
              <a:gd name="T60" fmla="*/ 1325 w 2367"/>
              <a:gd name="T61" fmla="*/ 286 h 522"/>
              <a:gd name="T62" fmla="*/ 1260 w 2367"/>
              <a:gd name="T63" fmla="*/ 283 h 522"/>
              <a:gd name="T64" fmla="*/ 1367 w 2367"/>
              <a:gd name="T65" fmla="*/ 295 h 522"/>
              <a:gd name="T66" fmla="*/ 1428 w 2367"/>
              <a:gd name="T67" fmla="*/ 319 h 522"/>
              <a:gd name="T68" fmla="*/ 1367 w 2367"/>
              <a:gd name="T69" fmla="*/ 295 h 522"/>
              <a:gd name="T70" fmla="*/ 1535 w 2367"/>
              <a:gd name="T71" fmla="*/ 331 h 522"/>
              <a:gd name="T72" fmla="*/ 1470 w 2367"/>
              <a:gd name="T73" fmla="*/ 328 h 522"/>
              <a:gd name="T74" fmla="*/ 1577 w 2367"/>
              <a:gd name="T75" fmla="*/ 340 h 522"/>
              <a:gd name="T76" fmla="*/ 1638 w 2367"/>
              <a:gd name="T77" fmla="*/ 364 h 522"/>
              <a:gd name="T78" fmla="*/ 1577 w 2367"/>
              <a:gd name="T79" fmla="*/ 340 h 522"/>
              <a:gd name="T80" fmla="*/ 1745 w 2367"/>
              <a:gd name="T81" fmla="*/ 377 h 522"/>
              <a:gd name="T82" fmla="*/ 1680 w 2367"/>
              <a:gd name="T83" fmla="*/ 374 h 522"/>
              <a:gd name="T84" fmla="*/ 1787 w 2367"/>
              <a:gd name="T85" fmla="*/ 386 h 522"/>
              <a:gd name="T86" fmla="*/ 1848 w 2367"/>
              <a:gd name="T87" fmla="*/ 410 h 522"/>
              <a:gd name="T88" fmla="*/ 1787 w 2367"/>
              <a:gd name="T89" fmla="*/ 386 h 522"/>
              <a:gd name="T90" fmla="*/ 1955 w 2367"/>
              <a:gd name="T91" fmla="*/ 422 h 522"/>
              <a:gd name="T92" fmla="*/ 1890 w 2367"/>
              <a:gd name="T93" fmla="*/ 419 h 522"/>
              <a:gd name="T94" fmla="*/ 1997 w 2367"/>
              <a:gd name="T95" fmla="*/ 431 h 522"/>
              <a:gd name="T96" fmla="*/ 2058 w 2367"/>
              <a:gd name="T97" fmla="*/ 455 h 522"/>
              <a:gd name="T98" fmla="*/ 1997 w 2367"/>
              <a:gd name="T99" fmla="*/ 431 h 522"/>
              <a:gd name="T100" fmla="*/ 2165 w 2367"/>
              <a:gd name="T101" fmla="*/ 467 h 522"/>
              <a:gd name="T102" fmla="*/ 2100 w 2367"/>
              <a:gd name="T103" fmla="*/ 464 h 522"/>
              <a:gd name="T104" fmla="*/ 2207 w 2367"/>
              <a:gd name="T105" fmla="*/ 476 h 522"/>
              <a:gd name="T106" fmla="*/ 2268 w 2367"/>
              <a:gd name="T107" fmla="*/ 501 h 522"/>
              <a:gd name="T108" fmla="*/ 2207 w 2367"/>
              <a:gd name="T109" fmla="*/ 476 h 522"/>
              <a:gd name="T110" fmla="*/ 2367 w 2367"/>
              <a:gd name="T111" fmla="*/ 511 h 522"/>
              <a:gd name="T112" fmla="*/ 2310 w 2367"/>
              <a:gd name="T113" fmla="*/ 51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67" h="522">
                <a:moveTo>
                  <a:pt x="3" y="0"/>
                </a:moveTo>
                <a:lnTo>
                  <a:pt x="66" y="14"/>
                </a:lnTo>
                <a:lnTo>
                  <a:pt x="63" y="24"/>
                </a:lnTo>
                <a:lnTo>
                  <a:pt x="0" y="11"/>
                </a:lnTo>
                <a:lnTo>
                  <a:pt x="3" y="0"/>
                </a:lnTo>
                <a:close/>
                <a:moveTo>
                  <a:pt x="108" y="23"/>
                </a:moveTo>
                <a:lnTo>
                  <a:pt x="171" y="37"/>
                </a:lnTo>
                <a:lnTo>
                  <a:pt x="168" y="47"/>
                </a:lnTo>
                <a:lnTo>
                  <a:pt x="105" y="34"/>
                </a:lnTo>
                <a:lnTo>
                  <a:pt x="108" y="23"/>
                </a:lnTo>
                <a:close/>
                <a:moveTo>
                  <a:pt x="213" y="46"/>
                </a:moveTo>
                <a:lnTo>
                  <a:pt x="276" y="59"/>
                </a:lnTo>
                <a:lnTo>
                  <a:pt x="273" y="70"/>
                </a:lnTo>
                <a:lnTo>
                  <a:pt x="210" y="56"/>
                </a:lnTo>
                <a:lnTo>
                  <a:pt x="213" y="46"/>
                </a:lnTo>
                <a:close/>
                <a:moveTo>
                  <a:pt x="318" y="68"/>
                </a:moveTo>
                <a:lnTo>
                  <a:pt x="381" y="82"/>
                </a:lnTo>
                <a:lnTo>
                  <a:pt x="378" y="93"/>
                </a:lnTo>
                <a:lnTo>
                  <a:pt x="315" y="79"/>
                </a:lnTo>
                <a:lnTo>
                  <a:pt x="318" y="68"/>
                </a:lnTo>
                <a:close/>
                <a:moveTo>
                  <a:pt x="423" y="91"/>
                </a:moveTo>
                <a:lnTo>
                  <a:pt x="486" y="105"/>
                </a:lnTo>
                <a:lnTo>
                  <a:pt x="483" y="115"/>
                </a:lnTo>
                <a:lnTo>
                  <a:pt x="420" y="102"/>
                </a:lnTo>
                <a:lnTo>
                  <a:pt x="423" y="91"/>
                </a:lnTo>
                <a:close/>
                <a:moveTo>
                  <a:pt x="527" y="114"/>
                </a:moveTo>
                <a:lnTo>
                  <a:pt x="591" y="127"/>
                </a:lnTo>
                <a:lnTo>
                  <a:pt x="588" y="138"/>
                </a:lnTo>
                <a:lnTo>
                  <a:pt x="525" y="124"/>
                </a:lnTo>
                <a:lnTo>
                  <a:pt x="527" y="114"/>
                </a:lnTo>
                <a:close/>
                <a:moveTo>
                  <a:pt x="632" y="136"/>
                </a:moveTo>
                <a:lnTo>
                  <a:pt x="695" y="150"/>
                </a:lnTo>
                <a:lnTo>
                  <a:pt x="693" y="161"/>
                </a:lnTo>
                <a:lnTo>
                  <a:pt x="630" y="147"/>
                </a:lnTo>
                <a:lnTo>
                  <a:pt x="632" y="136"/>
                </a:lnTo>
                <a:close/>
                <a:moveTo>
                  <a:pt x="737" y="159"/>
                </a:moveTo>
                <a:lnTo>
                  <a:pt x="800" y="173"/>
                </a:lnTo>
                <a:lnTo>
                  <a:pt x="798" y="183"/>
                </a:lnTo>
                <a:lnTo>
                  <a:pt x="735" y="170"/>
                </a:lnTo>
                <a:lnTo>
                  <a:pt x="737" y="159"/>
                </a:lnTo>
                <a:close/>
                <a:moveTo>
                  <a:pt x="842" y="182"/>
                </a:moveTo>
                <a:lnTo>
                  <a:pt x="905" y="195"/>
                </a:lnTo>
                <a:lnTo>
                  <a:pt x="903" y="206"/>
                </a:lnTo>
                <a:lnTo>
                  <a:pt x="840" y="192"/>
                </a:lnTo>
                <a:lnTo>
                  <a:pt x="842" y="182"/>
                </a:lnTo>
                <a:close/>
                <a:moveTo>
                  <a:pt x="947" y="204"/>
                </a:moveTo>
                <a:lnTo>
                  <a:pt x="1010" y="218"/>
                </a:lnTo>
                <a:lnTo>
                  <a:pt x="1008" y="228"/>
                </a:lnTo>
                <a:lnTo>
                  <a:pt x="945" y="215"/>
                </a:lnTo>
                <a:lnTo>
                  <a:pt x="947" y="204"/>
                </a:lnTo>
                <a:close/>
                <a:moveTo>
                  <a:pt x="1052" y="227"/>
                </a:moveTo>
                <a:lnTo>
                  <a:pt x="1115" y="241"/>
                </a:lnTo>
                <a:lnTo>
                  <a:pt x="1113" y="251"/>
                </a:lnTo>
                <a:lnTo>
                  <a:pt x="1050" y="237"/>
                </a:lnTo>
                <a:lnTo>
                  <a:pt x="1052" y="227"/>
                </a:lnTo>
                <a:close/>
                <a:moveTo>
                  <a:pt x="1157" y="250"/>
                </a:moveTo>
                <a:lnTo>
                  <a:pt x="1220" y="263"/>
                </a:lnTo>
                <a:lnTo>
                  <a:pt x="1218" y="274"/>
                </a:lnTo>
                <a:lnTo>
                  <a:pt x="1155" y="260"/>
                </a:lnTo>
                <a:lnTo>
                  <a:pt x="1157" y="250"/>
                </a:lnTo>
                <a:close/>
                <a:moveTo>
                  <a:pt x="1262" y="272"/>
                </a:moveTo>
                <a:lnTo>
                  <a:pt x="1325" y="286"/>
                </a:lnTo>
                <a:lnTo>
                  <a:pt x="1323" y="297"/>
                </a:lnTo>
                <a:lnTo>
                  <a:pt x="1260" y="283"/>
                </a:lnTo>
                <a:lnTo>
                  <a:pt x="1262" y="272"/>
                </a:lnTo>
                <a:close/>
                <a:moveTo>
                  <a:pt x="1367" y="295"/>
                </a:moveTo>
                <a:lnTo>
                  <a:pt x="1430" y="309"/>
                </a:lnTo>
                <a:lnTo>
                  <a:pt x="1428" y="319"/>
                </a:lnTo>
                <a:lnTo>
                  <a:pt x="1365" y="306"/>
                </a:lnTo>
                <a:lnTo>
                  <a:pt x="1367" y="295"/>
                </a:lnTo>
                <a:close/>
                <a:moveTo>
                  <a:pt x="1472" y="318"/>
                </a:moveTo>
                <a:lnTo>
                  <a:pt x="1535" y="331"/>
                </a:lnTo>
                <a:lnTo>
                  <a:pt x="1533" y="342"/>
                </a:lnTo>
                <a:lnTo>
                  <a:pt x="1470" y="328"/>
                </a:lnTo>
                <a:lnTo>
                  <a:pt x="1472" y="318"/>
                </a:lnTo>
                <a:close/>
                <a:moveTo>
                  <a:pt x="1577" y="340"/>
                </a:moveTo>
                <a:lnTo>
                  <a:pt x="1640" y="354"/>
                </a:lnTo>
                <a:lnTo>
                  <a:pt x="1638" y="364"/>
                </a:lnTo>
                <a:lnTo>
                  <a:pt x="1575" y="351"/>
                </a:lnTo>
                <a:lnTo>
                  <a:pt x="1577" y="340"/>
                </a:lnTo>
                <a:close/>
                <a:moveTo>
                  <a:pt x="1682" y="363"/>
                </a:moveTo>
                <a:lnTo>
                  <a:pt x="1745" y="377"/>
                </a:lnTo>
                <a:lnTo>
                  <a:pt x="1743" y="387"/>
                </a:lnTo>
                <a:lnTo>
                  <a:pt x="1680" y="374"/>
                </a:lnTo>
                <a:lnTo>
                  <a:pt x="1682" y="363"/>
                </a:lnTo>
                <a:close/>
                <a:moveTo>
                  <a:pt x="1787" y="386"/>
                </a:moveTo>
                <a:lnTo>
                  <a:pt x="1850" y="399"/>
                </a:lnTo>
                <a:lnTo>
                  <a:pt x="1848" y="410"/>
                </a:lnTo>
                <a:lnTo>
                  <a:pt x="1785" y="396"/>
                </a:lnTo>
                <a:lnTo>
                  <a:pt x="1787" y="386"/>
                </a:lnTo>
                <a:close/>
                <a:moveTo>
                  <a:pt x="1892" y="408"/>
                </a:moveTo>
                <a:lnTo>
                  <a:pt x="1955" y="422"/>
                </a:lnTo>
                <a:lnTo>
                  <a:pt x="1953" y="432"/>
                </a:lnTo>
                <a:lnTo>
                  <a:pt x="1890" y="419"/>
                </a:lnTo>
                <a:lnTo>
                  <a:pt x="1892" y="408"/>
                </a:lnTo>
                <a:close/>
                <a:moveTo>
                  <a:pt x="1997" y="431"/>
                </a:moveTo>
                <a:lnTo>
                  <a:pt x="2060" y="445"/>
                </a:lnTo>
                <a:lnTo>
                  <a:pt x="2058" y="455"/>
                </a:lnTo>
                <a:lnTo>
                  <a:pt x="1995" y="442"/>
                </a:lnTo>
                <a:lnTo>
                  <a:pt x="1997" y="431"/>
                </a:lnTo>
                <a:close/>
                <a:moveTo>
                  <a:pt x="2102" y="454"/>
                </a:moveTo>
                <a:lnTo>
                  <a:pt x="2165" y="467"/>
                </a:lnTo>
                <a:lnTo>
                  <a:pt x="2163" y="478"/>
                </a:lnTo>
                <a:lnTo>
                  <a:pt x="2100" y="464"/>
                </a:lnTo>
                <a:lnTo>
                  <a:pt x="2102" y="454"/>
                </a:lnTo>
                <a:close/>
                <a:moveTo>
                  <a:pt x="2207" y="476"/>
                </a:moveTo>
                <a:lnTo>
                  <a:pt x="2270" y="490"/>
                </a:lnTo>
                <a:lnTo>
                  <a:pt x="2268" y="501"/>
                </a:lnTo>
                <a:lnTo>
                  <a:pt x="2205" y="487"/>
                </a:lnTo>
                <a:lnTo>
                  <a:pt x="2207" y="476"/>
                </a:lnTo>
                <a:close/>
                <a:moveTo>
                  <a:pt x="2312" y="499"/>
                </a:moveTo>
                <a:lnTo>
                  <a:pt x="2367" y="511"/>
                </a:lnTo>
                <a:lnTo>
                  <a:pt x="2365" y="522"/>
                </a:lnTo>
                <a:lnTo>
                  <a:pt x="2310" y="510"/>
                </a:lnTo>
                <a:lnTo>
                  <a:pt x="2312" y="499"/>
                </a:lnTo>
                <a:close/>
              </a:path>
            </a:pathLst>
          </a:custGeom>
          <a:solidFill>
            <a:srgbClr val="000080"/>
          </a:solidFill>
          <a:ln w="3" cap="flat">
            <a:solidFill>
              <a:srgbClr val="00008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227" name="Group 133"/>
          <p:cNvGrpSpPr>
            <a:grpSpLocks/>
          </p:cNvGrpSpPr>
          <p:nvPr/>
        </p:nvGrpSpPr>
        <p:grpSpPr bwMode="auto">
          <a:xfrm>
            <a:off x="13460398" y="5368920"/>
            <a:ext cx="238125" cy="539750"/>
            <a:chOff x="8479" y="3382"/>
            <a:chExt cx="150" cy="340"/>
          </a:xfrm>
        </p:grpSpPr>
        <p:sp>
          <p:nvSpPr>
            <p:cNvPr id="90" name="Oval 130"/>
            <p:cNvSpPr>
              <a:spLocks noChangeArrowheads="1"/>
            </p:cNvSpPr>
            <p:nvPr/>
          </p:nvSpPr>
          <p:spPr bwMode="auto">
            <a:xfrm>
              <a:off x="8567" y="3679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1" name="Oval 131"/>
            <p:cNvSpPr>
              <a:spLocks noChangeArrowheads="1"/>
            </p:cNvSpPr>
            <p:nvPr/>
          </p:nvSpPr>
          <p:spPr bwMode="auto">
            <a:xfrm>
              <a:off x="8567" y="3679"/>
              <a:ext cx="43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" name="Rectangle 132"/>
            <p:cNvSpPr>
              <a:spLocks noChangeArrowheads="1"/>
            </p:cNvSpPr>
            <p:nvPr/>
          </p:nvSpPr>
          <p:spPr bwMode="auto">
            <a:xfrm>
              <a:off x="8479" y="3382"/>
              <a:ext cx="15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I'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228" name="Group 137"/>
          <p:cNvGrpSpPr>
            <a:grpSpLocks/>
          </p:cNvGrpSpPr>
          <p:nvPr/>
        </p:nvGrpSpPr>
        <p:grpSpPr bwMode="auto">
          <a:xfrm>
            <a:off x="14125554" y="5219700"/>
            <a:ext cx="307975" cy="506413"/>
            <a:chOff x="8898" y="3286"/>
            <a:chExt cx="194" cy="319"/>
          </a:xfrm>
        </p:grpSpPr>
        <p:sp>
          <p:nvSpPr>
            <p:cNvPr id="9245" name="Oval 134"/>
            <p:cNvSpPr>
              <a:spLocks noChangeArrowheads="1"/>
            </p:cNvSpPr>
            <p:nvPr/>
          </p:nvSpPr>
          <p:spPr bwMode="auto">
            <a:xfrm>
              <a:off x="9049" y="3562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46" name="Oval 135"/>
            <p:cNvSpPr>
              <a:spLocks noChangeArrowheads="1"/>
            </p:cNvSpPr>
            <p:nvPr/>
          </p:nvSpPr>
          <p:spPr bwMode="auto">
            <a:xfrm>
              <a:off x="9049" y="3562"/>
              <a:ext cx="42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47" name="Rectangle 136"/>
            <p:cNvSpPr>
              <a:spLocks noChangeArrowheads="1"/>
            </p:cNvSpPr>
            <p:nvPr/>
          </p:nvSpPr>
          <p:spPr bwMode="auto">
            <a:xfrm>
              <a:off x="8898" y="3286"/>
              <a:ext cx="88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I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229" name="Group 141"/>
          <p:cNvGrpSpPr>
            <a:grpSpLocks/>
          </p:cNvGrpSpPr>
          <p:nvPr/>
        </p:nvGrpSpPr>
        <p:grpSpPr bwMode="auto">
          <a:xfrm>
            <a:off x="12009425" y="6713538"/>
            <a:ext cx="307975" cy="498475"/>
            <a:chOff x="7565" y="4229"/>
            <a:chExt cx="194" cy="314"/>
          </a:xfrm>
        </p:grpSpPr>
        <p:sp>
          <p:nvSpPr>
            <p:cNvPr id="9242" name="Oval 138"/>
            <p:cNvSpPr>
              <a:spLocks noChangeArrowheads="1"/>
            </p:cNvSpPr>
            <p:nvPr/>
          </p:nvSpPr>
          <p:spPr bwMode="auto">
            <a:xfrm>
              <a:off x="7716" y="4229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43" name="Oval 139"/>
            <p:cNvSpPr>
              <a:spLocks noChangeArrowheads="1"/>
            </p:cNvSpPr>
            <p:nvPr/>
          </p:nvSpPr>
          <p:spPr bwMode="auto">
            <a:xfrm>
              <a:off x="7716" y="4229"/>
              <a:ext cx="43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44" name="Rectangle 140"/>
            <p:cNvSpPr>
              <a:spLocks noChangeArrowheads="1"/>
            </p:cNvSpPr>
            <p:nvPr/>
          </p:nvSpPr>
          <p:spPr bwMode="auto">
            <a:xfrm>
              <a:off x="7565" y="4272"/>
              <a:ext cx="15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B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230" name="Group 145"/>
          <p:cNvGrpSpPr>
            <a:grpSpLocks/>
          </p:cNvGrpSpPr>
          <p:nvPr/>
        </p:nvGrpSpPr>
        <p:grpSpPr bwMode="auto">
          <a:xfrm>
            <a:off x="14004910" y="3678238"/>
            <a:ext cx="238125" cy="596900"/>
            <a:chOff x="8822" y="2317"/>
            <a:chExt cx="150" cy="376"/>
          </a:xfrm>
        </p:grpSpPr>
        <p:sp>
          <p:nvSpPr>
            <p:cNvPr id="9239" name="Oval 142"/>
            <p:cNvSpPr>
              <a:spLocks noChangeArrowheads="1"/>
            </p:cNvSpPr>
            <p:nvPr/>
          </p:nvSpPr>
          <p:spPr bwMode="auto">
            <a:xfrm>
              <a:off x="8929" y="2650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40" name="Oval 143"/>
            <p:cNvSpPr>
              <a:spLocks noChangeArrowheads="1"/>
            </p:cNvSpPr>
            <p:nvPr/>
          </p:nvSpPr>
          <p:spPr bwMode="auto">
            <a:xfrm>
              <a:off x="8929" y="2650"/>
              <a:ext cx="43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41" name="Rectangle 144"/>
            <p:cNvSpPr>
              <a:spLocks noChangeArrowheads="1"/>
            </p:cNvSpPr>
            <p:nvPr/>
          </p:nvSpPr>
          <p:spPr bwMode="auto">
            <a:xfrm>
              <a:off x="8822" y="2317"/>
              <a:ext cx="15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A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231" name="Group 149"/>
          <p:cNvGrpSpPr>
            <a:grpSpLocks/>
          </p:cNvGrpSpPr>
          <p:nvPr/>
        </p:nvGrpSpPr>
        <p:grpSpPr bwMode="auto">
          <a:xfrm>
            <a:off x="12963533" y="4191000"/>
            <a:ext cx="338138" cy="579438"/>
            <a:chOff x="8166" y="2640"/>
            <a:chExt cx="213" cy="365"/>
          </a:xfrm>
        </p:grpSpPr>
        <p:sp>
          <p:nvSpPr>
            <p:cNvPr id="9236" name="Oval 146"/>
            <p:cNvSpPr>
              <a:spLocks noChangeArrowheads="1"/>
            </p:cNvSpPr>
            <p:nvPr/>
          </p:nvSpPr>
          <p:spPr bwMode="auto">
            <a:xfrm>
              <a:off x="8306" y="2962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37" name="Oval 147"/>
            <p:cNvSpPr>
              <a:spLocks noChangeArrowheads="1"/>
            </p:cNvSpPr>
            <p:nvPr/>
          </p:nvSpPr>
          <p:spPr bwMode="auto">
            <a:xfrm>
              <a:off x="8306" y="2962"/>
              <a:ext cx="43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38" name="Rectangle 148"/>
            <p:cNvSpPr>
              <a:spLocks noChangeArrowheads="1"/>
            </p:cNvSpPr>
            <p:nvPr/>
          </p:nvSpPr>
          <p:spPr bwMode="auto">
            <a:xfrm>
              <a:off x="8166" y="2640"/>
              <a:ext cx="21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A'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232" name="Group 153"/>
          <p:cNvGrpSpPr>
            <a:grpSpLocks/>
          </p:cNvGrpSpPr>
          <p:nvPr/>
        </p:nvGrpSpPr>
        <p:grpSpPr bwMode="auto">
          <a:xfrm>
            <a:off x="17262456" y="6651626"/>
            <a:ext cx="238125" cy="544513"/>
            <a:chOff x="10874" y="4190"/>
            <a:chExt cx="150" cy="343"/>
          </a:xfrm>
        </p:grpSpPr>
        <p:sp>
          <p:nvSpPr>
            <p:cNvPr id="9233" name="Oval 150"/>
            <p:cNvSpPr>
              <a:spLocks noChangeArrowheads="1"/>
            </p:cNvSpPr>
            <p:nvPr/>
          </p:nvSpPr>
          <p:spPr bwMode="auto">
            <a:xfrm>
              <a:off x="10932" y="4190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34" name="Oval 151"/>
            <p:cNvSpPr>
              <a:spLocks noChangeArrowheads="1"/>
            </p:cNvSpPr>
            <p:nvPr/>
          </p:nvSpPr>
          <p:spPr bwMode="auto">
            <a:xfrm>
              <a:off x="10932" y="4190"/>
              <a:ext cx="43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35" name="Rectangle 152"/>
            <p:cNvSpPr>
              <a:spLocks noChangeArrowheads="1"/>
            </p:cNvSpPr>
            <p:nvPr/>
          </p:nvSpPr>
          <p:spPr bwMode="auto">
            <a:xfrm>
              <a:off x="10874" y="4262"/>
              <a:ext cx="15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C</a:t>
              </a:r>
              <a:endPara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2" name="Rectangle 117"/>
          <p:cNvSpPr>
            <a:spLocks noChangeArrowheads="1"/>
          </p:cNvSpPr>
          <p:nvPr/>
        </p:nvSpPr>
        <p:spPr bwMode="auto">
          <a:xfrm rot="17677748">
            <a:off x="13158192" y="4807528"/>
            <a:ext cx="342900" cy="342900"/>
          </a:xfrm>
          <a:prstGeom prst="rect">
            <a:avLst/>
          </a:prstGeom>
          <a:solidFill>
            <a:srgbClr val="404040">
              <a:alpha val="1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Rectangle 117"/>
          <p:cNvSpPr>
            <a:spLocks noChangeArrowheads="1"/>
          </p:cNvSpPr>
          <p:nvPr/>
        </p:nvSpPr>
        <p:spPr bwMode="auto">
          <a:xfrm rot="18465868">
            <a:off x="14078546" y="4348610"/>
            <a:ext cx="342900" cy="342900"/>
          </a:xfrm>
          <a:prstGeom prst="rect">
            <a:avLst/>
          </a:prstGeom>
          <a:solidFill>
            <a:srgbClr val="404040">
              <a:alpha val="1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1192902" y="3278319"/>
            <a:ext cx="80272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Chứng</a:t>
            </a:r>
            <a:r>
              <a:rPr kumimoji="0" lang="en-US" sz="2800" b="1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minh:</a:t>
            </a:r>
            <a:endParaRPr kumimoji="0" lang="en-US" sz="2800" b="1" i="1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 Box 2"/>
          <p:cNvSpPr txBox="1">
            <a:spLocks noChangeArrowheads="1"/>
          </p:cNvSpPr>
          <p:nvPr/>
        </p:nvSpPr>
        <p:spPr bwMode="auto">
          <a:xfrm>
            <a:off x="990600" y="8688847"/>
            <a:ext cx="10520070" cy="102665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163284" tIns="81642" rIns="163284" bIns="81642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135º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BC (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C).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70" y="1115334"/>
            <a:ext cx="1729430" cy="2275566"/>
          </a:xfrm>
          <a:prstGeom prst="rect">
            <a:avLst/>
          </a:prstGeom>
        </p:spPr>
      </p:pic>
      <p:sp>
        <p:nvSpPr>
          <p:cNvPr id="51" name="Text Box 3"/>
          <p:cNvSpPr txBox="1">
            <a:spLocks noChangeArrowheads="1"/>
          </p:cNvSpPr>
          <p:nvPr/>
        </p:nvSpPr>
        <p:spPr bwMode="auto">
          <a:xfrm>
            <a:off x="1192902" y="3867953"/>
            <a:ext cx="924649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135º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BC.</a:t>
            </a:r>
          </a:p>
        </p:txBody>
      </p:sp>
      <p:sp>
        <p:nvSpPr>
          <p:cNvPr id="52" name="Arc 12"/>
          <p:cNvSpPr>
            <a:spLocks/>
          </p:cNvSpPr>
          <p:nvPr/>
        </p:nvSpPr>
        <p:spPr bwMode="auto">
          <a:xfrm rot="21360401">
            <a:off x="12512913" y="6597942"/>
            <a:ext cx="129114" cy="149382"/>
          </a:xfrm>
          <a:custGeom>
            <a:avLst/>
            <a:gdLst>
              <a:gd name="G0" fmla="+- 0 0 0"/>
              <a:gd name="G1" fmla="+- 16951 0 0"/>
              <a:gd name="G2" fmla="+- 21600 0 0"/>
              <a:gd name="T0" fmla="*/ 13388 w 21600"/>
              <a:gd name="T1" fmla="*/ 0 h 37743"/>
              <a:gd name="T2" fmla="*/ 5854 w 21600"/>
              <a:gd name="T3" fmla="*/ 37743 h 37743"/>
              <a:gd name="T4" fmla="*/ 0 w 21600"/>
              <a:gd name="T5" fmla="*/ 16951 h 37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743" fill="none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</a:path>
              <a:path w="21600" h="37743" stroke="0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  <a:lnTo>
                  <a:pt x="0" y="1695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545447" y="6464656"/>
            <a:ext cx="196781" cy="229035"/>
            <a:chOff x="16477780" y="6942714"/>
            <a:chExt cx="196781" cy="229035"/>
          </a:xfrm>
        </p:grpSpPr>
        <p:sp>
          <p:nvSpPr>
            <p:cNvPr id="53" name="Arc 12"/>
            <p:cNvSpPr>
              <a:spLocks/>
            </p:cNvSpPr>
            <p:nvPr/>
          </p:nvSpPr>
          <p:spPr bwMode="auto">
            <a:xfrm rot="10800000">
              <a:off x="16545447" y="6942714"/>
              <a:ext cx="129114" cy="229035"/>
            </a:xfrm>
            <a:custGeom>
              <a:avLst/>
              <a:gdLst>
                <a:gd name="G0" fmla="+- 0 0 0"/>
                <a:gd name="G1" fmla="+- 16951 0 0"/>
                <a:gd name="G2" fmla="+- 21600 0 0"/>
                <a:gd name="T0" fmla="*/ 13388 w 21600"/>
                <a:gd name="T1" fmla="*/ 0 h 37743"/>
                <a:gd name="T2" fmla="*/ 5854 w 21600"/>
                <a:gd name="T3" fmla="*/ 37743 h 37743"/>
                <a:gd name="T4" fmla="*/ 0 w 21600"/>
                <a:gd name="T5" fmla="*/ 16951 h 37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7743" fill="none" extrusionOk="0">
                  <a:moveTo>
                    <a:pt x="13387" y="0"/>
                  </a:moveTo>
                  <a:cubicBezTo>
                    <a:pt x="18574" y="4096"/>
                    <a:pt x="21600" y="10341"/>
                    <a:pt x="21600" y="16951"/>
                  </a:cubicBezTo>
                  <a:cubicBezTo>
                    <a:pt x="21600" y="26625"/>
                    <a:pt x="15166" y="35120"/>
                    <a:pt x="5853" y="37742"/>
                  </a:cubicBezTo>
                </a:path>
                <a:path w="21600" h="37743" stroke="0" extrusionOk="0">
                  <a:moveTo>
                    <a:pt x="13387" y="0"/>
                  </a:moveTo>
                  <a:cubicBezTo>
                    <a:pt x="18574" y="4096"/>
                    <a:pt x="21600" y="10341"/>
                    <a:pt x="21600" y="16951"/>
                  </a:cubicBezTo>
                  <a:cubicBezTo>
                    <a:pt x="21600" y="26625"/>
                    <a:pt x="15166" y="35120"/>
                    <a:pt x="5853" y="37742"/>
                  </a:cubicBezTo>
                  <a:lnTo>
                    <a:pt x="0" y="1695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63284" tIns="81642" rIns="163284" bIns="81642" anchor="ctr"/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" name="Straight Connector 2"/>
            <p:cNvCxnSpPr/>
            <p:nvPr/>
          </p:nvCxnSpPr>
          <p:spPr>
            <a:xfrm>
              <a:off x="16477780" y="7010961"/>
              <a:ext cx="135334" cy="4704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TextBox 4"/>
          <p:cNvSpPr txBox="1"/>
          <p:nvPr/>
        </p:nvSpPr>
        <p:spPr>
          <a:xfrm>
            <a:off x="12647072" y="6409905"/>
            <a:ext cx="381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6164439" y="6384868"/>
            <a:ext cx="381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" name="DDH2.30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4265254" y="1115334"/>
            <a:ext cx="3591112" cy="832485"/>
          </a:xfrm>
          <a:prstGeom prst="rect">
            <a:avLst/>
          </a:prstGeom>
        </p:spPr>
      </p:pic>
      <p:grpSp>
        <p:nvGrpSpPr>
          <p:cNvPr id="60" name="Group 59"/>
          <p:cNvGrpSpPr/>
          <p:nvPr/>
        </p:nvGrpSpPr>
        <p:grpSpPr>
          <a:xfrm>
            <a:off x="16677238" y="6263318"/>
            <a:ext cx="196781" cy="229035"/>
            <a:chOff x="16477780" y="6942714"/>
            <a:chExt cx="196781" cy="229035"/>
          </a:xfrm>
        </p:grpSpPr>
        <p:sp>
          <p:nvSpPr>
            <p:cNvPr id="61" name="Arc 12"/>
            <p:cNvSpPr>
              <a:spLocks/>
            </p:cNvSpPr>
            <p:nvPr/>
          </p:nvSpPr>
          <p:spPr bwMode="auto">
            <a:xfrm rot="10800000">
              <a:off x="16545447" y="6942714"/>
              <a:ext cx="129114" cy="229035"/>
            </a:xfrm>
            <a:custGeom>
              <a:avLst/>
              <a:gdLst>
                <a:gd name="G0" fmla="+- 0 0 0"/>
                <a:gd name="G1" fmla="+- 16951 0 0"/>
                <a:gd name="G2" fmla="+- 21600 0 0"/>
                <a:gd name="T0" fmla="*/ 13388 w 21600"/>
                <a:gd name="T1" fmla="*/ 0 h 37743"/>
                <a:gd name="T2" fmla="*/ 5854 w 21600"/>
                <a:gd name="T3" fmla="*/ 37743 h 37743"/>
                <a:gd name="T4" fmla="*/ 0 w 21600"/>
                <a:gd name="T5" fmla="*/ 16951 h 37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7743" fill="none" extrusionOk="0">
                  <a:moveTo>
                    <a:pt x="13387" y="0"/>
                  </a:moveTo>
                  <a:cubicBezTo>
                    <a:pt x="18574" y="4096"/>
                    <a:pt x="21600" y="10341"/>
                    <a:pt x="21600" y="16951"/>
                  </a:cubicBezTo>
                  <a:cubicBezTo>
                    <a:pt x="21600" y="26625"/>
                    <a:pt x="15166" y="35120"/>
                    <a:pt x="5853" y="37742"/>
                  </a:cubicBezTo>
                </a:path>
                <a:path w="21600" h="37743" stroke="0" extrusionOk="0">
                  <a:moveTo>
                    <a:pt x="13387" y="0"/>
                  </a:moveTo>
                  <a:cubicBezTo>
                    <a:pt x="18574" y="4096"/>
                    <a:pt x="21600" y="10341"/>
                    <a:pt x="21600" y="16951"/>
                  </a:cubicBezTo>
                  <a:cubicBezTo>
                    <a:pt x="21600" y="26625"/>
                    <a:pt x="15166" y="35120"/>
                    <a:pt x="5853" y="37742"/>
                  </a:cubicBezTo>
                  <a:lnTo>
                    <a:pt x="0" y="1695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63284" tIns="81642" rIns="163284" bIns="81642" anchor="ctr"/>
            <a:lstStyle/>
            <a:p>
              <a:endParaRPr lang="en-US" sz="280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16477780" y="7010961"/>
              <a:ext cx="135334" cy="4704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3" name="Arc 12"/>
          <p:cNvSpPr>
            <a:spLocks/>
          </p:cNvSpPr>
          <p:nvPr/>
        </p:nvSpPr>
        <p:spPr bwMode="auto">
          <a:xfrm rot="19416677">
            <a:off x="12535719" y="6386991"/>
            <a:ext cx="140151" cy="177267"/>
          </a:xfrm>
          <a:custGeom>
            <a:avLst/>
            <a:gdLst>
              <a:gd name="G0" fmla="+- 0 0 0"/>
              <a:gd name="G1" fmla="+- 16951 0 0"/>
              <a:gd name="G2" fmla="+- 21600 0 0"/>
              <a:gd name="T0" fmla="*/ 13388 w 21600"/>
              <a:gd name="T1" fmla="*/ 0 h 37743"/>
              <a:gd name="T2" fmla="*/ 5854 w 21600"/>
              <a:gd name="T3" fmla="*/ 37743 h 37743"/>
              <a:gd name="T4" fmla="*/ 0 w 21600"/>
              <a:gd name="T5" fmla="*/ 16951 h 37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743" fill="none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</a:path>
              <a:path w="21600" h="37743" stroke="0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  <a:lnTo>
                  <a:pt x="0" y="1695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3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4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5" fill="hold" display="0">
                  <p:stCondLst>
                    <p:cond delay="indefinite"/>
                  </p:stCondLst>
                </p:cTn>
                <p:tgtEl>
                  <p:spTgt spid="56"/>
                </p:tgtEl>
              </p:cMediaNode>
            </p:video>
          </p:childTnLst>
        </p:cTn>
      </p:par>
    </p:tnLst>
    <p:bldLst>
      <p:bldP spid="88" grpId="0"/>
      <p:bldP spid="89" grpId="0"/>
      <p:bldP spid="57" grpId="0" animBg="1"/>
      <p:bldP spid="58" grpId="0" animBg="1"/>
      <p:bldP spid="59" grpId="0" animBg="1"/>
      <p:bldP spid="9218" grpId="0" animBg="1"/>
      <p:bldP spid="9221" grpId="0" animBg="1"/>
      <p:bldP spid="9222" grpId="0" animBg="1"/>
      <p:bldP spid="9223" grpId="0" animBg="1"/>
      <p:bldP spid="9223" grpId="1" animBg="1"/>
      <p:bldP spid="9224" grpId="0" animBg="1"/>
      <p:bldP spid="9224" grpId="1" animBg="1"/>
      <p:bldP spid="9225" grpId="0" animBg="1"/>
      <p:bldP spid="9225" grpId="1" animBg="1"/>
      <p:bldP spid="9226" grpId="0" animBg="1"/>
      <p:bldP spid="9226" grpId="1" animBg="1"/>
      <p:bldP spid="142" grpId="0" animBg="1"/>
      <p:bldP spid="142" grpId="1" animBg="1"/>
      <p:bldP spid="143" grpId="0" animBg="1"/>
      <p:bldP spid="48" grpId="0"/>
      <p:bldP spid="49" grpId="0" animBg="1"/>
      <p:bldP spid="51" grpId="0"/>
      <p:bldP spid="52" grpId="0" animBg="1"/>
      <p:bldP spid="5" grpId="0"/>
      <p:bldP spid="55" grpId="0"/>
      <p:bldP spid="6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oon 3"/>
          <p:cNvSpPr/>
          <p:nvPr/>
        </p:nvSpPr>
        <p:spPr>
          <a:xfrm>
            <a:off x="2286000" y="952500"/>
            <a:ext cx="3657600" cy="8458200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10"/>
          <p:cNvGrpSpPr/>
          <p:nvPr/>
        </p:nvGrpSpPr>
        <p:grpSpPr>
          <a:xfrm>
            <a:off x="1530682" y="1333500"/>
            <a:ext cx="15157118" cy="7924800"/>
            <a:chOff x="0" y="0"/>
            <a:chExt cx="1228195" cy="727482"/>
          </a:xfrm>
        </p:grpSpPr>
        <p:sp>
          <p:nvSpPr>
            <p:cNvPr id="25" name="Freeform 11"/>
            <p:cNvSpPr/>
            <p:nvPr/>
          </p:nvSpPr>
          <p:spPr>
            <a:xfrm>
              <a:off x="0" y="0"/>
              <a:ext cx="1228195" cy="727482"/>
            </a:xfrm>
            <a:custGeom>
              <a:avLst/>
              <a:gdLst/>
              <a:ahLst/>
              <a:cxnLst/>
              <a:rect l="l" t="t" r="r" b="b"/>
              <a:pathLst>
                <a:path w="1228195" h="727482">
                  <a:moveTo>
                    <a:pt x="0" y="0"/>
                  </a:moveTo>
                  <a:lnTo>
                    <a:pt x="1228195" y="0"/>
                  </a:lnTo>
                  <a:lnTo>
                    <a:pt x="1228195" y="727482"/>
                  </a:lnTo>
                  <a:lnTo>
                    <a:pt x="0" y="727482"/>
                  </a:lnTo>
                  <a:close/>
                </a:path>
              </a:pathLst>
            </a:custGeom>
            <a:solidFill>
              <a:srgbClr val="00B050">
                <a:alpha val="7000"/>
              </a:srgbClr>
            </a:solidFill>
          </p:spPr>
        </p:sp>
      </p:grpSp>
      <p:sp>
        <p:nvSpPr>
          <p:cNvPr id="7" name="Freeform 6"/>
          <p:cNvSpPr/>
          <p:nvPr/>
        </p:nvSpPr>
        <p:spPr>
          <a:xfrm>
            <a:off x="10031185" y="2007403"/>
            <a:ext cx="6629400" cy="3131901"/>
          </a:xfrm>
          <a:custGeom>
            <a:avLst/>
            <a:gdLst>
              <a:gd name="connsiteX0" fmla="*/ 0 w 6629400"/>
              <a:gd name="connsiteY0" fmla="*/ 391488 h 3131901"/>
              <a:gd name="connsiteX1" fmla="*/ 5063450 w 6629400"/>
              <a:gd name="connsiteY1" fmla="*/ 391488 h 3131901"/>
              <a:gd name="connsiteX2" fmla="*/ 5063450 w 6629400"/>
              <a:gd name="connsiteY2" fmla="*/ 0 h 3131901"/>
              <a:gd name="connsiteX3" fmla="*/ 6629400 w 6629400"/>
              <a:gd name="connsiteY3" fmla="*/ 1565951 h 3131901"/>
              <a:gd name="connsiteX4" fmla="*/ 5063450 w 6629400"/>
              <a:gd name="connsiteY4" fmla="*/ 3131901 h 3131901"/>
              <a:gd name="connsiteX5" fmla="*/ 5063450 w 6629400"/>
              <a:gd name="connsiteY5" fmla="*/ 2740413 h 3131901"/>
              <a:gd name="connsiteX6" fmla="*/ 0 w 6629400"/>
              <a:gd name="connsiteY6" fmla="*/ 2740413 h 3131901"/>
              <a:gd name="connsiteX7" fmla="*/ 0 w 6629400"/>
              <a:gd name="connsiteY7" fmla="*/ 391488 h 3131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29400" h="3131901">
                <a:moveTo>
                  <a:pt x="0" y="391488"/>
                </a:moveTo>
                <a:lnTo>
                  <a:pt x="5063450" y="391488"/>
                </a:lnTo>
                <a:lnTo>
                  <a:pt x="5063450" y="0"/>
                </a:lnTo>
                <a:lnTo>
                  <a:pt x="6629400" y="1565951"/>
                </a:lnTo>
                <a:lnTo>
                  <a:pt x="5063450" y="3131901"/>
                </a:lnTo>
                <a:lnTo>
                  <a:pt x="5063450" y="2740413"/>
                </a:lnTo>
                <a:lnTo>
                  <a:pt x="0" y="2740413"/>
                </a:lnTo>
                <a:lnTo>
                  <a:pt x="0" y="391488"/>
                </a:ln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780" tIns="409268" rIns="1192243" bIns="409268" numCol="1" spcCol="1270" anchor="ctr" anchorCtr="0">
            <a:noAutofit/>
          </a:bodyPr>
          <a:lstStyle/>
          <a:p>
            <a:pPr marL="285750" lvl="1" indent="-285750" algn="just" defTabSz="1244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2800" i="1" kern="1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vi-VN" sz="2800" i="1" kern="1200" dirty="0" smtClean="0">
                <a:latin typeface="Times New Roman" pitchFamily="18" charset="0"/>
                <a:cs typeface="Times New Roman" pitchFamily="18" charset="0"/>
              </a:rPr>
              <a:t>ác định được các yếu tố cố định, yếu tố chuyển động của bài toán</a:t>
            </a:r>
            <a:r>
              <a:rPr lang="en-US" sz="2800" i="1" kern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5611586" y="2007403"/>
            <a:ext cx="4419600" cy="3131901"/>
          </a:xfrm>
          <a:custGeom>
            <a:avLst/>
            <a:gdLst>
              <a:gd name="connsiteX0" fmla="*/ 0 w 4419600"/>
              <a:gd name="connsiteY0" fmla="*/ 521994 h 3131901"/>
              <a:gd name="connsiteX1" fmla="*/ 521994 w 4419600"/>
              <a:gd name="connsiteY1" fmla="*/ 0 h 3131901"/>
              <a:gd name="connsiteX2" fmla="*/ 3897606 w 4419600"/>
              <a:gd name="connsiteY2" fmla="*/ 0 h 3131901"/>
              <a:gd name="connsiteX3" fmla="*/ 4419600 w 4419600"/>
              <a:gd name="connsiteY3" fmla="*/ 521994 h 3131901"/>
              <a:gd name="connsiteX4" fmla="*/ 4419600 w 4419600"/>
              <a:gd name="connsiteY4" fmla="*/ 2609907 h 3131901"/>
              <a:gd name="connsiteX5" fmla="*/ 3897606 w 4419600"/>
              <a:gd name="connsiteY5" fmla="*/ 3131901 h 3131901"/>
              <a:gd name="connsiteX6" fmla="*/ 521994 w 4419600"/>
              <a:gd name="connsiteY6" fmla="*/ 3131901 h 3131901"/>
              <a:gd name="connsiteX7" fmla="*/ 0 w 4419600"/>
              <a:gd name="connsiteY7" fmla="*/ 2609907 h 3131901"/>
              <a:gd name="connsiteX8" fmla="*/ 0 w 4419600"/>
              <a:gd name="connsiteY8" fmla="*/ 521994 h 3131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9600" h="3131901">
                <a:moveTo>
                  <a:pt x="0" y="521994"/>
                </a:moveTo>
                <a:cubicBezTo>
                  <a:pt x="0" y="233705"/>
                  <a:pt x="233705" y="0"/>
                  <a:pt x="521994" y="0"/>
                </a:cubicBezTo>
                <a:lnTo>
                  <a:pt x="3897606" y="0"/>
                </a:lnTo>
                <a:cubicBezTo>
                  <a:pt x="4185895" y="0"/>
                  <a:pt x="4419600" y="233705"/>
                  <a:pt x="4419600" y="521994"/>
                </a:cubicBezTo>
                <a:lnTo>
                  <a:pt x="4419600" y="2609907"/>
                </a:lnTo>
                <a:cubicBezTo>
                  <a:pt x="4419600" y="2898196"/>
                  <a:pt x="4185895" y="3131901"/>
                  <a:pt x="3897606" y="3131901"/>
                </a:cubicBezTo>
                <a:lnTo>
                  <a:pt x="521994" y="3131901"/>
                </a:lnTo>
                <a:cubicBezTo>
                  <a:pt x="233705" y="3131901"/>
                  <a:pt x="0" y="2898196"/>
                  <a:pt x="0" y="2609907"/>
                </a:cubicBezTo>
                <a:lnTo>
                  <a:pt x="0" y="521994"/>
                </a:lnTo>
                <a:close/>
              </a:path>
            </a:pathLst>
          </a:custGeom>
          <a:solidFill>
            <a:srgbClr val="FF6699">
              <a:alpha val="51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807" tIns="213847" rIns="274807" bIns="213847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kern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200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3200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endParaRPr lang="en-US" sz="32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10031185" y="5452495"/>
            <a:ext cx="6629400" cy="3131901"/>
          </a:xfrm>
          <a:custGeom>
            <a:avLst/>
            <a:gdLst>
              <a:gd name="connsiteX0" fmla="*/ 0 w 6629400"/>
              <a:gd name="connsiteY0" fmla="*/ 391488 h 3131901"/>
              <a:gd name="connsiteX1" fmla="*/ 5063450 w 6629400"/>
              <a:gd name="connsiteY1" fmla="*/ 391488 h 3131901"/>
              <a:gd name="connsiteX2" fmla="*/ 5063450 w 6629400"/>
              <a:gd name="connsiteY2" fmla="*/ 0 h 3131901"/>
              <a:gd name="connsiteX3" fmla="*/ 6629400 w 6629400"/>
              <a:gd name="connsiteY3" fmla="*/ 1565951 h 3131901"/>
              <a:gd name="connsiteX4" fmla="*/ 5063450 w 6629400"/>
              <a:gd name="connsiteY4" fmla="*/ 3131901 h 3131901"/>
              <a:gd name="connsiteX5" fmla="*/ 5063450 w 6629400"/>
              <a:gd name="connsiteY5" fmla="*/ 2740413 h 3131901"/>
              <a:gd name="connsiteX6" fmla="*/ 0 w 6629400"/>
              <a:gd name="connsiteY6" fmla="*/ 2740413 h 3131901"/>
              <a:gd name="connsiteX7" fmla="*/ 0 w 6629400"/>
              <a:gd name="connsiteY7" fmla="*/ 391488 h 3131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29400" h="3131901">
                <a:moveTo>
                  <a:pt x="0" y="391488"/>
                </a:moveTo>
                <a:lnTo>
                  <a:pt x="5063450" y="391488"/>
                </a:lnTo>
                <a:lnTo>
                  <a:pt x="5063450" y="0"/>
                </a:lnTo>
                <a:lnTo>
                  <a:pt x="6629400" y="1565951"/>
                </a:lnTo>
                <a:lnTo>
                  <a:pt x="5063450" y="3131901"/>
                </a:lnTo>
                <a:lnTo>
                  <a:pt x="5063450" y="2740413"/>
                </a:lnTo>
                <a:lnTo>
                  <a:pt x="0" y="2740413"/>
                </a:lnTo>
                <a:lnTo>
                  <a:pt x="0" y="391488"/>
                </a:lnTo>
                <a:close/>
              </a:path>
            </a:pathLst>
          </a:cu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780" tIns="409268" rIns="1192243" bIns="409268" numCol="1" spcCol="1270" anchor="ctr" anchorCtr="0">
            <a:noAutofit/>
          </a:bodyPr>
          <a:lstStyle/>
          <a:p>
            <a:pPr marL="285750" lvl="1" indent="-285750" algn="just" defTabSz="1244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thỏa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800" i="1" kern="1200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kern="1200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i="1" kern="1200" spc="42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kern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5611586" y="5452495"/>
            <a:ext cx="4419600" cy="3131901"/>
          </a:xfrm>
          <a:custGeom>
            <a:avLst/>
            <a:gdLst>
              <a:gd name="connsiteX0" fmla="*/ 0 w 4419600"/>
              <a:gd name="connsiteY0" fmla="*/ 521994 h 3131901"/>
              <a:gd name="connsiteX1" fmla="*/ 521994 w 4419600"/>
              <a:gd name="connsiteY1" fmla="*/ 0 h 3131901"/>
              <a:gd name="connsiteX2" fmla="*/ 3897606 w 4419600"/>
              <a:gd name="connsiteY2" fmla="*/ 0 h 3131901"/>
              <a:gd name="connsiteX3" fmla="*/ 4419600 w 4419600"/>
              <a:gd name="connsiteY3" fmla="*/ 521994 h 3131901"/>
              <a:gd name="connsiteX4" fmla="*/ 4419600 w 4419600"/>
              <a:gd name="connsiteY4" fmla="*/ 2609907 h 3131901"/>
              <a:gd name="connsiteX5" fmla="*/ 3897606 w 4419600"/>
              <a:gd name="connsiteY5" fmla="*/ 3131901 h 3131901"/>
              <a:gd name="connsiteX6" fmla="*/ 521994 w 4419600"/>
              <a:gd name="connsiteY6" fmla="*/ 3131901 h 3131901"/>
              <a:gd name="connsiteX7" fmla="*/ 0 w 4419600"/>
              <a:gd name="connsiteY7" fmla="*/ 2609907 h 3131901"/>
              <a:gd name="connsiteX8" fmla="*/ 0 w 4419600"/>
              <a:gd name="connsiteY8" fmla="*/ 521994 h 3131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19600" h="3131901">
                <a:moveTo>
                  <a:pt x="0" y="521994"/>
                </a:moveTo>
                <a:cubicBezTo>
                  <a:pt x="0" y="233705"/>
                  <a:pt x="233705" y="0"/>
                  <a:pt x="521994" y="0"/>
                </a:cubicBezTo>
                <a:lnTo>
                  <a:pt x="3897606" y="0"/>
                </a:lnTo>
                <a:cubicBezTo>
                  <a:pt x="4185895" y="0"/>
                  <a:pt x="4419600" y="233705"/>
                  <a:pt x="4419600" y="521994"/>
                </a:cubicBezTo>
                <a:lnTo>
                  <a:pt x="4419600" y="2609907"/>
                </a:lnTo>
                <a:cubicBezTo>
                  <a:pt x="4419600" y="2898196"/>
                  <a:pt x="4185895" y="3131901"/>
                  <a:pt x="3897606" y="3131901"/>
                </a:cubicBezTo>
                <a:lnTo>
                  <a:pt x="521994" y="3131901"/>
                </a:lnTo>
                <a:cubicBezTo>
                  <a:pt x="233705" y="3131901"/>
                  <a:pt x="0" y="2898196"/>
                  <a:pt x="0" y="2609907"/>
                </a:cubicBezTo>
                <a:lnTo>
                  <a:pt x="0" y="521994"/>
                </a:lnTo>
                <a:close/>
              </a:path>
            </a:pathLst>
          </a:custGeom>
          <a:solidFill>
            <a:srgbClr val="FF6699">
              <a:alpha val="51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4807" tIns="213847" rIns="274807" bIns="213847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kern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200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3200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3200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kern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3200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3200" kern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endParaRPr lang="en-US" sz="32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 rot="16200000">
            <a:off x="3388826" y="759396"/>
            <a:ext cx="9395320" cy="9073008"/>
          </a:xfrm>
          <a:prstGeom prst="rect">
            <a:avLst/>
          </a:prstGeom>
          <a:noFill/>
        </p:spPr>
        <p:txBody>
          <a:bodyPr spcFirstLastPara="1" wrap="none" lIns="163284" tIns="81642" rIns="163284" bIns="81642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en-US" sz="6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CUNG CHỨA GÓC</a:t>
            </a:r>
            <a:endParaRPr lang="en-US" sz="6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43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38312" y="4991100"/>
            <a:ext cx="20105192" cy="5035531"/>
            <a:chOff x="0" y="0"/>
            <a:chExt cx="26806923" cy="671404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0" y="0"/>
              <a:ext cx="6714041" cy="671404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6695486" y="0"/>
              <a:ext cx="6714041" cy="671404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13391037" y="0"/>
              <a:ext cx="6714041" cy="671404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20092882" y="0"/>
              <a:ext cx="6714041" cy="6714041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4240119" y="1846082"/>
            <a:ext cx="9807763" cy="1370509"/>
            <a:chOff x="0" y="-238125"/>
            <a:chExt cx="13077017" cy="1827346"/>
          </a:xfrm>
        </p:grpSpPr>
        <p:sp>
          <p:nvSpPr>
            <p:cNvPr id="8" name="TextBox 8"/>
            <p:cNvSpPr txBox="1"/>
            <p:nvPr/>
          </p:nvSpPr>
          <p:spPr>
            <a:xfrm>
              <a:off x="0" y="1135593"/>
              <a:ext cx="13077017" cy="4536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940"/>
                </a:lnSpc>
                <a:spcBef>
                  <a:spcPct val="0"/>
                </a:spcBef>
              </a:pPr>
              <a:endParaRPr lang="en-US" sz="2100" u="none" spc="42" dirty="0">
                <a:solidFill>
                  <a:srgbClr val="202020"/>
                </a:solidFill>
                <a:latin typeface="Times New Roman (Headings)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38125"/>
              <a:ext cx="13077017" cy="15645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240"/>
                </a:lnSpc>
              </a:pPr>
              <a:r>
                <a:rPr lang="en-US" sz="6400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HƯỚNG DẪN VỀ NHÀ</a:t>
              </a:r>
              <a:endParaRPr lang="en-US" sz="6400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530682" y="4915862"/>
            <a:ext cx="7331263" cy="4342438"/>
            <a:chOff x="0" y="0"/>
            <a:chExt cx="1228195" cy="72748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228195" cy="727482"/>
            </a:xfrm>
            <a:custGeom>
              <a:avLst/>
              <a:gdLst/>
              <a:ahLst/>
              <a:cxnLst/>
              <a:rect l="l" t="t" r="r" b="b"/>
              <a:pathLst>
                <a:path w="1228195" h="727482">
                  <a:moveTo>
                    <a:pt x="0" y="0"/>
                  </a:moveTo>
                  <a:lnTo>
                    <a:pt x="1228195" y="0"/>
                  </a:lnTo>
                  <a:lnTo>
                    <a:pt x="1228195" y="727482"/>
                  </a:lnTo>
                  <a:lnTo>
                    <a:pt x="0" y="727482"/>
                  </a:lnTo>
                  <a:close/>
                </a:path>
              </a:pathLst>
            </a:custGeom>
            <a:solidFill>
              <a:srgbClr val="FFC0C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426055" y="4915862"/>
            <a:ext cx="7331263" cy="4342438"/>
            <a:chOff x="0" y="0"/>
            <a:chExt cx="1228195" cy="72748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28195" cy="727482"/>
            </a:xfrm>
            <a:custGeom>
              <a:avLst/>
              <a:gdLst/>
              <a:ahLst/>
              <a:cxnLst/>
              <a:rect l="l" t="t" r="r" b="b"/>
              <a:pathLst>
                <a:path w="1228195" h="727482">
                  <a:moveTo>
                    <a:pt x="0" y="0"/>
                  </a:moveTo>
                  <a:lnTo>
                    <a:pt x="1228195" y="0"/>
                  </a:lnTo>
                  <a:lnTo>
                    <a:pt x="1228195" y="727482"/>
                  </a:lnTo>
                  <a:lnTo>
                    <a:pt x="0" y="727482"/>
                  </a:lnTo>
                  <a:close/>
                </a:path>
              </a:pathLst>
            </a:custGeom>
            <a:solidFill>
              <a:srgbClr val="FFC0C0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2115445" y="5385272"/>
            <a:ext cx="6161738" cy="3236767"/>
            <a:chOff x="0" y="0"/>
            <a:chExt cx="8215650" cy="4315688"/>
          </a:xfrm>
        </p:grpSpPr>
        <p:sp>
          <p:nvSpPr>
            <p:cNvPr id="17" name="TextBox 17"/>
            <p:cNvSpPr txBox="1"/>
            <p:nvPr/>
          </p:nvSpPr>
          <p:spPr>
            <a:xfrm>
              <a:off x="0" y="2828102"/>
              <a:ext cx="8215650" cy="14875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57200" indent="-457200" algn="just">
                <a:lnSpc>
                  <a:spcPts val="2940"/>
                </a:lnSpc>
                <a:buFont typeface="Arial" pitchFamily="34" charset="0"/>
                <a:buChar char="•"/>
              </a:pP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Học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thuộc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kết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luận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quỹ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tích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điểm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TH </a:t>
              </a:r>
              <a:r>
                <a:rPr lang="el-GR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α</a:t>
              </a:r>
              <a:r>
                <a:rPr lang="en-US" sz="2800" b="1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</a:t>
              </a:r>
              <a:r>
                <a:rPr lang="en-US" sz="2800" kern="0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= </a:t>
              </a:r>
              <a:r>
                <a:rPr lang="en-US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90</a:t>
              </a:r>
              <a:r>
                <a:rPr lang="en-US" sz="2800" kern="0" baseline="3000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0</a:t>
              </a:r>
              <a:r>
                <a:rPr lang="en-US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</a:t>
              </a:r>
              <a:r>
                <a:rPr lang="en-US" sz="2800" kern="0" dirty="0" err="1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và</a:t>
              </a:r>
              <a:r>
                <a:rPr lang="en-US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0</a:t>
              </a:r>
              <a:r>
                <a:rPr lang="en-US" sz="2800" kern="0" baseline="3000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0</a:t>
              </a:r>
              <a:r>
                <a:rPr lang="en-US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&lt; </a:t>
              </a:r>
              <a:r>
                <a:rPr lang="el-GR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α</a:t>
              </a:r>
              <a:r>
                <a:rPr lang="en-US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&lt; 180</a:t>
              </a:r>
              <a:r>
                <a:rPr lang="en-US" sz="2800" kern="0" baseline="3000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0</a:t>
              </a:r>
              <a:endParaRPr lang="en-US" sz="2800" spc="42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57200" indent="-457200" algn="just">
                <a:lnSpc>
                  <a:spcPts val="2940"/>
                </a:lnSpc>
                <a:buFont typeface="Arial" pitchFamily="34" charset="0"/>
                <a:buChar char="•"/>
              </a:pP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Nắm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vững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phần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chú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ý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SGK.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1882157"/>
              <a:ext cx="8215650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800" dirty="0" err="1">
                  <a:solidFill>
                    <a:srgbClr val="DC3C4D"/>
                  </a:solidFill>
                  <a:latin typeface="Times New Roman" pitchFamily="18" charset="0"/>
                  <a:cs typeface="Times New Roman" pitchFamily="18" charset="0"/>
                </a:rPr>
                <a:t>Vấn</a:t>
              </a:r>
              <a:r>
                <a:rPr lang="en-US" sz="2800" dirty="0">
                  <a:solidFill>
                    <a:srgbClr val="DC3C4D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solidFill>
                    <a:srgbClr val="DC3C4D"/>
                  </a:solidFill>
                  <a:latin typeface="Times New Roman" pitchFamily="18" charset="0"/>
                  <a:cs typeface="Times New Roman" pitchFamily="18" charset="0"/>
                </a:rPr>
                <a:t>đề</a:t>
              </a:r>
              <a:r>
                <a:rPr lang="en-US" sz="2800" dirty="0">
                  <a:solidFill>
                    <a:srgbClr val="DC3C4D"/>
                  </a:solidFill>
                  <a:latin typeface="Times New Roman" pitchFamily="18" charset="0"/>
                  <a:cs typeface="Times New Roman" pitchFamily="18" charset="0"/>
                </a:rPr>
                <a:t> 1</a:t>
              </a:r>
            </a:p>
          </p:txBody>
        </p:sp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3445753" y="0"/>
              <a:ext cx="1324144" cy="1290439"/>
            </a:xfrm>
            <a:prstGeom prst="rect">
              <a:avLst/>
            </a:prstGeom>
          </p:spPr>
        </p:pic>
      </p:grpSp>
      <p:grpSp>
        <p:nvGrpSpPr>
          <p:cNvPr id="20" name="Group 20"/>
          <p:cNvGrpSpPr/>
          <p:nvPr/>
        </p:nvGrpSpPr>
        <p:grpSpPr>
          <a:xfrm>
            <a:off x="10010818" y="5385272"/>
            <a:ext cx="6161738" cy="2864870"/>
            <a:chOff x="0" y="0"/>
            <a:chExt cx="8215650" cy="3819826"/>
          </a:xfrm>
        </p:grpSpPr>
        <p:sp>
          <p:nvSpPr>
            <p:cNvPr id="21" name="TextBox 21"/>
            <p:cNvSpPr txBox="1"/>
            <p:nvPr/>
          </p:nvSpPr>
          <p:spPr>
            <a:xfrm>
              <a:off x="0" y="2828102"/>
              <a:ext cx="8215650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57200" indent="-457200" algn="just">
                <a:lnSpc>
                  <a:spcPts val="2940"/>
                </a:lnSpc>
                <a:buFont typeface="Arial" pitchFamily="34" charset="0"/>
                <a:buChar char="•"/>
              </a:pPr>
              <a:r>
                <a:rPr lang="en-US" sz="2800" spc="42" dirty="0" err="1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Xem</a:t>
              </a:r>
              <a:r>
                <a:rPr lang="en-US" sz="2800" spc="42" dirty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lại</a:t>
              </a:r>
              <a:r>
                <a:rPr lang="en-US" sz="2800" spc="42" dirty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2800" spc="42" dirty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2800" spc="42" dirty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2800" spc="42" dirty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đã</a:t>
              </a:r>
              <a:r>
                <a:rPr lang="en-US" sz="2800" spc="42" dirty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chữa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pPr marL="457200" indent="-457200" algn="just">
                <a:lnSpc>
                  <a:spcPts val="2940"/>
                </a:lnSpc>
                <a:buFont typeface="Arial" pitchFamily="34" charset="0"/>
                <a:buChar char="•"/>
              </a:pP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Làm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45, 46, 47 SGK/86.</a:t>
              </a:r>
              <a:endParaRPr lang="en-US" sz="2800" spc="42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882157"/>
              <a:ext cx="8215650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600" dirty="0" err="1">
                  <a:solidFill>
                    <a:srgbClr val="DC3C4D"/>
                  </a:solidFill>
                  <a:latin typeface="Times New Roman" pitchFamily="18" charset="0"/>
                  <a:cs typeface="Times New Roman" pitchFamily="18" charset="0"/>
                </a:rPr>
                <a:t>Vấn</a:t>
              </a:r>
              <a:r>
                <a:rPr lang="en-US" sz="2600" dirty="0">
                  <a:solidFill>
                    <a:srgbClr val="DC3C4D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dirty="0" err="1">
                  <a:solidFill>
                    <a:srgbClr val="DC3C4D"/>
                  </a:solidFill>
                  <a:latin typeface="Times New Roman" pitchFamily="18" charset="0"/>
                  <a:cs typeface="Times New Roman" pitchFamily="18" charset="0"/>
                </a:rPr>
                <a:t>đề</a:t>
              </a:r>
              <a:r>
                <a:rPr lang="en-US" sz="2600" dirty="0">
                  <a:solidFill>
                    <a:srgbClr val="DC3C4D"/>
                  </a:solidFill>
                  <a:latin typeface="Times New Roman" pitchFamily="18" charset="0"/>
                  <a:cs typeface="Times New Roman" pitchFamily="18" charset="0"/>
                </a:rPr>
                <a:t> 2</a:t>
              </a:r>
            </a:p>
          </p:txBody>
        </p:sp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3445753" y="0"/>
              <a:ext cx="1324144" cy="1290439"/>
            </a:xfrm>
            <a:prstGeom prst="rect">
              <a:avLst/>
            </a:prstGeom>
          </p:spPr>
        </p:pic>
      </p:grpSp>
      <p:pic>
        <p:nvPicPr>
          <p:cNvPr id="2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30682" y="4915862"/>
            <a:ext cx="874006" cy="874006"/>
          </a:xfrm>
          <a:prstGeom prst="rect">
            <a:avLst/>
          </a:prstGeom>
        </p:spPr>
      </p:pic>
      <p:grpSp>
        <p:nvGrpSpPr>
          <p:cNvPr id="25" name="Group 2"/>
          <p:cNvGrpSpPr/>
          <p:nvPr/>
        </p:nvGrpSpPr>
        <p:grpSpPr>
          <a:xfrm>
            <a:off x="359826" y="1654088"/>
            <a:ext cx="3654578" cy="2719755"/>
            <a:chOff x="0" y="0"/>
            <a:chExt cx="1625641" cy="1209810"/>
          </a:xfrm>
        </p:grpSpPr>
        <p:sp>
          <p:nvSpPr>
            <p:cNvPr id="26" name="Freeform 3"/>
            <p:cNvSpPr/>
            <p:nvPr/>
          </p:nvSpPr>
          <p:spPr>
            <a:xfrm>
              <a:off x="0" y="0"/>
              <a:ext cx="1625641" cy="1209810"/>
            </a:xfrm>
            <a:custGeom>
              <a:avLst/>
              <a:gdLst/>
              <a:ahLst/>
              <a:cxnLst/>
              <a:rect l="l" t="t" r="r" b="b"/>
              <a:pathLst>
                <a:path w="1625641" h="1209810">
                  <a:moveTo>
                    <a:pt x="0" y="0"/>
                  </a:moveTo>
                  <a:lnTo>
                    <a:pt x="1625641" y="0"/>
                  </a:lnTo>
                  <a:lnTo>
                    <a:pt x="1625641" y="1209810"/>
                  </a:lnTo>
                  <a:lnTo>
                    <a:pt x="0" y="1209810"/>
                  </a:lnTo>
                  <a:close/>
                </a:path>
              </a:pathLst>
            </a:custGeom>
            <a:solidFill>
              <a:srgbClr val="FDBE14"/>
            </a:solidFill>
          </p:spPr>
        </p:sp>
      </p:grpSp>
      <p:grpSp>
        <p:nvGrpSpPr>
          <p:cNvPr id="27" name="Group 4"/>
          <p:cNvGrpSpPr>
            <a:grpSpLocks noChangeAspect="1"/>
          </p:cNvGrpSpPr>
          <p:nvPr/>
        </p:nvGrpSpPr>
        <p:grpSpPr>
          <a:xfrm>
            <a:off x="16551131" y="1965267"/>
            <a:ext cx="3074718" cy="3074718"/>
            <a:chOff x="0" y="0"/>
            <a:chExt cx="1708150" cy="1708150"/>
          </a:xfrm>
        </p:grpSpPr>
        <p:sp>
          <p:nvSpPr>
            <p:cNvPr id="28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DC3C4D">
                <a:alpha val="64000"/>
              </a:srgbClr>
            </a:solidFill>
          </p:spPr>
        </p:sp>
      </p:grpSp>
      <p:pic>
        <p:nvPicPr>
          <p:cNvPr id="29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546941" y="1618002"/>
            <a:ext cx="2393245" cy="2393245"/>
          </a:xfrm>
          <a:prstGeom prst="rect">
            <a:avLst/>
          </a:prstGeom>
        </p:spPr>
      </p:pic>
      <p:pic>
        <p:nvPicPr>
          <p:cNvPr id="30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426055" y="4914900"/>
            <a:ext cx="874006" cy="874006"/>
          </a:xfrm>
          <a:prstGeom prst="rect">
            <a:avLst/>
          </a:prstGeom>
        </p:spPr>
      </p:pic>
      <p:grpSp>
        <p:nvGrpSpPr>
          <p:cNvPr id="31" name="Group 4"/>
          <p:cNvGrpSpPr>
            <a:grpSpLocks noChangeAspect="1"/>
          </p:cNvGrpSpPr>
          <p:nvPr/>
        </p:nvGrpSpPr>
        <p:grpSpPr>
          <a:xfrm>
            <a:off x="15605893" y="80643"/>
            <a:ext cx="3074718" cy="3074718"/>
            <a:chOff x="0" y="0"/>
            <a:chExt cx="1708150" cy="1708150"/>
          </a:xfrm>
        </p:grpSpPr>
        <p:sp>
          <p:nvSpPr>
            <p:cNvPr id="32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DC3C4D"/>
            </a:solidFill>
          </p:spPr>
        </p:sp>
      </p:grpSp>
      <p:grpSp>
        <p:nvGrpSpPr>
          <p:cNvPr id="33" name="Group 4"/>
          <p:cNvGrpSpPr>
            <a:grpSpLocks noChangeAspect="1"/>
          </p:cNvGrpSpPr>
          <p:nvPr/>
        </p:nvGrpSpPr>
        <p:grpSpPr>
          <a:xfrm>
            <a:off x="13588241" y="-478939"/>
            <a:ext cx="3074718" cy="3074718"/>
            <a:chOff x="0" y="0"/>
            <a:chExt cx="1708150" cy="1708150"/>
          </a:xfrm>
        </p:grpSpPr>
        <p:sp>
          <p:nvSpPr>
            <p:cNvPr id="34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DC3C4D">
                <a:alpha val="65000"/>
              </a:srgbClr>
            </a:solidFill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E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4139150"/>
            <a:ext cx="9144000" cy="638792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28600" y="1563011"/>
            <a:ext cx="17830800" cy="13385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872"/>
              </a:lnSpc>
            </a:pP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Cảm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ơn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quý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thầy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cô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và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các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em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!</a:t>
            </a:r>
            <a:endParaRPr lang="en-US" sz="11000" b="1" dirty="0">
              <a:solidFill>
                <a:schemeClr val="bg1"/>
              </a:solidFill>
              <a:latin typeface="UVN Buc Thu" pitchFamily="66" charset="0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0" y="5240664"/>
            <a:ext cx="8510900" cy="2154436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ts val="4160"/>
              </a:lnSpc>
            </a:pP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….</a:t>
            </a:r>
          </a:p>
          <a:p>
            <a:pPr>
              <a:lnSpc>
                <a:spcPts val="4160"/>
              </a:lnSpc>
            </a:pP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Mail: ….</a:t>
            </a:r>
          </a:p>
          <a:p>
            <a:pPr>
              <a:lnSpc>
                <a:spcPts val="4160"/>
              </a:lnSpc>
            </a:pP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SĐT: …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1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0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0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050" fill="hold">
                                          <p:stCondLst>
                                            <p:cond delay="2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050" fill="hold">
                                          <p:stCondLst>
                                            <p:cond delay="31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3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59424" y="1093500"/>
            <a:ext cx="10800000" cy="8100000"/>
          </a:xfrm>
          <a:prstGeom prst="ellipse">
            <a:avLst/>
          </a:prstGeom>
          <a:solidFill>
            <a:srgbClr val="2EA5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endParaRPr lang="en-GB" sz="4300" dirty="0"/>
          </a:p>
        </p:txBody>
      </p:sp>
      <p:sp>
        <p:nvSpPr>
          <p:cNvPr id="7" name="Rectangle 6"/>
          <p:cNvSpPr/>
          <p:nvPr/>
        </p:nvSpPr>
        <p:spPr>
          <a:xfrm>
            <a:off x="4391472" y="1687116"/>
            <a:ext cx="10081120" cy="9073008"/>
          </a:xfrm>
          <a:prstGeom prst="rect">
            <a:avLst/>
          </a:prstGeom>
          <a:noFill/>
        </p:spPr>
        <p:txBody>
          <a:bodyPr spcFirstLastPara="1" wrap="none" lIns="163284" tIns="81642" rIns="163284" bIns="81642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…..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9264" y="4376257"/>
            <a:ext cx="13681520" cy="1534484"/>
          </a:xfrm>
          <a:prstGeom prst="rect">
            <a:avLst/>
          </a:prstGeom>
          <a:noFill/>
        </p:spPr>
        <p:txBody>
          <a:bodyPr lIns="163284" tIns="81642" rIns="163284" bIns="81642" anchor="ctr">
            <a:spAutoFit/>
          </a:bodyPr>
          <a:lstStyle/>
          <a:p>
            <a:pPr algn="ctr">
              <a:defRPr/>
            </a:pPr>
            <a:r>
              <a:rPr lang="en-GB" sz="89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AI LÀ TRIỆU PHÚ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35488" y="1039045"/>
            <a:ext cx="9793088" cy="7776863"/>
          </a:xfrm>
          <a:prstGeom prst="rect">
            <a:avLst/>
          </a:prstGeom>
          <a:noFill/>
        </p:spPr>
        <p:txBody>
          <a:bodyPr spcFirstLastPara="1" wrap="none" lIns="163284" tIns="81642" rIns="163284" bIns="81642">
            <a:prstTxWarp prst="textArchDown">
              <a:avLst>
                <a:gd name="adj" fmla="val 9762"/>
              </a:avLst>
            </a:prstTxWarp>
            <a:spAutoFit/>
          </a:bodyPr>
          <a:lstStyle/>
          <a:p>
            <a:pPr algn="ctr">
              <a:defRPr/>
            </a:pP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ABCXYZ</a:t>
            </a:r>
          </a:p>
        </p:txBody>
      </p:sp>
    </p:spTree>
    <p:extLst>
      <p:ext uri="{BB962C8B-B14F-4D97-AF65-F5344CB8AC3E}">
        <p14:creationId xmlns:p14="http://schemas.microsoft.com/office/powerpoint/2010/main" val="9191428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0" y="5107782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927" y="714375"/>
            <a:ext cx="4095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14185900" y="3955258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1    </a:t>
            </a: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  $</a:t>
            </a: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85900" y="3417095"/>
            <a:ext cx="2733676" cy="59576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>
              <a:tabLst>
                <a:tab pos="799413" algn="l"/>
              </a:tabLst>
              <a:defRPr/>
            </a:pP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      $</a:t>
            </a: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85900" y="2876550"/>
            <a:ext cx="2733676" cy="59576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>
              <a:tabLst>
                <a:tab pos="799413" algn="l"/>
              </a:tabLst>
              <a:defRPr/>
            </a:pP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3       $500</a:t>
            </a:r>
            <a:endParaRPr lang="en-GB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9" name="TextBox 10"/>
          <p:cNvSpPr txBox="1">
            <a:spLocks noChangeArrowheads="1"/>
          </p:cNvSpPr>
          <p:nvPr/>
        </p:nvSpPr>
        <p:spPr bwMode="auto">
          <a:xfrm>
            <a:off x="14185900" y="2336008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4       $1,000</a:t>
            </a:r>
            <a:endParaRPr lang="en-GB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7889876" y="5183982"/>
            <a:ext cx="10287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0" y="3895725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1688307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Hexagon 19"/>
          <p:cNvSpPr/>
          <p:nvPr/>
        </p:nvSpPr>
        <p:spPr>
          <a:xfrm>
            <a:off x="7127877" y="4602957"/>
            <a:ext cx="53276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D: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tròn</a:t>
            </a: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Hexagon 18"/>
          <p:cNvSpPr/>
          <p:nvPr/>
        </p:nvSpPr>
        <p:spPr>
          <a:xfrm>
            <a:off x="1800227" y="46029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C: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tiếp</a:t>
            </a: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Hexagon 17"/>
          <p:cNvSpPr/>
          <p:nvPr/>
        </p:nvSpPr>
        <p:spPr>
          <a:xfrm>
            <a:off x="7232650" y="3390900"/>
            <a:ext cx="5222876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B: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tròn</a:t>
            </a: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Hexagon 2"/>
          <p:cNvSpPr/>
          <p:nvPr/>
        </p:nvSpPr>
        <p:spPr>
          <a:xfrm>
            <a:off x="1800227" y="3414713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A: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tâm</a:t>
            </a: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Hexagon 16"/>
          <p:cNvSpPr/>
          <p:nvPr/>
        </p:nvSpPr>
        <p:spPr>
          <a:xfrm>
            <a:off x="1368426" y="647701"/>
            <a:ext cx="11087100" cy="2052638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1:   $100</a:t>
            </a:r>
          </a:p>
          <a:p>
            <a:pPr algn="ctr">
              <a:defRPr/>
            </a:pP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sz="43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………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8" name="Hexagon 27"/>
          <p:cNvSpPr/>
          <p:nvPr/>
        </p:nvSpPr>
        <p:spPr>
          <a:xfrm>
            <a:off x="1838327" y="4602957"/>
            <a:ext cx="4895850" cy="971550"/>
          </a:xfrm>
          <a:prstGeom prst="hexagon">
            <a:avLst/>
          </a:prstGeom>
          <a:solidFill>
            <a:srgbClr val="00B05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29" name="Hexagon 28"/>
          <p:cNvSpPr/>
          <p:nvPr/>
        </p:nvSpPr>
        <p:spPr>
          <a:xfrm>
            <a:off x="1800227" y="3457575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0" name="Hexagon 29"/>
          <p:cNvSpPr/>
          <p:nvPr/>
        </p:nvSpPr>
        <p:spPr>
          <a:xfrm>
            <a:off x="7270750" y="3414713"/>
            <a:ext cx="5184776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1" name="Hexagon 30"/>
          <p:cNvSpPr/>
          <p:nvPr/>
        </p:nvSpPr>
        <p:spPr>
          <a:xfrm>
            <a:off x="7191377" y="4602957"/>
            <a:ext cx="52641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2" name="TextBox 31">
            <a:hlinkClick r:id="" action="ppaction://hlinkshowjump?jump=nextslide"/>
          </p:cNvPr>
          <p:cNvSpPr txBox="1"/>
          <p:nvPr/>
        </p:nvSpPr>
        <p:spPr>
          <a:xfrm>
            <a:off x="14185900" y="8708232"/>
            <a:ext cx="3022600" cy="82659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lIns="163284" tIns="81642" rIns="163284" bIns="81642">
            <a:spAutoFit/>
          </a:bodyPr>
          <a:lstStyle/>
          <a:p>
            <a:pPr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theo</a:t>
            </a:r>
            <a:endParaRPr lang="en-GB" sz="43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9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072378"/>
              </p:ext>
            </p:extLst>
          </p:nvPr>
        </p:nvGraphicFramePr>
        <p:xfrm>
          <a:off x="4597400" y="1331120"/>
          <a:ext cx="523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5" name="Equation" r:id="rId6" imgW="2616200" imgH="457200" progId="Equation.DSMT4">
                  <p:embed/>
                </p:oleObj>
              </mc:Choice>
              <mc:Fallback>
                <p:oleObj name="Equation" r:id="rId6" imgW="26162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7400" y="1331120"/>
                        <a:ext cx="5232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2" y="5834063"/>
            <a:ext cx="4064000" cy="3926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6536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7"/>
          <p:cNvGrpSpPr/>
          <p:nvPr/>
        </p:nvGrpSpPr>
        <p:grpSpPr>
          <a:xfrm rot="16200000">
            <a:off x="2807614" y="4569261"/>
            <a:ext cx="3300174" cy="7239000"/>
            <a:chOff x="148244" y="65139"/>
            <a:chExt cx="1537617" cy="3094062"/>
          </a:xfrm>
          <a:gradFill>
            <a:gsLst>
              <a:gs pos="0">
                <a:srgbClr val="00B050">
                  <a:lumMod val="88000"/>
                  <a:alpha val="70000"/>
                </a:srgb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32" name="Freeform 8"/>
            <p:cNvSpPr/>
            <p:nvPr/>
          </p:nvSpPr>
          <p:spPr>
            <a:xfrm>
              <a:off x="148244" y="65139"/>
              <a:ext cx="1537617" cy="3094062"/>
            </a:xfrm>
            <a:custGeom>
              <a:avLst/>
              <a:gdLst/>
              <a:ahLst/>
              <a:cxnLst/>
              <a:rect l="l" t="t" r="r" b="b"/>
              <a:pathLst>
                <a:path w="1623702" h="3094062">
                  <a:moveTo>
                    <a:pt x="0" y="0"/>
                  </a:moveTo>
                  <a:lnTo>
                    <a:pt x="1623702" y="0"/>
                  </a:lnTo>
                  <a:lnTo>
                    <a:pt x="1623702" y="3094062"/>
                  </a:lnTo>
                  <a:lnTo>
                    <a:pt x="0" y="3094062"/>
                  </a:lnTo>
                  <a:close/>
                </a:path>
              </a:pathLst>
            </a:custGeom>
            <a:grpFill/>
          </p:spPr>
        </p:sp>
      </p:grpSp>
      <p:grpSp>
        <p:nvGrpSpPr>
          <p:cNvPr id="29" name="Group 7"/>
          <p:cNvGrpSpPr/>
          <p:nvPr/>
        </p:nvGrpSpPr>
        <p:grpSpPr>
          <a:xfrm rot="16200000">
            <a:off x="2807614" y="1116687"/>
            <a:ext cx="3300174" cy="7239000"/>
            <a:chOff x="148244" y="65139"/>
            <a:chExt cx="1537617" cy="3094062"/>
          </a:xfrm>
          <a:gradFill>
            <a:gsLst>
              <a:gs pos="0">
                <a:srgbClr val="00B050">
                  <a:lumMod val="88000"/>
                  <a:alpha val="70000"/>
                </a:srgb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30" name="Freeform 8"/>
            <p:cNvSpPr/>
            <p:nvPr/>
          </p:nvSpPr>
          <p:spPr>
            <a:xfrm>
              <a:off x="148244" y="65139"/>
              <a:ext cx="1537617" cy="3094062"/>
            </a:xfrm>
            <a:custGeom>
              <a:avLst/>
              <a:gdLst/>
              <a:ahLst/>
              <a:cxnLst/>
              <a:rect l="l" t="t" r="r" b="b"/>
              <a:pathLst>
                <a:path w="1623702" h="3094062">
                  <a:moveTo>
                    <a:pt x="0" y="0"/>
                  </a:moveTo>
                  <a:lnTo>
                    <a:pt x="1623702" y="0"/>
                  </a:lnTo>
                  <a:lnTo>
                    <a:pt x="1623702" y="3094062"/>
                  </a:lnTo>
                  <a:lnTo>
                    <a:pt x="0" y="3094062"/>
                  </a:lnTo>
                  <a:close/>
                </a:path>
              </a:pathLst>
            </a:custGeom>
            <a:grpFill/>
          </p:spPr>
        </p:sp>
      </p:grpSp>
      <p:pic>
        <p:nvPicPr>
          <p:cNvPr id="25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1"/>
              </a:ext>
            </a:extLst>
          </a:blip>
          <a:srcRect/>
          <a:stretch>
            <a:fillRect/>
          </a:stretch>
        </p:blipFill>
        <p:spPr>
          <a:xfrm>
            <a:off x="10011655" y="7423431"/>
            <a:ext cx="1469136" cy="17192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07918" y="1562100"/>
            <a:ext cx="7831282" cy="2351386"/>
            <a:chOff x="-27424" y="-575586"/>
            <a:chExt cx="10334144" cy="2366223"/>
          </a:xfrm>
        </p:grpSpPr>
        <p:sp>
          <p:nvSpPr>
            <p:cNvPr id="5" name="TextBox 5"/>
            <p:cNvSpPr txBox="1"/>
            <p:nvPr/>
          </p:nvSpPr>
          <p:spPr>
            <a:xfrm>
              <a:off x="-27424" y="1466400"/>
              <a:ext cx="8215650" cy="3242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309562" lvl="1" indent="-154781">
                <a:lnSpc>
                  <a:spcPts val="2625"/>
                </a:lnSpc>
                <a:buFont typeface="Arial"/>
                <a:buChar char="•"/>
              </a:pPr>
              <a:endParaRPr lang="en-US" sz="1875" spc="37" dirty="0">
                <a:solidFill>
                  <a:srgbClr val="202020"/>
                </a:solidFill>
                <a:latin typeface="Josefin Sans Regular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5586"/>
              <a:ext cx="10306720" cy="8388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857250" indent="-857250">
                <a:lnSpc>
                  <a:spcPts val="6545"/>
                </a:lnSpc>
                <a:buFont typeface="Wingdings" pitchFamily="2" charset="2"/>
                <a:buChar char="v"/>
              </a:pPr>
              <a:r>
                <a:rPr lang="en-US" sz="5950" b="1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CHUẨN BỊ</a:t>
              </a:r>
              <a:endParaRPr lang="en-US" sz="5950" b="1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50277" y="1068185"/>
              <a:ext cx="9271009" cy="5032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57200" indent="-457200">
                <a:lnSpc>
                  <a:spcPts val="4160"/>
                </a:lnSpc>
                <a:buFont typeface="Wingdings" pitchFamily="2" charset="2"/>
                <a:buChar char="q"/>
              </a:pPr>
              <a:r>
                <a:rPr lang="en-US" sz="3200" b="1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Giáo</a:t>
              </a:r>
              <a:r>
                <a:rPr lang="en-US" sz="3200" b="1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viên</a:t>
              </a:r>
              <a:r>
                <a:rPr lang="en-US" sz="3200" b="1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  <a:endParaRPr lang="en-US" sz="3200" b="1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2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684492" y="2338480"/>
            <a:ext cx="5934570" cy="593457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 rot="830211">
            <a:off x="11402011" y="6340860"/>
            <a:ext cx="3204147" cy="697875"/>
          </a:xfrm>
          <a:prstGeom prst="rect">
            <a:avLst/>
          </a:prstGeom>
          <a:solidFill>
            <a:srgbClr val="FDBE14"/>
          </a:solidFill>
        </p:spPr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651777" y="3030788"/>
            <a:ext cx="2274977" cy="227497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3751243" y="5716283"/>
            <a:ext cx="2175510" cy="217551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9230265">
            <a:off x="9890152" y="3618919"/>
            <a:ext cx="3018464" cy="1509232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1066800" y="6700763"/>
            <a:ext cx="7025631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>
              <a:lnSpc>
                <a:spcPts val="4160"/>
              </a:lnSpc>
              <a:buFont typeface="Wingdings" pitchFamily="2" charset="2"/>
              <a:buChar char="q"/>
            </a:pPr>
            <a:r>
              <a:rPr lang="en-US" sz="3200" b="1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b="1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>
              <a:solidFill>
                <a:srgbClr val="2020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990600" y="7279838"/>
            <a:ext cx="6934199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97681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97681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: SGK,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spc="37" dirty="0">
              <a:solidFill>
                <a:srgbClr val="2020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66800" y="3708618"/>
            <a:ext cx="685799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, compa,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phấn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dạ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: SGK,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ách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36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1"/>
              </a:ext>
            </a:extLst>
          </a:blip>
          <a:srcRect/>
          <a:stretch>
            <a:fillRect/>
          </a:stretch>
        </p:blipFill>
        <p:spPr>
          <a:xfrm rot="19690431">
            <a:off x="10299293" y="2385377"/>
            <a:ext cx="1687845" cy="527834"/>
          </a:xfrm>
          <a:prstGeom prst="rect">
            <a:avLst/>
          </a:prstGeom>
        </p:spPr>
      </p:pic>
      <p:pic>
        <p:nvPicPr>
          <p:cNvPr id="21" name="Picture 17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13751243" y="5145008"/>
            <a:ext cx="1125855" cy="1729666"/>
          </a:xfrm>
          <a:prstGeom prst="rect">
            <a:avLst/>
          </a:prstGeom>
        </p:spPr>
      </p:pic>
      <p:pic>
        <p:nvPicPr>
          <p:cNvPr id="22" name="Picture 34"/>
          <p:cNvPicPr>
            <a:picLocks noChangeAspect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7"/>
              </a:ext>
            </a:extLst>
          </a:blip>
          <a:srcRect/>
          <a:stretch>
            <a:fillRect/>
          </a:stretch>
        </p:blipFill>
        <p:spPr>
          <a:xfrm>
            <a:off x="11399384" y="5310095"/>
            <a:ext cx="317416" cy="690035"/>
          </a:xfrm>
          <a:prstGeom prst="rect">
            <a:avLst/>
          </a:prstGeom>
        </p:spPr>
      </p:pic>
      <p:pic>
        <p:nvPicPr>
          <p:cNvPr id="23" name="Picture 27"/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5"/>
              </a:ext>
            </a:extLst>
          </a:blip>
          <a:srcRect/>
          <a:stretch>
            <a:fillRect/>
          </a:stretch>
        </p:blipFill>
        <p:spPr>
          <a:xfrm>
            <a:off x="14604254" y="3991194"/>
            <a:ext cx="1331002" cy="1318901"/>
          </a:xfrm>
          <a:prstGeom prst="rect">
            <a:avLst/>
          </a:prstGeom>
        </p:spPr>
      </p:pic>
      <p:pic>
        <p:nvPicPr>
          <p:cNvPr id="24" name="Picture 32"/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3"/>
              </a:ext>
            </a:extLst>
          </a:blip>
          <a:srcRect/>
          <a:stretch>
            <a:fillRect/>
          </a:stretch>
        </p:blipFill>
        <p:spPr>
          <a:xfrm rot="19907427">
            <a:off x="10629174" y="3938444"/>
            <a:ext cx="1540418" cy="1193124"/>
          </a:xfrm>
          <a:prstGeom prst="rect">
            <a:avLst/>
          </a:prstGeom>
        </p:spPr>
      </p:pic>
      <p:pic>
        <p:nvPicPr>
          <p:cNvPr id="27" name="Picture 12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2848011">
            <a:off x="15699853" y="7082407"/>
            <a:ext cx="1636592" cy="2381282"/>
          </a:xfrm>
          <a:prstGeom prst="rect">
            <a:avLst/>
          </a:prstGeom>
        </p:spPr>
      </p:pic>
      <p:pic>
        <p:nvPicPr>
          <p:cNvPr id="28" name="Picture 23"/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5"/>
              </a:ext>
            </a:extLst>
          </a:blip>
          <a:srcRect/>
          <a:stretch>
            <a:fillRect/>
          </a:stretch>
        </p:blipFill>
        <p:spPr>
          <a:xfrm>
            <a:off x="16069552" y="1233851"/>
            <a:ext cx="1252763" cy="2296731"/>
          </a:xfrm>
          <a:prstGeom prst="rect">
            <a:avLst/>
          </a:prstGeom>
        </p:spPr>
      </p:pic>
      <p:pic>
        <p:nvPicPr>
          <p:cNvPr id="26" name="Picture 18"/>
          <p:cNvPicPr>
            <a:picLocks noChangeAspect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>
            <a:off x="11143215" y="7284556"/>
            <a:ext cx="1335922" cy="1214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0" y="5107782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927" y="714375"/>
            <a:ext cx="4095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14185900" y="3955258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85900" y="3417095"/>
            <a:ext cx="2733676" cy="59576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>
              <a:tabLst>
                <a:tab pos="799413" algn="l"/>
              </a:tabLst>
              <a:defRPr/>
            </a:pP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2	$200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85900" y="2876550"/>
            <a:ext cx="2733676" cy="59576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>
              <a:tabLst>
                <a:tab pos="799413" algn="l"/>
              </a:tabLst>
              <a:defRPr/>
            </a:pP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3	$500</a:t>
            </a:r>
          </a:p>
        </p:txBody>
      </p:sp>
      <p:sp>
        <p:nvSpPr>
          <p:cNvPr id="4103" name="TextBox 10"/>
          <p:cNvSpPr txBox="1">
            <a:spLocks noChangeArrowheads="1"/>
          </p:cNvSpPr>
          <p:nvPr/>
        </p:nvSpPr>
        <p:spPr bwMode="auto">
          <a:xfrm>
            <a:off x="14185900" y="2336008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4	</a:t>
            </a: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1,000</a:t>
            </a: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7889876" y="5183982"/>
            <a:ext cx="10287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0" y="3895725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1688307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Hexagon 19"/>
          <p:cNvSpPr/>
          <p:nvPr/>
        </p:nvSpPr>
        <p:spPr>
          <a:xfrm>
            <a:off x="7127877" y="4602957"/>
            <a:ext cx="5216522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D: </a:t>
            </a:r>
          </a:p>
        </p:txBody>
      </p:sp>
      <p:sp>
        <p:nvSpPr>
          <p:cNvPr id="19" name="Hexagon 18"/>
          <p:cNvSpPr/>
          <p:nvPr/>
        </p:nvSpPr>
        <p:spPr>
          <a:xfrm>
            <a:off x="1800227" y="4602957"/>
            <a:ext cx="5153022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C:	</a:t>
            </a:r>
          </a:p>
        </p:txBody>
      </p:sp>
      <p:sp>
        <p:nvSpPr>
          <p:cNvPr id="18" name="Hexagon 17"/>
          <p:cNvSpPr/>
          <p:nvPr/>
        </p:nvSpPr>
        <p:spPr>
          <a:xfrm>
            <a:off x="7127878" y="3390900"/>
            <a:ext cx="5216522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B: </a:t>
            </a:r>
          </a:p>
        </p:txBody>
      </p:sp>
      <p:sp>
        <p:nvSpPr>
          <p:cNvPr id="3" name="Hexagon 2"/>
          <p:cNvSpPr/>
          <p:nvPr/>
        </p:nvSpPr>
        <p:spPr>
          <a:xfrm>
            <a:off x="1800227" y="3414713"/>
            <a:ext cx="5153022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A:	</a:t>
            </a:r>
          </a:p>
        </p:txBody>
      </p:sp>
      <p:sp>
        <p:nvSpPr>
          <p:cNvPr id="17" name="Hexagon 16"/>
          <p:cNvSpPr/>
          <p:nvPr/>
        </p:nvSpPr>
        <p:spPr>
          <a:xfrm>
            <a:off x="1409700" y="647701"/>
            <a:ext cx="11087100" cy="2052638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2:   $200</a:t>
            </a:r>
          </a:p>
          <a:p>
            <a:pPr>
              <a:defRPr/>
            </a:pP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defRPr/>
            </a:pPr>
            <a:endParaRPr lang="en-GB" sz="4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Hexagon 27"/>
          <p:cNvSpPr/>
          <p:nvPr/>
        </p:nvSpPr>
        <p:spPr>
          <a:xfrm>
            <a:off x="1825628" y="4579144"/>
            <a:ext cx="5127622" cy="971550"/>
          </a:xfrm>
          <a:prstGeom prst="hexagon">
            <a:avLst/>
          </a:prstGeom>
          <a:solidFill>
            <a:srgbClr val="00B05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Hexagon 28"/>
          <p:cNvSpPr/>
          <p:nvPr/>
        </p:nvSpPr>
        <p:spPr>
          <a:xfrm>
            <a:off x="1816102" y="3400425"/>
            <a:ext cx="5137148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Hexagon 29"/>
          <p:cNvSpPr/>
          <p:nvPr/>
        </p:nvSpPr>
        <p:spPr>
          <a:xfrm>
            <a:off x="7127877" y="3390900"/>
            <a:ext cx="5216522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Hexagon 30"/>
          <p:cNvSpPr/>
          <p:nvPr/>
        </p:nvSpPr>
        <p:spPr>
          <a:xfrm>
            <a:off x="7146928" y="4579144"/>
            <a:ext cx="5197472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>
            <a:hlinkClick r:id="" action="ppaction://hlinkshowjump?jump=nextslide"/>
          </p:cNvPr>
          <p:cNvSpPr txBox="1"/>
          <p:nvPr/>
        </p:nvSpPr>
        <p:spPr>
          <a:xfrm>
            <a:off x="14185900" y="8708232"/>
            <a:ext cx="3022600" cy="82659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lIns="163284" tIns="81642" rIns="163284" bIns="81642">
            <a:spAutoFit/>
          </a:bodyPr>
          <a:lstStyle/>
          <a:p>
            <a:pPr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theo</a:t>
            </a:r>
            <a:endParaRPr lang="en-GB" sz="4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Hexagon 22"/>
          <p:cNvSpPr/>
          <p:nvPr/>
        </p:nvSpPr>
        <p:spPr>
          <a:xfrm>
            <a:off x="1825626" y="4598194"/>
            <a:ext cx="5127623" cy="971550"/>
          </a:xfrm>
          <a:prstGeom prst="hexagon">
            <a:avLst/>
          </a:prstGeom>
          <a:solidFill>
            <a:srgbClr val="00B05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Hexagon 23"/>
          <p:cNvSpPr/>
          <p:nvPr/>
        </p:nvSpPr>
        <p:spPr>
          <a:xfrm>
            <a:off x="1819276" y="3390900"/>
            <a:ext cx="5133973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146926" y="4579144"/>
            <a:ext cx="5197473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20" name="Object 1"/>
          <p:cNvGraphicFramePr>
            <a:graphicFrameLocks noChangeAspect="1"/>
          </p:cNvGraphicFramePr>
          <p:nvPr/>
        </p:nvGraphicFramePr>
        <p:xfrm>
          <a:off x="4530726" y="2012157"/>
          <a:ext cx="523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5" name="Equation" r:id="rId6" imgW="2613876" imgH="457961" progId="Equation.DSMT4">
                  <p:embed/>
                </p:oleObj>
              </mc:Choice>
              <mc:Fallback>
                <p:oleObj name="Equation" r:id="rId6" imgW="2613876" imgH="45796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0726" y="2012157"/>
                        <a:ext cx="5232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2" name="Object 10"/>
          <p:cNvGraphicFramePr>
            <a:graphicFrameLocks noChangeAspect="1"/>
          </p:cNvGraphicFramePr>
          <p:nvPr/>
        </p:nvGraphicFramePr>
        <p:xfrm>
          <a:off x="2921000" y="4841082"/>
          <a:ext cx="4064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6" name="Equation" r:id="rId8" imgW="2032000" imgH="330200" progId="Equation.DSMT4">
                  <p:embed/>
                </p:oleObj>
              </mc:Choice>
              <mc:Fallback>
                <p:oleObj name="Equation" r:id="rId8" imgW="2032000" imgH="33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0" y="4841082"/>
                        <a:ext cx="40640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3" name="Object 1"/>
          <p:cNvGraphicFramePr>
            <a:graphicFrameLocks noChangeAspect="1"/>
          </p:cNvGraphicFramePr>
          <p:nvPr/>
        </p:nvGraphicFramePr>
        <p:xfrm>
          <a:off x="2889250" y="3648075"/>
          <a:ext cx="4064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7" name="Equation" r:id="rId10" imgW="2032000" imgH="330200" progId="Equation.DSMT4">
                  <p:embed/>
                </p:oleObj>
              </mc:Choice>
              <mc:Fallback>
                <p:oleObj name="Equation" r:id="rId10" imgW="2032000" imgH="33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0" y="3648075"/>
                        <a:ext cx="40640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4" name="Object 3"/>
          <p:cNvGraphicFramePr>
            <a:graphicFrameLocks noChangeAspect="1"/>
          </p:cNvGraphicFramePr>
          <p:nvPr/>
        </p:nvGraphicFramePr>
        <p:xfrm>
          <a:off x="8134350" y="3652838"/>
          <a:ext cx="4038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8" name="Equation" r:id="rId12" imgW="2019300" imgH="330200" progId="Equation.DSMT4">
                  <p:embed/>
                </p:oleObj>
              </mc:Choice>
              <mc:Fallback>
                <p:oleObj name="Equation" r:id="rId12" imgW="2019300" imgH="33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4350" y="3652838"/>
                        <a:ext cx="40386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5" name="Object 5"/>
          <p:cNvGraphicFramePr>
            <a:graphicFrameLocks noChangeAspect="1"/>
          </p:cNvGraphicFramePr>
          <p:nvPr/>
        </p:nvGraphicFramePr>
        <p:xfrm>
          <a:off x="8248650" y="4819650"/>
          <a:ext cx="4064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9" name="Equation" r:id="rId14" imgW="2032000" imgH="330200" progId="Equation.DSMT4">
                  <p:embed/>
                </p:oleObj>
              </mc:Choice>
              <mc:Fallback>
                <p:oleObj name="Equation" r:id="rId14" imgW="2032000" imgH="33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8650" y="4819650"/>
                        <a:ext cx="40640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22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2" y="5834063"/>
            <a:ext cx="4064000" cy="3926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7891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23" grpId="0" animBg="1"/>
      <p:bldP spid="24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0" y="5000625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927" y="714375"/>
            <a:ext cx="4095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14185900" y="3940970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14185900" y="3402807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85900" y="2862263"/>
            <a:ext cx="2733676" cy="59576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>
              <a:tabLst>
                <a:tab pos="799413" algn="l"/>
              </a:tabLst>
              <a:defRPr/>
            </a:pP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3	$500</a:t>
            </a:r>
          </a:p>
        </p:txBody>
      </p:sp>
      <p:sp>
        <p:nvSpPr>
          <p:cNvPr id="5127" name="TextBox 10"/>
          <p:cNvSpPr txBox="1">
            <a:spLocks noChangeArrowheads="1"/>
          </p:cNvSpPr>
          <p:nvPr/>
        </p:nvSpPr>
        <p:spPr bwMode="auto">
          <a:xfrm>
            <a:off x="14185900" y="2321720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4       $1,000</a:t>
            </a:r>
            <a:endParaRPr lang="en-GB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7889876" y="5143500"/>
            <a:ext cx="10287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0" y="3788570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1540670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Hexagon 19"/>
          <p:cNvSpPr/>
          <p:nvPr/>
        </p:nvSpPr>
        <p:spPr>
          <a:xfrm>
            <a:off x="7127877" y="4495800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dirty="0"/>
              <a:t>D:	</a:t>
            </a:r>
          </a:p>
        </p:txBody>
      </p:sp>
      <p:sp>
        <p:nvSpPr>
          <p:cNvPr id="19" name="Hexagon 18"/>
          <p:cNvSpPr/>
          <p:nvPr/>
        </p:nvSpPr>
        <p:spPr>
          <a:xfrm>
            <a:off x="1800227" y="4495800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dirty="0"/>
              <a:t>C:	</a:t>
            </a:r>
          </a:p>
        </p:txBody>
      </p:sp>
      <p:sp>
        <p:nvSpPr>
          <p:cNvPr id="18" name="Hexagon 17"/>
          <p:cNvSpPr/>
          <p:nvPr/>
        </p:nvSpPr>
        <p:spPr>
          <a:xfrm>
            <a:off x="7127877" y="33075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dirty="0"/>
              <a:t>B:</a:t>
            </a:r>
          </a:p>
        </p:txBody>
      </p:sp>
      <p:sp>
        <p:nvSpPr>
          <p:cNvPr id="3" name="Hexagon 2"/>
          <p:cNvSpPr/>
          <p:nvPr/>
        </p:nvSpPr>
        <p:spPr>
          <a:xfrm>
            <a:off x="1800227" y="33075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dirty="0"/>
              <a:t>A: </a:t>
            </a:r>
          </a:p>
        </p:txBody>
      </p:sp>
      <p:sp>
        <p:nvSpPr>
          <p:cNvPr id="17" name="Hexagon 16"/>
          <p:cNvSpPr/>
          <p:nvPr/>
        </p:nvSpPr>
        <p:spPr>
          <a:xfrm>
            <a:off x="1368426" y="500063"/>
            <a:ext cx="11087100" cy="2052638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r>
              <a:rPr lang="en-GB" sz="4300" b="1" dirty="0" err="1"/>
              <a:t>Câu</a:t>
            </a:r>
            <a:r>
              <a:rPr lang="en-GB" sz="4300" b="1" dirty="0"/>
              <a:t> 3:   $500</a:t>
            </a:r>
          </a:p>
          <a:p>
            <a:pPr algn="ctr">
              <a:defRPr/>
            </a:pPr>
            <a:endParaRPr lang="en-GB" sz="4300" b="1" dirty="0"/>
          </a:p>
        </p:txBody>
      </p:sp>
      <p:sp>
        <p:nvSpPr>
          <p:cNvPr id="28" name="Hexagon 27"/>
          <p:cNvSpPr/>
          <p:nvPr/>
        </p:nvSpPr>
        <p:spPr>
          <a:xfrm>
            <a:off x="7178677" y="4514850"/>
            <a:ext cx="4895850" cy="971550"/>
          </a:xfrm>
          <a:prstGeom prst="hexagon">
            <a:avLst/>
          </a:prstGeom>
          <a:solidFill>
            <a:srgbClr val="00B05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29" name="Hexagon 28"/>
          <p:cNvSpPr/>
          <p:nvPr/>
        </p:nvSpPr>
        <p:spPr>
          <a:xfrm>
            <a:off x="1800227" y="3326607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0" name="Hexagon 29"/>
          <p:cNvSpPr/>
          <p:nvPr/>
        </p:nvSpPr>
        <p:spPr>
          <a:xfrm>
            <a:off x="1800227" y="4495800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1" name="Hexagon 30"/>
          <p:cNvSpPr/>
          <p:nvPr/>
        </p:nvSpPr>
        <p:spPr>
          <a:xfrm>
            <a:off x="7178677" y="3352800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2" name="TextBox 31">
            <a:hlinkClick r:id="" action="ppaction://hlinkshowjump?jump=nextslide"/>
          </p:cNvPr>
          <p:cNvSpPr txBox="1"/>
          <p:nvPr/>
        </p:nvSpPr>
        <p:spPr>
          <a:xfrm>
            <a:off x="14185900" y="8708232"/>
            <a:ext cx="3022600" cy="82659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lIns="163284" tIns="81642" rIns="163284" bIns="81642">
            <a:spAutoFit/>
          </a:bodyPr>
          <a:lstStyle/>
          <a:p>
            <a:pPr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theo</a:t>
            </a:r>
            <a:endParaRPr lang="en-GB" sz="4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Hexagon 22"/>
          <p:cNvSpPr/>
          <p:nvPr/>
        </p:nvSpPr>
        <p:spPr>
          <a:xfrm>
            <a:off x="1368426" y="647701"/>
            <a:ext cx="11376024" cy="2052638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3:   $500</a:t>
            </a:r>
          </a:p>
          <a:p>
            <a:pPr algn="just">
              <a:defRPr/>
            </a:pP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defRPr/>
            </a:pP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</p:txBody>
      </p:sp>
      <p:graphicFrame>
        <p:nvGraphicFramePr>
          <p:cNvPr id="5142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613320"/>
              </p:ext>
            </p:extLst>
          </p:nvPr>
        </p:nvGraphicFramePr>
        <p:xfrm>
          <a:off x="6911976" y="2014539"/>
          <a:ext cx="523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6" name="Equation" r:id="rId6" imgW="2613876" imgH="457961" progId="Equation.DSMT4">
                  <p:embed/>
                </p:oleObj>
              </mc:Choice>
              <mc:Fallback>
                <p:oleObj name="Equation" r:id="rId6" imgW="2613876" imgH="45796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1976" y="2014539"/>
                        <a:ext cx="5232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3" name="Object 1"/>
          <p:cNvGraphicFramePr>
            <a:graphicFrameLocks noChangeAspect="1"/>
          </p:cNvGraphicFramePr>
          <p:nvPr/>
        </p:nvGraphicFramePr>
        <p:xfrm>
          <a:off x="2952750" y="3576638"/>
          <a:ext cx="787400" cy="364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7" name="Equation" r:id="rId8" imgW="393529" imgH="253890" progId="Equation.DSMT4">
                  <p:embed/>
                </p:oleObj>
              </mc:Choice>
              <mc:Fallback>
                <p:oleObj name="Equation" r:id="rId8" imgW="393529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2750" y="3576638"/>
                        <a:ext cx="787400" cy="3643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4" name="Object 3"/>
          <p:cNvGraphicFramePr>
            <a:graphicFrameLocks noChangeAspect="1"/>
          </p:cNvGraphicFramePr>
          <p:nvPr/>
        </p:nvGraphicFramePr>
        <p:xfrm>
          <a:off x="8423276" y="3571875"/>
          <a:ext cx="838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8" name="Equation" r:id="rId10" imgW="418918" imgH="253890" progId="Equation.DSMT4">
                  <p:embed/>
                </p:oleObj>
              </mc:Choice>
              <mc:Fallback>
                <p:oleObj name="Equation" r:id="rId10" imgW="418918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3276" y="3571875"/>
                        <a:ext cx="838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5" name="Object 4"/>
          <p:cNvGraphicFramePr>
            <a:graphicFrameLocks noChangeAspect="1"/>
          </p:cNvGraphicFramePr>
          <p:nvPr/>
        </p:nvGraphicFramePr>
        <p:xfrm>
          <a:off x="2952750" y="4764882"/>
          <a:ext cx="609600" cy="378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9" name="Equation" r:id="rId12" imgW="304536" imgH="253780" progId="Equation.DSMT4">
                  <p:embed/>
                </p:oleObj>
              </mc:Choice>
              <mc:Fallback>
                <p:oleObj name="Equation" r:id="rId12" imgW="304536" imgH="2537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2750" y="4764882"/>
                        <a:ext cx="609600" cy="3786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6" name="Object 5"/>
          <p:cNvGraphicFramePr>
            <a:graphicFrameLocks noChangeAspect="1"/>
          </p:cNvGraphicFramePr>
          <p:nvPr/>
        </p:nvGraphicFramePr>
        <p:xfrm>
          <a:off x="8280400" y="4762500"/>
          <a:ext cx="60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0" name="Equation" r:id="rId14" imgW="304536" imgH="253780" progId="Equation.DSMT4">
                  <p:embed/>
                </p:oleObj>
              </mc:Choice>
              <mc:Fallback>
                <p:oleObj name="Equation" r:id="rId14" imgW="304536" imgH="2537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0400" y="4762500"/>
                        <a:ext cx="60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8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253461"/>
              </p:ext>
            </p:extLst>
          </p:nvPr>
        </p:nvGraphicFramePr>
        <p:xfrm>
          <a:off x="3673477" y="1333500"/>
          <a:ext cx="35306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1" name="Equation" r:id="rId16" imgW="1765300" imgH="393700" progId="Equation.DSMT4">
                  <p:embed/>
                </p:oleObj>
              </mc:Choice>
              <mc:Fallback>
                <p:oleObj name="Equation" r:id="rId16" imgW="17653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3477" y="1333500"/>
                        <a:ext cx="35306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22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2" y="5834063"/>
            <a:ext cx="4064000" cy="3926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5777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0" y="5107782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927" y="714375"/>
            <a:ext cx="4095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14185900" y="4048125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7889876" y="5143500"/>
            <a:ext cx="10287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0" y="3895725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1647825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Hexagon 19"/>
          <p:cNvSpPr/>
          <p:nvPr/>
        </p:nvSpPr>
        <p:spPr>
          <a:xfrm>
            <a:off x="7127877" y="46029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D: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9" name="Hexagon 18"/>
          <p:cNvSpPr/>
          <p:nvPr/>
        </p:nvSpPr>
        <p:spPr>
          <a:xfrm>
            <a:off x="1800227" y="46029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C: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" name="Hexagon 17"/>
          <p:cNvSpPr/>
          <p:nvPr/>
        </p:nvSpPr>
        <p:spPr>
          <a:xfrm>
            <a:off x="7127877" y="3414713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B: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Hexagon 2"/>
          <p:cNvSpPr/>
          <p:nvPr/>
        </p:nvSpPr>
        <p:spPr>
          <a:xfrm>
            <a:off x="1800227" y="3414713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A: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Hexagon 16"/>
          <p:cNvSpPr/>
          <p:nvPr/>
        </p:nvSpPr>
        <p:spPr>
          <a:xfrm>
            <a:off x="1368426" y="607220"/>
            <a:ext cx="11087100" cy="2052638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4:   $1,000</a:t>
            </a:r>
          </a:p>
          <a:p>
            <a:pPr algn="ctr">
              <a:defRPr/>
            </a:pP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ABM</a:t>
            </a:r>
            <a:r>
              <a:rPr lang="en-GB" sz="43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8" name="Hexagon 27"/>
          <p:cNvSpPr/>
          <p:nvPr/>
        </p:nvSpPr>
        <p:spPr>
          <a:xfrm>
            <a:off x="1800227" y="3414713"/>
            <a:ext cx="4895850" cy="971550"/>
          </a:xfrm>
          <a:prstGeom prst="hexagon">
            <a:avLst/>
          </a:prstGeom>
          <a:solidFill>
            <a:srgbClr val="00B05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29" name="Hexagon 28"/>
          <p:cNvSpPr/>
          <p:nvPr/>
        </p:nvSpPr>
        <p:spPr>
          <a:xfrm>
            <a:off x="7127877" y="3414713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0" name="Hexagon 29"/>
          <p:cNvSpPr/>
          <p:nvPr/>
        </p:nvSpPr>
        <p:spPr>
          <a:xfrm>
            <a:off x="1800227" y="4602957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1" name="Hexagon 30"/>
          <p:cNvSpPr/>
          <p:nvPr/>
        </p:nvSpPr>
        <p:spPr>
          <a:xfrm>
            <a:off x="7127877" y="4602957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2" name="TextBox 31">
            <a:hlinkClick r:id="" action="ppaction://hlinkshowjump?jump=nextslide"/>
          </p:cNvPr>
          <p:cNvSpPr txBox="1"/>
          <p:nvPr/>
        </p:nvSpPr>
        <p:spPr>
          <a:xfrm>
            <a:off x="14185900" y="8708232"/>
            <a:ext cx="3022600" cy="82659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lIns="163284" tIns="81642" rIns="163284" bIns="81642">
            <a:spAutoFit/>
          </a:bodyPr>
          <a:lstStyle/>
          <a:p>
            <a:pPr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theo</a:t>
            </a:r>
            <a:endParaRPr lang="en-GB" sz="4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2" name="TextBox 4"/>
          <p:cNvSpPr txBox="1">
            <a:spLocks noChangeArrowheads="1"/>
          </p:cNvSpPr>
          <p:nvPr/>
        </p:nvSpPr>
        <p:spPr bwMode="auto">
          <a:xfrm>
            <a:off x="14185900" y="3509963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6163" name="TextBox 6"/>
          <p:cNvSpPr txBox="1">
            <a:spLocks noChangeArrowheads="1"/>
          </p:cNvSpPr>
          <p:nvPr/>
        </p:nvSpPr>
        <p:spPr bwMode="auto">
          <a:xfrm>
            <a:off x="14185900" y="2969420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6164" name="TextBox 10"/>
          <p:cNvSpPr txBox="1">
            <a:spLocks noChangeArrowheads="1"/>
          </p:cNvSpPr>
          <p:nvPr/>
        </p:nvSpPr>
        <p:spPr bwMode="auto">
          <a:xfrm>
            <a:off x="14185900" y="2428875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4       $1,000</a:t>
            </a:r>
            <a:endParaRPr lang="en-GB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65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2" y="5834063"/>
            <a:ext cx="4064000" cy="3926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 flipV="1">
            <a:off x="1368427" y="7429500"/>
            <a:ext cx="7343774" cy="11882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858000" y="6331744"/>
            <a:ext cx="0" cy="3429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72200" y="8429625"/>
            <a:ext cx="0" cy="2786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467600" y="8429625"/>
            <a:ext cx="0" cy="2786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029200" y="7715250"/>
            <a:ext cx="2889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029200" y="7824788"/>
            <a:ext cx="2889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194300" y="8167688"/>
            <a:ext cx="2889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194300" y="8274845"/>
            <a:ext cx="2889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742531" y="7673423"/>
            <a:ext cx="496469" cy="441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3284" tIns="81642" rIns="163284" bIns="8164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4895015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2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59424" y="1093500"/>
            <a:ext cx="10800000" cy="8100000"/>
          </a:xfrm>
          <a:prstGeom prst="ellipse">
            <a:avLst/>
          </a:prstGeom>
          <a:solidFill>
            <a:srgbClr val="2EA5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endParaRPr lang="en-GB" sz="4300" dirty="0"/>
          </a:p>
        </p:txBody>
      </p:sp>
      <p:sp>
        <p:nvSpPr>
          <p:cNvPr id="7" name="Rectangle 6"/>
          <p:cNvSpPr/>
          <p:nvPr/>
        </p:nvSpPr>
        <p:spPr>
          <a:xfrm>
            <a:off x="4391472" y="1687116"/>
            <a:ext cx="10081120" cy="9073008"/>
          </a:xfrm>
          <a:prstGeom prst="rect">
            <a:avLst/>
          </a:prstGeom>
          <a:noFill/>
        </p:spPr>
        <p:txBody>
          <a:bodyPr spcFirstLastPara="1" wrap="none" lIns="163284" tIns="81642" rIns="163284" bIns="81642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…..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9264" y="4376257"/>
            <a:ext cx="13681520" cy="1534484"/>
          </a:xfrm>
          <a:prstGeom prst="rect">
            <a:avLst/>
          </a:prstGeom>
          <a:noFill/>
        </p:spPr>
        <p:txBody>
          <a:bodyPr lIns="163284" tIns="81642" rIns="163284" bIns="81642" anchor="ctr">
            <a:spAutoFit/>
          </a:bodyPr>
          <a:lstStyle/>
          <a:p>
            <a:pPr algn="ctr">
              <a:defRPr/>
            </a:pPr>
            <a:r>
              <a:rPr lang="en-GB" sz="89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AI LÀ TRIỆU PHÚ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35488" y="1039045"/>
            <a:ext cx="9793088" cy="7776863"/>
          </a:xfrm>
          <a:prstGeom prst="rect">
            <a:avLst/>
          </a:prstGeom>
          <a:noFill/>
        </p:spPr>
        <p:txBody>
          <a:bodyPr spcFirstLastPara="1" wrap="none" lIns="163284" tIns="81642" rIns="163284" bIns="81642">
            <a:prstTxWarp prst="textArchDown">
              <a:avLst>
                <a:gd name="adj" fmla="val 9762"/>
              </a:avLst>
            </a:prstTxWarp>
            <a:spAutoFit/>
          </a:bodyPr>
          <a:lstStyle/>
          <a:p>
            <a:pPr algn="ctr">
              <a:defRPr/>
            </a:pPr>
            <a:r>
              <a:rPr lang="en-US" sz="6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sz="6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6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6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6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6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6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!</a:t>
            </a:r>
            <a:endParaRPr lang="en-US" sz="6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14185900" y="8708232"/>
            <a:ext cx="3022600" cy="82659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lIns="163284" tIns="81642" rIns="163284" bIns="81642">
            <a:spAutoFit/>
          </a:bodyPr>
          <a:lstStyle/>
          <a:p>
            <a:pPr algn="ctr"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thúc</a:t>
            </a:r>
            <a:endParaRPr lang="en-GB" sz="43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3807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474" y="1858804"/>
            <a:ext cx="4055115" cy="266015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4004817"/>
            <a:ext cx="3048000" cy="30480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4371404" y="1303378"/>
            <a:ext cx="8600105" cy="9035902"/>
            <a:chOff x="4371404" y="1303378"/>
            <a:chExt cx="8600105" cy="9035902"/>
          </a:xfrm>
        </p:grpSpPr>
        <p:sp>
          <p:nvSpPr>
            <p:cNvPr id="3" name="Freeform 2"/>
            <p:cNvSpPr/>
            <p:nvPr/>
          </p:nvSpPr>
          <p:spPr>
            <a:xfrm>
              <a:off x="7548146" y="5317642"/>
              <a:ext cx="4470400" cy="4470400"/>
            </a:xfrm>
            <a:custGeom>
              <a:avLst/>
              <a:gdLst>
                <a:gd name="connsiteX0" fmla="*/ 3173109 w 4470400"/>
                <a:gd name="connsiteY0" fmla="*/ 712754 h 4470400"/>
                <a:gd name="connsiteX1" fmla="*/ 3520835 w 4470400"/>
                <a:gd name="connsiteY1" fmla="*/ 420961 h 4470400"/>
                <a:gd name="connsiteX2" fmla="*/ 3798628 w 4470400"/>
                <a:gd name="connsiteY2" fmla="*/ 654057 h 4470400"/>
                <a:gd name="connsiteX3" fmla="*/ 3571651 w 4470400"/>
                <a:gd name="connsiteY3" fmla="*/ 1047170 h 4470400"/>
                <a:gd name="connsiteX4" fmla="*/ 3932290 w 4470400"/>
                <a:gd name="connsiteY4" fmla="*/ 1671815 h 4470400"/>
                <a:gd name="connsiteX5" fmla="*/ 4386224 w 4470400"/>
                <a:gd name="connsiteY5" fmla="*/ 1671803 h 4470400"/>
                <a:gd name="connsiteX6" fmla="*/ 4449194 w 4470400"/>
                <a:gd name="connsiteY6" fmla="*/ 2028927 h 4470400"/>
                <a:gd name="connsiteX7" fmla="*/ 4022632 w 4470400"/>
                <a:gd name="connsiteY7" fmla="*/ 2184170 h 4470400"/>
                <a:gd name="connsiteX8" fmla="*/ 3897384 w 4470400"/>
                <a:gd name="connsiteY8" fmla="*/ 2894490 h 4470400"/>
                <a:gd name="connsiteX9" fmla="*/ 4245125 w 4470400"/>
                <a:gd name="connsiteY9" fmla="*/ 3186264 h 4470400"/>
                <a:gd name="connsiteX10" fmla="*/ 4063808 w 4470400"/>
                <a:gd name="connsiteY10" fmla="*/ 3500314 h 4470400"/>
                <a:gd name="connsiteX11" fmla="*/ 3637254 w 4470400"/>
                <a:gd name="connsiteY11" fmla="*/ 3345048 h 4470400"/>
                <a:gd name="connsiteX12" fmla="*/ 3084723 w 4470400"/>
                <a:gd name="connsiteY12" fmla="*/ 3808676 h 4470400"/>
                <a:gd name="connsiteX13" fmla="*/ 3163559 w 4470400"/>
                <a:gd name="connsiteY13" fmla="*/ 4255712 h 4470400"/>
                <a:gd name="connsiteX14" fmla="*/ 2822796 w 4470400"/>
                <a:gd name="connsiteY14" fmla="*/ 4379740 h 4470400"/>
                <a:gd name="connsiteX15" fmla="*/ 2595839 w 4470400"/>
                <a:gd name="connsiteY15" fmla="*/ 3986615 h 4470400"/>
                <a:gd name="connsiteX16" fmla="*/ 1874561 w 4470400"/>
                <a:gd name="connsiteY16" fmla="*/ 3986615 h 4470400"/>
                <a:gd name="connsiteX17" fmla="*/ 1647604 w 4470400"/>
                <a:gd name="connsiteY17" fmla="*/ 4379740 h 4470400"/>
                <a:gd name="connsiteX18" fmla="*/ 1306841 w 4470400"/>
                <a:gd name="connsiteY18" fmla="*/ 4255712 h 4470400"/>
                <a:gd name="connsiteX19" fmla="*/ 1385677 w 4470400"/>
                <a:gd name="connsiteY19" fmla="*/ 3808676 h 4470400"/>
                <a:gd name="connsiteX20" fmla="*/ 833146 w 4470400"/>
                <a:gd name="connsiteY20" fmla="*/ 3345048 h 4470400"/>
                <a:gd name="connsiteX21" fmla="*/ 406592 w 4470400"/>
                <a:gd name="connsiteY21" fmla="*/ 3500314 h 4470400"/>
                <a:gd name="connsiteX22" fmla="*/ 225275 w 4470400"/>
                <a:gd name="connsiteY22" fmla="*/ 3186264 h 4470400"/>
                <a:gd name="connsiteX23" fmla="*/ 573017 w 4470400"/>
                <a:gd name="connsiteY23" fmla="*/ 2894490 h 4470400"/>
                <a:gd name="connsiteX24" fmla="*/ 447768 w 4470400"/>
                <a:gd name="connsiteY24" fmla="*/ 2184170 h 4470400"/>
                <a:gd name="connsiteX25" fmla="*/ 21206 w 4470400"/>
                <a:gd name="connsiteY25" fmla="*/ 2028927 h 4470400"/>
                <a:gd name="connsiteX26" fmla="*/ 84176 w 4470400"/>
                <a:gd name="connsiteY26" fmla="*/ 1671803 h 4470400"/>
                <a:gd name="connsiteX27" fmla="*/ 538110 w 4470400"/>
                <a:gd name="connsiteY27" fmla="*/ 1671815 h 4470400"/>
                <a:gd name="connsiteX28" fmla="*/ 898749 w 4470400"/>
                <a:gd name="connsiteY28" fmla="*/ 1047170 h 4470400"/>
                <a:gd name="connsiteX29" fmla="*/ 671772 w 4470400"/>
                <a:gd name="connsiteY29" fmla="*/ 654057 h 4470400"/>
                <a:gd name="connsiteX30" fmla="*/ 949565 w 4470400"/>
                <a:gd name="connsiteY30" fmla="*/ 420961 h 4470400"/>
                <a:gd name="connsiteX31" fmla="*/ 1297291 w 4470400"/>
                <a:gd name="connsiteY31" fmla="*/ 712754 h 4470400"/>
                <a:gd name="connsiteX32" fmla="*/ 1975070 w 4470400"/>
                <a:gd name="connsiteY32" fmla="*/ 466062 h 4470400"/>
                <a:gd name="connsiteX33" fmla="*/ 2053884 w 4470400"/>
                <a:gd name="connsiteY33" fmla="*/ 19022 h 4470400"/>
                <a:gd name="connsiteX34" fmla="*/ 2416516 w 4470400"/>
                <a:gd name="connsiteY34" fmla="*/ 19022 h 4470400"/>
                <a:gd name="connsiteX35" fmla="*/ 2495330 w 4470400"/>
                <a:gd name="connsiteY35" fmla="*/ 466062 h 4470400"/>
                <a:gd name="connsiteX36" fmla="*/ 3173109 w 4470400"/>
                <a:gd name="connsiteY36" fmla="*/ 712753 h 4470400"/>
                <a:gd name="connsiteX37" fmla="*/ 3173109 w 4470400"/>
                <a:gd name="connsiteY37" fmla="*/ 712754 h 447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70400" h="4470400">
                  <a:moveTo>
                    <a:pt x="3173109" y="712754"/>
                  </a:moveTo>
                  <a:lnTo>
                    <a:pt x="3520835" y="420961"/>
                  </a:lnTo>
                  <a:lnTo>
                    <a:pt x="3798628" y="654057"/>
                  </a:lnTo>
                  <a:lnTo>
                    <a:pt x="3571651" y="1047170"/>
                  </a:lnTo>
                  <a:cubicBezTo>
                    <a:pt x="3733045" y="1228727"/>
                    <a:pt x="3855754" y="1441265"/>
                    <a:pt x="3932290" y="1671815"/>
                  </a:cubicBezTo>
                  <a:lnTo>
                    <a:pt x="4386224" y="1671803"/>
                  </a:lnTo>
                  <a:lnTo>
                    <a:pt x="4449194" y="2028927"/>
                  </a:lnTo>
                  <a:lnTo>
                    <a:pt x="4022632" y="2184170"/>
                  </a:lnTo>
                  <a:cubicBezTo>
                    <a:pt x="4029564" y="2426993"/>
                    <a:pt x="3986948" y="2668682"/>
                    <a:pt x="3897384" y="2894490"/>
                  </a:cubicBezTo>
                  <a:lnTo>
                    <a:pt x="4245125" y="3186264"/>
                  </a:lnTo>
                  <a:lnTo>
                    <a:pt x="4063808" y="3500314"/>
                  </a:lnTo>
                  <a:lnTo>
                    <a:pt x="3637254" y="3345048"/>
                  </a:lnTo>
                  <a:cubicBezTo>
                    <a:pt x="3486481" y="3535517"/>
                    <a:pt x="3298480" y="3693269"/>
                    <a:pt x="3084723" y="3808676"/>
                  </a:cubicBezTo>
                  <a:lnTo>
                    <a:pt x="3163559" y="4255712"/>
                  </a:lnTo>
                  <a:lnTo>
                    <a:pt x="2822796" y="4379740"/>
                  </a:lnTo>
                  <a:lnTo>
                    <a:pt x="2595839" y="3986615"/>
                  </a:lnTo>
                  <a:cubicBezTo>
                    <a:pt x="2357909" y="4035608"/>
                    <a:pt x="2112491" y="4035608"/>
                    <a:pt x="1874561" y="3986615"/>
                  </a:cubicBezTo>
                  <a:lnTo>
                    <a:pt x="1647604" y="4379740"/>
                  </a:lnTo>
                  <a:lnTo>
                    <a:pt x="1306841" y="4255712"/>
                  </a:lnTo>
                  <a:lnTo>
                    <a:pt x="1385677" y="3808676"/>
                  </a:lnTo>
                  <a:cubicBezTo>
                    <a:pt x="1171920" y="3693268"/>
                    <a:pt x="983919" y="3535517"/>
                    <a:pt x="833146" y="3345048"/>
                  </a:cubicBezTo>
                  <a:lnTo>
                    <a:pt x="406592" y="3500314"/>
                  </a:lnTo>
                  <a:lnTo>
                    <a:pt x="225275" y="3186264"/>
                  </a:lnTo>
                  <a:lnTo>
                    <a:pt x="573017" y="2894490"/>
                  </a:lnTo>
                  <a:cubicBezTo>
                    <a:pt x="483452" y="2668682"/>
                    <a:pt x="440836" y="2426993"/>
                    <a:pt x="447768" y="2184170"/>
                  </a:cubicBezTo>
                  <a:lnTo>
                    <a:pt x="21206" y="2028927"/>
                  </a:lnTo>
                  <a:lnTo>
                    <a:pt x="84176" y="1671803"/>
                  </a:lnTo>
                  <a:lnTo>
                    <a:pt x="538110" y="1671815"/>
                  </a:lnTo>
                  <a:cubicBezTo>
                    <a:pt x="614646" y="1441265"/>
                    <a:pt x="737355" y="1228727"/>
                    <a:pt x="898749" y="1047170"/>
                  </a:cubicBezTo>
                  <a:lnTo>
                    <a:pt x="671772" y="654057"/>
                  </a:lnTo>
                  <a:lnTo>
                    <a:pt x="949565" y="420961"/>
                  </a:lnTo>
                  <a:lnTo>
                    <a:pt x="1297291" y="712754"/>
                  </a:lnTo>
                  <a:cubicBezTo>
                    <a:pt x="1504116" y="585339"/>
                    <a:pt x="1734733" y="501401"/>
                    <a:pt x="1975070" y="466062"/>
                  </a:cubicBezTo>
                  <a:lnTo>
                    <a:pt x="2053884" y="19022"/>
                  </a:lnTo>
                  <a:lnTo>
                    <a:pt x="2416516" y="19022"/>
                  </a:lnTo>
                  <a:lnTo>
                    <a:pt x="2495330" y="466062"/>
                  </a:lnTo>
                  <a:cubicBezTo>
                    <a:pt x="2735668" y="501401"/>
                    <a:pt x="2966285" y="585338"/>
                    <a:pt x="3173109" y="712753"/>
                  </a:cubicBezTo>
                  <a:lnTo>
                    <a:pt x="3173109" y="712754"/>
                  </a:lnTo>
                  <a:close/>
                </a:path>
              </a:pathLst>
            </a:custGeom>
            <a:solidFill>
              <a:srgbClr val="FFC000">
                <a:alpha val="69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7169" tIns="1105590" rIns="957169" bIns="1183772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600" b="1" kern="1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Cặp</a:t>
              </a:r>
              <a:r>
                <a:rPr lang="en-US" sz="4600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600" b="1" kern="1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đôi</a:t>
              </a:r>
              <a:endParaRPr lang="en-US" sz="46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Freeform 3"/>
            <p:cNvSpPr/>
            <p:nvPr/>
          </p:nvSpPr>
          <p:spPr>
            <a:xfrm>
              <a:off x="4947186" y="4261002"/>
              <a:ext cx="3251200" cy="3251200"/>
            </a:xfrm>
            <a:custGeom>
              <a:avLst/>
              <a:gdLst>
                <a:gd name="connsiteX0" fmla="*/ 2432701 w 3251200"/>
                <a:gd name="connsiteY0" fmla="*/ 823446 h 3251200"/>
                <a:gd name="connsiteX1" fmla="*/ 2912363 w 3251200"/>
                <a:gd name="connsiteY1" fmla="*/ 678885 h 3251200"/>
                <a:gd name="connsiteX2" fmla="*/ 3088860 w 3251200"/>
                <a:gd name="connsiteY2" fmla="*/ 984588 h 3251200"/>
                <a:gd name="connsiteX3" fmla="*/ 2723836 w 3251200"/>
                <a:gd name="connsiteY3" fmla="*/ 1327707 h 3251200"/>
                <a:gd name="connsiteX4" fmla="*/ 2723836 w 3251200"/>
                <a:gd name="connsiteY4" fmla="*/ 1923493 h 3251200"/>
                <a:gd name="connsiteX5" fmla="*/ 3088860 w 3251200"/>
                <a:gd name="connsiteY5" fmla="*/ 2266612 h 3251200"/>
                <a:gd name="connsiteX6" fmla="*/ 2912363 w 3251200"/>
                <a:gd name="connsiteY6" fmla="*/ 2572315 h 3251200"/>
                <a:gd name="connsiteX7" fmla="*/ 2432701 w 3251200"/>
                <a:gd name="connsiteY7" fmla="*/ 2427754 h 3251200"/>
                <a:gd name="connsiteX8" fmla="*/ 1916735 w 3251200"/>
                <a:gd name="connsiteY8" fmla="*/ 2725647 h 3251200"/>
                <a:gd name="connsiteX9" fmla="*/ 1802098 w 3251200"/>
                <a:gd name="connsiteY9" fmla="*/ 3213326 h 3251200"/>
                <a:gd name="connsiteX10" fmla="*/ 1449102 w 3251200"/>
                <a:gd name="connsiteY10" fmla="*/ 3213326 h 3251200"/>
                <a:gd name="connsiteX11" fmla="*/ 1334465 w 3251200"/>
                <a:gd name="connsiteY11" fmla="*/ 2725646 h 3251200"/>
                <a:gd name="connsiteX12" fmla="*/ 818499 w 3251200"/>
                <a:gd name="connsiteY12" fmla="*/ 2427753 h 3251200"/>
                <a:gd name="connsiteX13" fmla="*/ 338837 w 3251200"/>
                <a:gd name="connsiteY13" fmla="*/ 2572315 h 3251200"/>
                <a:gd name="connsiteX14" fmla="*/ 162340 w 3251200"/>
                <a:gd name="connsiteY14" fmla="*/ 2266612 h 3251200"/>
                <a:gd name="connsiteX15" fmla="*/ 527364 w 3251200"/>
                <a:gd name="connsiteY15" fmla="*/ 1923493 h 3251200"/>
                <a:gd name="connsiteX16" fmla="*/ 527364 w 3251200"/>
                <a:gd name="connsiteY16" fmla="*/ 1327707 h 3251200"/>
                <a:gd name="connsiteX17" fmla="*/ 162340 w 3251200"/>
                <a:gd name="connsiteY17" fmla="*/ 984588 h 3251200"/>
                <a:gd name="connsiteX18" fmla="*/ 338837 w 3251200"/>
                <a:gd name="connsiteY18" fmla="*/ 678885 h 3251200"/>
                <a:gd name="connsiteX19" fmla="*/ 818499 w 3251200"/>
                <a:gd name="connsiteY19" fmla="*/ 823446 h 3251200"/>
                <a:gd name="connsiteX20" fmla="*/ 1334465 w 3251200"/>
                <a:gd name="connsiteY20" fmla="*/ 525553 h 3251200"/>
                <a:gd name="connsiteX21" fmla="*/ 1449102 w 3251200"/>
                <a:gd name="connsiteY21" fmla="*/ 37874 h 3251200"/>
                <a:gd name="connsiteX22" fmla="*/ 1802098 w 3251200"/>
                <a:gd name="connsiteY22" fmla="*/ 37874 h 3251200"/>
                <a:gd name="connsiteX23" fmla="*/ 1916735 w 3251200"/>
                <a:gd name="connsiteY23" fmla="*/ 525554 h 3251200"/>
                <a:gd name="connsiteX24" fmla="*/ 2432701 w 3251200"/>
                <a:gd name="connsiteY24" fmla="*/ 823447 h 3251200"/>
                <a:gd name="connsiteX25" fmla="*/ 2432701 w 3251200"/>
                <a:gd name="connsiteY25" fmla="*/ 823446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51200" h="3251200">
                  <a:moveTo>
                    <a:pt x="2432701" y="823446"/>
                  </a:moveTo>
                  <a:lnTo>
                    <a:pt x="2912363" y="678885"/>
                  </a:lnTo>
                  <a:lnTo>
                    <a:pt x="3088860" y="984588"/>
                  </a:lnTo>
                  <a:lnTo>
                    <a:pt x="2723836" y="1327707"/>
                  </a:lnTo>
                  <a:cubicBezTo>
                    <a:pt x="2776748" y="1522778"/>
                    <a:pt x="2776748" y="1728422"/>
                    <a:pt x="2723836" y="1923493"/>
                  </a:cubicBezTo>
                  <a:lnTo>
                    <a:pt x="3088860" y="2266612"/>
                  </a:lnTo>
                  <a:lnTo>
                    <a:pt x="2912363" y="2572315"/>
                  </a:lnTo>
                  <a:lnTo>
                    <a:pt x="2432701" y="2427754"/>
                  </a:lnTo>
                  <a:cubicBezTo>
                    <a:pt x="2290221" y="2571113"/>
                    <a:pt x="2112128" y="2673935"/>
                    <a:pt x="1916735" y="2725647"/>
                  </a:cubicBezTo>
                  <a:lnTo>
                    <a:pt x="1802098" y="3213326"/>
                  </a:lnTo>
                  <a:lnTo>
                    <a:pt x="1449102" y="3213326"/>
                  </a:lnTo>
                  <a:lnTo>
                    <a:pt x="1334465" y="2725646"/>
                  </a:lnTo>
                  <a:cubicBezTo>
                    <a:pt x="1139073" y="2673934"/>
                    <a:pt x="960980" y="2571112"/>
                    <a:pt x="818499" y="2427753"/>
                  </a:cubicBezTo>
                  <a:lnTo>
                    <a:pt x="338837" y="2572315"/>
                  </a:lnTo>
                  <a:lnTo>
                    <a:pt x="162340" y="2266612"/>
                  </a:lnTo>
                  <a:lnTo>
                    <a:pt x="527364" y="1923493"/>
                  </a:lnTo>
                  <a:cubicBezTo>
                    <a:pt x="474452" y="1728422"/>
                    <a:pt x="474452" y="1522778"/>
                    <a:pt x="527364" y="1327707"/>
                  </a:cubicBezTo>
                  <a:lnTo>
                    <a:pt x="162340" y="984588"/>
                  </a:lnTo>
                  <a:lnTo>
                    <a:pt x="338837" y="678885"/>
                  </a:lnTo>
                  <a:lnTo>
                    <a:pt x="818499" y="823446"/>
                  </a:lnTo>
                  <a:cubicBezTo>
                    <a:pt x="960979" y="680087"/>
                    <a:pt x="1139072" y="577265"/>
                    <a:pt x="1334465" y="525553"/>
                  </a:cubicBezTo>
                  <a:lnTo>
                    <a:pt x="1449102" y="37874"/>
                  </a:lnTo>
                  <a:lnTo>
                    <a:pt x="1802098" y="37874"/>
                  </a:lnTo>
                  <a:lnTo>
                    <a:pt x="1916735" y="525554"/>
                  </a:lnTo>
                  <a:cubicBezTo>
                    <a:pt x="2112127" y="577266"/>
                    <a:pt x="2290220" y="680088"/>
                    <a:pt x="2432701" y="823447"/>
                  </a:cubicBezTo>
                  <a:lnTo>
                    <a:pt x="2432701" y="823446"/>
                  </a:lnTo>
                  <a:close/>
                </a:path>
              </a:pathLst>
            </a:custGeom>
            <a:solidFill>
              <a:srgbClr val="FFC000">
                <a:alpha val="69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76919" tIns="881866" rIns="876919" bIns="881866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600" b="1" kern="1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Cá</a:t>
              </a:r>
              <a:r>
                <a:rPr lang="en-US" sz="4600" b="1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600" b="1" kern="1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nhân</a:t>
              </a:r>
              <a:endParaRPr lang="en-US" sz="46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Freeform 4"/>
            <p:cNvSpPr/>
            <p:nvPr/>
          </p:nvSpPr>
          <p:spPr>
            <a:xfrm>
              <a:off x="6410225" y="1660041"/>
              <a:ext cx="3901440" cy="3901440"/>
            </a:xfrm>
            <a:custGeom>
              <a:avLst/>
              <a:gdLst>
                <a:gd name="connsiteX0" fmla="*/ 2383550 w 3185512"/>
                <a:gd name="connsiteY0" fmla="*/ 806809 h 3185512"/>
                <a:gd name="connsiteX1" fmla="*/ 2853520 w 3185512"/>
                <a:gd name="connsiteY1" fmla="*/ 665169 h 3185512"/>
                <a:gd name="connsiteX2" fmla="*/ 3026452 w 3185512"/>
                <a:gd name="connsiteY2" fmla="*/ 964696 h 3185512"/>
                <a:gd name="connsiteX3" fmla="*/ 2668803 w 3185512"/>
                <a:gd name="connsiteY3" fmla="*/ 1300882 h 3185512"/>
                <a:gd name="connsiteX4" fmla="*/ 2668803 w 3185512"/>
                <a:gd name="connsiteY4" fmla="*/ 1884630 h 3185512"/>
                <a:gd name="connsiteX5" fmla="*/ 3026452 w 3185512"/>
                <a:gd name="connsiteY5" fmla="*/ 2220816 h 3185512"/>
                <a:gd name="connsiteX6" fmla="*/ 2853520 w 3185512"/>
                <a:gd name="connsiteY6" fmla="*/ 2520343 h 3185512"/>
                <a:gd name="connsiteX7" fmla="*/ 2383550 w 3185512"/>
                <a:gd name="connsiteY7" fmla="*/ 2378703 h 3185512"/>
                <a:gd name="connsiteX8" fmla="*/ 1878009 w 3185512"/>
                <a:gd name="connsiteY8" fmla="*/ 2670577 h 3185512"/>
                <a:gd name="connsiteX9" fmla="*/ 1765688 w 3185512"/>
                <a:gd name="connsiteY9" fmla="*/ 3148404 h 3185512"/>
                <a:gd name="connsiteX10" fmla="*/ 1419824 w 3185512"/>
                <a:gd name="connsiteY10" fmla="*/ 3148404 h 3185512"/>
                <a:gd name="connsiteX11" fmla="*/ 1307503 w 3185512"/>
                <a:gd name="connsiteY11" fmla="*/ 2670577 h 3185512"/>
                <a:gd name="connsiteX12" fmla="*/ 801962 w 3185512"/>
                <a:gd name="connsiteY12" fmla="*/ 2378703 h 3185512"/>
                <a:gd name="connsiteX13" fmla="*/ 331992 w 3185512"/>
                <a:gd name="connsiteY13" fmla="*/ 2520343 h 3185512"/>
                <a:gd name="connsiteX14" fmla="*/ 159060 w 3185512"/>
                <a:gd name="connsiteY14" fmla="*/ 2220816 h 3185512"/>
                <a:gd name="connsiteX15" fmla="*/ 516709 w 3185512"/>
                <a:gd name="connsiteY15" fmla="*/ 1884630 h 3185512"/>
                <a:gd name="connsiteX16" fmla="*/ 516709 w 3185512"/>
                <a:gd name="connsiteY16" fmla="*/ 1300882 h 3185512"/>
                <a:gd name="connsiteX17" fmla="*/ 159060 w 3185512"/>
                <a:gd name="connsiteY17" fmla="*/ 964696 h 3185512"/>
                <a:gd name="connsiteX18" fmla="*/ 331992 w 3185512"/>
                <a:gd name="connsiteY18" fmla="*/ 665169 h 3185512"/>
                <a:gd name="connsiteX19" fmla="*/ 801962 w 3185512"/>
                <a:gd name="connsiteY19" fmla="*/ 806809 h 3185512"/>
                <a:gd name="connsiteX20" fmla="*/ 1307503 w 3185512"/>
                <a:gd name="connsiteY20" fmla="*/ 514935 h 3185512"/>
                <a:gd name="connsiteX21" fmla="*/ 1419824 w 3185512"/>
                <a:gd name="connsiteY21" fmla="*/ 37108 h 3185512"/>
                <a:gd name="connsiteX22" fmla="*/ 1765688 w 3185512"/>
                <a:gd name="connsiteY22" fmla="*/ 37108 h 3185512"/>
                <a:gd name="connsiteX23" fmla="*/ 1878009 w 3185512"/>
                <a:gd name="connsiteY23" fmla="*/ 514935 h 3185512"/>
                <a:gd name="connsiteX24" fmla="*/ 2383550 w 3185512"/>
                <a:gd name="connsiteY24" fmla="*/ 806809 h 318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185512" h="3185512">
                  <a:moveTo>
                    <a:pt x="2050345" y="805785"/>
                  </a:moveTo>
                  <a:lnTo>
                    <a:pt x="2391067" y="594761"/>
                  </a:lnTo>
                  <a:lnTo>
                    <a:pt x="2590752" y="794445"/>
                  </a:lnTo>
                  <a:lnTo>
                    <a:pt x="2379727" y="1135167"/>
                  </a:lnTo>
                  <a:cubicBezTo>
                    <a:pt x="2461005" y="1274951"/>
                    <a:pt x="2503585" y="1433860"/>
                    <a:pt x="2503088" y="1595554"/>
                  </a:cubicBezTo>
                  <a:lnTo>
                    <a:pt x="2856201" y="1785116"/>
                  </a:lnTo>
                  <a:lnTo>
                    <a:pt x="2783111" y="2057890"/>
                  </a:lnTo>
                  <a:lnTo>
                    <a:pt x="2382526" y="2045498"/>
                  </a:lnTo>
                  <a:cubicBezTo>
                    <a:pt x="2302109" y="2185778"/>
                    <a:pt x="2185779" y="2302109"/>
                    <a:pt x="2045498" y="2382525"/>
                  </a:cubicBezTo>
                  <a:lnTo>
                    <a:pt x="2057890" y="2783112"/>
                  </a:lnTo>
                  <a:lnTo>
                    <a:pt x="1785116" y="2856202"/>
                  </a:lnTo>
                  <a:lnTo>
                    <a:pt x="1595554" y="2503088"/>
                  </a:lnTo>
                  <a:cubicBezTo>
                    <a:pt x="1433859" y="2503585"/>
                    <a:pt x="1274950" y="2461005"/>
                    <a:pt x="1135167" y="2379727"/>
                  </a:cubicBezTo>
                  <a:lnTo>
                    <a:pt x="794445" y="2590751"/>
                  </a:lnTo>
                  <a:lnTo>
                    <a:pt x="594760" y="2391067"/>
                  </a:lnTo>
                  <a:lnTo>
                    <a:pt x="805785" y="2050345"/>
                  </a:lnTo>
                  <a:cubicBezTo>
                    <a:pt x="724507" y="1910561"/>
                    <a:pt x="681927" y="1751652"/>
                    <a:pt x="682424" y="1589958"/>
                  </a:cubicBezTo>
                  <a:lnTo>
                    <a:pt x="329311" y="1400396"/>
                  </a:lnTo>
                  <a:lnTo>
                    <a:pt x="402401" y="1127622"/>
                  </a:lnTo>
                  <a:lnTo>
                    <a:pt x="802986" y="1140014"/>
                  </a:lnTo>
                  <a:cubicBezTo>
                    <a:pt x="883403" y="999734"/>
                    <a:pt x="999733" y="883403"/>
                    <a:pt x="1140014" y="802987"/>
                  </a:cubicBezTo>
                  <a:lnTo>
                    <a:pt x="1127622" y="402400"/>
                  </a:lnTo>
                  <a:lnTo>
                    <a:pt x="1400396" y="329310"/>
                  </a:lnTo>
                  <a:lnTo>
                    <a:pt x="1589958" y="682424"/>
                  </a:lnTo>
                  <a:cubicBezTo>
                    <a:pt x="1751653" y="681927"/>
                    <a:pt x="1910562" y="724507"/>
                    <a:pt x="2050345" y="805785"/>
                  </a:cubicBezTo>
                  <a:close/>
                </a:path>
              </a:pathLst>
            </a:custGeom>
            <a:solidFill>
              <a:srgbClr val="FFC000">
                <a:alpha val="69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15061" tIns="1115061" rIns="1115059" bIns="1115059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600" b="1" kern="1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Nhóm</a:t>
              </a:r>
              <a:endParaRPr lang="en-US" sz="4600" b="1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Circular Arrow 5"/>
            <p:cNvSpPr/>
            <p:nvPr/>
          </p:nvSpPr>
          <p:spPr>
            <a:xfrm>
              <a:off x="7249397" y="4617168"/>
              <a:ext cx="5722112" cy="5722112"/>
            </a:xfrm>
            <a:prstGeom prst="circularArrow">
              <a:avLst>
                <a:gd name="adj1" fmla="val 4687"/>
                <a:gd name="adj2" fmla="val 299029"/>
                <a:gd name="adj3" fmla="val 2567367"/>
                <a:gd name="adj4" fmla="val 15755082"/>
                <a:gd name="adj5" fmla="val 5469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hape 6"/>
            <p:cNvSpPr/>
            <p:nvPr/>
          </p:nvSpPr>
          <p:spPr>
            <a:xfrm>
              <a:off x="4371404" y="3524752"/>
              <a:ext cx="4157472" cy="4157472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Circular Arrow 7"/>
            <p:cNvSpPr/>
            <p:nvPr/>
          </p:nvSpPr>
          <p:spPr>
            <a:xfrm>
              <a:off x="6031347" y="1303378"/>
              <a:ext cx="4482592" cy="4482592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305" y="6115165"/>
            <a:ext cx="2446695" cy="3219335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681034" y="8108702"/>
            <a:ext cx="130676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2400" b="1" dirty="0" err="1" smtClean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b="1" dirty="0" smtClean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400" b="1" dirty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879442" y="6121014"/>
            <a:ext cx="1491959" cy="1290545"/>
          </a:xfrm>
          <a:prstGeom prst="rect">
            <a:avLst/>
          </a:prstGeom>
        </p:spPr>
      </p:pic>
      <p:grpSp>
        <p:nvGrpSpPr>
          <p:cNvPr id="27" name="Group 11"/>
          <p:cNvGrpSpPr/>
          <p:nvPr/>
        </p:nvGrpSpPr>
        <p:grpSpPr>
          <a:xfrm rot="-5400000">
            <a:off x="14772187" y="8567445"/>
            <a:ext cx="498957" cy="2940153"/>
            <a:chOff x="0" y="0"/>
            <a:chExt cx="665276" cy="3920203"/>
          </a:xfrm>
        </p:grpSpPr>
        <p:pic>
          <p:nvPicPr>
            <p:cNvPr id="28" name="Picture 1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65276" cy="665276"/>
            </a:xfrm>
            <a:prstGeom prst="rect">
              <a:avLst/>
            </a:prstGeom>
          </p:spPr>
        </p:pic>
        <p:pic>
          <p:nvPicPr>
            <p:cNvPr id="29" name="Picture 1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2169952"/>
              <a:ext cx="665276" cy="665276"/>
            </a:xfrm>
            <a:prstGeom prst="rect">
              <a:avLst/>
            </a:prstGeom>
          </p:spPr>
        </p:pic>
        <p:pic>
          <p:nvPicPr>
            <p:cNvPr id="30" name="Picture 1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1084976"/>
              <a:ext cx="665276" cy="665276"/>
            </a:xfrm>
            <a:prstGeom prst="rect">
              <a:avLst/>
            </a:prstGeom>
          </p:spPr>
        </p:pic>
        <p:pic>
          <p:nvPicPr>
            <p:cNvPr id="31" name="Picture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3254928"/>
              <a:ext cx="665276" cy="665276"/>
            </a:xfrm>
            <a:prstGeom prst="rect">
              <a:avLst/>
            </a:prstGeom>
          </p:spPr>
        </p:pic>
      </p:grpSp>
      <p:grpSp>
        <p:nvGrpSpPr>
          <p:cNvPr id="32" name="Group 7"/>
          <p:cNvGrpSpPr/>
          <p:nvPr/>
        </p:nvGrpSpPr>
        <p:grpSpPr>
          <a:xfrm>
            <a:off x="16611600" y="6156797"/>
            <a:ext cx="1371600" cy="4130203"/>
            <a:chOff x="0" y="0"/>
            <a:chExt cx="1623702" cy="3094062"/>
          </a:xfrm>
        </p:grpSpPr>
        <p:sp>
          <p:nvSpPr>
            <p:cNvPr id="33" name="Freeform 8"/>
            <p:cNvSpPr/>
            <p:nvPr/>
          </p:nvSpPr>
          <p:spPr>
            <a:xfrm>
              <a:off x="0" y="0"/>
              <a:ext cx="1623702" cy="3094062"/>
            </a:xfrm>
            <a:custGeom>
              <a:avLst/>
              <a:gdLst/>
              <a:ahLst/>
              <a:cxnLst/>
              <a:rect l="l" t="t" r="r" b="b"/>
              <a:pathLst>
                <a:path w="1623702" h="3094062">
                  <a:moveTo>
                    <a:pt x="0" y="0"/>
                  </a:moveTo>
                  <a:lnTo>
                    <a:pt x="1623702" y="0"/>
                  </a:lnTo>
                  <a:lnTo>
                    <a:pt x="1623702" y="3094062"/>
                  </a:lnTo>
                  <a:lnTo>
                    <a:pt x="0" y="3094062"/>
                  </a:lnTo>
                  <a:close/>
                </a:path>
              </a:pathLst>
            </a:custGeom>
            <a:solidFill>
              <a:srgbClr val="FDBE14"/>
            </a:solidFill>
          </p:spPr>
        </p:sp>
      </p:grpSp>
      <p:pic>
        <p:nvPicPr>
          <p:cNvPr id="26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949451" y="8223557"/>
            <a:ext cx="1324297" cy="1324297"/>
          </a:xfrm>
          <a:prstGeom prst="rect">
            <a:avLst/>
          </a:prstGeom>
        </p:spPr>
      </p:pic>
      <p:pic>
        <p:nvPicPr>
          <p:cNvPr id="34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8315109">
            <a:off x="14871147" y="5000737"/>
            <a:ext cx="2625138" cy="1312569"/>
          </a:xfrm>
          <a:prstGeom prst="rect">
            <a:avLst/>
          </a:prstGeom>
        </p:spPr>
      </p:pic>
      <p:sp>
        <p:nvSpPr>
          <p:cNvPr id="35" name="AutoShape 16"/>
          <p:cNvSpPr/>
          <p:nvPr/>
        </p:nvSpPr>
        <p:spPr>
          <a:xfrm>
            <a:off x="0" y="-38100"/>
            <a:ext cx="18288000" cy="727534"/>
          </a:xfrm>
          <a:prstGeom prst="rect">
            <a:avLst/>
          </a:prstGeom>
          <a:solidFill>
            <a:srgbClr val="FFC0C0"/>
          </a:solidFill>
        </p:spPr>
      </p:sp>
      <p:sp>
        <p:nvSpPr>
          <p:cNvPr id="36" name="AutoShape 16"/>
          <p:cNvSpPr/>
          <p:nvPr/>
        </p:nvSpPr>
        <p:spPr>
          <a:xfrm rot="16200000">
            <a:off x="-4435016" y="5124450"/>
            <a:ext cx="9597569" cy="727534"/>
          </a:xfrm>
          <a:prstGeom prst="rect">
            <a:avLst/>
          </a:prstGeom>
          <a:solidFill>
            <a:srgbClr val="FFC0C0"/>
          </a:solidFill>
        </p:spPr>
      </p:sp>
      <p:pic>
        <p:nvPicPr>
          <p:cNvPr id="37" name="Picture 2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5"/>
              </a:ext>
            </a:extLst>
          </a:blip>
          <a:srcRect/>
          <a:stretch>
            <a:fillRect/>
          </a:stretch>
        </p:blipFill>
        <p:spPr>
          <a:xfrm>
            <a:off x="16723017" y="-190500"/>
            <a:ext cx="1564983" cy="2054274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752182" y="1863774"/>
            <a:ext cx="3658018" cy="8617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5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64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6134" t="2225" b="8960"/>
          <a:stretch>
            <a:fillRect/>
          </a:stretch>
        </p:blipFill>
        <p:spPr>
          <a:xfrm>
            <a:off x="-242216" y="-821084"/>
            <a:ext cx="9601200" cy="115443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086121" y="2424656"/>
            <a:ext cx="6161738" cy="8335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t">
            <a:spAutoFit/>
          </a:bodyPr>
          <a:lstStyle/>
          <a:p>
            <a:pPr marL="857250" indent="-857250">
              <a:lnSpc>
                <a:spcPts val="6545"/>
              </a:lnSpc>
              <a:buFont typeface="Wingdings" pitchFamily="2" charset="2"/>
              <a:buChar char="v"/>
            </a:pPr>
            <a:r>
              <a:rPr lang="en-US" sz="5950" b="1" dirty="0" smtClean="0">
                <a:latin typeface="Times New Roman" pitchFamily="18" charset="0"/>
                <a:cs typeface="Times New Roman" pitchFamily="18" charset="0"/>
              </a:rPr>
              <a:t>KHỞI ĐỘNG</a:t>
            </a:r>
            <a:endParaRPr lang="en-US" sz="595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838200" y="6156797"/>
            <a:ext cx="1371600" cy="4130203"/>
            <a:chOff x="0" y="0"/>
            <a:chExt cx="1623702" cy="309406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623702" cy="3094062"/>
            </a:xfrm>
            <a:custGeom>
              <a:avLst/>
              <a:gdLst/>
              <a:ahLst/>
              <a:cxnLst/>
              <a:rect l="l" t="t" r="r" b="b"/>
              <a:pathLst>
                <a:path w="1623702" h="3094062">
                  <a:moveTo>
                    <a:pt x="0" y="0"/>
                  </a:moveTo>
                  <a:lnTo>
                    <a:pt x="1623702" y="0"/>
                  </a:lnTo>
                  <a:lnTo>
                    <a:pt x="1623702" y="3094062"/>
                  </a:lnTo>
                  <a:lnTo>
                    <a:pt x="0" y="3094062"/>
                  </a:lnTo>
                  <a:close/>
                </a:path>
              </a:pathLst>
            </a:custGeom>
            <a:solidFill>
              <a:srgbClr val="FDBE14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8315109">
            <a:off x="1172714" y="8133662"/>
            <a:ext cx="2625138" cy="131256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-15592" y="8800849"/>
            <a:ext cx="1768192" cy="176819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57200" y="3543300"/>
            <a:ext cx="8901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hình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b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iết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số đo cung </a:t>
            </a:r>
          </a:p>
          <a:p>
            <a:pPr>
              <a:lnSpc>
                <a:spcPct val="150000"/>
              </a:lnSpc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sánh các góc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Nêu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cách xác định tâm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của đường tròn đó.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080518"/>
              </p:ext>
            </p:extLst>
          </p:nvPr>
        </p:nvGraphicFramePr>
        <p:xfrm>
          <a:off x="3251200" y="4288334"/>
          <a:ext cx="3022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Equation" r:id="rId10" imgW="3022560" imgH="520560" progId="Equation.DSMT4">
                  <p:embed/>
                </p:oleObj>
              </mc:Choice>
              <mc:Fallback>
                <p:oleObj name="Equation" r:id="rId10" imgW="3022560" imgH="520560" progId="Equation.DSMT4">
                  <p:embed/>
                  <p:pic>
                    <p:nvPicPr>
                      <p:cNvPr id="0" name="Object 10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4288334"/>
                        <a:ext cx="30226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289086"/>
              </p:ext>
            </p:extLst>
          </p:nvPr>
        </p:nvGraphicFramePr>
        <p:xfrm>
          <a:off x="5257800" y="3708400"/>
          <a:ext cx="1651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Equation" r:id="rId12" imgW="1650960" imgH="444240" progId="Equation.DSMT4">
                  <p:embed/>
                </p:oleObj>
              </mc:Choice>
              <mc:Fallback>
                <p:oleObj name="Equation" r:id="rId12" imgW="1650960" imgH="444240" progId="Equation.DSMT4">
                  <p:embed/>
                  <p:pic>
                    <p:nvPicPr>
                      <p:cNvPr id="0" name="Object 10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708400"/>
                        <a:ext cx="1651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Oval 32"/>
          <p:cNvSpPr>
            <a:spLocks noChangeArrowheads="1"/>
          </p:cNvSpPr>
          <p:nvPr/>
        </p:nvSpPr>
        <p:spPr bwMode="auto">
          <a:xfrm>
            <a:off x="11096002" y="2124257"/>
            <a:ext cx="4846791" cy="4843413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Line 33"/>
          <p:cNvSpPr>
            <a:spLocks noChangeShapeType="1"/>
          </p:cNvSpPr>
          <p:nvPr/>
        </p:nvSpPr>
        <p:spPr bwMode="auto">
          <a:xfrm flipV="1">
            <a:off x="11470588" y="5824164"/>
            <a:ext cx="4096974" cy="337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Line 34"/>
          <p:cNvSpPr>
            <a:spLocks noChangeShapeType="1"/>
          </p:cNvSpPr>
          <p:nvPr/>
        </p:nvSpPr>
        <p:spPr bwMode="auto">
          <a:xfrm flipH="1" flipV="1">
            <a:off x="11136210" y="4074591"/>
            <a:ext cx="334378" cy="1752951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35"/>
          <p:cNvSpPr>
            <a:spLocks noChangeShapeType="1"/>
          </p:cNvSpPr>
          <p:nvPr/>
        </p:nvSpPr>
        <p:spPr bwMode="auto">
          <a:xfrm>
            <a:off x="11136210" y="4074591"/>
            <a:ext cx="4431352" cy="174957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Line 36"/>
          <p:cNvSpPr>
            <a:spLocks noChangeShapeType="1"/>
          </p:cNvSpPr>
          <p:nvPr/>
        </p:nvSpPr>
        <p:spPr bwMode="auto">
          <a:xfrm flipV="1">
            <a:off x="11470588" y="2210180"/>
            <a:ext cx="1347644" cy="3617361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37"/>
          <p:cNvSpPr>
            <a:spLocks noChangeShapeType="1"/>
          </p:cNvSpPr>
          <p:nvPr/>
        </p:nvSpPr>
        <p:spPr bwMode="auto">
          <a:xfrm>
            <a:off x="12818232" y="2210180"/>
            <a:ext cx="2749330" cy="361398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38"/>
          <p:cNvSpPr>
            <a:spLocks noChangeShapeType="1"/>
          </p:cNvSpPr>
          <p:nvPr/>
        </p:nvSpPr>
        <p:spPr bwMode="auto">
          <a:xfrm flipV="1">
            <a:off x="11470588" y="2838406"/>
            <a:ext cx="3779484" cy="298913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Line 39"/>
          <p:cNvSpPr>
            <a:spLocks noChangeShapeType="1"/>
          </p:cNvSpPr>
          <p:nvPr/>
        </p:nvSpPr>
        <p:spPr bwMode="auto">
          <a:xfrm>
            <a:off x="15250071" y="2838406"/>
            <a:ext cx="317490" cy="298575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59"/>
          <p:cNvGrpSpPr>
            <a:grpSpLocks/>
          </p:cNvGrpSpPr>
          <p:nvPr/>
        </p:nvGrpSpPr>
        <p:grpSpPr bwMode="auto">
          <a:xfrm>
            <a:off x="13471878" y="4481016"/>
            <a:ext cx="81061" cy="81061"/>
            <a:chOff x="2853" y="5004"/>
            <a:chExt cx="24" cy="24"/>
          </a:xfrm>
          <a:noFill/>
          <a:effectLst/>
        </p:grpSpPr>
        <p:sp>
          <p:nvSpPr>
            <p:cNvPr id="43" name="Oval 56"/>
            <p:cNvSpPr>
              <a:spLocks noChangeArrowheads="1"/>
            </p:cNvSpPr>
            <p:nvPr/>
          </p:nvSpPr>
          <p:spPr bwMode="auto">
            <a:xfrm>
              <a:off x="2853" y="5004"/>
              <a:ext cx="24" cy="24"/>
            </a:xfrm>
            <a:prstGeom prst="ellipse">
              <a:avLst/>
            </a:prstGeom>
            <a:grpFill/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Oval 57"/>
            <p:cNvSpPr>
              <a:spLocks noChangeArrowheads="1"/>
            </p:cNvSpPr>
            <p:nvPr/>
          </p:nvSpPr>
          <p:spPr bwMode="auto">
            <a:xfrm>
              <a:off x="2853" y="5004"/>
              <a:ext cx="24" cy="24"/>
            </a:xfrm>
            <a:prstGeom prst="ellipse">
              <a:avLst/>
            </a:prstGeom>
            <a:grpFill/>
            <a:ln w="9525" cap="flat" cmpd="sng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6" name="Rectangle 62"/>
          <p:cNvSpPr>
            <a:spLocks noChangeArrowheads="1"/>
          </p:cNvSpPr>
          <p:nvPr/>
        </p:nvSpPr>
        <p:spPr bwMode="auto">
          <a:xfrm>
            <a:off x="15623640" y="5830920"/>
            <a:ext cx="205184" cy="369332"/>
          </a:xfrm>
          <a:prstGeom prst="rect">
            <a:avLst/>
          </a:prstGeom>
          <a:noFill/>
          <a:ln w="9525" cap="flat" cmpd="sng">
            <a:noFill/>
            <a:rou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62"/>
          <p:cNvSpPr>
            <a:spLocks noChangeArrowheads="1"/>
          </p:cNvSpPr>
          <p:nvPr/>
        </p:nvSpPr>
        <p:spPr bwMode="auto">
          <a:xfrm>
            <a:off x="11172014" y="5810568"/>
            <a:ext cx="206031" cy="368153"/>
          </a:xfrm>
          <a:prstGeom prst="rect">
            <a:avLst/>
          </a:prstGeom>
          <a:noFill/>
          <a:ln w="9525" cap="flat" cmpd="sng">
            <a:noFill/>
            <a:rou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Rectangle 62"/>
          <p:cNvSpPr>
            <a:spLocks noChangeArrowheads="1"/>
          </p:cNvSpPr>
          <p:nvPr/>
        </p:nvSpPr>
        <p:spPr bwMode="auto">
          <a:xfrm>
            <a:off x="10668000" y="3706438"/>
            <a:ext cx="428002" cy="369332"/>
          </a:xfrm>
          <a:prstGeom prst="rect">
            <a:avLst/>
          </a:prstGeom>
          <a:noFill/>
          <a:ln w="9525" cap="flat" cmpd="sng">
            <a:noFill/>
            <a:rou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M1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Rectangle 62"/>
          <p:cNvSpPr>
            <a:spLocks noChangeArrowheads="1"/>
          </p:cNvSpPr>
          <p:nvPr/>
        </p:nvSpPr>
        <p:spPr bwMode="auto">
          <a:xfrm>
            <a:off x="15236180" y="2350349"/>
            <a:ext cx="428002" cy="369332"/>
          </a:xfrm>
          <a:prstGeom prst="rect">
            <a:avLst/>
          </a:prstGeom>
          <a:noFill/>
          <a:ln w="9525" cap="flat" cmpd="sng">
            <a:noFill/>
            <a:rou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M3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2381774" y="1698625"/>
            <a:ext cx="612668" cy="461665"/>
          </a:xfrm>
          <a:prstGeom prst="rect">
            <a:avLst/>
          </a:prstGeom>
          <a:noFill/>
          <a:ln w="9525" cap="flat" cmpd="sng">
            <a:noFill/>
            <a:round/>
          </a:ln>
          <a:effectLst/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M2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39420" y="6967835"/>
            <a:ext cx="416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4" y="1576384"/>
            <a:ext cx="2130054" cy="2130054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4191000" y="7846603"/>
            <a:ext cx="2680616" cy="1998262"/>
            <a:chOff x="4558384" y="7846603"/>
            <a:chExt cx="2680616" cy="1998262"/>
          </a:xfrm>
        </p:grpSpPr>
        <p:pic>
          <p:nvPicPr>
            <p:cNvPr id="39" name="Picture 30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3"/>
                </a:ext>
              </a:extLst>
            </a:blip>
            <a:srcRect/>
            <a:stretch>
              <a:fillRect/>
            </a:stretch>
          </p:blipFill>
          <p:spPr>
            <a:xfrm>
              <a:off x="4558384" y="7846603"/>
              <a:ext cx="1782439" cy="1604194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4800600" y="9383200"/>
              <a:ext cx="2438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Trò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chơi</a:t>
              </a:r>
              <a:endParaRPr lang="en-US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785F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AutoShape 2"/>
          <p:cNvSpPr/>
          <p:nvPr/>
        </p:nvSpPr>
        <p:spPr>
          <a:xfrm>
            <a:off x="0" y="0"/>
            <a:ext cx="9950302" cy="10287000"/>
          </a:xfrm>
          <a:prstGeom prst="rect">
            <a:avLst/>
          </a:prstGeom>
          <a:solidFill>
            <a:srgbClr val="2EA5A2">
              <a:alpha val="56000"/>
            </a:srgbClr>
          </a:solidFill>
        </p:spPr>
      </p:sp>
      <p:sp>
        <p:nvSpPr>
          <p:cNvPr id="4" name="Oval Callout 3"/>
          <p:cNvSpPr/>
          <p:nvPr/>
        </p:nvSpPr>
        <p:spPr>
          <a:xfrm flipH="1">
            <a:off x="-367070" y="3408897"/>
            <a:ext cx="10668000" cy="1844776"/>
          </a:xfrm>
          <a:prstGeom prst="wedgeEllipseCallout">
            <a:avLst/>
          </a:prstGeom>
          <a:solidFill>
            <a:srgbClr val="5998A7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457200" y="6035891"/>
            <a:ext cx="6176874" cy="359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2940"/>
              </a:lnSpc>
              <a:spcBef>
                <a:spcPct val="0"/>
              </a:spcBef>
            </a:pPr>
            <a:endParaRPr lang="en-US" sz="2100" u="none" spc="42" dirty="0">
              <a:solidFill>
                <a:schemeClr val="bg1"/>
              </a:solidFill>
              <a:latin typeface="Josefin Sans Regular"/>
            </a:endParaRPr>
          </a:p>
        </p:txBody>
      </p:sp>
      <p:sp>
        <p:nvSpPr>
          <p:cNvPr id="1064" name="Freeform 18"/>
          <p:cNvSpPr>
            <a:spLocks/>
          </p:cNvSpPr>
          <p:nvPr/>
        </p:nvSpPr>
        <p:spPr bwMode="auto">
          <a:xfrm>
            <a:off x="16472077" y="2838406"/>
            <a:ext cx="361398" cy="415439"/>
          </a:xfrm>
          <a:custGeom>
            <a:avLst/>
            <a:gdLst>
              <a:gd name="T0" fmla="*/ 784 w 889"/>
              <a:gd name="T1" fmla="*/ 0 h 1031"/>
              <a:gd name="T2" fmla="*/ 889 w 889"/>
              <a:gd name="T3" fmla="*/ 995 h 1031"/>
              <a:gd name="T4" fmla="*/ 0 w 889"/>
              <a:gd name="T5" fmla="*/ 620 h 1031"/>
              <a:gd name="T6" fmla="*/ 784 w 889"/>
              <a:gd name="T7" fmla="*/ 0 h 1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9" h="1031">
                <a:moveTo>
                  <a:pt x="784" y="0"/>
                </a:moveTo>
                <a:lnTo>
                  <a:pt x="889" y="995"/>
                </a:lnTo>
                <a:cubicBezTo>
                  <a:pt x="548" y="1031"/>
                  <a:pt x="213" y="889"/>
                  <a:pt x="0" y="620"/>
                </a:cubicBezTo>
                <a:lnTo>
                  <a:pt x="78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6" name="Freeform 20"/>
          <p:cNvSpPr>
            <a:spLocks/>
          </p:cNvSpPr>
          <p:nvPr/>
        </p:nvSpPr>
        <p:spPr bwMode="auto">
          <a:xfrm>
            <a:off x="16472077" y="3088344"/>
            <a:ext cx="361398" cy="165500"/>
          </a:xfrm>
          <a:custGeom>
            <a:avLst/>
            <a:gdLst>
              <a:gd name="T0" fmla="*/ 107 w 107"/>
              <a:gd name="T1" fmla="*/ 45 h 49"/>
              <a:gd name="T2" fmla="*/ 0 w 107"/>
              <a:gd name="T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7" h="49">
                <a:moveTo>
                  <a:pt x="107" y="45"/>
                </a:moveTo>
                <a:cubicBezTo>
                  <a:pt x="66" y="49"/>
                  <a:pt x="26" y="32"/>
                  <a:pt x="0" y="0"/>
                </a:cubicBezTo>
              </a:path>
            </a:pathLst>
          </a:custGeom>
          <a:noFill/>
          <a:ln w="18" cap="flat">
            <a:solidFill>
              <a:srgbClr val="40404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0" name="Freeform 23"/>
          <p:cNvSpPr>
            <a:spLocks/>
          </p:cNvSpPr>
          <p:nvPr/>
        </p:nvSpPr>
        <p:spPr bwMode="auto">
          <a:xfrm>
            <a:off x="14215869" y="2210181"/>
            <a:ext cx="388418" cy="428950"/>
          </a:xfrm>
          <a:custGeom>
            <a:avLst/>
            <a:gdLst>
              <a:gd name="T0" fmla="*/ 349 w 954"/>
              <a:gd name="T1" fmla="*/ 0 h 1057"/>
              <a:gd name="T2" fmla="*/ 954 w 954"/>
              <a:gd name="T3" fmla="*/ 796 h 1057"/>
              <a:gd name="T4" fmla="*/ 0 w 954"/>
              <a:gd name="T5" fmla="*/ 937 h 1057"/>
              <a:gd name="T6" fmla="*/ 349 w 954"/>
              <a:gd name="T7" fmla="*/ 0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4" h="1057">
                <a:moveTo>
                  <a:pt x="349" y="0"/>
                </a:moveTo>
                <a:lnTo>
                  <a:pt x="954" y="796"/>
                </a:lnTo>
                <a:cubicBezTo>
                  <a:pt x="681" y="1003"/>
                  <a:pt x="321" y="1057"/>
                  <a:pt x="0" y="937"/>
                </a:cubicBezTo>
                <a:lnTo>
                  <a:pt x="34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2" name="Freeform 25"/>
          <p:cNvSpPr>
            <a:spLocks/>
          </p:cNvSpPr>
          <p:nvPr/>
        </p:nvSpPr>
        <p:spPr bwMode="auto">
          <a:xfrm>
            <a:off x="14215869" y="2534426"/>
            <a:ext cx="385041" cy="104704"/>
          </a:xfrm>
          <a:custGeom>
            <a:avLst/>
            <a:gdLst>
              <a:gd name="T0" fmla="*/ 114 w 114"/>
              <a:gd name="T1" fmla="*/ 0 h 31"/>
              <a:gd name="T2" fmla="*/ 0 w 114"/>
              <a:gd name="T3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4" h="31">
                <a:moveTo>
                  <a:pt x="114" y="0"/>
                </a:moveTo>
                <a:cubicBezTo>
                  <a:pt x="82" y="25"/>
                  <a:pt x="39" y="31"/>
                  <a:pt x="0" y="17"/>
                </a:cubicBezTo>
              </a:path>
            </a:pathLst>
          </a:custGeom>
          <a:noFill/>
          <a:ln w="18" cap="flat">
            <a:solidFill>
              <a:srgbClr val="40404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6" name="Freeform 28"/>
          <p:cNvSpPr>
            <a:spLocks/>
          </p:cNvSpPr>
          <p:nvPr/>
        </p:nvSpPr>
        <p:spPr bwMode="auto">
          <a:xfrm>
            <a:off x="12690148" y="4073519"/>
            <a:ext cx="378286" cy="398551"/>
          </a:xfrm>
          <a:custGeom>
            <a:avLst/>
            <a:gdLst>
              <a:gd name="T0" fmla="*/ 0 w 931"/>
              <a:gd name="T1" fmla="*/ 0 h 983"/>
              <a:gd name="T2" fmla="*/ 931 w 931"/>
              <a:gd name="T3" fmla="*/ 367 h 983"/>
              <a:gd name="T4" fmla="*/ 187 w 931"/>
              <a:gd name="T5" fmla="*/ 983 h 983"/>
              <a:gd name="T6" fmla="*/ 0 w 931"/>
              <a:gd name="T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1" h="983">
                <a:moveTo>
                  <a:pt x="0" y="0"/>
                </a:moveTo>
                <a:lnTo>
                  <a:pt x="931" y="367"/>
                </a:lnTo>
                <a:cubicBezTo>
                  <a:pt x="805" y="686"/>
                  <a:pt x="524" y="918"/>
                  <a:pt x="187" y="98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32"/>
          <p:cNvSpPr>
            <a:spLocks noChangeArrowheads="1"/>
          </p:cNvSpPr>
          <p:nvPr/>
        </p:nvSpPr>
        <p:spPr bwMode="auto">
          <a:xfrm>
            <a:off x="12635497" y="2124257"/>
            <a:ext cx="4846791" cy="4843413"/>
          </a:xfrm>
          <a:prstGeom prst="ellipse">
            <a:avLst/>
          </a:prstGeom>
          <a:noFill/>
          <a:ln w="18" cap="flat" cmpd="sng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dir="6600000" sx="102000" sy="102000" algn="ctr" rotWithShape="0">
              <a:schemeClr val="bg1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Line 33"/>
          <p:cNvSpPr>
            <a:spLocks noChangeShapeType="1"/>
          </p:cNvSpPr>
          <p:nvPr/>
        </p:nvSpPr>
        <p:spPr bwMode="auto">
          <a:xfrm flipV="1">
            <a:off x="13010083" y="5824164"/>
            <a:ext cx="4096974" cy="3378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Line 34"/>
          <p:cNvSpPr>
            <a:spLocks noChangeShapeType="1"/>
          </p:cNvSpPr>
          <p:nvPr/>
        </p:nvSpPr>
        <p:spPr bwMode="auto">
          <a:xfrm flipH="1" flipV="1">
            <a:off x="12675705" y="4074591"/>
            <a:ext cx="334378" cy="1752951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Line 35"/>
          <p:cNvSpPr>
            <a:spLocks noChangeShapeType="1"/>
          </p:cNvSpPr>
          <p:nvPr/>
        </p:nvSpPr>
        <p:spPr bwMode="auto">
          <a:xfrm>
            <a:off x="12675705" y="4074591"/>
            <a:ext cx="4431352" cy="1749573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Line 36"/>
          <p:cNvSpPr>
            <a:spLocks noChangeShapeType="1"/>
          </p:cNvSpPr>
          <p:nvPr/>
        </p:nvSpPr>
        <p:spPr bwMode="auto">
          <a:xfrm flipV="1">
            <a:off x="13010083" y="2210180"/>
            <a:ext cx="1347644" cy="3617361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Line 37"/>
          <p:cNvSpPr>
            <a:spLocks noChangeShapeType="1"/>
          </p:cNvSpPr>
          <p:nvPr/>
        </p:nvSpPr>
        <p:spPr bwMode="auto">
          <a:xfrm>
            <a:off x="14357727" y="2210180"/>
            <a:ext cx="2749330" cy="3613983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Line 38"/>
          <p:cNvSpPr>
            <a:spLocks noChangeShapeType="1"/>
          </p:cNvSpPr>
          <p:nvPr/>
        </p:nvSpPr>
        <p:spPr bwMode="auto">
          <a:xfrm flipV="1">
            <a:off x="13010083" y="2838406"/>
            <a:ext cx="3779484" cy="2989136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Line 39"/>
          <p:cNvSpPr>
            <a:spLocks noChangeShapeType="1"/>
          </p:cNvSpPr>
          <p:nvPr/>
        </p:nvSpPr>
        <p:spPr bwMode="auto">
          <a:xfrm>
            <a:off x="16789566" y="2838406"/>
            <a:ext cx="317490" cy="2985758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Rectangle 62"/>
          <p:cNvSpPr>
            <a:spLocks noChangeArrowheads="1"/>
          </p:cNvSpPr>
          <p:nvPr/>
        </p:nvSpPr>
        <p:spPr bwMode="auto">
          <a:xfrm>
            <a:off x="17163135" y="5830920"/>
            <a:ext cx="2051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Rectangle 62"/>
          <p:cNvSpPr>
            <a:spLocks noChangeArrowheads="1"/>
          </p:cNvSpPr>
          <p:nvPr/>
        </p:nvSpPr>
        <p:spPr bwMode="auto">
          <a:xfrm>
            <a:off x="12711509" y="5810568"/>
            <a:ext cx="206031" cy="36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Rectangle 62"/>
          <p:cNvSpPr>
            <a:spLocks noChangeArrowheads="1"/>
          </p:cNvSpPr>
          <p:nvPr/>
        </p:nvSpPr>
        <p:spPr bwMode="auto">
          <a:xfrm>
            <a:off x="12207495" y="3706438"/>
            <a:ext cx="4280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M1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Rectangle 62"/>
          <p:cNvSpPr>
            <a:spLocks noChangeArrowheads="1"/>
          </p:cNvSpPr>
          <p:nvPr/>
        </p:nvSpPr>
        <p:spPr bwMode="auto">
          <a:xfrm>
            <a:off x="16775675" y="2350349"/>
            <a:ext cx="4280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M3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5" name="Rectangle 1074"/>
          <p:cNvSpPr/>
          <p:nvPr/>
        </p:nvSpPr>
        <p:spPr>
          <a:xfrm>
            <a:off x="13921269" y="1698625"/>
            <a:ext cx="612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M2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7" name="Rectangle 1076"/>
          <p:cNvSpPr/>
          <p:nvPr/>
        </p:nvSpPr>
        <p:spPr>
          <a:xfrm>
            <a:off x="394930" y="3683692"/>
            <a:ext cx="9144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en-US" sz="2800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M</a:t>
            </a:r>
            <a:r>
              <a:rPr lang="en-US" sz="2800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M</a:t>
            </a:r>
            <a:r>
              <a:rPr lang="en-US" sz="2800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căng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78" name="Object 10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628739"/>
              </p:ext>
            </p:extLst>
          </p:nvPr>
        </p:nvGraphicFramePr>
        <p:xfrm>
          <a:off x="1600200" y="3771900"/>
          <a:ext cx="3492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" name="Equation" r:id="rId3" imgW="3492360" imgH="520560" progId="Equation.DSMT4">
                  <p:embed/>
                </p:oleObj>
              </mc:Choice>
              <mc:Fallback>
                <p:oleObj name="Equation" r:id="rId3" imgW="349236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3771900"/>
                        <a:ext cx="34925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64" grpId="0" animBg="1"/>
      <p:bldP spid="1066" grpId="0" animBg="1"/>
      <p:bldP spid="1060" grpId="0" animBg="1"/>
      <p:bldP spid="1062" grpId="0" animBg="1"/>
      <p:bldP spid="1056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83" grpId="0"/>
      <p:bldP spid="84" grpId="0"/>
      <p:bldP spid="85" grpId="0"/>
      <p:bldP spid="87" grpId="0"/>
      <p:bldP spid="1075" grpId="0"/>
      <p:bldP spid="10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819400" y="4091940"/>
            <a:ext cx="12354719" cy="1333698"/>
          </a:xfrm>
          <a:prstGeom prst="rect">
            <a:avLst/>
          </a:prstGeom>
          <a:solidFill>
            <a:schemeClr val="accent5">
              <a:alpha val="26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00"/>
              </a:lnSpc>
            </a:pPr>
            <a:r>
              <a:rPr lang="en-US" sz="9000" b="1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CUNG CHỨA GÓC</a:t>
            </a:r>
            <a:endParaRPr lang="en-US" sz="9000" b="1" dirty="0">
              <a:solidFill>
                <a:srgbClr val="2020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609343" y="7102522"/>
            <a:ext cx="5091953" cy="509195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429399" y="-824993"/>
            <a:ext cx="3707385" cy="370738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9654897">
            <a:off x="-1156233" y="993276"/>
            <a:ext cx="4748041" cy="237402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5400000">
            <a:off x="264908" y="-763564"/>
            <a:ext cx="3584528" cy="358452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6495736" y="7951811"/>
            <a:ext cx="3584528" cy="3584528"/>
          </a:xfrm>
          <a:prstGeom prst="rect">
            <a:avLst/>
          </a:prstGeom>
        </p:spPr>
      </p:pic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67442" y="7810289"/>
            <a:ext cx="4953421" cy="4953421"/>
            <a:chOff x="0" y="0"/>
            <a:chExt cx="1708150" cy="170815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DBE14"/>
            </a:solidFill>
          </p:spPr>
        </p:sp>
      </p:grpSp>
      <p:sp>
        <p:nvSpPr>
          <p:cNvPr id="12" name="TextBox 10"/>
          <p:cNvSpPr txBox="1"/>
          <p:nvPr/>
        </p:nvSpPr>
        <p:spPr>
          <a:xfrm>
            <a:off x="4953000" y="209160"/>
            <a:ext cx="77724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GD &amp; ĐT ….</a:t>
            </a:r>
          </a:p>
          <a:p>
            <a:pPr algn="ctr"/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 THCS ….</a:t>
            </a:r>
          </a:p>
        </p:txBody>
      </p:sp>
      <p:pic>
        <p:nvPicPr>
          <p:cNvPr id="14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568999" y="282284"/>
            <a:ext cx="2860001" cy="19812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8032081"/>
            <a:ext cx="2540000" cy="1905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09" y="5219700"/>
            <a:ext cx="3049430" cy="608293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834640" y="2829461"/>
            <a:ext cx="3812967" cy="1323439"/>
          </a:xfrm>
          <a:prstGeom prst="rect">
            <a:avLst/>
          </a:prstGeom>
          <a:solidFill>
            <a:schemeClr val="accent5">
              <a:alpha val="2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8000" b="1" dirty="0" err="1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8000" b="1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46: </a:t>
            </a:r>
            <a:endParaRPr lang="en-US" sz="8000" dirty="0"/>
          </a:p>
        </p:txBody>
      </p:sp>
      <p:pic>
        <p:nvPicPr>
          <p:cNvPr id="21" name="Picture 7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4428139" y="4135093"/>
            <a:ext cx="1491959" cy="1290545"/>
          </a:xfrm>
          <a:prstGeom prst="rect">
            <a:avLst/>
          </a:prstGeom>
        </p:spPr>
      </p:pic>
      <p:grpSp>
        <p:nvGrpSpPr>
          <p:cNvPr id="22" name="Group 11"/>
          <p:cNvGrpSpPr/>
          <p:nvPr/>
        </p:nvGrpSpPr>
        <p:grpSpPr>
          <a:xfrm rot="-5400000">
            <a:off x="8894521" y="8427900"/>
            <a:ext cx="498957" cy="2940153"/>
            <a:chOff x="0" y="0"/>
            <a:chExt cx="665276" cy="3920203"/>
          </a:xfrm>
        </p:grpSpPr>
        <p:pic>
          <p:nvPicPr>
            <p:cNvPr id="23" name="Picture 12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65276" cy="665276"/>
            </a:xfrm>
            <a:prstGeom prst="rect">
              <a:avLst/>
            </a:prstGeom>
          </p:spPr>
        </p:pic>
        <p:pic>
          <p:nvPicPr>
            <p:cNvPr id="24" name="Picture 13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2169952"/>
              <a:ext cx="665276" cy="665276"/>
            </a:xfrm>
            <a:prstGeom prst="rect">
              <a:avLst/>
            </a:prstGeom>
          </p:spPr>
        </p:pic>
        <p:pic>
          <p:nvPicPr>
            <p:cNvPr id="25" name="Picture 14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1084976"/>
              <a:ext cx="665276" cy="665276"/>
            </a:xfrm>
            <a:prstGeom prst="rect">
              <a:avLst/>
            </a:prstGeom>
          </p:spPr>
        </p:pic>
        <p:pic>
          <p:nvPicPr>
            <p:cNvPr id="27" name="Picture 15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3254928"/>
              <a:ext cx="665276" cy="665276"/>
            </a:xfrm>
            <a:prstGeom prst="rect">
              <a:avLst/>
            </a:prstGeom>
          </p:spPr>
        </p:pic>
      </p:grpSp>
      <p:grpSp>
        <p:nvGrpSpPr>
          <p:cNvPr id="29" name="Group 11"/>
          <p:cNvGrpSpPr/>
          <p:nvPr/>
        </p:nvGrpSpPr>
        <p:grpSpPr>
          <a:xfrm rot="-5400000">
            <a:off x="12148845" y="8427900"/>
            <a:ext cx="498957" cy="2940153"/>
            <a:chOff x="0" y="0"/>
            <a:chExt cx="665276" cy="3920203"/>
          </a:xfrm>
        </p:grpSpPr>
        <p:pic>
          <p:nvPicPr>
            <p:cNvPr id="30" name="Picture 12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65276" cy="665276"/>
            </a:xfrm>
            <a:prstGeom prst="rect">
              <a:avLst/>
            </a:prstGeom>
          </p:spPr>
        </p:pic>
        <p:pic>
          <p:nvPicPr>
            <p:cNvPr id="31" name="Picture 13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2169952"/>
              <a:ext cx="665276" cy="665276"/>
            </a:xfrm>
            <a:prstGeom prst="rect">
              <a:avLst/>
            </a:prstGeom>
          </p:spPr>
        </p:pic>
        <p:pic>
          <p:nvPicPr>
            <p:cNvPr id="32" name="Picture 14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1084976"/>
              <a:ext cx="665276" cy="665276"/>
            </a:xfrm>
            <a:prstGeom prst="rect">
              <a:avLst/>
            </a:prstGeom>
          </p:spPr>
        </p:pic>
        <p:pic>
          <p:nvPicPr>
            <p:cNvPr id="33" name="Picture 15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3254928"/>
              <a:ext cx="665276" cy="665276"/>
            </a:xfrm>
            <a:prstGeom prst="rect">
              <a:avLst/>
            </a:prstGeom>
          </p:spPr>
        </p:pic>
      </p:grpSp>
      <p:grpSp>
        <p:nvGrpSpPr>
          <p:cNvPr id="34" name="Group 11"/>
          <p:cNvGrpSpPr/>
          <p:nvPr/>
        </p:nvGrpSpPr>
        <p:grpSpPr>
          <a:xfrm rot="-5400000">
            <a:off x="5716398" y="8418702"/>
            <a:ext cx="498957" cy="2940153"/>
            <a:chOff x="0" y="0"/>
            <a:chExt cx="665276" cy="3920203"/>
          </a:xfrm>
        </p:grpSpPr>
        <p:pic>
          <p:nvPicPr>
            <p:cNvPr id="35" name="Picture 12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65276" cy="665276"/>
            </a:xfrm>
            <a:prstGeom prst="rect">
              <a:avLst/>
            </a:prstGeom>
          </p:spPr>
        </p:pic>
        <p:pic>
          <p:nvPicPr>
            <p:cNvPr id="36" name="Picture 13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2169952"/>
              <a:ext cx="665276" cy="665276"/>
            </a:xfrm>
            <a:prstGeom prst="rect">
              <a:avLst/>
            </a:prstGeom>
          </p:spPr>
        </p:pic>
        <p:pic>
          <p:nvPicPr>
            <p:cNvPr id="37" name="Picture 14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1084976"/>
              <a:ext cx="665276" cy="665276"/>
            </a:xfrm>
            <a:prstGeom prst="rect">
              <a:avLst/>
            </a:prstGeom>
          </p:spPr>
        </p:pic>
        <p:pic>
          <p:nvPicPr>
            <p:cNvPr id="38" name="Picture 15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3254928"/>
              <a:ext cx="665276" cy="665276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 rot="20429015">
            <a:off x="196582" y="2634452"/>
            <a:ext cx="3316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CHƯƠNG III: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88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37145" y="1185267"/>
            <a:ext cx="11506200" cy="11506200"/>
          </a:xfrm>
          <a:prstGeom prst="rect">
            <a:avLst/>
          </a:prstGeom>
        </p:spPr>
      </p:pic>
      <p:sp>
        <p:nvSpPr>
          <p:cNvPr id="24" name="Flowchart: Terminator 23"/>
          <p:cNvSpPr/>
          <p:nvPr/>
        </p:nvSpPr>
        <p:spPr>
          <a:xfrm>
            <a:off x="11544300" y="6722041"/>
            <a:ext cx="4191000" cy="268865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Terminator 22"/>
          <p:cNvSpPr/>
          <p:nvPr/>
        </p:nvSpPr>
        <p:spPr>
          <a:xfrm>
            <a:off x="12268200" y="3750241"/>
            <a:ext cx="4191000" cy="268865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lowchart: Terminator 21"/>
          <p:cNvSpPr/>
          <p:nvPr/>
        </p:nvSpPr>
        <p:spPr>
          <a:xfrm>
            <a:off x="11506200" y="892741"/>
            <a:ext cx="4191000" cy="268865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8519606" y="5188817"/>
            <a:ext cx="1371659" cy="5765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1371659" y="28828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Freeform 6"/>
          <p:cNvSpPr/>
          <p:nvPr/>
        </p:nvSpPr>
        <p:spPr>
          <a:xfrm rot="19038400">
            <a:off x="8356067" y="3509383"/>
            <a:ext cx="1234223" cy="5765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1234223" y="28828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Oval 7"/>
          <p:cNvSpPr/>
          <p:nvPr/>
        </p:nvSpPr>
        <p:spPr>
          <a:xfrm>
            <a:off x="4873131" y="3141945"/>
            <a:ext cx="3905249" cy="3905249"/>
          </a:xfrm>
          <a:prstGeom prst="ellipse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Freeform 8"/>
          <p:cNvSpPr/>
          <p:nvPr/>
        </p:nvSpPr>
        <p:spPr>
          <a:xfrm>
            <a:off x="9116277" y="1123950"/>
            <a:ext cx="2343150" cy="2343150"/>
          </a:xfrm>
          <a:custGeom>
            <a:avLst/>
            <a:gdLst>
              <a:gd name="connsiteX0" fmla="*/ 0 w 2343150"/>
              <a:gd name="connsiteY0" fmla="*/ 1171575 h 2343150"/>
              <a:gd name="connsiteX1" fmla="*/ 1171575 w 2343150"/>
              <a:gd name="connsiteY1" fmla="*/ 0 h 2343150"/>
              <a:gd name="connsiteX2" fmla="*/ 2343150 w 2343150"/>
              <a:gd name="connsiteY2" fmla="*/ 1171575 h 2343150"/>
              <a:gd name="connsiteX3" fmla="*/ 1171575 w 2343150"/>
              <a:gd name="connsiteY3" fmla="*/ 2343150 h 2343150"/>
              <a:gd name="connsiteX4" fmla="*/ 0 w 2343150"/>
              <a:gd name="connsiteY4" fmla="*/ 1171575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3150" h="2343150">
                <a:moveTo>
                  <a:pt x="0" y="1171575"/>
                </a:moveTo>
                <a:cubicBezTo>
                  <a:pt x="0" y="524532"/>
                  <a:pt x="524532" y="0"/>
                  <a:pt x="1171575" y="0"/>
                </a:cubicBezTo>
                <a:cubicBezTo>
                  <a:pt x="1818618" y="0"/>
                  <a:pt x="2343150" y="524532"/>
                  <a:pt x="2343150" y="1171575"/>
                </a:cubicBezTo>
                <a:cubicBezTo>
                  <a:pt x="2343150" y="1818618"/>
                  <a:pt x="1818618" y="2343150"/>
                  <a:pt x="1171575" y="2343150"/>
                </a:cubicBezTo>
                <a:cubicBezTo>
                  <a:pt x="524532" y="2343150"/>
                  <a:pt x="0" y="1818618"/>
                  <a:pt x="0" y="1171575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421" tIns="384421" rIns="384421" bIns="384421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500" b="1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6500" b="1" kern="1200" dirty="0">
              <a:solidFill>
                <a:srgbClr val="169A2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1693742" y="1153774"/>
            <a:ext cx="3514725" cy="2343150"/>
          </a:xfrm>
          <a:custGeom>
            <a:avLst/>
            <a:gdLst>
              <a:gd name="connsiteX0" fmla="*/ 0 w 3514725"/>
              <a:gd name="connsiteY0" fmla="*/ 0 h 2343150"/>
              <a:gd name="connsiteX1" fmla="*/ 3514725 w 3514725"/>
              <a:gd name="connsiteY1" fmla="*/ 0 h 2343150"/>
              <a:gd name="connsiteX2" fmla="*/ 3514725 w 3514725"/>
              <a:gd name="connsiteY2" fmla="*/ 2343150 h 2343150"/>
              <a:gd name="connsiteX3" fmla="*/ 0 w 3514725"/>
              <a:gd name="connsiteY3" fmla="*/ 2343150 h 2343150"/>
              <a:gd name="connsiteX4" fmla="*/ 0 w 3514725"/>
              <a:gd name="connsiteY4" fmla="*/ 0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4725" h="2343150">
                <a:moveTo>
                  <a:pt x="0" y="0"/>
                </a:moveTo>
                <a:lnTo>
                  <a:pt x="3514725" y="0"/>
                </a:lnTo>
                <a:lnTo>
                  <a:pt x="3514725" y="2343150"/>
                </a:lnTo>
                <a:lnTo>
                  <a:pt x="0" y="23431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just" defTabSz="1244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vi-VN" sz="2800" kern="1200" dirty="0" smtClean="0">
                <a:solidFill>
                  <a:srgbClr val="169A29"/>
                </a:solidFill>
                <a:latin typeface="+mj-lt"/>
              </a:rPr>
              <a:t>Phát biểu được quỹ tích cung chứa góc, vận dụng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kern="12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800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kern="1200" dirty="0">
              <a:solidFill>
                <a:srgbClr val="169A2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9891266" y="4046070"/>
            <a:ext cx="2343150" cy="2343150"/>
          </a:xfrm>
          <a:custGeom>
            <a:avLst/>
            <a:gdLst>
              <a:gd name="connsiteX0" fmla="*/ 0 w 2343150"/>
              <a:gd name="connsiteY0" fmla="*/ 1171575 h 2343150"/>
              <a:gd name="connsiteX1" fmla="*/ 1171575 w 2343150"/>
              <a:gd name="connsiteY1" fmla="*/ 0 h 2343150"/>
              <a:gd name="connsiteX2" fmla="*/ 2343150 w 2343150"/>
              <a:gd name="connsiteY2" fmla="*/ 1171575 h 2343150"/>
              <a:gd name="connsiteX3" fmla="*/ 1171575 w 2343150"/>
              <a:gd name="connsiteY3" fmla="*/ 2343150 h 2343150"/>
              <a:gd name="connsiteX4" fmla="*/ 0 w 2343150"/>
              <a:gd name="connsiteY4" fmla="*/ 1171575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3150" h="2343150">
                <a:moveTo>
                  <a:pt x="0" y="1171575"/>
                </a:moveTo>
                <a:cubicBezTo>
                  <a:pt x="0" y="524532"/>
                  <a:pt x="524532" y="0"/>
                  <a:pt x="1171575" y="0"/>
                </a:cubicBezTo>
                <a:cubicBezTo>
                  <a:pt x="1818618" y="0"/>
                  <a:pt x="2343150" y="524532"/>
                  <a:pt x="2343150" y="1171575"/>
                </a:cubicBezTo>
                <a:cubicBezTo>
                  <a:pt x="2343150" y="1818618"/>
                  <a:pt x="1818618" y="2343150"/>
                  <a:pt x="1171575" y="2343150"/>
                </a:cubicBezTo>
                <a:cubicBezTo>
                  <a:pt x="524532" y="2343150"/>
                  <a:pt x="0" y="1818618"/>
                  <a:pt x="0" y="1171575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421" tIns="384421" rIns="384421" bIns="384421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500" b="1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6500" b="1" kern="1200" dirty="0">
              <a:solidFill>
                <a:srgbClr val="169A2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12468731" y="4046070"/>
            <a:ext cx="3514725" cy="2343150"/>
          </a:xfrm>
          <a:custGeom>
            <a:avLst/>
            <a:gdLst>
              <a:gd name="connsiteX0" fmla="*/ 0 w 3514725"/>
              <a:gd name="connsiteY0" fmla="*/ 0 h 2343150"/>
              <a:gd name="connsiteX1" fmla="*/ 3514725 w 3514725"/>
              <a:gd name="connsiteY1" fmla="*/ 0 h 2343150"/>
              <a:gd name="connsiteX2" fmla="*/ 3514725 w 3514725"/>
              <a:gd name="connsiteY2" fmla="*/ 2343150 h 2343150"/>
              <a:gd name="connsiteX3" fmla="*/ 0 w 3514725"/>
              <a:gd name="connsiteY3" fmla="*/ 2343150 h 2343150"/>
              <a:gd name="connsiteX4" fmla="*/ 0 w 3514725"/>
              <a:gd name="connsiteY4" fmla="*/ 0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4725" h="2343150">
                <a:moveTo>
                  <a:pt x="0" y="0"/>
                </a:moveTo>
                <a:lnTo>
                  <a:pt x="3514725" y="0"/>
                </a:lnTo>
                <a:lnTo>
                  <a:pt x="3514725" y="2343150"/>
                </a:lnTo>
                <a:lnTo>
                  <a:pt x="0" y="23431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just" defTabSz="1244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vi-VN" sz="2800" kern="1200" dirty="0" smtClean="0">
                <a:solidFill>
                  <a:srgbClr val="169A29"/>
                </a:solidFill>
                <a:latin typeface="+mj-lt"/>
              </a:rPr>
              <a:t>Sử dụng đúng thuật ngữ “cung chứa góc” dựng trên một đoạn thẳng và vẽ cung chứa góc   trên đoạn thẳng cho trước.</a:t>
            </a:r>
            <a:endParaRPr lang="en-US" sz="2800" kern="1200" dirty="0">
              <a:solidFill>
                <a:srgbClr val="169A29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9116277" y="6938367"/>
            <a:ext cx="2343150" cy="2343150"/>
          </a:xfrm>
          <a:custGeom>
            <a:avLst/>
            <a:gdLst>
              <a:gd name="connsiteX0" fmla="*/ 0 w 2343150"/>
              <a:gd name="connsiteY0" fmla="*/ 1171575 h 2343150"/>
              <a:gd name="connsiteX1" fmla="*/ 1171575 w 2343150"/>
              <a:gd name="connsiteY1" fmla="*/ 0 h 2343150"/>
              <a:gd name="connsiteX2" fmla="*/ 2343150 w 2343150"/>
              <a:gd name="connsiteY2" fmla="*/ 1171575 h 2343150"/>
              <a:gd name="connsiteX3" fmla="*/ 1171575 w 2343150"/>
              <a:gd name="connsiteY3" fmla="*/ 2343150 h 2343150"/>
              <a:gd name="connsiteX4" fmla="*/ 0 w 2343150"/>
              <a:gd name="connsiteY4" fmla="*/ 1171575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3150" h="2343150">
                <a:moveTo>
                  <a:pt x="0" y="1171575"/>
                </a:moveTo>
                <a:cubicBezTo>
                  <a:pt x="0" y="524532"/>
                  <a:pt x="524532" y="0"/>
                  <a:pt x="1171575" y="0"/>
                </a:cubicBezTo>
                <a:cubicBezTo>
                  <a:pt x="1818618" y="0"/>
                  <a:pt x="2343150" y="524532"/>
                  <a:pt x="2343150" y="1171575"/>
                </a:cubicBezTo>
                <a:cubicBezTo>
                  <a:pt x="2343150" y="1818618"/>
                  <a:pt x="1818618" y="2343150"/>
                  <a:pt x="1171575" y="2343150"/>
                </a:cubicBezTo>
                <a:cubicBezTo>
                  <a:pt x="524532" y="2343150"/>
                  <a:pt x="0" y="1818618"/>
                  <a:pt x="0" y="1171575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84421" tIns="384421" rIns="384421" bIns="384421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500" b="1" kern="12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sz="6500" b="1" kern="1200" dirty="0">
              <a:solidFill>
                <a:srgbClr val="169A2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11693742" y="6938367"/>
            <a:ext cx="3514725" cy="2343150"/>
          </a:xfrm>
          <a:custGeom>
            <a:avLst/>
            <a:gdLst>
              <a:gd name="connsiteX0" fmla="*/ 0 w 3514725"/>
              <a:gd name="connsiteY0" fmla="*/ 0 h 2343150"/>
              <a:gd name="connsiteX1" fmla="*/ 3514725 w 3514725"/>
              <a:gd name="connsiteY1" fmla="*/ 0 h 2343150"/>
              <a:gd name="connsiteX2" fmla="*/ 3514725 w 3514725"/>
              <a:gd name="connsiteY2" fmla="*/ 2343150 h 2343150"/>
              <a:gd name="connsiteX3" fmla="*/ 0 w 3514725"/>
              <a:gd name="connsiteY3" fmla="*/ 2343150 h 2343150"/>
              <a:gd name="connsiteX4" fmla="*/ 0 w 3514725"/>
              <a:gd name="connsiteY4" fmla="*/ 0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4725" h="2343150">
                <a:moveTo>
                  <a:pt x="0" y="0"/>
                </a:moveTo>
                <a:lnTo>
                  <a:pt x="3514725" y="0"/>
                </a:lnTo>
                <a:lnTo>
                  <a:pt x="3514725" y="2343150"/>
                </a:lnTo>
                <a:lnTo>
                  <a:pt x="0" y="23431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just" defTabSz="1244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vi-VN" sz="2800" kern="1200" dirty="0" smtClean="0">
                <a:solidFill>
                  <a:srgbClr val="169A29"/>
                </a:solidFill>
                <a:latin typeface="+mj-lt"/>
              </a:rPr>
              <a:t>Giải được bài toán quỹ tích</a:t>
            </a:r>
            <a:r>
              <a:rPr lang="en-US" sz="2800" kern="1200" dirty="0" smtClean="0">
                <a:solidFill>
                  <a:srgbClr val="169A29"/>
                </a:solidFill>
                <a:latin typeface="+mj-lt"/>
              </a:rPr>
              <a:t>.</a:t>
            </a:r>
            <a:endParaRPr lang="en-US" sz="2800" kern="1200" dirty="0">
              <a:solidFill>
                <a:srgbClr val="169A2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15955" y="436931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MỤC TIÊU</a:t>
            </a:r>
          </a:p>
          <a:p>
            <a:pPr algn="ctr"/>
            <a:r>
              <a:rPr lang="en-US" sz="4800" b="1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BÀI HỌC</a:t>
            </a:r>
            <a:endParaRPr lang="en-US" sz="4800" b="1" dirty="0">
              <a:solidFill>
                <a:srgbClr val="169A2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810985" y="7534040"/>
            <a:ext cx="2822385" cy="2822385"/>
          </a:xfrm>
          <a:prstGeom prst="rect">
            <a:avLst/>
          </a:prstGeom>
        </p:spPr>
      </p:pic>
      <p:pic>
        <p:nvPicPr>
          <p:cNvPr id="26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6233058" y="5694570"/>
            <a:ext cx="2054942" cy="2054942"/>
          </a:xfrm>
          <a:prstGeom prst="rect">
            <a:avLst/>
          </a:prstGeom>
        </p:spPr>
      </p:pic>
      <p:pic>
        <p:nvPicPr>
          <p:cNvPr id="28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6529755" y="8795455"/>
            <a:ext cx="1986845" cy="1986845"/>
          </a:xfrm>
          <a:prstGeom prst="rect">
            <a:avLst/>
          </a:prstGeom>
        </p:spPr>
      </p:pic>
      <p:sp>
        <p:nvSpPr>
          <p:cNvPr id="27" name="Freeform 26"/>
          <p:cNvSpPr/>
          <p:nvPr/>
        </p:nvSpPr>
        <p:spPr>
          <a:xfrm rot="2057562">
            <a:off x="7965858" y="6793328"/>
            <a:ext cx="1130795" cy="7651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28828"/>
                </a:moveTo>
                <a:lnTo>
                  <a:pt x="1371659" y="28828"/>
                </a:lnTo>
              </a:path>
            </a:pathLst>
          </a:custGeom>
          <a:noFill/>
          <a:scene3d>
            <a:camera prst="orthographicFront"/>
            <a:lightRig rig="threePt" dir="t">
              <a:rot lat="0" lon="0" rev="7500000"/>
            </a:lightRig>
          </a:scene3d>
          <a:sp3d z="-40000" prstMaterial="matte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 animBg="1"/>
      <p:bldP spid="22" grpId="0" animBg="1"/>
      <p:bldP spid="9" grpId="0" animBg="1"/>
      <p:bldP spid="10" grpId="0"/>
      <p:bldP spid="11" grpId="0" animBg="1"/>
      <p:bldP spid="12" grpId="0"/>
      <p:bldP spid="13" grpId="0" animBg="1"/>
      <p:bldP spid="1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AutoShape 2"/>
          <p:cNvSpPr/>
          <p:nvPr/>
        </p:nvSpPr>
        <p:spPr>
          <a:xfrm>
            <a:off x="7924800" y="1367"/>
            <a:ext cx="10363200" cy="10285633"/>
          </a:xfrm>
          <a:prstGeom prst="rect">
            <a:avLst/>
          </a:prstGeom>
          <a:solidFill>
            <a:srgbClr val="DC3C4D">
              <a:alpha val="56000"/>
            </a:srgbClr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122" name="Group 3"/>
          <p:cNvGrpSpPr/>
          <p:nvPr/>
        </p:nvGrpSpPr>
        <p:grpSpPr>
          <a:xfrm>
            <a:off x="90977" y="-3106460"/>
            <a:ext cx="7833823" cy="13757339"/>
            <a:chOff x="-141422" y="0"/>
            <a:chExt cx="9221766" cy="18343118"/>
          </a:xfrm>
        </p:grpSpPr>
        <p:pic>
          <p:nvPicPr>
            <p:cNvPr id="123" name="Picture 4"/>
            <p:cNvPicPr>
              <a:picLocks noChangeAspect="1"/>
            </p:cNvPicPr>
            <p:nvPr/>
          </p:nvPicPr>
          <p:blipFill>
            <a:blip r:embed="rId5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-110285" y="0"/>
              <a:ext cx="9190629" cy="9190629"/>
            </a:xfrm>
            <a:prstGeom prst="rect">
              <a:avLst/>
            </a:prstGeom>
          </p:spPr>
        </p:pic>
        <p:pic>
          <p:nvPicPr>
            <p:cNvPr id="124" name="Picture 5"/>
            <p:cNvPicPr>
              <a:picLocks noChangeAspect="1"/>
            </p:cNvPicPr>
            <p:nvPr/>
          </p:nvPicPr>
          <p:blipFill>
            <a:blip r:embed="rId5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-141422" y="9152489"/>
              <a:ext cx="9190629" cy="9190629"/>
            </a:xfrm>
            <a:prstGeom prst="rect">
              <a:avLst/>
            </a:prstGeom>
          </p:spPr>
        </p:pic>
      </p:grpSp>
      <p:pic>
        <p:nvPicPr>
          <p:cNvPr id="125" name="Picture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667468" y="7942544"/>
            <a:ext cx="2325406" cy="2325406"/>
          </a:xfrm>
          <a:prstGeom prst="rect">
            <a:avLst/>
          </a:prstGeom>
        </p:spPr>
      </p:pic>
      <p:grpSp>
        <p:nvGrpSpPr>
          <p:cNvPr id="126" name="Group 7"/>
          <p:cNvGrpSpPr>
            <a:grpSpLocks noChangeAspect="1"/>
          </p:cNvGrpSpPr>
          <p:nvPr/>
        </p:nvGrpSpPr>
        <p:grpSpPr>
          <a:xfrm>
            <a:off x="-1438417" y="8114769"/>
            <a:ext cx="3621038" cy="3621038"/>
            <a:chOff x="0" y="0"/>
            <a:chExt cx="1708150" cy="1708150"/>
          </a:xfrm>
        </p:grpSpPr>
        <p:sp>
          <p:nvSpPr>
            <p:cNvPr id="127" name="Freeform 8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FC0C0"/>
            </a:solidFill>
          </p:spPr>
        </p:sp>
      </p:grpSp>
      <p:sp>
        <p:nvSpPr>
          <p:cNvPr id="62" name="Text Box 3"/>
          <p:cNvSpPr txBox="1">
            <a:spLocks noChangeArrowheads="1"/>
          </p:cNvSpPr>
          <p:nvPr/>
        </p:nvSpPr>
        <p:spPr bwMode="auto">
          <a:xfrm>
            <a:off x="126102" y="1191280"/>
            <a:ext cx="80272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I- BÀI TOÁN QUỸ TÍCH CUNG CHỨA GÓC:</a:t>
            </a: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57200" y="1866900"/>
            <a:ext cx="1725421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</a:t>
            </a:r>
            <a:r>
              <a:rPr kumimoji="0" lang="en-US" sz="2400" b="1" i="0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Bài</a:t>
            </a: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toán</a:t>
            </a: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 Box 6"/>
              <p:cNvSpPr txBox="1">
                <a:spLocks noChangeArrowheads="1"/>
              </p:cNvSpPr>
              <p:nvPr/>
            </p:nvSpPr>
            <p:spPr bwMode="auto">
              <a:xfrm>
                <a:off x="8000996" y="1890776"/>
                <a:ext cx="8915404" cy="966540"/>
              </a:xfrm>
              <a:prstGeom prst="rect">
                <a:avLst/>
              </a:prstGeom>
              <a:solidFill>
                <a:schemeClr val="accent6">
                  <a:lumMod val="75000"/>
                  <a:alpha val="63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w="9525" algn="ctr">
                    <a:solidFill>
                      <a:srgbClr val="F1F7A7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  Cho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đoạn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thẳng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AB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góc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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(0</a:t>
                </a:r>
                <a:r>
                  <a:rPr kumimoji="0" lang="en-US" sz="2800" b="1" i="0" u="none" strike="noStrike" kern="0" cap="none" spc="0" normalizeH="0" baseline="3000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&lt; 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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&lt;180</a:t>
                </a:r>
                <a:r>
                  <a:rPr kumimoji="0" lang="en-US" sz="2800" b="1" i="0" u="none" strike="noStrike" kern="0" cap="none" spc="0" normalizeH="0" baseline="3000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).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Tìm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quỹ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tích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(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tập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hợp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)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điểm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M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thoả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mãn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2800" b="1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kumimoji="0" lang="en-US" sz="2800" b="1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  <a:latin typeface="Cambria Math"/>
                            <a:cs typeface="Times New Roman" pitchFamily="18" charset="0"/>
                          </a:rPr>
                          <m:t>𝑨𝑴𝑩</m:t>
                        </m:r>
                      </m:e>
                    </m:acc>
                    <m:r>
                      <a:rPr kumimoji="0" lang="en-US" sz="2800" b="1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kumimoji="0" lang="el-GR" sz="2800" b="1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/>
                        <a:cs typeface="Times New Roman" pitchFamily="18" charset="0"/>
                      </a:rPr>
                      <m:t>α</m:t>
                    </m:r>
                  </m:oMath>
                </a14:m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65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08" y="710"/>
                <a:ext cx="3312" cy="367"/>
              </a:xfrm>
              <a:prstGeom prst="rect">
                <a:avLst/>
              </a:prstGeom>
              <a:blipFill rotWithShape="1">
                <a:blip r:embed="rId10"/>
                <a:stretch>
                  <a:fillRect l="-1367" t="-6289" b="-1698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F1F7A7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7" name="Group 12"/>
          <p:cNvGrpSpPr>
            <a:grpSpLocks/>
          </p:cNvGrpSpPr>
          <p:nvPr/>
        </p:nvGrpSpPr>
        <p:grpSpPr bwMode="auto">
          <a:xfrm>
            <a:off x="838292" y="3314700"/>
            <a:ext cx="5791108" cy="1646166"/>
            <a:chOff x="429" y="1152"/>
            <a:chExt cx="2400" cy="712"/>
          </a:xfrm>
        </p:grpSpPr>
        <p:sp>
          <p:nvSpPr>
            <p:cNvPr id="68" name="Line 8"/>
            <p:cNvSpPr>
              <a:spLocks noChangeShapeType="1"/>
            </p:cNvSpPr>
            <p:nvPr/>
          </p:nvSpPr>
          <p:spPr bwMode="auto">
            <a:xfrm>
              <a:off x="765" y="1152"/>
              <a:ext cx="0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Line 9"/>
            <p:cNvSpPr>
              <a:spLocks noChangeShapeType="1"/>
            </p:cNvSpPr>
            <p:nvPr/>
          </p:nvSpPr>
          <p:spPr bwMode="auto">
            <a:xfrm>
              <a:off x="525" y="1567"/>
              <a:ext cx="23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Text Box 10"/>
            <p:cNvSpPr txBox="1">
              <a:spLocks noChangeArrowheads="1"/>
            </p:cNvSpPr>
            <p:nvPr/>
          </p:nvSpPr>
          <p:spPr bwMode="auto">
            <a:xfrm>
              <a:off x="429" y="1244"/>
              <a:ext cx="52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GT</a:t>
              </a:r>
            </a:p>
          </p:txBody>
        </p:sp>
        <p:sp>
          <p:nvSpPr>
            <p:cNvPr id="71" name="Text Box 11"/>
            <p:cNvSpPr txBox="1">
              <a:spLocks noChangeArrowheads="1"/>
            </p:cNvSpPr>
            <p:nvPr/>
          </p:nvSpPr>
          <p:spPr bwMode="auto">
            <a:xfrm>
              <a:off x="429" y="1573"/>
              <a:ext cx="43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KL</a:t>
              </a:r>
            </a:p>
          </p:txBody>
        </p:sp>
      </p:grpSp>
      <p:sp>
        <p:nvSpPr>
          <p:cNvPr id="75" name="Text Box 16"/>
          <p:cNvSpPr txBox="1">
            <a:spLocks noChangeArrowheads="1"/>
          </p:cNvSpPr>
          <p:nvPr/>
        </p:nvSpPr>
        <p:spPr bwMode="auto">
          <a:xfrm>
            <a:off x="1665358" y="3355109"/>
            <a:ext cx="481164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0" noProof="0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cố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định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/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 Box 18"/>
          <p:cNvSpPr txBox="1">
            <a:spLocks noChangeArrowheads="1"/>
          </p:cNvSpPr>
          <p:nvPr/>
        </p:nvSpPr>
        <p:spPr bwMode="auto">
          <a:xfrm>
            <a:off x="1600200" y="4270601"/>
            <a:ext cx="46482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kern="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N</a:t>
            </a:r>
            <a:r>
              <a:rPr lang="en-US" sz="2400" kern="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N</a:t>
            </a:r>
            <a:r>
              <a:rPr lang="en-US" sz="2400" kern="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ằm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CD.</a:t>
            </a: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 Box 73"/>
          <p:cNvSpPr txBox="1">
            <a:spLocks noChangeArrowheads="1"/>
          </p:cNvSpPr>
          <p:nvPr/>
        </p:nvSpPr>
        <p:spPr bwMode="auto">
          <a:xfrm>
            <a:off x="2133600" y="1866900"/>
            <a:ext cx="1841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SGK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Line 74"/>
          <p:cNvSpPr>
            <a:spLocks noChangeShapeType="1"/>
          </p:cNvSpPr>
          <p:nvPr/>
        </p:nvSpPr>
        <p:spPr bwMode="auto">
          <a:xfrm flipV="1">
            <a:off x="7848600" y="990600"/>
            <a:ext cx="0" cy="6324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4" name="Text Box 4"/>
          <p:cNvSpPr txBox="1">
            <a:spLocks noChangeArrowheads="1"/>
          </p:cNvSpPr>
          <p:nvPr/>
        </p:nvSpPr>
        <p:spPr bwMode="auto">
          <a:xfrm>
            <a:off x="1722438" y="2700635"/>
            <a:ext cx="20113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Với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 = 90</a:t>
            </a:r>
            <a:r>
              <a:rPr lang="en-US" sz="2400" b="1" kern="0" baseline="3000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0</a:t>
            </a: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:</a:t>
            </a:r>
            <a:endParaRPr kumimoji="0" lang="en-US" sz="2400" b="1" i="0" u="sng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5" name="Text Box 4"/>
          <p:cNvSpPr txBox="1">
            <a:spLocks noChangeArrowheads="1"/>
          </p:cNvSpPr>
          <p:nvPr/>
        </p:nvSpPr>
        <p:spPr bwMode="auto">
          <a:xfrm>
            <a:off x="1155109" y="2628900"/>
            <a:ext cx="597491" cy="46166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?1</a:t>
            </a:r>
            <a:endParaRPr kumimoji="0" lang="en-US" sz="2400" b="1" i="0" u="sng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6" name="Picture 15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7" y="2134996"/>
            <a:ext cx="1128223" cy="1484504"/>
          </a:xfrm>
          <a:prstGeom prst="rect">
            <a:avLst/>
          </a:prstGeom>
        </p:spPr>
      </p:pic>
      <p:sp>
        <p:nvSpPr>
          <p:cNvPr id="158" name="Text Box 3"/>
          <p:cNvSpPr txBox="1">
            <a:spLocks noChangeArrowheads="1"/>
          </p:cNvSpPr>
          <p:nvPr/>
        </p:nvSpPr>
        <p:spPr bwMode="auto">
          <a:xfrm>
            <a:off x="8153400" y="2328565"/>
            <a:ext cx="80272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Chứng</a:t>
            </a:r>
            <a:r>
              <a:rPr kumimoji="0" lang="en-US" sz="2800" b="1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minh:</a:t>
            </a:r>
            <a:endParaRPr kumimoji="0" lang="en-US" sz="2800" b="1" i="0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9" name="Text Box 3"/>
          <p:cNvSpPr txBox="1">
            <a:spLocks noChangeArrowheads="1"/>
          </p:cNvSpPr>
          <p:nvPr/>
        </p:nvSpPr>
        <p:spPr bwMode="auto">
          <a:xfrm>
            <a:off x="8153400" y="2911419"/>
            <a:ext cx="99060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Gọi</a:t>
            </a:r>
            <a:r>
              <a:rPr kumimoji="0" lang="en-US" sz="2800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O </a:t>
            </a:r>
            <a:r>
              <a:rPr kumimoji="0" lang="en-US" sz="2800" i="0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sz="2800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trung</a:t>
            </a:r>
            <a:r>
              <a:rPr kumimoji="0" lang="en-US" sz="2800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điểm</a:t>
            </a:r>
            <a:r>
              <a:rPr kumimoji="0" lang="en-US" sz="2800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800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CD.</a:t>
            </a:r>
          </a:p>
          <a:p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Xét 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tam giác CN</a:t>
            </a:r>
            <a:r>
              <a:rPr lang="pt-BR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có </a:t>
            </a:r>
            <a:endParaRPr lang="pt-B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=&gt; Tam giác CN</a:t>
            </a:r>
            <a:r>
              <a:rPr lang="pt-BR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vuông tại 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=&gt;            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Tương tự: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pt-BR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t-BR" sz="2800" kern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=&gt; </a:t>
            </a:r>
          </a:p>
          <a:p>
            <a:endParaRPr kumimoji="0" lang="pt-BR" sz="2800" i="0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=&gt; Các điểm N</a:t>
            </a:r>
            <a:r>
              <a:rPr lang="pt-BR" sz="2800" kern="0" baseline="-25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sz="28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N</a:t>
            </a:r>
            <a:r>
              <a:rPr lang="pt-BR" sz="2800" kern="0" baseline="-25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2,</a:t>
            </a:r>
            <a:r>
              <a:rPr lang="pt-BR" sz="28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pt-BR" sz="2800" kern="0" baseline="-25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sz="28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cùng nằm trên đường tròn đường kính CD.</a:t>
            </a:r>
            <a:endParaRPr kumimoji="0" lang="en-US" sz="2800" i="0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4" name="Group 163"/>
          <p:cNvGrpSpPr/>
          <p:nvPr/>
        </p:nvGrpSpPr>
        <p:grpSpPr>
          <a:xfrm>
            <a:off x="8816975" y="3625758"/>
            <a:ext cx="6689725" cy="2660742"/>
            <a:chOff x="8816975" y="3625758"/>
            <a:chExt cx="6689725" cy="2660742"/>
          </a:xfrm>
        </p:grpSpPr>
        <p:graphicFrame>
          <p:nvGraphicFramePr>
            <p:cNvPr id="161" name="Object 16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03449408"/>
                </p:ext>
              </p:extLst>
            </p:nvPr>
          </p:nvGraphicFramePr>
          <p:xfrm>
            <a:off x="13487400" y="3625758"/>
            <a:ext cx="2019300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20" name="Equation" r:id="rId12" imgW="2019240" imgH="939600" progId="Equation.DSMT4">
                    <p:embed/>
                  </p:oleObj>
                </mc:Choice>
                <mc:Fallback>
                  <p:oleObj name="Equation" r:id="rId12" imgW="2019240" imgH="939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13487400" y="3625758"/>
                          <a:ext cx="2019300" cy="939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2" name="Object 16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26655711"/>
                </p:ext>
              </p:extLst>
            </p:nvPr>
          </p:nvGraphicFramePr>
          <p:xfrm>
            <a:off x="10439400" y="4346575"/>
            <a:ext cx="2578100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21" name="Equation" r:id="rId14" imgW="2577960" imgH="939600" progId="Equation.DSMT4">
                    <p:embed/>
                  </p:oleObj>
                </mc:Choice>
                <mc:Fallback>
                  <p:oleObj name="Equation" r:id="rId14" imgW="2577960" imgH="939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10439400" y="4346575"/>
                          <a:ext cx="2578100" cy="939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3" name="Object 16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46920522"/>
                </p:ext>
              </p:extLst>
            </p:nvPr>
          </p:nvGraphicFramePr>
          <p:xfrm>
            <a:off x="8816975" y="5346700"/>
            <a:ext cx="3060700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22" name="Equation" r:id="rId16" imgW="3060360" imgH="939600" progId="Equation.DSMT4">
                    <p:embed/>
                  </p:oleObj>
                </mc:Choice>
                <mc:Fallback>
                  <p:oleObj name="Equation" r:id="rId16" imgW="3060360" imgH="939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8816975" y="5346700"/>
                          <a:ext cx="3060700" cy="939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927601"/>
              </p:ext>
            </p:extLst>
          </p:nvPr>
        </p:nvGraphicFramePr>
        <p:xfrm>
          <a:off x="1879600" y="3771900"/>
          <a:ext cx="35687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3" name="Equation" r:id="rId18" imgW="3568680" imgH="457200" progId="Equation.DSMT4">
                  <p:embed/>
                </p:oleObj>
              </mc:Choice>
              <mc:Fallback>
                <p:oleObj name="Equation" r:id="rId18" imgW="3568680" imgH="457200" progId="Equation.DSMT4">
                  <p:embed/>
                  <p:pic>
                    <p:nvPicPr>
                      <p:cNvPr id="0" name="Object 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600" y="3771900"/>
                        <a:ext cx="35687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61856"/>
              </p:ext>
            </p:extLst>
          </p:nvPr>
        </p:nvGraphicFramePr>
        <p:xfrm>
          <a:off x="11569700" y="3314700"/>
          <a:ext cx="1689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4" name="Equation" r:id="rId20" imgW="1688760" imgH="520560" progId="Equation.DSMT4">
                  <p:embed/>
                </p:oleObj>
              </mc:Choice>
              <mc:Fallback>
                <p:oleObj name="Equation" r:id="rId20" imgW="168876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569700" y="3314700"/>
                        <a:ext cx="1689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DDH2.30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4495502" y="1042034"/>
            <a:ext cx="3591112" cy="832485"/>
          </a:xfrm>
          <a:prstGeom prst="rect">
            <a:avLst/>
          </a:prstGeom>
        </p:spPr>
      </p:pic>
      <p:sp>
        <p:nvSpPr>
          <p:cNvPr id="80" name="AutoShape 290"/>
          <p:cNvSpPr>
            <a:spLocks noChangeAspect="1" noChangeArrowheads="1" noTextEdit="1"/>
          </p:cNvSpPr>
          <p:nvPr/>
        </p:nvSpPr>
        <p:spPr bwMode="auto">
          <a:xfrm>
            <a:off x="1828800" y="5254096"/>
            <a:ext cx="4343400" cy="397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307"/>
          <p:cNvSpPr>
            <a:spLocks noEditPoints="1"/>
          </p:cNvSpPr>
          <p:nvPr/>
        </p:nvSpPr>
        <p:spPr bwMode="auto">
          <a:xfrm>
            <a:off x="2338388" y="5790671"/>
            <a:ext cx="3309938" cy="3309938"/>
          </a:xfrm>
          <a:custGeom>
            <a:avLst/>
            <a:gdLst>
              <a:gd name="T0" fmla="*/ 2082 w 2085"/>
              <a:gd name="T1" fmla="*/ 1131 h 2085"/>
              <a:gd name="T2" fmla="*/ 2069 w 2085"/>
              <a:gd name="T3" fmla="*/ 1227 h 2085"/>
              <a:gd name="T4" fmla="*/ 2038 w 2085"/>
              <a:gd name="T5" fmla="*/ 1353 h 2085"/>
              <a:gd name="T6" fmla="*/ 2007 w 2085"/>
              <a:gd name="T7" fmla="*/ 1439 h 2085"/>
              <a:gd name="T8" fmla="*/ 1971 w 2085"/>
              <a:gd name="T9" fmla="*/ 1519 h 2085"/>
              <a:gd name="T10" fmla="*/ 1927 w 2085"/>
              <a:gd name="T11" fmla="*/ 1596 h 2085"/>
              <a:gd name="T12" fmla="*/ 1871 w 2085"/>
              <a:gd name="T13" fmla="*/ 1662 h 2085"/>
              <a:gd name="T14" fmla="*/ 1855 w 2085"/>
              <a:gd name="T15" fmla="*/ 1696 h 2085"/>
              <a:gd name="T16" fmla="*/ 1687 w 2085"/>
              <a:gd name="T17" fmla="*/ 1851 h 2085"/>
              <a:gd name="T18" fmla="*/ 1665 w 2085"/>
              <a:gd name="T19" fmla="*/ 1880 h 2085"/>
              <a:gd name="T20" fmla="*/ 1467 w 2085"/>
              <a:gd name="T21" fmla="*/ 1995 h 2085"/>
              <a:gd name="T22" fmla="*/ 1382 w 2085"/>
              <a:gd name="T23" fmla="*/ 2020 h 2085"/>
              <a:gd name="T24" fmla="*/ 1301 w 2085"/>
              <a:gd name="T25" fmla="*/ 2044 h 2085"/>
              <a:gd name="T26" fmla="*/ 1226 w 2085"/>
              <a:gd name="T27" fmla="*/ 2060 h 2085"/>
              <a:gd name="T28" fmla="*/ 1174 w 2085"/>
              <a:gd name="T29" fmla="*/ 2068 h 2085"/>
              <a:gd name="T30" fmla="*/ 1069 w 2085"/>
              <a:gd name="T31" fmla="*/ 2076 h 2085"/>
              <a:gd name="T32" fmla="*/ 1003 w 2085"/>
              <a:gd name="T33" fmla="*/ 2076 h 2085"/>
              <a:gd name="T34" fmla="*/ 914 w 2085"/>
              <a:gd name="T35" fmla="*/ 2078 h 2085"/>
              <a:gd name="T36" fmla="*/ 742 w 2085"/>
              <a:gd name="T37" fmla="*/ 2041 h 2085"/>
              <a:gd name="T38" fmla="*/ 637 w 2085"/>
              <a:gd name="T39" fmla="*/ 2004 h 2085"/>
              <a:gd name="T40" fmla="*/ 546 w 2085"/>
              <a:gd name="T41" fmla="*/ 1960 h 2085"/>
              <a:gd name="T42" fmla="*/ 461 w 2085"/>
              <a:gd name="T43" fmla="*/ 1897 h 2085"/>
              <a:gd name="T44" fmla="*/ 427 w 2085"/>
              <a:gd name="T45" fmla="*/ 1884 h 2085"/>
              <a:gd name="T46" fmla="*/ 265 w 2085"/>
              <a:gd name="T47" fmla="*/ 1723 h 2085"/>
              <a:gd name="T48" fmla="*/ 235 w 2085"/>
              <a:gd name="T49" fmla="*/ 1702 h 2085"/>
              <a:gd name="T50" fmla="*/ 110 w 2085"/>
              <a:gd name="T51" fmla="*/ 1510 h 2085"/>
              <a:gd name="T52" fmla="*/ 82 w 2085"/>
              <a:gd name="T53" fmla="*/ 1426 h 2085"/>
              <a:gd name="T54" fmla="*/ 55 w 2085"/>
              <a:gd name="T55" fmla="*/ 1350 h 2085"/>
              <a:gd name="T56" fmla="*/ 35 w 2085"/>
              <a:gd name="T57" fmla="*/ 1276 h 2085"/>
              <a:gd name="T58" fmla="*/ 21 w 2085"/>
              <a:gd name="T59" fmla="*/ 1200 h 2085"/>
              <a:gd name="T60" fmla="*/ 12 w 2085"/>
              <a:gd name="T61" fmla="*/ 1122 h 2085"/>
              <a:gd name="T62" fmla="*/ 9 w 2085"/>
              <a:gd name="T63" fmla="*/ 1050 h 2085"/>
              <a:gd name="T64" fmla="*/ 3 w 2085"/>
              <a:gd name="T65" fmla="*/ 962 h 2085"/>
              <a:gd name="T66" fmla="*/ 32 w 2085"/>
              <a:gd name="T67" fmla="*/ 788 h 2085"/>
              <a:gd name="T68" fmla="*/ 63 w 2085"/>
              <a:gd name="T69" fmla="*/ 685 h 2085"/>
              <a:gd name="T70" fmla="*/ 103 w 2085"/>
              <a:gd name="T71" fmla="*/ 591 h 2085"/>
              <a:gd name="T72" fmla="*/ 162 w 2085"/>
              <a:gd name="T73" fmla="*/ 501 h 2085"/>
              <a:gd name="T74" fmla="*/ 174 w 2085"/>
              <a:gd name="T75" fmla="*/ 466 h 2085"/>
              <a:gd name="T76" fmla="*/ 327 w 2085"/>
              <a:gd name="T77" fmla="*/ 297 h 2085"/>
              <a:gd name="T78" fmla="*/ 347 w 2085"/>
              <a:gd name="T79" fmla="*/ 267 h 2085"/>
              <a:gd name="T80" fmla="*/ 538 w 2085"/>
              <a:gd name="T81" fmla="*/ 141 h 2085"/>
              <a:gd name="T82" fmla="*/ 572 w 2085"/>
              <a:gd name="T83" fmla="*/ 122 h 2085"/>
              <a:gd name="T84" fmla="*/ 664 w 2085"/>
              <a:gd name="T85" fmla="*/ 81 h 2085"/>
              <a:gd name="T86" fmla="*/ 730 w 2085"/>
              <a:gd name="T87" fmla="*/ 57 h 2085"/>
              <a:gd name="T88" fmla="*/ 813 w 2085"/>
              <a:gd name="T89" fmla="*/ 26 h 2085"/>
              <a:gd name="T90" fmla="*/ 988 w 2085"/>
              <a:gd name="T91" fmla="*/ 2 h 2085"/>
              <a:gd name="T92" fmla="*/ 1096 w 2085"/>
              <a:gd name="T93" fmla="*/ 2 h 2085"/>
              <a:gd name="T94" fmla="*/ 1201 w 2085"/>
              <a:gd name="T95" fmla="*/ 13 h 2085"/>
              <a:gd name="T96" fmla="*/ 1303 w 2085"/>
              <a:gd name="T97" fmla="*/ 33 h 2085"/>
              <a:gd name="T98" fmla="*/ 1385 w 2085"/>
              <a:gd name="T99" fmla="*/ 67 h 2085"/>
              <a:gd name="T100" fmla="*/ 1445 w 2085"/>
              <a:gd name="T101" fmla="*/ 91 h 2085"/>
              <a:gd name="T102" fmla="*/ 1535 w 2085"/>
              <a:gd name="T103" fmla="*/ 134 h 2085"/>
              <a:gd name="T104" fmla="*/ 1579 w 2085"/>
              <a:gd name="T105" fmla="*/ 149 h 2085"/>
              <a:gd name="T106" fmla="*/ 1755 w 2085"/>
              <a:gd name="T107" fmla="*/ 295 h 2085"/>
              <a:gd name="T108" fmla="*/ 1787 w 2085"/>
              <a:gd name="T109" fmla="*/ 313 h 2085"/>
              <a:gd name="T110" fmla="*/ 1899 w 2085"/>
              <a:gd name="T111" fmla="*/ 449 h 2085"/>
              <a:gd name="T112" fmla="*/ 1964 w 2085"/>
              <a:gd name="T113" fmla="*/ 574 h 2085"/>
              <a:gd name="T114" fmla="*/ 1995 w 2085"/>
              <a:gd name="T115" fmla="*/ 641 h 2085"/>
              <a:gd name="T116" fmla="*/ 2030 w 2085"/>
              <a:gd name="T117" fmla="*/ 736 h 2085"/>
              <a:gd name="T118" fmla="*/ 2052 w 2085"/>
              <a:gd name="T119" fmla="*/ 820 h 2085"/>
              <a:gd name="T120" fmla="*/ 2064 w 2085"/>
              <a:gd name="T121" fmla="*/ 885 h 2085"/>
              <a:gd name="T122" fmla="*/ 2075 w 2085"/>
              <a:gd name="T123" fmla="*/ 990 h 20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85" h="2085">
                <a:moveTo>
                  <a:pt x="2083" y="1039"/>
                </a:moveTo>
                <a:lnTo>
                  <a:pt x="2085" y="1041"/>
                </a:lnTo>
                <a:lnTo>
                  <a:pt x="2085" y="1070"/>
                </a:lnTo>
                <a:lnTo>
                  <a:pt x="2084" y="1096"/>
                </a:lnTo>
                <a:lnTo>
                  <a:pt x="2075" y="1095"/>
                </a:lnTo>
                <a:lnTo>
                  <a:pt x="2076" y="1070"/>
                </a:lnTo>
                <a:lnTo>
                  <a:pt x="2076" y="1070"/>
                </a:lnTo>
                <a:lnTo>
                  <a:pt x="2077" y="1043"/>
                </a:lnTo>
                <a:lnTo>
                  <a:pt x="2079" y="1047"/>
                </a:lnTo>
                <a:lnTo>
                  <a:pt x="2078" y="1046"/>
                </a:lnTo>
                <a:lnTo>
                  <a:pt x="2083" y="1039"/>
                </a:lnTo>
                <a:close/>
                <a:moveTo>
                  <a:pt x="2082" y="1131"/>
                </a:moveTo>
                <a:lnTo>
                  <a:pt x="2080" y="1150"/>
                </a:lnTo>
                <a:lnTo>
                  <a:pt x="2077" y="1176"/>
                </a:lnTo>
                <a:lnTo>
                  <a:pt x="2076" y="1184"/>
                </a:lnTo>
                <a:lnTo>
                  <a:pt x="2067" y="1182"/>
                </a:lnTo>
                <a:lnTo>
                  <a:pt x="2068" y="1175"/>
                </a:lnTo>
                <a:lnTo>
                  <a:pt x="2068" y="1175"/>
                </a:lnTo>
                <a:lnTo>
                  <a:pt x="2071" y="1149"/>
                </a:lnTo>
                <a:lnTo>
                  <a:pt x="2071" y="1149"/>
                </a:lnTo>
                <a:lnTo>
                  <a:pt x="2073" y="1130"/>
                </a:lnTo>
                <a:lnTo>
                  <a:pt x="2082" y="1131"/>
                </a:lnTo>
                <a:close/>
                <a:moveTo>
                  <a:pt x="2071" y="1219"/>
                </a:moveTo>
                <a:lnTo>
                  <a:pt x="2069" y="1227"/>
                </a:lnTo>
                <a:lnTo>
                  <a:pt x="2064" y="1253"/>
                </a:lnTo>
                <a:lnTo>
                  <a:pt x="2060" y="1271"/>
                </a:lnTo>
                <a:lnTo>
                  <a:pt x="2052" y="1269"/>
                </a:lnTo>
                <a:lnTo>
                  <a:pt x="2056" y="1251"/>
                </a:lnTo>
                <a:lnTo>
                  <a:pt x="2055" y="1251"/>
                </a:lnTo>
                <a:lnTo>
                  <a:pt x="2060" y="1226"/>
                </a:lnTo>
                <a:lnTo>
                  <a:pt x="2060" y="1226"/>
                </a:lnTo>
                <a:lnTo>
                  <a:pt x="2062" y="1217"/>
                </a:lnTo>
                <a:lnTo>
                  <a:pt x="2071" y="1219"/>
                </a:lnTo>
                <a:close/>
                <a:moveTo>
                  <a:pt x="2052" y="1305"/>
                </a:moveTo>
                <a:lnTo>
                  <a:pt x="2046" y="1328"/>
                </a:lnTo>
                <a:lnTo>
                  <a:pt x="2038" y="1353"/>
                </a:lnTo>
                <a:lnTo>
                  <a:pt x="2038" y="1356"/>
                </a:lnTo>
                <a:lnTo>
                  <a:pt x="2029" y="1353"/>
                </a:lnTo>
                <a:lnTo>
                  <a:pt x="2030" y="1350"/>
                </a:lnTo>
                <a:lnTo>
                  <a:pt x="2030" y="1350"/>
                </a:lnTo>
                <a:lnTo>
                  <a:pt x="2037" y="1326"/>
                </a:lnTo>
                <a:lnTo>
                  <a:pt x="2037" y="1326"/>
                </a:lnTo>
                <a:lnTo>
                  <a:pt x="2044" y="1303"/>
                </a:lnTo>
                <a:lnTo>
                  <a:pt x="2052" y="1305"/>
                </a:lnTo>
                <a:close/>
                <a:moveTo>
                  <a:pt x="2026" y="1389"/>
                </a:moveTo>
                <a:lnTo>
                  <a:pt x="2022" y="1401"/>
                </a:lnTo>
                <a:lnTo>
                  <a:pt x="2013" y="1425"/>
                </a:lnTo>
                <a:lnTo>
                  <a:pt x="2007" y="1439"/>
                </a:lnTo>
                <a:lnTo>
                  <a:pt x="1999" y="1436"/>
                </a:lnTo>
                <a:lnTo>
                  <a:pt x="2005" y="1422"/>
                </a:lnTo>
                <a:lnTo>
                  <a:pt x="2005" y="1422"/>
                </a:lnTo>
                <a:lnTo>
                  <a:pt x="2014" y="1398"/>
                </a:lnTo>
                <a:lnTo>
                  <a:pt x="2014" y="1398"/>
                </a:lnTo>
                <a:lnTo>
                  <a:pt x="2018" y="1386"/>
                </a:lnTo>
                <a:lnTo>
                  <a:pt x="2026" y="1389"/>
                </a:lnTo>
                <a:close/>
                <a:moveTo>
                  <a:pt x="1994" y="1471"/>
                </a:moveTo>
                <a:lnTo>
                  <a:pt x="1993" y="1472"/>
                </a:lnTo>
                <a:lnTo>
                  <a:pt x="1983" y="1495"/>
                </a:lnTo>
                <a:lnTo>
                  <a:pt x="1971" y="1518"/>
                </a:lnTo>
                <a:lnTo>
                  <a:pt x="1971" y="1519"/>
                </a:lnTo>
                <a:lnTo>
                  <a:pt x="1963" y="1515"/>
                </a:lnTo>
                <a:lnTo>
                  <a:pt x="1963" y="1514"/>
                </a:lnTo>
                <a:lnTo>
                  <a:pt x="1963" y="1514"/>
                </a:lnTo>
                <a:lnTo>
                  <a:pt x="1975" y="1491"/>
                </a:lnTo>
                <a:lnTo>
                  <a:pt x="1975" y="1491"/>
                </a:lnTo>
                <a:lnTo>
                  <a:pt x="1985" y="1468"/>
                </a:lnTo>
                <a:lnTo>
                  <a:pt x="1985" y="1468"/>
                </a:lnTo>
                <a:lnTo>
                  <a:pt x="1985" y="1468"/>
                </a:lnTo>
                <a:lnTo>
                  <a:pt x="1994" y="1471"/>
                </a:lnTo>
                <a:close/>
                <a:moveTo>
                  <a:pt x="1954" y="1550"/>
                </a:moveTo>
                <a:lnTo>
                  <a:pt x="1934" y="1584"/>
                </a:lnTo>
                <a:lnTo>
                  <a:pt x="1927" y="1596"/>
                </a:lnTo>
                <a:lnTo>
                  <a:pt x="1919" y="1591"/>
                </a:lnTo>
                <a:lnTo>
                  <a:pt x="1927" y="1579"/>
                </a:lnTo>
                <a:lnTo>
                  <a:pt x="1927" y="1579"/>
                </a:lnTo>
                <a:lnTo>
                  <a:pt x="1946" y="1546"/>
                </a:lnTo>
                <a:lnTo>
                  <a:pt x="1954" y="1550"/>
                </a:lnTo>
                <a:close/>
                <a:moveTo>
                  <a:pt x="1908" y="1625"/>
                </a:moveTo>
                <a:lnTo>
                  <a:pt x="1907" y="1626"/>
                </a:lnTo>
                <a:lnTo>
                  <a:pt x="1878" y="1667"/>
                </a:lnTo>
                <a:lnTo>
                  <a:pt x="1877" y="1669"/>
                </a:lnTo>
                <a:lnTo>
                  <a:pt x="1870" y="1663"/>
                </a:lnTo>
                <a:lnTo>
                  <a:pt x="1871" y="1661"/>
                </a:lnTo>
                <a:lnTo>
                  <a:pt x="1871" y="1662"/>
                </a:lnTo>
                <a:lnTo>
                  <a:pt x="1900" y="1621"/>
                </a:lnTo>
                <a:lnTo>
                  <a:pt x="1900" y="1621"/>
                </a:lnTo>
                <a:lnTo>
                  <a:pt x="1900" y="1621"/>
                </a:lnTo>
                <a:lnTo>
                  <a:pt x="1908" y="1625"/>
                </a:lnTo>
                <a:close/>
                <a:moveTo>
                  <a:pt x="1855" y="1696"/>
                </a:moveTo>
                <a:lnTo>
                  <a:pt x="1847" y="1706"/>
                </a:lnTo>
                <a:lnTo>
                  <a:pt x="1821" y="1737"/>
                </a:lnTo>
                <a:lnTo>
                  <a:pt x="1814" y="1731"/>
                </a:lnTo>
                <a:lnTo>
                  <a:pt x="1841" y="1700"/>
                </a:lnTo>
                <a:lnTo>
                  <a:pt x="1840" y="1701"/>
                </a:lnTo>
                <a:lnTo>
                  <a:pt x="1848" y="1691"/>
                </a:lnTo>
                <a:lnTo>
                  <a:pt x="1855" y="1696"/>
                </a:lnTo>
                <a:close/>
                <a:moveTo>
                  <a:pt x="1797" y="1763"/>
                </a:moveTo>
                <a:lnTo>
                  <a:pt x="1780" y="1780"/>
                </a:lnTo>
                <a:lnTo>
                  <a:pt x="1759" y="1800"/>
                </a:lnTo>
                <a:lnTo>
                  <a:pt x="1753" y="1794"/>
                </a:lnTo>
                <a:lnTo>
                  <a:pt x="1774" y="1774"/>
                </a:lnTo>
                <a:lnTo>
                  <a:pt x="1774" y="1774"/>
                </a:lnTo>
                <a:lnTo>
                  <a:pt x="1790" y="1757"/>
                </a:lnTo>
                <a:lnTo>
                  <a:pt x="1797" y="1763"/>
                </a:lnTo>
                <a:close/>
                <a:moveTo>
                  <a:pt x="1733" y="1824"/>
                </a:moveTo>
                <a:lnTo>
                  <a:pt x="1706" y="1847"/>
                </a:lnTo>
                <a:lnTo>
                  <a:pt x="1692" y="1858"/>
                </a:lnTo>
                <a:lnTo>
                  <a:pt x="1687" y="1851"/>
                </a:lnTo>
                <a:lnTo>
                  <a:pt x="1700" y="1840"/>
                </a:lnTo>
                <a:lnTo>
                  <a:pt x="1700" y="1841"/>
                </a:lnTo>
                <a:lnTo>
                  <a:pt x="1727" y="1817"/>
                </a:lnTo>
                <a:lnTo>
                  <a:pt x="1733" y="1824"/>
                </a:lnTo>
                <a:close/>
                <a:moveTo>
                  <a:pt x="1665" y="1880"/>
                </a:moveTo>
                <a:lnTo>
                  <a:pt x="1626" y="1907"/>
                </a:lnTo>
                <a:lnTo>
                  <a:pt x="1621" y="1910"/>
                </a:lnTo>
                <a:lnTo>
                  <a:pt x="1616" y="1903"/>
                </a:lnTo>
                <a:lnTo>
                  <a:pt x="1621" y="1900"/>
                </a:lnTo>
                <a:lnTo>
                  <a:pt x="1621" y="1900"/>
                </a:lnTo>
                <a:lnTo>
                  <a:pt x="1659" y="1873"/>
                </a:lnTo>
                <a:lnTo>
                  <a:pt x="1665" y="1880"/>
                </a:lnTo>
                <a:close/>
                <a:moveTo>
                  <a:pt x="1592" y="1929"/>
                </a:moveTo>
                <a:lnTo>
                  <a:pt x="1583" y="1934"/>
                </a:lnTo>
                <a:lnTo>
                  <a:pt x="1546" y="1956"/>
                </a:lnTo>
                <a:lnTo>
                  <a:pt x="1541" y="1948"/>
                </a:lnTo>
                <a:lnTo>
                  <a:pt x="1579" y="1927"/>
                </a:lnTo>
                <a:lnTo>
                  <a:pt x="1579" y="1927"/>
                </a:lnTo>
                <a:lnTo>
                  <a:pt x="1587" y="1922"/>
                </a:lnTo>
                <a:lnTo>
                  <a:pt x="1592" y="1929"/>
                </a:lnTo>
                <a:close/>
                <a:moveTo>
                  <a:pt x="1515" y="1973"/>
                </a:moveTo>
                <a:lnTo>
                  <a:pt x="1495" y="1983"/>
                </a:lnTo>
                <a:lnTo>
                  <a:pt x="1472" y="1993"/>
                </a:lnTo>
                <a:lnTo>
                  <a:pt x="1467" y="1995"/>
                </a:lnTo>
                <a:lnTo>
                  <a:pt x="1463" y="1987"/>
                </a:lnTo>
                <a:lnTo>
                  <a:pt x="1468" y="1985"/>
                </a:lnTo>
                <a:lnTo>
                  <a:pt x="1468" y="1985"/>
                </a:lnTo>
                <a:lnTo>
                  <a:pt x="1491" y="1975"/>
                </a:lnTo>
                <a:lnTo>
                  <a:pt x="1491" y="1975"/>
                </a:lnTo>
                <a:lnTo>
                  <a:pt x="1511" y="1965"/>
                </a:lnTo>
                <a:lnTo>
                  <a:pt x="1515" y="1973"/>
                </a:lnTo>
                <a:close/>
                <a:moveTo>
                  <a:pt x="1434" y="2009"/>
                </a:moveTo>
                <a:lnTo>
                  <a:pt x="1425" y="2013"/>
                </a:lnTo>
                <a:lnTo>
                  <a:pt x="1401" y="2022"/>
                </a:lnTo>
                <a:lnTo>
                  <a:pt x="1385" y="2028"/>
                </a:lnTo>
                <a:lnTo>
                  <a:pt x="1382" y="2020"/>
                </a:lnTo>
                <a:lnTo>
                  <a:pt x="1398" y="2014"/>
                </a:lnTo>
                <a:lnTo>
                  <a:pt x="1398" y="2014"/>
                </a:lnTo>
                <a:lnTo>
                  <a:pt x="1422" y="2005"/>
                </a:lnTo>
                <a:lnTo>
                  <a:pt x="1422" y="2005"/>
                </a:lnTo>
                <a:lnTo>
                  <a:pt x="1431" y="2001"/>
                </a:lnTo>
                <a:lnTo>
                  <a:pt x="1434" y="2009"/>
                </a:lnTo>
                <a:close/>
                <a:moveTo>
                  <a:pt x="1351" y="2039"/>
                </a:moveTo>
                <a:lnTo>
                  <a:pt x="1328" y="2046"/>
                </a:lnTo>
                <a:lnTo>
                  <a:pt x="1303" y="2052"/>
                </a:lnTo>
                <a:lnTo>
                  <a:pt x="1300" y="2053"/>
                </a:lnTo>
                <a:lnTo>
                  <a:pt x="1298" y="2045"/>
                </a:lnTo>
                <a:lnTo>
                  <a:pt x="1301" y="2044"/>
                </a:lnTo>
                <a:lnTo>
                  <a:pt x="1301" y="2044"/>
                </a:lnTo>
                <a:lnTo>
                  <a:pt x="1326" y="2037"/>
                </a:lnTo>
                <a:lnTo>
                  <a:pt x="1326" y="2037"/>
                </a:lnTo>
                <a:lnTo>
                  <a:pt x="1348" y="2031"/>
                </a:lnTo>
                <a:lnTo>
                  <a:pt x="1351" y="2039"/>
                </a:lnTo>
                <a:close/>
                <a:moveTo>
                  <a:pt x="1266" y="2061"/>
                </a:moveTo>
                <a:lnTo>
                  <a:pt x="1253" y="2064"/>
                </a:lnTo>
                <a:lnTo>
                  <a:pt x="1227" y="2069"/>
                </a:lnTo>
                <a:lnTo>
                  <a:pt x="1213" y="2071"/>
                </a:lnTo>
                <a:lnTo>
                  <a:pt x="1212" y="2063"/>
                </a:lnTo>
                <a:lnTo>
                  <a:pt x="1226" y="2060"/>
                </a:lnTo>
                <a:lnTo>
                  <a:pt x="1226" y="2060"/>
                </a:lnTo>
                <a:lnTo>
                  <a:pt x="1251" y="2055"/>
                </a:lnTo>
                <a:lnTo>
                  <a:pt x="1251" y="2056"/>
                </a:lnTo>
                <a:lnTo>
                  <a:pt x="1264" y="2053"/>
                </a:lnTo>
                <a:lnTo>
                  <a:pt x="1266" y="2061"/>
                </a:lnTo>
                <a:close/>
                <a:moveTo>
                  <a:pt x="1179" y="2076"/>
                </a:moveTo>
                <a:lnTo>
                  <a:pt x="1175" y="2077"/>
                </a:lnTo>
                <a:lnTo>
                  <a:pt x="1149" y="2080"/>
                </a:lnTo>
                <a:lnTo>
                  <a:pt x="1126" y="2082"/>
                </a:lnTo>
                <a:lnTo>
                  <a:pt x="1125" y="2073"/>
                </a:lnTo>
                <a:lnTo>
                  <a:pt x="1148" y="2071"/>
                </a:lnTo>
                <a:lnTo>
                  <a:pt x="1148" y="2071"/>
                </a:lnTo>
                <a:lnTo>
                  <a:pt x="1174" y="2068"/>
                </a:lnTo>
                <a:lnTo>
                  <a:pt x="1174" y="2068"/>
                </a:lnTo>
                <a:lnTo>
                  <a:pt x="1177" y="2068"/>
                </a:lnTo>
                <a:lnTo>
                  <a:pt x="1179" y="2076"/>
                </a:lnTo>
                <a:close/>
                <a:moveTo>
                  <a:pt x="1090" y="2084"/>
                </a:moveTo>
                <a:lnTo>
                  <a:pt x="1069" y="2085"/>
                </a:lnTo>
                <a:lnTo>
                  <a:pt x="1043" y="2085"/>
                </a:lnTo>
                <a:lnTo>
                  <a:pt x="1038" y="2085"/>
                </a:lnTo>
                <a:lnTo>
                  <a:pt x="1038" y="2076"/>
                </a:lnTo>
                <a:lnTo>
                  <a:pt x="1043" y="2076"/>
                </a:lnTo>
                <a:lnTo>
                  <a:pt x="1042" y="2076"/>
                </a:lnTo>
                <a:lnTo>
                  <a:pt x="1069" y="2076"/>
                </a:lnTo>
                <a:lnTo>
                  <a:pt x="1069" y="2076"/>
                </a:lnTo>
                <a:lnTo>
                  <a:pt x="1090" y="2075"/>
                </a:lnTo>
                <a:lnTo>
                  <a:pt x="1090" y="2084"/>
                </a:lnTo>
                <a:close/>
                <a:moveTo>
                  <a:pt x="1002" y="2085"/>
                </a:moveTo>
                <a:lnTo>
                  <a:pt x="989" y="2084"/>
                </a:lnTo>
                <a:lnTo>
                  <a:pt x="962" y="2082"/>
                </a:lnTo>
                <a:lnTo>
                  <a:pt x="949" y="2081"/>
                </a:lnTo>
                <a:lnTo>
                  <a:pt x="950" y="2073"/>
                </a:lnTo>
                <a:lnTo>
                  <a:pt x="963" y="2074"/>
                </a:lnTo>
                <a:lnTo>
                  <a:pt x="963" y="2074"/>
                </a:lnTo>
                <a:lnTo>
                  <a:pt x="990" y="2075"/>
                </a:lnTo>
                <a:lnTo>
                  <a:pt x="989" y="2075"/>
                </a:lnTo>
                <a:lnTo>
                  <a:pt x="1003" y="2076"/>
                </a:lnTo>
                <a:lnTo>
                  <a:pt x="1002" y="2085"/>
                </a:lnTo>
                <a:close/>
                <a:moveTo>
                  <a:pt x="914" y="2078"/>
                </a:moveTo>
                <a:lnTo>
                  <a:pt x="910" y="2077"/>
                </a:lnTo>
                <a:lnTo>
                  <a:pt x="884" y="2073"/>
                </a:lnTo>
                <a:lnTo>
                  <a:pt x="862" y="2070"/>
                </a:lnTo>
                <a:lnTo>
                  <a:pt x="863" y="2061"/>
                </a:lnTo>
                <a:lnTo>
                  <a:pt x="885" y="2065"/>
                </a:lnTo>
                <a:lnTo>
                  <a:pt x="885" y="2065"/>
                </a:lnTo>
                <a:lnTo>
                  <a:pt x="911" y="2068"/>
                </a:lnTo>
                <a:lnTo>
                  <a:pt x="911" y="2068"/>
                </a:lnTo>
                <a:lnTo>
                  <a:pt x="915" y="2069"/>
                </a:lnTo>
                <a:lnTo>
                  <a:pt x="914" y="2078"/>
                </a:lnTo>
                <a:close/>
                <a:moveTo>
                  <a:pt x="827" y="2063"/>
                </a:moveTo>
                <a:lnTo>
                  <a:pt x="807" y="2059"/>
                </a:lnTo>
                <a:lnTo>
                  <a:pt x="782" y="2053"/>
                </a:lnTo>
                <a:lnTo>
                  <a:pt x="776" y="2051"/>
                </a:lnTo>
                <a:lnTo>
                  <a:pt x="778" y="2042"/>
                </a:lnTo>
                <a:lnTo>
                  <a:pt x="784" y="2044"/>
                </a:lnTo>
                <a:lnTo>
                  <a:pt x="784" y="2044"/>
                </a:lnTo>
                <a:lnTo>
                  <a:pt x="809" y="2050"/>
                </a:lnTo>
                <a:lnTo>
                  <a:pt x="809" y="2050"/>
                </a:lnTo>
                <a:lnTo>
                  <a:pt x="829" y="2054"/>
                </a:lnTo>
                <a:lnTo>
                  <a:pt x="827" y="2063"/>
                </a:lnTo>
                <a:close/>
                <a:moveTo>
                  <a:pt x="742" y="2041"/>
                </a:moveTo>
                <a:lnTo>
                  <a:pt x="733" y="2039"/>
                </a:lnTo>
                <a:lnTo>
                  <a:pt x="708" y="2031"/>
                </a:lnTo>
                <a:lnTo>
                  <a:pt x="691" y="2025"/>
                </a:lnTo>
                <a:lnTo>
                  <a:pt x="694" y="2016"/>
                </a:lnTo>
                <a:lnTo>
                  <a:pt x="711" y="2022"/>
                </a:lnTo>
                <a:lnTo>
                  <a:pt x="711" y="2022"/>
                </a:lnTo>
                <a:lnTo>
                  <a:pt x="735" y="2030"/>
                </a:lnTo>
                <a:lnTo>
                  <a:pt x="735" y="2030"/>
                </a:lnTo>
                <a:lnTo>
                  <a:pt x="744" y="2033"/>
                </a:lnTo>
                <a:lnTo>
                  <a:pt x="742" y="2041"/>
                </a:lnTo>
                <a:close/>
                <a:moveTo>
                  <a:pt x="658" y="2012"/>
                </a:moveTo>
                <a:lnTo>
                  <a:pt x="637" y="2004"/>
                </a:lnTo>
                <a:lnTo>
                  <a:pt x="614" y="1993"/>
                </a:lnTo>
                <a:lnTo>
                  <a:pt x="609" y="1991"/>
                </a:lnTo>
                <a:lnTo>
                  <a:pt x="613" y="1983"/>
                </a:lnTo>
                <a:lnTo>
                  <a:pt x="617" y="1985"/>
                </a:lnTo>
                <a:lnTo>
                  <a:pt x="617" y="1985"/>
                </a:lnTo>
                <a:lnTo>
                  <a:pt x="640" y="1996"/>
                </a:lnTo>
                <a:lnTo>
                  <a:pt x="640" y="1995"/>
                </a:lnTo>
                <a:lnTo>
                  <a:pt x="661" y="2004"/>
                </a:lnTo>
                <a:lnTo>
                  <a:pt x="658" y="2012"/>
                </a:lnTo>
                <a:close/>
                <a:moveTo>
                  <a:pt x="577" y="1976"/>
                </a:moveTo>
                <a:lnTo>
                  <a:pt x="568" y="1971"/>
                </a:lnTo>
                <a:lnTo>
                  <a:pt x="546" y="1960"/>
                </a:lnTo>
                <a:lnTo>
                  <a:pt x="531" y="1951"/>
                </a:lnTo>
                <a:lnTo>
                  <a:pt x="535" y="1943"/>
                </a:lnTo>
                <a:lnTo>
                  <a:pt x="550" y="1952"/>
                </a:lnTo>
                <a:lnTo>
                  <a:pt x="550" y="1952"/>
                </a:lnTo>
                <a:lnTo>
                  <a:pt x="572" y="1964"/>
                </a:lnTo>
                <a:lnTo>
                  <a:pt x="572" y="1964"/>
                </a:lnTo>
                <a:lnTo>
                  <a:pt x="581" y="1968"/>
                </a:lnTo>
                <a:lnTo>
                  <a:pt x="577" y="1976"/>
                </a:lnTo>
                <a:close/>
                <a:moveTo>
                  <a:pt x="500" y="1933"/>
                </a:moveTo>
                <a:lnTo>
                  <a:pt x="460" y="1907"/>
                </a:lnTo>
                <a:lnTo>
                  <a:pt x="456" y="1905"/>
                </a:lnTo>
                <a:lnTo>
                  <a:pt x="461" y="1897"/>
                </a:lnTo>
                <a:lnTo>
                  <a:pt x="465" y="1900"/>
                </a:lnTo>
                <a:lnTo>
                  <a:pt x="465" y="1900"/>
                </a:lnTo>
                <a:lnTo>
                  <a:pt x="505" y="1926"/>
                </a:lnTo>
                <a:lnTo>
                  <a:pt x="500" y="1933"/>
                </a:lnTo>
                <a:close/>
                <a:moveTo>
                  <a:pt x="427" y="1884"/>
                </a:moveTo>
                <a:lnTo>
                  <a:pt x="419" y="1878"/>
                </a:lnTo>
                <a:lnTo>
                  <a:pt x="385" y="1852"/>
                </a:lnTo>
                <a:lnTo>
                  <a:pt x="390" y="1845"/>
                </a:lnTo>
                <a:lnTo>
                  <a:pt x="424" y="1871"/>
                </a:lnTo>
                <a:lnTo>
                  <a:pt x="424" y="1871"/>
                </a:lnTo>
                <a:lnTo>
                  <a:pt x="432" y="1877"/>
                </a:lnTo>
                <a:lnTo>
                  <a:pt x="427" y="1884"/>
                </a:lnTo>
                <a:close/>
                <a:moveTo>
                  <a:pt x="358" y="1829"/>
                </a:moveTo>
                <a:lnTo>
                  <a:pt x="342" y="1815"/>
                </a:lnTo>
                <a:lnTo>
                  <a:pt x="319" y="1793"/>
                </a:lnTo>
                <a:lnTo>
                  <a:pt x="325" y="1787"/>
                </a:lnTo>
                <a:lnTo>
                  <a:pt x="348" y="1808"/>
                </a:lnTo>
                <a:lnTo>
                  <a:pt x="347" y="1808"/>
                </a:lnTo>
                <a:lnTo>
                  <a:pt x="364" y="1822"/>
                </a:lnTo>
                <a:lnTo>
                  <a:pt x="358" y="1829"/>
                </a:lnTo>
                <a:close/>
                <a:moveTo>
                  <a:pt x="294" y="1768"/>
                </a:moveTo>
                <a:lnTo>
                  <a:pt x="271" y="1744"/>
                </a:lnTo>
                <a:lnTo>
                  <a:pt x="258" y="1729"/>
                </a:lnTo>
                <a:lnTo>
                  <a:pt x="265" y="1723"/>
                </a:lnTo>
                <a:lnTo>
                  <a:pt x="277" y="1738"/>
                </a:lnTo>
                <a:lnTo>
                  <a:pt x="277" y="1738"/>
                </a:lnTo>
                <a:lnTo>
                  <a:pt x="300" y="1762"/>
                </a:lnTo>
                <a:lnTo>
                  <a:pt x="294" y="1768"/>
                </a:lnTo>
                <a:close/>
                <a:moveTo>
                  <a:pt x="235" y="1702"/>
                </a:moveTo>
                <a:lnTo>
                  <a:pt x="207" y="1667"/>
                </a:lnTo>
                <a:lnTo>
                  <a:pt x="203" y="1660"/>
                </a:lnTo>
                <a:lnTo>
                  <a:pt x="210" y="1655"/>
                </a:lnTo>
                <a:lnTo>
                  <a:pt x="214" y="1662"/>
                </a:lnTo>
                <a:lnTo>
                  <a:pt x="214" y="1661"/>
                </a:lnTo>
                <a:lnTo>
                  <a:pt x="242" y="1697"/>
                </a:lnTo>
                <a:lnTo>
                  <a:pt x="235" y="1702"/>
                </a:lnTo>
                <a:close/>
                <a:moveTo>
                  <a:pt x="182" y="1632"/>
                </a:moveTo>
                <a:lnTo>
                  <a:pt x="178" y="1626"/>
                </a:lnTo>
                <a:lnTo>
                  <a:pt x="153" y="1587"/>
                </a:lnTo>
                <a:lnTo>
                  <a:pt x="161" y="1582"/>
                </a:lnTo>
                <a:lnTo>
                  <a:pt x="185" y="1621"/>
                </a:lnTo>
                <a:lnTo>
                  <a:pt x="185" y="1621"/>
                </a:lnTo>
                <a:lnTo>
                  <a:pt x="189" y="1627"/>
                </a:lnTo>
                <a:lnTo>
                  <a:pt x="182" y="1632"/>
                </a:lnTo>
                <a:close/>
                <a:moveTo>
                  <a:pt x="136" y="1557"/>
                </a:moveTo>
                <a:lnTo>
                  <a:pt x="126" y="1540"/>
                </a:lnTo>
                <a:lnTo>
                  <a:pt x="114" y="1517"/>
                </a:lnTo>
                <a:lnTo>
                  <a:pt x="110" y="1510"/>
                </a:lnTo>
                <a:lnTo>
                  <a:pt x="118" y="1506"/>
                </a:lnTo>
                <a:lnTo>
                  <a:pt x="122" y="1514"/>
                </a:lnTo>
                <a:lnTo>
                  <a:pt x="122" y="1513"/>
                </a:lnTo>
                <a:lnTo>
                  <a:pt x="134" y="1536"/>
                </a:lnTo>
                <a:lnTo>
                  <a:pt x="133" y="1536"/>
                </a:lnTo>
                <a:lnTo>
                  <a:pt x="143" y="1552"/>
                </a:lnTo>
                <a:lnTo>
                  <a:pt x="136" y="1557"/>
                </a:lnTo>
                <a:close/>
                <a:moveTo>
                  <a:pt x="95" y="1478"/>
                </a:moveTo>
                <a:lnTo>
                  <a:pt x="92" y="1472"/>
                </a:lnTo>
                <a:lnTo>
                  <a:pt x="82" y="1449"/>
                </a:lnTo>
                <a:lnTo>
                  <a:pt x="74" y="1430"/>
                </a:lnTo>
                <a:lnTo>
                  <a:pt x="82" y="1426"/>
                </a:lnTo>
                <a:lnTo>
                  <a:pt x="90" y="1445"/>
                </a:lnTo>
                <a:lnTo>
                  <a:pt x="90" y="1445"/>
                </a:lnTo>
                <a:lnTo>
                  <a:pt x="100" y="1468"/>
                </a:lnTo>
                <a:lnTo>
                  <a:pt x="100" y="1468"/>
                </a:lnTo>
                <a:lnTo>
                  <a:pt x="103" y="1474"/>
                </a:lnTo>
                <a:lnTo>
                  <a:pt x="95" y="1478"/>
                </a:lnTo>
                <a:close/>
                <a:moveTo>
                  <a:pt x="62" y="1396"/>
                </a:moveTo>
                <a:lnTo>
                  <a:pt x="55" y="1377"/>
                </a:lnTo>
                <a:lnTo>
                  <a:pt x="47" y="1353"/>
                </a:lnTo>
                <a:lnTo>
                  <a:pt x="45" y="1346"/>
                </a:lnTo>
                <a:lnTo>
                  <a:pt x="53" y="1344"/>
                </a:lnTo>
                <a:lnTo>
                  <a:pt x="55" y="1350"/>
                </a:lnTo>
                <a:lnTo>
                  <a:pt x="55" y="1350"/>
                </a:lnTo>
                <a:lnTo>
                  <a:pt x="63" y="1374"/>
                </a:lnTo>
                <a:lnTo>
                  <a:pt x="63" y="1374"/>
                </a:lnTo>
                <a:lnTo>
                  <a:pt x="70" y="1393"/>
                </a:lnTo>
                <a:lnTo>
                  <a:pt x="62" y="1396"/>
                </a:lnTo>
                <a:close/>
                <a:moveTo>
                  <a:pt x="35" y="1312"/>
                </a:moveTo>
                <a:lnTo>
                  <a:pt x="33" y="1303"/>
                </a:lnTo>
                <a:lnTo>
                  <a:pt x="27" y="1278"/>
                </a:lnTo>
                <a:lnTo>
                  <a:pt x="23" y="1261"/>
                </a:lnTo>
                <a:lnTo>
                  <a:pt x="31" y="1259"/>
                </a:lnTo>
                <a:lnTo>
                  <a:pt x="35" y="1276"/>
                </a:lnTo>
                <a:lnTo>
                  <a:pt x="35" y="1276"/>
                </a:lnTo>
                <a:lnTo>
                  <a:pt x="41" y="1301"/>
                </a:lnTo>
                <a:lnTo>
                  <a:pt x="41" y="1301"/>
                </a:lnTo>
                <a:lnTo>
                  <a:pt x="44" y="1310"/>
                </a:lnTo>
                <a:lnTo>
                  <a:pt x="35" y="1312"/>
                </a:lnTo>
                <a:close/>
                <a:moveTo>
                  <a:pt x="16" y="1226"/>
                </a:moveTo>
                <a:lnTo>
                  <a:pt x="12" y="1202"/>
                </a:lnTo>
                <a:lnTo>
                  <a:pt x="8" y="1176"/>
                </a:lnTo>
                <a:lnTo>
                  <a:pt x="8" y="1174"/>
                </a:lnTo>
                <a:lnTo>
                  <a:pt x="17" y="1173"/>
                </a:lnTo>
                <a:lnTo>
                  <a:pt x="17" y="1175"/>
                </a:lnTo>
                <a:lnTo>
                  <a:pt x="17" y="1174"/>
                </a:lnTo>
                <a:lnTo>
                  <a:pt x="21" y="1200"/>
                </a:lnTo>
                <a:lnTo>
                  <a:pt x="21" y="1200"/>
                </a:lnTo>
                <a:lnTo>
                  <a:pt x="25" y="1225"/>
                </a:lnTo>
                <a:lnTo>
                  <a:pt x="16" y="1226"/>
                </a:lnTo>
                <a:close/>
                <a:moveTo>
                  <a:pt x="4" y="1138"/>
                </a:moveTo>
                <a:lnTo>
                  <a:pt x="3" y="1123"/>
                </a:lnTo>
                <a:lnTo>
                  <a:pt x="1" y="1097"/>
                </a:lnTo>
                <a:lnTo>
                  <a:pt x="1" y="1086"/>
                </a:lnTo>
                <a:lnTo>
                  <a:pt x="10" y="1085"/>
                </a:lnTo>
                <a:lnTo>
                  <a:pt x="10" y="1096"/>
                </a:lnTo>
                <a:lnTo>
                  <a:pt x="10" y="1096"/>
                </a:lnTo>
                <a:lnTo>
                  <a:pt x="12" y="1122"/>
                </a:lnTo>
                <a:lnTo>
                  <a:pt x="12" y="1122"/>
                </a:lnTo>
                <a:lnTo>
                  <a:pt x="13" y="1138"/>
                </a:lnTo>
                <a:lnTo>
                  <a:pt x="4" y="1138"/>
                </a:lnTo>
                <a:close/>
                <a:moveTo>
                  <a:pt x="0" y="1050"/>
                </a:moveTo>
                <a:lnTo>
                  <a:pt x="0" y="1043"/>
                </a:lnTo>
                <a:lnTo>
                  <a:pt x="0" y="1016"/>
                </a:lnTo>
                <a:lnTo>
                  <a:pt x="1" y="997"/>
                </a:lnTo>
                <a:lnTo>
                  <a:pt x="10" y="998"/>
                </a:lnTo>
                <a:lnTo>
                  <a:pt x="9" y="1016"/>
                </a:lnTo>
                <a:lnTo>
                  <a:pt x="9" y="1016"/>
                </a:lnTo>
                <a:lnTo>
                  <a:pt x="9" y="1043"/>
                </a:lnTo>
                <a:lnTo>
                  <a:pt x="9" y="1043"/>
                </a:lnTo>
                <a:lnTo>
                  <a:pt x="9" y="1050"/>
                </a:lnTo>
                <a:lnTo>
                  <a:pt x="0" y="1050"/>
                </a:lnTo>
                <a:close/>
                <a:moveTo>
                  <a:pt x="3" y="962"/>
                </a:moveTo>
                <a:lnTo>
                  <a:pt x="5" y="936"/>
                </a:lnTo>
                <a:lnTo>
                  <a:pt x="8" y="910"/>
                </a:lnTo>
                <a:lnTo>
                  <a:pt x="9" y="909"/>
                </a:lnTo>
                <a:lnTo>
                  <a:pt x="17" y="910"/>
                </a:lnTo>
                <a:lnTo>
                  <a:pt x="17" y="911"/>
                </a:lnTo>
                <a:lnTo>
                  <a:pt x="17" y="911"/>
                </a:lnTo>
                <a:lnTo>
                  <a:pt x="14" y="937"/>
                </a:lnTo>
                <a:lnTo>
                  <a:pt x="14" y="937"/>
                </a:lnTo>
                <a:lnTo>
                  <a:pt x="12" y="963"/>
                </a:lnTo>
                <a:lnTo>
                  <a:pt x="3" y="962"/>
                </a:lnTo>
                <a:close/>
                <a:moveTo>
                  <a:pt x="14" y="874"/>
                </a:moveTo>
                <a:lnTo>
                  <a:pt x="16" y="859"/>
                </a:lnTo>
                <a:lnTo>
                  <a:pt x="21" y="833"/>
                </a:lnTo>
                <a:lnTo>
                  <a:pt x="24" y="822"/>
                </a:lnTo>
                <a:lnTo>
                  <a:pt x="32" y="824"/>
                </a:lnTo>
                <a:lnTo>
                  <a:pt x="30" y="835"/>
                </a:lnTo>
                <a:lnTo>
                  <a:pt x="30" y="835"/>
                </a:lnTo>
                <a:lnTo>
                  <a:pt x="25" y="860"/>
                </a:lnTo>
                <a:lnTo>
                  <a:pt x="25" y="860"/>
                </a:lnTo>
                <a:lnTo>
                  <a:pt x="22" y="876"/>
                </a:lnTo>
                <a:lnTo>
                  <a:pt x="14" y="874"/>
                </a:lnTo>
                <a:close/>
                <a:moveTo>
                  <a:pt x="32" y="788"/>
                </a:moveTo>
                <a:lnTo>
                  <a:pt x="33" y="783"/>
                </a:lnTo>
                <a:lnTo>
                  <a:pt x="40" y="758"/>
                </a:lnTo>
                <a:lnTo>
                  <a:pt x="46" y="737"/>
                </a:lnTo>
                <a:lnTo>
                  <a:pt x="54" y="739"/>
                </a:lnTo>
                <a:lnTo>
                  <a:pt x="48" y="760"/>
                </a:lnTo>
                <a:lnTo>
                  <a:pt x="48" y="760"/>
                </a:lnTo>
                <a:lnTo>
                  <a:pt x="41" y="785"/>
                </a:lnTo>
                <a:lnTo>
                  <a:pt x="41" y="785"/>
                </a:lnTo>
                <a:lnTo>
                  <a:pt x="40" y="790"/>
                </a:lnTo>
                <a:lnTo>
                  <a:pt x="32" y="788"/>
                </a:lnTo>
                <a:close/>
                <a:moveTo>
                  <a:pt x="57" y="703"/>
                </a:moveTo>
                <a:lnTo>
                  <a:pt x="63" y="685"/>
                </a:lnTo>
                <a:lnTo>
                  <a:pt x="72" y="661"/>
                </a:lnTo>
                <a:lnTo>
                  <a:pt x="75" y="654"/>
                </a:lnTo>
                <a:lnTo>
                  <a:pt x="84" y="657"/>
                </a:lnTo>
                <a:lnTo>
                  <a:pt x="81" y="664"/>
                </a:lnTo>
                <a:lnTo>
                  <a:pt x="81" y="664"/>
                </a:lnTo>
                <a:lnTo>
                  <a:pt x="72" y="688"/>
                </a:lnTo>
                <a:lnTo>
                  <a:pt x="72" y="688"/>
                </a:lnTo>
                <a:lnTo>
                  <a:pt x="65" y="706"/>
                </a:lnTo>
                <a:lnTo>
                  <a:pt x="57" y="703"/>
                </a:lnTo>
                <a:close/>
                <a:moveTo>
                  <a:pt x="89" y="621"/>
                </a:moveTo>
                <a:lnTo>
                  <a:pt x="92" y="614"/>
                </a:lnTo>
                <a:lnTo>
                  <a:pt x="103" y="591"/>
                </a:lnTo>
                <a:lnTo>
                  <a:pt x="112" y="573"/>
                </a:lnTo>
                <a:lnTo>
                  <a:pt x="120" y="577"/>
                </a:lnTo>
                <a:lnTo>
                  <a:pt x="111" y="595"/>
                </a:lnTo>
                <a:lnTo>
                  <a:pt x="111" y="595"/>
                </a:lnTo>
                <a:lnTo>
                  <a:pt x="100" y="618"/>
                </a:lnTo>
                <a:lnTo>
                  <a:pt x="100" y="618"/>
                </a:lnTo>
                <a:lnTo>
                  <a:pt x="97" y="625"/>
                </a:lnTo>
                <a:lnTo>
                  <a:pt x="89" y="621"/>
                </a:lnTo>
                <a:close/>
                <a:moveTo>
                  <a:pt x="128" y="542"/>
                </a:moveTo>
                <a:lnTo>
                  <a:pt x="151" y="503"/>
                </a:lnTo>
                <a:lnTo>
                  <a:pt x="155" y="496"/>
                </a:lnTo>
                <a:lnTo>
                  <a:pt x="162" y="501"/>
                </a:lnTo>
                <a:lnTo>
                  <a:pt x="158" y="507"/>
                </a:lnTo>
                <a:lnTo>
                  <a:pt x="159" y="507"/>
                </a:lnTo>
                <a:lnTo>
                  <a:pt x="136" y="546"/>
                </a:lnTo>
                <a:lnTo>
                  <a:pt x="128" y="542"/>
                </a:lnTo>
                <a:close/>
                <a:moveTo>
                  <a:pt x="174" y="466"/>
                </a:moveTo>
                <a:lnTo>
                  <a:pt x="178" y="460"/>
                </a:lnTo>
                <a:lnTo>
                  <a:pt x="204" y="423"/>
                </a:lnTo>
                <a:lnTo>
                  <a:pt x="212" y="428"/>
                </a:lnTo>
                <a:lnTo>
                  <a:pt x="185" y="465"/>
                </a:lnTo>
                <a:lnTo>
                  <a:pt x="185" y="465"/>
                </a:lnTo>
                <a:lnTo>
                  <a:pt x="181" y="471"/>
                </a:lnTo>
                <a:lnTo>
                  <a:pt x="174" y="466"/>
                </a:lnTo>
                <a:close/>
                <a:moveTo>
                  <a:pt x="226" y="395"/>
                </a:moveTo>
                <a:lnTo>
                  <a:pt x="238" y="380"/>
                </a:lnTo>
                <a:lnTo>
                  <a:pt x="260" y="355"/>
                </a:lnTo>
                <a:lnTo>
                  <a:pt x="267" y="360"/>
                </a:lnTo>
                <a:lnTo>
                  <a:pt x="245" y="386"/>
                </a:lnTo>
                <a:lnTo>
                  <a:pt x="245" y="385"/>
                </a:lnTo>
                <a:lnTo>
                  <a:pt x="233" y="401"/>
                </a:lnTo>
                <a:lnTo>
                  <a:pt x="226" y="395"/>
                </a:lnTo>
                <a:close/>
                <a:moveTo>
                  <a:pt x="284" y="328"/>
                </a:moveTo>
                <a:lnTo>
                  <a:pt x="305" y="306"/>
                </a:lnTo>
                <a:lnTo>
                  <a:pt x="321" y="291"/>
                </a:lnTo>
                <a:lnTo>
                  <a:pt x="327" y="297"/>
                </a:lnTo>
                <a:lnTo>
                  <a:pt x="312" y="312"/>
                </a:lnTo>
                <a:lnTo>
                  <a:pt x="312" y="312"/>
                </a:lnTo>
                <a:lnTo>
                  <a:pt x="290" y="334"/>
                </a:lnTo>
                <a:lnTo>
                  <a:pt x="284" y="328"/>
                </a:lnTo>
                <a:close/>
                <a:moveTo>
                  <a:pt x="347" y="267"/>
                </a:moveTo>
                <a:lnTo>
                  <a:pt x="379" y="239"/>
                </a:lnTo>
                <a:lnTo>
                  <a:pt x="387" y="232"/>
                </a:lnTo>
                <a:lnTo>
                  <a:pt x="393" y="239"/>
                </a:lnTo>
                <a:lnTo>
                  <a:pt x="385" y="245"/>
                </a:lnTo>
                <a:lnTo>
                  <a:pt x="385" y="245"/>
                </a:lnTo>
                <a:lnTo>
                  <a:pt x="353" y="273"/>
                </a:lnTo>
                <a:lnTo>
                  <a:pt x="347" y="267"/>
                </a:lnTo>
                <a:close/>
                <a:moveTo>
                  <a:pt x="415" y="211"/>
                </a:moveTo>
                <a:lnTo>
                  <a:pt x="419" y="208"/>
                </a:lnTo>
                <a:lnTo>
                  <a:pt x="458" y="180"/>
                </a:lnTo>
                <a:lnTo>
                  <a:pt x="463" y="187"/>
                </a:lnTo>
                <a:lnTo>
                  <a:pt x="424" y="215"/>
                </a:lnTo>
                <a:lnTo>
                  <a:pt x="424" y="215"/>
                </a:lnTo>
                <a:lnTo>
                  <a:pt x="421" y="217"/>
                </a:lnTo>
                <a:lnTo>
                  <a:pt x="415" y="211"/>
                </a:lnTo>
                <a:close/>
                <a:moveTo>
                  <a:pt x="488" y="160"/>
                </a:moveTo>
                <a:lnTo>
                  <a:pt x="502" y="151"/>
                </a:lnTo>
                <a:lnTo>
                  <a:pt x="534" y="133"/>
                </a:lnTo>
                <a:lnTo>
                  <a:pt x="538" y="141"/>
                </a:lnTo>
                <a:lnTo>
                  <a:pt x="506" y="159"/>
                </a:lnTo>
                <a:lnTo>
                  <a:pt x="507" y="159"/>
                </a:lnTo>
                <a:lnTo>
                  <a:pt x="493" y="168"/>
                </a:lnTo>
                <a:lnTo>
                  <a:pt x="488" y="160"/>
                </a:lnTo>
                <a:close/>
                <a:moveTo>
                  <a:pt x="564" y="116"/>
                </a:moveTo>
                <a:lnTo>
                  <a:pt x="568" y="115"/>
                </a:lnTo>
                <a:lnTo>
                  <a:pt x="591" y="103"/>
                </a:lnTo>
                <a:lnTo>
                  <a:pt x="612" y="93"/>
                </a:lnTo>
                <a:lnTo>
                  <a:pt x="616" y="101"/>
                </a:lnTo>
                <a:lnTo>
                  <a:pt x="594" y="111"/>
                </a:lnTo>
                <a:lnTo>
                  <a:pt x="594" y="111"/>
                </a:lnTo>
                <a:lnTo>
                  <a:pt x="572" y="122"/>
                </a:lnTo>
                <a:lnTo>
                  <a:pt x="572" y="122"/>
                </a:lnTo>
                <a:lnTo>
                  <a:pt x="569" y="124"/>
                </a:lnTo>
                <a:lnTo>
                  <a:pt x="564" y="116"/>
                </a:lnTo>
                <a:close/>
                <a:moveTo>
                  <a:pt x="645" y="79"/>
                </a:moveTo>
                <a:lnTo>
                  <a:pt x="660" y="73"/>
                </a:lnTo>
                <a:lnTo>
                  <a:pt x="684" y="64"/>
                </a:lnTo>
                <a:lnTo>
                  <a:pt x="694" y="60"/>
                </a:lnTo>
                <a:lnTo>
                  <a:pt x="697" y="69"/>
                </a:lnTo>
                <a:lnTo>
                  <a:pt x="687" y="72"/>
                </a:lnTo>
                <a:lnTo>
                  <a:pt x="687" y="72"/>
                </a:lnTo>
                <a:lnTo>
                  <a:pt x="663" y="81"/>
                </a:lnTo>
                <a:lnTo>
                  <a:pt x="664" y="81"/>
                </a:lnTo>
                <a:lnTo>
                  <a:pt x="648" y="87"/>
                </a:lnTo>
                <a:lnTo>
                  <a:pt x="645" y="79"/>
                </a:lnTo>
                <a:close/>
                <a:moveTo>
                  <a:pt x="728" y="49"/>
                </a:moveTo>
                <a:lnTo>
                  <a:pt x="733" y="47"/>
                </a:lnTo>
                <a:lnTo>
                  <a:pt x="757" y="40"/>
                </a:lnTo>
                <a:lnTo>
                  <a:pt x="779" y="34"/>
                </a:lnTo>
                <a:lnTo>
                  <a:pt x="781" y="43"/>
                </a:lnTo>
                <a:lnTo>
                  <a:pt x="759" y="48"/>
                </a:lnTo>
                <a:lnTo>
                  <a:pt x="760" y="48"/>
                </a:lnTo>
                <a:lnTo>
                  <a:pt x="735" y="56"/>
                </a:lnTo>
                <a:lnTo>
                  <a:pt x="735" y="56"/>
                </a:lnTo>
                <a:lnTo>
                  <a:pt x="730" y="57"/>
                </a:lnTo>
                <a:lnTo>
                  <a:pt x="728" y="49"/>
                </a:lnTo>
                <a:close/>
                <a:moveTo>
                  <a:pt x="813" y="26"/>
                </a:moveTo>
                <a:lnTo>
                  <a:pt x="832" y="22"/>
                </a:lnTo>
                <a:lnTo>
                  <a:pt x="858" y="17"/>
                </a:lnTo>
                <a:lnTo>
                  <a:pt x="865" y="16"/>
                </a:lnTo>
                <a:lnTo>
                  <a:pt x="866" y="24"/>
                </a:lnTo>
                <a:lnTo>
                  <a:pt x="860" y="25"/>
                </a:lnTo>
                <a:lnTo>
                  <a:pt x="860" y="25"/>
                </a:lnTo>
                <a:lnTo>
                  <a:pt x="834" y="30"/>
                </a:lnTo>
                <a:lnTo>
                  <a:pt x="834" y="30"/>
                </a:lnTo>
                <a:lnTo>
                  <a:pt x="815" y="34"/>
                </a:lnTo>
                <a:lnTo>
                  <a:pt x="813" y="26"/>
                </a:lnTo>
                <a:close/>
                <a:moveTo>
                  <a:pt x="900" y="10"/>
                </a:moveTo>
                <a:lnTo>
                  <a:pt x="910" y="9"/>
                </a:lnTo>
                <a:lnTo>
                  <a:pt x="936" y="6"/>
                </a:lnTo>
                <a:lnTo>
                  <a:pt x="952" y="4"/>
                </a:lnTo>
                <a:lnTo>
                  <a:pt x="953" y="13"/>
                </a:lnTo>
                <a:lnTo>
                  <a:pt x="937" y="14"/>
                </a:lnTo>
                <a:lnTo>
                  <a:pt x="937" y="14"/>
                </a:lnTo>
                <a:lnTo>
                  <a:pt x="911" y="17"/>
                </a:lnTo>
                <a:lnTo>
                  <a:pt x="911" y="17"/>
                </a:lnTo>
                <a:lnTo>
                  <a:pt x="901" y="19"/>
                </a:lnTo>
                <a:lnTo>
                  <a:pt x="900" y="10"/>
                </a:lnTo>
                <a:close/>
                <a:moveTo>
                  <a:pt x="988" y="2"/>
                </a:moveTo>
                <a:lnTo>
                  <a:pt x="989" y="2"/>
                </a:lnTo>
                <a:lnTo>
                  <a:pt x="1016" y="1"/>
                </a:lnTo>
                <a:lnTo>
                  <a:pt x="1041" y="0"/>
                </a:lnTo>
                <a:lnTo>
                  <a:pt x="1041" y="9"/>
                </a:lnTo>
                <a:lnTo>
                  <a:pt x="1016" y="9"/>
                </a:lnTo>
                <a:lnTo>
                  <a:pt x="1016" y="9"/>
                </a:lnTo>
                <a:lnTo>
                  <a:pt x="989" y="10"/>
                </a:lnTo>
                <a:lnTo>
                  <a:pt x="989" y="10"/>
                </a:lnTo>
                <a:lnTo>
                  <a:pt x="988" y="11"/>
                </a:lnTo>
                <a:lnTo>
                  <a:pt x="988" y="2"/>
                </a:lnTo>
                <a:close/>
                <a:moveTo>
                  <a:pt x="1076" y="1"/>
                </a:moveTo>
                <a:lnTo>
                  <a:pt x="1096" y="2"/>
                </a:lnTo>
                <a:lnTo>
                  <a:pt x="1123" y="4"/>
                </a:lnTo>
                <a:lnTo>
                  <a:pt x="1129" y="4"/>
                </a:lnTo>
                <a:lnTo>
                  <a:pt x="1128" y="13"/>
                </a:lnTo>
                <a:lnTo>
                  <a:pt x="1122" y="12"/>
                </a:lnTo>
                <a:lnTo>
                  <a:pt x="1122" y="12"/>
                </a:lnTo>
                <a:lnTo>
                  <a:pt x="1096" y="11"/>
                </a:lnTo>
                <a:lnTo>
                  <a:pt x="1096" y="11"/>
                </a:lnTo>
                <a:lnTo>
                  <a:pt x="1076" y="10"/>
                </a:lnTo>
                <a:lnTo>
                  <a:pt x="1076" y="1"/>
                </a:lnTo>
                <a:close/>
                <a:moveTo>
                  <a:pt x="1164" y="8"/>
                </a:moveTo>
                <a:lnTo>
                  <a:pt x="1175" y="9"/>
                </a:lnTo>
                <a:lnTo>
                  <a:pt x="1201" y="13"/>
                </a:lnTo>
                <a:lnTo>
                  <a:pt x="1217" y="15"/>
                </a:lnTo>
                <a:lnTo>
                  <a:pt x="1215" y="24"/>
                </a:lnTo>
                <a:lnTo>
                  <a:pt x="1200" y="21"/>
                </a:lnTo>
                <a:lnTo>
                  <a:pt x="1200" y="21"/>
                </a:lnTo>
                <a:lnTo>
                  <a:pt x="1174" y="18"/>
                </a:lnTo>
                <a:lnTo>
                  <a:pt x="1174" y="18"/>
                </a:lnTo>
                <a:lnTo>
                  <a:pt x="1163" y="16"/>
                </a:lnTo>
                <a:lnTo>
                  <a:pt x="1164" y="8"/>
                </a:lnTo>
                <a:close/>
                <a:moveTo>
                  <a:pt x="1251" y="21"/>
                </a:moveTo>
                <a:lnTo>
                  <a:pt x="1253" y="22"/>
                </a:lnTo>
                <a:lnTo>
                  <a:pt x="1278" y="27"/>
                </a:lnTo>
                <a:lnTo>
                  <a:pt x="1303" y="33"/>
                </a:lnTo>
                <a:lnTo>
                  <a:pt x="1301" y="42"/>
                </a:lnTo>
                <a:lnTo>
                  <a:pt x="1276" y="36"/>
                </a:lnTo>
                <a:lnTo>
                  <a:pt x="1276" y="36"/>
                </a:lnTo>
                <a:lnTo>
                  <a:pt x="1251" y="30"/>
                </a:lnTo>
                <a:lnTo>
                  <a:pt x="1251" y="30"/>
                </a:lnTo>
                <a:lnTo>
                  <a:pt x="1250" y="30"/>
                </a:lnTo>
                <a:lnTo>
                  <a:pt x="1251" y="21"/>
                </a:lnTo>
                <a:close/>
                <a:moveTo>
                  <a:pt x="1337" y="43"/>
                </a:moveTo>
                <a:lnTo>
                  <a:pt x="1353" y="48"/>
                </a:lnTo>
                <a:lnTo>
                  <a:pt x="1377" y="55"/>
                </a:lnTo>
                <a:lnTo>
                  <a:pt x="1387" y="59"/>
                </a:lnTo>
                <a:lnTo>
                  <a:pt x="1385" y="67"/>
                </a:lnTo>
                <a:lnTo>
                  <a:pt x="1374" y="64"/>
                </a:lnTo>
                <a:lnTo>
                  <a:pt x="1374" y="64"/>
                </a:lnTo>
                <a:lnTo>
                  <a:pt x="1350" y="56"/>
                </a:lnTo>
                <a:lnTo>
                  <a:pt x="1350" y="56"/>
                </a:lnTo>
                <a:lnTo>
                  <a:pt x="1335" y="51"/>
                </a:lnTo>
                <a:lnTo>
                  <a:pt x="1337" y="43"/>
                </a:lnTo>
                <a:close/>
                <a:moveTo>
                  <a:pt x="1421" y="71"/>
                </a:moveTo>
                <a:lnTo>
                  <a:pt x="1425" y="73"/>
                </a:lnTo>
                <a:lnTo>
                  <a:pt x="1449" y="82"/>
                </a:lnTo>
                <a:lnTo>
                  <a:pt x="1469" y="92"/>
                </a:lnTo>
                <a:lnTo>
                  <a:pt x="1466" y="100"/>
                </a:lnTo>
                <a:lnTo>
                  <a:pt x="1445" y="91"/>
                </a:lnTo>
                <a:lnTo>
                  <a:pt x="1445" y="91"/>
                </a:lnTo>
                <a:lnTo>
                  <a:pt x="1422" y="81"/>
                </a:lnTo>
                <a:lnTo>
                  <a:pt x="1422" y="81"/>
                </a:lnTo>
                <a:lnTo>
                  <a:pt x="1417" y="79"/>
                </a:lnTo>
                <a:lnTo>
                  <a:pt x="1421" y="71"/>
                </a:lnTo>
                <a:close/>
                <a:moveTo>
                  <a:pt x="1502" y="107"/>
                </a:moveTo>
                <a:lnTo>
                  <a:pt x="1517" y="115"/>
                </a:lnTo>
                <a:lnTo>
                  <a:pt x="1540" y="126"/>
                </a:lnTo>
                <a:lnTo>
                  <a:pt x="1548" y="131"/>
                </a:lnTo>
                <a:lnTo>
                  <a:pt x="1544" y="139"/>
                </a:lnTo>
                <a:lnTo>
                  <a:pt x="1535" y="134"/>
                </a:lnTo>
                <a:lnTo>
                  <a:pt x="1535" y="134"/>
                </a:lnTo>
                <a:lnTo>
                  <a:pt x="1513" y="122"/>
                </a:lnTo>
                <a:lnTo>
                  <a:pt x="1513" y="122"/>
                </a:lnTo>
                <a:lnTo>
                  <a:pt x="1498" y="115"/>
                </a:lnTo>
                <a:lnTo>
                  <a:pt x="1502" y="107"/>
                </a:lnTo>
                <a:close/>
                <a:moveTo>
                  <a:pt x="1579" y="149"/>
                </a:moveTo>
                <a:lnTo>
                  <a:pt x="1583" y="151"/>
                </a:lnTo>
                <a:lnTo>
                  <a:pt x="1624" y="177"/>
                </a:lnTo>
                <a:lnTo>
                  <a:pt x="1619" y="185"/>
                </a:lnTo>
                <a:lnTo>
                  <a:pt x="1579" y="159"/>
                </a:lnTo>
                <a:lnTo>
                  <a:pt x="1579" y="159"/>
                </a:lnTo>
                <a:lnTo>
                  <a:pt x="1575" y="157"/>
                </a:lnTo>
                <a:lnTo>
                  <a:pt x="1579" y="149"/>
                </a:lnTo>
                <a:close/>
                <a:moveTo>
                  <a:pt x="1653" y="198"/>
                </a:moveTo>
                <a:lnTo>
                  <a:pt x="1666" y="208"/>
                </a:lnTo>
                <a:lnTo>
                  <a:pt x="1695" y="230"/>
                </a:lnTo>
                <a:lnTo>
                  <a:pt x="1689" y="237"/>
                </a:lnTo>
                <a:lnTo>
                  <a:pt x="1661" y="215"/>
                </a:lnTo>
                <a:lnTo>
                  <a:pt x="1661" y="215"/>
                </a:lnTo>
                <a:lnTo>
                  <a:pt x="1648" y="205"/>
                </a:lnTo>
                <a:lnTo>
                  <a:pt x="1653" y="198"/>
                </a:lnTo>
                <a:close/>
                <a:moveTo>
                  <a:pt x="1722" y="253"/>
                </a:moveTo>
                <a:lnTo>
                  <a:pt x="1744" y="271"/>
                </a:lnTo>
                <a:lnTo>
                  <a:pt x="1761" y="288"/>
                </a:lnTo>
                <a:lnTo>
                  <a:pt x="1755" y="295"/>
                </a:lnTo>
                <a:lnTo>
                  <a:pt x="1738" y="278"/>
                </a:lnTo>
                <a:lnTo>
                  <a:pt x="1738" y="278"/>
                </a:lnTo>
                <a:lnTo>
                  <a:pt x="1716" y="259"/>
                </a:lnTo>
                <a:lnTo>
                  <a:pt x="1722" y="253"/>
                </a:lnTo>
                <a:close/>
                <a:moveTo>
                  <a:pt x="1787" y="313"/>
                </a:moveTo>
                <a:lnTo>
                  <a:pt x="1814" y="342"/>
                </a:lnTo>
                <a:lnTo>
                  <a:pt x="1823" y="352"/>
                </a:lnTo>
                <a:lnTo>
                  <a:pt x="1816" y="357"/>
                </a:lnTo>
                <a:lnTo>
                  <a:pt x="1808" y="348"/>
                </a:lnTo>
                <a:lnTo>
                  <a:pt x="1808" y="348"/>
                </a:lnTo>
                <a:lnTo>
                  <a:pt x="1780" y="319"/>
                </a:lnTo>
                <a:lnTo>
                  <a:pt x="1787" y="313"/>
                </a:lnTo>
                <a:close/>
                <a:moveTo>
                  <a:pt x="1846" y="378"/>
                </a:moveTo>
                <a:lnTo>
                  <a:pt x="1847" y="380"/>
                </a:lnTo>
                <a:lnTo>
                  <a:pt x="1878" y="419"/>
                </a:lnTo>
                <a:lnTo>
                  <a:pt x="1879" y="420"/>
                </a:lnTo>
                <a:lnTo>
                  <a:pt x="1872" y="425"/>
                </a:lnTo>
                <a:lnTo>
                  <a:pt x="1871" y="424"/>
                </a:lnTo>
                <a:lnTo>
                  <a:pt x="1871" y="425"/>
                </a:lnTo>
                <a:lnTo>
                  <a:pt x="1840" y="385"/>
                </a:lnTo>
                <a:lnTo>
                  <a:pt x="1840" y="386"/>
                </a:lnTo>
                <a:lnTo>
                  <a:pt x="1839" y="384"/>
                </a:lnTo>
                <a:lnTo>
                  <a:pt x="1846" y="378"/>
                </a:lnTo>
                <a:close/>
                <a:moveTo>
                  <a:pt x="1899" y="449"/>
                </a:moveTo>
                <a:lnTo>
                  <a:pt x="1907" y="460"/>
                </a:lnTo>
                <a:lnTo>
                  <a:pt x="1928" y="493"/>
                </a:lnTo>
                <a:lnTo>
                  <a:pt x="1921" y="498"/>
                </a:lnTo>
                <a:lnTo>
                  <a:pt x="1900" y="465"/>
                </a:lnTo>
                <a:lnTo>
                  <a:pt x="1900" y="465"/>
                </a:lnTo>
                <a:lnTo>
                  <a:pt x="1892" y="454"/>
                </a:lnTo>
                <a:lnTo>
                  <a:pt x="1899" y="449"/>
                </a:lnTo>
                <a:close/>
                <a:moveTo>
                  <a:pt x="1946" y="523"/>
                </a:moveTo>
                <a:lnTo>
                  <a:pt x="1959" y="546"/>
                </a:lnTo>
                <a:lnTo>
                  <a:pt x="1971" y="568"/>
                </a:lnTo>
                <a:lnTo>
                  <a:pt x="1972" y="570"/>
                </a:lnTo>
                <a:lnTo>
                  <a:pt x="1964" y="574"/>
                </a:lnTo>
                <a:lnTo>
                  <a:pt x="1963" y="572"/>
                </a:lnTo>
                <a:lnTo>
                  <a:pt x="1963" y="572"/>
                </a:lnTo>
                <a:lnTo>
                  <a:pt x="1952" y="550"/>
                </a:lnTo>
                <a:lnTo>
                  <a:pt x="1952" y="550"/>
                </a:lnTo>
                <a:lnTo>
                  <a:pt x="1939" y="528"/>
                </a:lnTo>
                <a:lnTo>
                  <a:pt x="1946" y="523"/>
                </a:lnTo>
                <a:close/>
                <a:moveTo>
                  <a:pt x="1987" y="601"/>
                </a:moveTo>
                <a:lnTo>
                  <a:pt x="1993" y="614"/>
                </a:lnTo>
                <a:lnTo>
                  <a:pt x="2003" y="637"/>
                </a:lnTo>
                <a:lnTo>
                  <a:pt x="2009" y="650"/>
                </a:lnTo>
                <a:lnTo>
                  <a:pt x="2000" y="653"/>
                </a:lnTo>
                <a:lnTo>
                  <a:pt x="1995" y="641"/>
                </a:lnTo>
                <a:lnTo>
                  <a:pt x="1995" y="641"/>
                </a:lnTo>
                <a:lnTo>
                  <a:pt x="1985" y="618"/>
                </a:lnTo>
                <a:lnTo>
                  <a:pt x="1985" y="618"/>
                </a:lnTo>
                <a:lnTo>
                  <a:pt x="1979" y="605"/>
                </a:lnTo>
                <a:lnTo>
                  <a:pt x="1987" y="601"/>
                </a:lnTo>
                <a:close/>
                <a:moveTo>
                  <a:pt x="2021" y="683"/>
                </a:moveTo>
                <a:lnTo>
                  <a:pt x="2022" y="685"/>
                </a:lnTo>
                <a:lnTo>
                  <a:pt x="2030" y="709"/>
                </a:lnTo>
                <a:lnTo>
                  <a:pt x="2038" y="733"/>
                </a:lnTo>
                <a:lnTo>
                  <a:pt x="2038" y="733"/>
                </a:lnTo>
                <a:lnTo>
                  <a:pt x="2030" y="736"/>
                </a:lnTo>
                <a:lnTo>
                  <a:pt x="2030" y="736"/>
                </a:lnTo>
                <a:lnTo>
                  <a:pt x="2030" y="736"/>
                </a:lnTo>
                <a:lnTo>
                  <a:pt x="2022" y="711"/>
                </a:lnTo>
                <a:lnTo>
                  <a:pt x="2022" y="711"/>
                </a:lnTo>
                <a:lnTo>
                  <a:pt x="2014" y="688"/>
                </a:lnTo>
                <a:lnTo>
                  <a:pt x="2014" y="688"/>
                </a:lnTo>
                <a:lnTo>
                  <a:pt x="2013" y="686"/>
                </a:lnTo>
                <a:lnTo>
                  <a:pt x="2021" y="683"/>
                </a:lnTo>
                <a:close/>
                <a:moveTo>
                  <a:pt x="2048" y="767"/>
                </a:moveTo>
                <a:lnTo>
                  <a:pt x="2052" y="782"/>
                </a:lnTo>
                <a:lnTo>
                  <a:pt x="2058" y="807"/>
                </a:lnTo>
                <a:lnTo>
                  <a:pt x="2061" y="819"/>
                </a:lnTo>
                <a:lnTo>
                  <a:pt x="2052" y="820"/>
                </a:lnTo>
                <a:lnTo>
                  <a:pt x="2050" y="809"/>
                </a:lnTo>
                <a:lnTo>
                  <a:pt x="2050" y="810"/>
                </a:lnTo>
                <a:lnTo>
                  <a:pt x="2044" y="785"/>
                </a:lnTo>
                <a:lnTo>
                  <a:pt x="2044" y="785"/>
                </a:lnTo>
                <a:lnTo>
                  <a:pt x="2040" y="769"/>
                </a:lnTo>
                <a:lnTo>
                  <a:pt x="2048" y="767"/>
                </a:lnTo>
                <a:close/>
                <a:moveTo>
                  <a:pt x="2068" y="853"/>
                </a:moveTo>
                <a:lnTo>
                  <a:pt x="2069" y="858"/>
                </a:lnTo>
                <a:lnTo>
                  <a:pt x="2073" y="884"/>
                </a:lnTo>
                <a:lnTo>
                  <a:pt x="2076" y="905"/>
                </a:lnTo>
                <a:lnTo>
                  <a:pt x="2067" y="907"/>
                </a:lnTo>
                <a:lnTo>
                  <a:pt x="2064" y="885"/>
                </a:lnTo>
                <a:lnTo>
                  <a:pt x="2064" y="886"/>
                </a:lnTo>
                <a:lnTo>
                  <a:pt x="2060" y="860"/>
                </a:lnTo>
                <a:lnTo>
                  <a:pt x="2060" y="860"/>
                </a:lnTo>
                <a:lnTo>
                  <a:pt x="2059" y="855"/>
                </a:lnTo>
                <a:lnTo>
                  <a:pt x="2068" y="853"/>
                </a:lnTo>
                <a:close/>
                <a:moveTo>
                  <a:pt x="2080" y="941"/>
                </a:moveTo>
                <a:lnTo>
                  <a:pt x="2082" y="963"/>
                </a:lnTo>
                <a:lnTo>
                  <a:pt x="2084" y="989"/>
                </a:lnTo>
                <a:lnTo>
                  <a:pt x="2084" y="994"/>
                </a:lnTo>
                <a:lnTo>
                  <a:pt x="2075" y="994"/>
                </a:lnTo>
                <a:lnTo>
                  <a:pt x="2075" y="990"/>
                </a:lnTo>
                <a:lnTo>
                  <a:pt x="2075" y="990"/>
                </a:lnTo>
                <a:lnTo>
                  <a:pt x="2073" y="963"/>
                </a:lnTo>
                <a:lnTo>
                  <a:pt x="2073" y="963"/>
                </a:lnTo>
                <a:lnTo>
                  <a:pt x="2071" y="941"/>
                </a:lnTo>
                <a:lnTo>
                  <a:pt x="2080" y="941"/>
                </a:lnTo>
                <a:close/>
                <a:moveTo>
                  <a:pt x="2085" y="1029"/>
                </a:moveTo>
                <a:lnTo>
                  <a:pt x="2085" y="1043"/>
                </a:lnTo>
                <a:lnTo>
                  <a:pt x="2076" y="1043"/>
                </a:lnTo>
                <a:lnTo>
                  <a:pt x="2076" y="1029"/>
                </a:lnTo>
                <a:lnTo>
                  <a:pt x="2085" y="1029"/>
                </a:lnTo>
                <a:close/>
              </a:path>
            </a:pathLst>
          </a:custGeom>
          <a:solidFill>
            <a:srgbClr val="0000FF"/>
          </a:solidFill>
          <a:ln w="1" cap="flat">
            <a:solidFill>
              <a:srgbClr val="0000FF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Line 308"/>
          <p:cNvSpPr>
            <a:spLocks noChangeShapeType="1"/>
          </p:cNvSpPr>
          <p:nvPr/>
        </p:nvSpPr>
        <p:spPr bwMode="auto">
          <a:xfrm flipV="1">
            <a:off x="2346325" y="7417859"/>
            <a:ext cx="3295650" cy="57150"/>
          </a:xfrm>
          <a:prstGeom prst="line">
            <a:avLst/>
          </a:prstGeom>
          <a:noFill/>
          <a:ln w="9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Line 309"/>
          <p:cNvSpPr>
            <a:spLocks noChangeShapeType="1"/>
          </p:cNvSpPr>
          <p:nvPr/>
        </p:nvSpPr>
        <p:spPr bwMode="auto">
          <a:xfrm flipV="1">
            <a:off x="2346325" y="5801784"/>
            <a:ext cx="1533525" cy="1673225"/>
          </a:xfrm>
          <a:prstGeom prst="line">
            <a:avLst/>
          </a:prstGeom>
          <a:noFill/>
          <a:ln w="9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Line 310"/>
          <p:cNvSpPr>
            <a:spLocks noChangeShapeType="1"/>
          </p:cNvSpPr>
          <p:nvPr/>
        </p:nvSpPr>
        <p:spPr bwMode="auto">
          <a:xfrm>
            <a:off x="3879850" y="5801784"/>
            <a:ext cx="1762125" cy="1616075"/>
          </a:xfrm>
          <a:prstGeom prst="line">
            <a:avLst/>
          </a:prstGeom>
          <a:noFill/>
          <a:ln w="9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Line 311"/>
          <p:cNvSpPr>
            <a:spLocks noChangeShapeType="1"/>
          </p:cNvSpPr>
          <p:nvPr/>
        </p:nvSpPr>
        <p:spPr bwMode="auto">
          <a:xfrm flipH="1" flipV="1">
            <a:off x="5253038" y="6382809"/>
            <a:ext cx="388938" cy="1035050"/>
          </a:xfrm>
          <a:prstGeom prst="line">
            <a:avLst/>
          </a:prstGeom>
          <a:noFill/>
          <a:ln w="9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Line 312"/>
          <p:cNvSpPr>
            <a:spLocks noChangeShapeType="1"/>
          </p:cNvSpPr>
          <p:nvPr/>
        </p:nvSpPr>
        <p:spPr bwMode="auto">
          <a:xfrm flipV="1">
            <a:off x="2346325" y="6382809"/>
            <a:ext cx="2906713" cy="1092200"/>
          </a:xfrm>
          <a:prstGeom prst="line">
            <a:avLst/>
          </a:prstGeom>
          <a:noFill/>
          <a:ln w="9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Line 313"/>
          <p:cNvSpPr>
            <a:spLocks noChangeShapeType="1"/>
          </p:cNvSpPr>
          <p:nvPr/>
        </p:nvSpPr>
        <p:spPr bwMode="auto">
          <a:xfrm flipH="1" flipV="1">
            <a:off x="2800350" y="6309784"/>
            <a:ext cx="2841625" cy="1108075"/>
          </a:xfrm>
          <a:prstGeom prst="line">
            <a:avLst/>
          </a:prstGeom>
          <a:noFill/>
          <a:ln w="9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Line 314"/>
          <p:cNvSpPr>
            <a:spLocks noChangeShapeType="1"/>
          </p:cNvSpPr>
          <p:nvPr/>
        </p:nvSpPr>
        <p:spPr bwMode="auto">
          <a:xfrm flipH="1">
            <a:off x="2346325" y="6309784"/>
            <a:ext cx="454025" cy="1165225"/>
          </a:xfrm>
          <a:prstGeom prst="line">
            <a:avLst/>
          </a:prstGeom>
          <a:noFill/>
          <a:ln w="9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315"/>
          <p:cNvSpPr>
            <a:spLocks noEditPoints="1"/>
          </p:cNvSpPr>
          <p:nvPr/>
        </p:nvSpPr>
        <p:spPr bwMode="auto">
          <a:xfrm>
            <a:off x="2795588" y="6305021"/>
            <a:ext cx="1182688" cy="1127125"/>
          </a:xfrm>
          <a:custGeom>
            <a:avLst/>
            <a:gdLst>
              <a:gd name="T0" fmla="*/ 6 w 745"/>
              <a:gd name="T1" fmla="*/ 0 h 710"/>
              <a:gd name="T2" fmla="*/ 44 w 745"/>
              <a:gd name="T3" fmla="*/ 36 h 710"/>
              <a:gd name="T4" fmla="*/ 38 w 745"/>
              <a:gd name="T5" fmla="*/ 42 h 710"/>
              <a:gd name="T6" fmla="*/ 0 w 745"/>
              <a:gd name="T7" fmla="*/ 6 h 710"/>
              <a:gd name="T8" fmla="*/ 6 w 745"/>
              <a:gd name="T9" fmla="*/ 0 h 710"/>
              <a:gd name="T10" fmla="*/ 70 w 745"/>
              <a:gd name="T11" fmla="*/ 60 h 710"/>
              <a:gd name="T12" fmla="*/ 108 w 745"/>
              <a:gd name="T13" fmla="*/ 97 h 710"/>
              <a:gd name="T14" fmla="*/ 102 w 745"/>
              <a:gd name="T15" fmla="*/ 103 h 710"/>
              <a:gd name="T16" fmla="*/ 64 w 745"/>
              <a:gd name="T17" fmla="*/ 67 h 710"/>
              <a:gd name="T18" fmla="*/ 70 w 745"/>
              <a:gd name="T19" fmla="*/ 60 h 710"/>
              <a:gd name="T20" fmla="*/ 133 w 745"/>
              <a:gd name="T21" fmla="*/ 121 h 710"/>
              <a:gd name="T22" fmla="*/ 172 w 745"/>
              <a:gd name="T23" fmla="*/ 157 h 710"/>
              <a:gd name="T24" fmla="*/ 166 w 745"/>
              <a:gd name="T25" fmla="*/ 164 h 710"/>
              <a:gd name="T26" fmla="*/ 127 w 745"/>
              <a:gd name="T27" fmla="*/ 127 h 710"/>
              <a:gd name="T28" fmla="*/ 133 w 745"/>
              <a:gd name="T29" fmla="*/ 121 h 710"/>
              <a:gd name="T30" fmla="*/ 197 w 745"/>
              <a:gd name="T31" fmla="*/ 182 h 710"/>
              <a:gd name="T32" fmla="*/ 235 w 745"/>
              <a:gd name="T33" fmla="*/ 218 h 710"/>
              <a:gd name="T34" fmla="*/ 229 w 745"/>
              <a:gd name="T35" fmla="*/ 225 h 710"/>
              <a:gd name="T36" fmla="*/ 191 w 745"/>
              <a:gd name="T37" fmla="*/ 188 h 710"/>
              <a:gd name="T38" fmla="*/ 197 w 745"/>
              <a:gd name="T39" fmla="*/ 182 h 710"/>
              <a:gd name="T40" fmla="*/ 261 w 745"/>
              <a:gd name="T41" fmla="*/ 242 h 710"/>
              <a:gd name="T42" fmla="*/ 299 w 745"/>
              <a:gd name="T43" fmla="*/ 279 h 710"/>
              <a:gd name="T44" fmla="*/ 293 w 745"/>
              <a:gd name="T45" fmla="*/ 285 h 710"/>
              <a:gd name="T46" fmla="*/ 255 w 745"/>
              <a:gd name="T47" fmla="*/ 249 h 710"/>
              <a:gd name="T48" fmla="*/ 261 w 745"/>
              <a:gd name="T49" fmla="*/ 242 h 710"/>
              <a:gd name="T50" fmla="*/ 325 w 745"/>
              <a:gd name="T51" fmla="*/ 303 h 710"/>
              <a:gd name="T52" fmla="*/ 363 w 745"/>
              <a:gd name="T53" fmla="*/ 340 h 710"/>
              <a:gd name="T54" fmla="*/ 357 w 745"/>
              <a:gd name="T55" fmla="*/ 346 h 710"/>
              <a:gd name="T56" fmla="*/ 318 w 745"/>
              <a:gd name="T57" fmla="*/ 309 h 710"/>
              <a:gd name="T58" fmla="*/ 325 w 745"/>
              <a:gd name="T59" fmla="*/ 303 h 710"/>
              <a:gd name="T60" fmla="*/ 388 w 745"/>
              <a:gd name="T61" fmla="*/ 364 h 710"/>
              <a:gd name="T62" fmla="*/ 426 w 745"/>
              <a:gd name="T63" fmla="*/ 400 h 710"/>
              <a:gd name="T64" fmla="*/ 420 w 745"/>
              <a:gd name="T65" fmla="*/ 407 h 710"/>
              <a:gd name="T66" fmla="*/ 382 w 745"/>
              <a:gd name="T67" fmla="*/ 370 h 710"/>
              <a:gd name="T68" fmla="*/ 388 w 745"/>
              <a:gd name="T69" fmla="*/ 364 h 710"/>
              <a:gd name="T70" fmla="*/ 452 w 745"/>
              <a:gd name="T71" fmla="*/ 424 h 710"/>
              <a:gd name="T72" fmla="*/ 490 w 745"/>
              <a:gd name="T73" fmla="*/ 461 h 710"/>
              <a:gd name="T74" fmla="*/ 484 w 745"/>
              <a:gd name="T75" fmla="*/ 467 h 710"/>
              <a:gd name="T76" fmla="*/ 446 w 745"/>
              <a:gd name="T77" fmla="*/ 431 h 710"/>
              <a:gd name="T78" fmla="*/ 452 w 745"/>
              <a:gd name="T79" fmla="*/ 424 h 710"/>
              <a:gd name="T80" fmla="*/ 516 w 745"/>
              <a:gd name="T81" fmla="*/ 485 h 710"/>
              <a:gd name="T82" fmla="*/ 554 w 745"/>
              <a:gd name="T83" fmla="*/ 522 h 710"/>
              <a:gd name="T84" fmla="*/ 548 w 745"/>
              <a:gd name="T85" fmla="*/ 528 h 710"/>
              <a:gd name="T86" fmla="*/ 510 w 745"/>
              <a:gd name="T87" fmla="*/ 491 h 710"/>
              <a:gd name="T88" fmla="*/ 516 w 745"/>
              <a:gd name="T89" fmla="*/ 485 h 710"/>
              <a:gd name="T90" fmla="*/ 579 w 745"/>
              <a:gd name="T91" fmla="*/ 546 h 710"/>
              <a:gd name="T92" fmla="*/ 617 w 745"/>
              <a:gd name="T93" fmla="*/ 582 h 710"/>
              <a:gd name="T94" fmla="*/ 611 w 745"/>
              <a:gd name="T95" fmla="*/ 589 h 710"/>
              <a:gd name="T96" fmla="*/ 573 w 745"/>
              <a:gd name="T97" fmla="*/ 552 h 710"/>
              <a:gd name="T98" fmla="*/ 579 w 745"/>
              <a:gd name="T99" fmla="*/ 546 h 710"/>
              <a:gd name="T100" fmla="*/ 643 w 745"/>
              <a:gd name="T101" fmla="*/ 606 h 710"/>
              <a:gd name="T102" fmla="*/ 681 w 745"/>
              <a:gd name="T103" fmla="*/ 643 h 710"/>
              <a:gd name="T104" fmla="*/ 675 w 745"/>
              <a:gd name="T105" fmla="*/ 649 h 710"/>
              <a:gd name="T106" fmla="*/ 637 w 745"/>
              <a:gd name="T107" fmla="*/ 613 h 710"/>
              <a:gd name="T108" fmla="*/ 643 w 745"/>
              <a:gd name="T109" fmla="*/ 606 h 710"/>
              <a:gd name="T110" fmla="*/ 707 w 745"/>
              <a:gd name="T111" fmla="*/ 667 h 710"/>
              <a:gd name="T112" fmla="*/ 745 w 745"/>
              <a:gd name="T113" fmla="*/ 704 h 710"/>
              <a:gd name="T114" fmla="*/ 739 w 745"/>
              <a:gd name="T115" fmla="*/ 710 h 710"/>
              <a:gd name="T116" fmla="*/ 701 w 745"/>
              <a:gd name="T117" fmla="*/ 674 h 710"/>
              <a:gd name="T118" fmla="*/ 707 w 745"/>
              <a:gd name="T119" fmla="*/ 667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5" h="710">
                <a:moveTo>
                  <a:pt x="6" y="0"/>
                </a:moveTo>
                <a:lnTo>
                  <a:pt x="44" y="36"/>
                </a:lnTo>
                <a:lnTo>
                  <a:pt x="38" y="42"/>
                </a:lnTo>
                <a:lnTo>
                  <a:pt x="0" y="6"/>
                </a:lnTo>
                <a:lnTo>
                  <a:pt x="6" y="0"/>
                </a:lnTo>
                <a:close/>
                <a:moveTo>
                  <a:pt x="70" y="60"/>
                </a:moveTo>
                <a:lnTo>
                  <a:pt x="108" y="97"/>
                </a:lnTo>
                <a:lnTo>
                  <a:pt x="102" y="103"/>
                </a:lnTo>
                <a:lnTo>
                  <a:pt x="64" y="67"/>
                </a:lnTo>
                <a:lnTo>
                  <a:pt x="70" y="60"/>
                </a:lnTo>
                <a:close/>
                <a:moveTo>
                  <a:pt x="133" y="121"/>
                </a:moveTo>
                <a:lnTo>
                  <a:pt x="172" y="157"/>
                </a:lnTo>
                <a:lnTo>
                  <a:pt x="166" y="164"/>
                </a:lnTo>
                <a:lnTo>
                  <a:pt x="127" y="127"/>
                </a:lnTo>
                <a:lnTo>
                  <a:pt x="133" y="121"/>
                </a:lnTo>
                <a:close/>
                <a:moveTo>
                  <a:pt x="197" y="182"/>
                </a:moveTo>
                <a:lnTo>
                  <a:pt x="235" y="218"/>
                </a:lnTo>
                <a:lnTo>
                  <a:pt x="229" y="225"/>
                </a:lnTo>
                <a:lnTo>
                  <a:pt x="191" y="188"/>
                </a:lnTo>
                <a:lnTo>
                  <a:pt x="197" y="182"/>
                </a:lnTo>
                <a:close/>
                <a:moveTo>
                  <a:pt x="261" y="242"/>
                </a:moveTo>
                <a:lnTo>
                  <a:pt x="299" y="279"/>
                </a:lnTo>
                <a:lnTo>
                  <a:pt x="293" y="285"/>
                </a:lnTo>
                <a:lnTo>
                  <a:pt x="255" y="249"/>
                </a:lnTo>
                <a:lnTo>
                  <a:pt x="261" y="242"/>
                </a:lnTo>
                <a:close/>
                <a:moveTo>
                  <a:pt x="325" y="303"/>
                </a:moveTo>
                <a:lnTo>
                  <a:pt x="363" y="340"/>
                </a:lnTo>
                <a:lnTo>
                  <a:pt x="357" y="346"/>
                </a:lnTo>
                <a:lnTo>
                  <a:pt x="318" y="309"/>
                </a:lnTo>
                <a:lnTo>
                  <a:pt x="325" y="303"/>
                </a:lnTo>
                <a:close/>
                <a:moveTo>
                  <a:pt x="388" y="364"/>
                </a:moveTo>
                <a:lnTo>
                  <a:pt x="426" y="400"/>
                </a:lnTo>
                <a:lnTo>
                  <a:pt x="420" y="407"/>
                </a:lnTo>
                <a:lnTo>
                  <a:pt x="382" y="370"/>
                </a:lnTo>
                <a:lnTo>
                  <a:pt x="388" y="364"/>
                </a:lnTo>
                <a:close/>
                <a:moveTo>
                  <a:pt x="452" y="424"/>
                </a:moveTo>
                <a:lnTo>
                  <a:pt x="490" y="461"/>
                </a:lnTo>
                <a:lnTo>
                  <a:pt x="484" y="467"/>
                </a:lnTo>
                <a:lnTo>
                  <a:pt x="446" y="431"/>
                </a:lnTo>
                <a:lnTo>
                  <a:pt x="452" y="424"/>
                </a:lnTo>
                <a:close/>
                <a:moveTo>
                  <a:pt x="516" y="485"/>
                </a:moveTo>
                <a:lnTo>
                  <a:pt x="554" y="522"/>
                </a:lnTo>
                <a:lnTo>
                  <a:pt x="548" y="528"/>
                </a:lnTo>
                <a:lnTo>
                  <a:pt x="510" y="491"/>
                </a:lnTo>
                <a:lnTo>
                  <a:pt x="516" y="485"/>
                </a:lnTo>
                <a:close/>
                <a:moveTo>
                  <a:pt x="579" y="546"/>
                </a:moveTo>
                <a:lnTo>
                  <a:pt x="617" y="582"/>
                </a:lnTo>
                <a:lnTo>
                  <a:pt x="611" y="589"/>
                </a:lnTo>
                <a:lnTo>
                  <a:pt x="573" y="552"/>
                </a:lnTo>
                <a:lnTo>
                  <a:pt x="579" y="546"/>
                </a:lnTo>
                <a:close/>
                <a:moveTo>
                  <a:pt x="643" y="606"/>
                </a:moveTo>
                <a:lnTo>
                  <a:pt x="681" y="643"/>
                </a:lnTo>
                <a:lnTo>
                  <a:pt x="675" y="649"/>
                </a:lnTo>
                <a:lnTo>
                  <a:pt x="637" y="613"/>
                </a:lnTo>
                <a:lnTo>
                  <a:pt x="643" y="606"/>
                </a:lnTo>
                <a:close/>
                <a:moveTo>
                  <a:pt x="707" y="667"/>
                </a:moveTo>
                <a:lnTo>
                  <a:pt x="745" y="704"/>
                </a:lnTo>
                <a:lnTo>
                  <a:pt x="739" y="710"/>
                </a:lnTo>
                <a:lnTo>
                  <a:pt x="701" y="674"/>
                </a:lnTo>
                <a:lnTo>
                  <a:pt x="707" y="667"/>
                </a:lnTo>
                <a:close/>
              </a:path>
            </a:pathLst>
          </a:custGeom>
          <a:solidFill>
            <a:srgbClr val="FF0000"/>
          </a:solidFill>
          <a:ln w="1" cap="flat">
            <a:solidFill>
              <a:srgbClr val="FF000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316"/>
          <p:cNvSpPr>
            <a:spLocks noEditPoints="1"/>
          </p:cNvSpPr>
          <p:nvPr/>
        </p:nvSpPr>
        <p:spPr bwMode="auto">
          <a:xfrm>
            <a:off x="3875088" y="5830359"/>
            <a:ext cx="125413" cy="1616075"/>
          </a:xfrm>
          <a:custGeom>
            <a:avLst/>
            <a:gdLst>
              <a:gd name="T0" fmla="*/ 70 w 79"/>
              <a:gd name="T1" fmla="*/ 1018 h 1018"/>
              <a:gd name="T2" fmla="*/ 67 w 79"/>
              <a:gd name="T3" fmla="*/ 966 h 1018"/>
              <a:gd name="T4" fmla="*/ 75 w 79"/>
              <a:gd name="T5" fmla="*/ 965 h 1018"/>
              <a:gd name="T6" fmla="*/ 79 w 79"/>
              <a:gd name="T7" fmla="*/ 1018 h 1018"/>
              <a:gd name="T8" fmla="*/ 70 w 79"/>
              <a:gd name="T9" fmla="*/ 1018 h 1018"/>
              <a:gd name="T10" fmla="*/ 64 w 79"/>
              <a:gd name="T11" fmla="*/ 931 h 1018"/>
              <a:gd name="T12" fmla="*/ 61 w 79"/>
              <a:gd name="T13" fmla="*/ 878 h 1018"/>
              <a:gd name="T14" fmla="*/ 69 w 79"/>
              <a:gd name="T15" fmla="*/ 877 h 1018"/>
              <a:gd name="T16" fmla="*/ 73 w 79"/>
              <a:gd name="T17" fmla="*/ 930 h 1018"/>
              <a:gd name="T18" fmla="*/ 64 w 79"/>
              <a:gd name="T19" fmla="*/ 931 h 1018"/>
              <a:gd name="T20" fmla="*/ 58 w 79"/>
              <a:gd name="T21" fmla="*/ 843 h 1018"/>
              <a:gd name="T22" fmla="*/ 55 w 79"/>
              <a:gd name="T23" fmla="*/ 790 h 1018"/>
              <a:gd name="T24" fmla="*/ 63 w 79"/>
              <a:gd name="T25" fmla="*/ 790 h 1018"/>
              <a:gd name="T26" fmla="*/ 67 w 79"/>
              <a:gd name="T27" fmla="*/ 842 h 1018"/>
              <a:gd name="T28" fmla="*/ 58 w 79"/>
              <a:gd name="T29" fmla="*/ 843 h 1018"/>
              <a:gd name="T30" fmla="*/ 52 w 79"/>
              <a:gd name="T31" fmla="*/ 755 h 1018"/>
              <a:gd name="T32" fmla="*/ 48 w 79"/>
              <a:gd name="T33" fmla="*/ 702 h 1018"/>
              <a:gd name="T34" fmla="*/ 57 w 79"/>
              <a:gd name="T35" fmla="*/ 702 h 1018"/>
              <a:gd name="T36" fmla="*/ 61 w 79"/>
              <a:gd name="T37" fmla="*/ 754 h 1018"/>
              <a:gd name="T38" fmla="*/ 52 w 79"/>
              <a:gd name="T39" fmla="*/ 755 h 1018"/>
              <a:gd name="T40" fmla="*/ 46 w 79"/>
              <a:gd name="T41" fmla="*/ 667 h 1018"/>
              <a:gd name="T42" fmla="*/ 42 w 79"/>
              <a:gd name="T43" fmla="*/ 615 h 1018"/>
              <a:gd name="T44" fmla="*/ 51 w 79"/>
              <a:gd name="T45" fmla="*/ 614 h 1018"/>
              <a:gd name="T46" fmla="*/ 55 w 79"/>
              <a:gd name="T47" fmla="*/ 667 h 1018"/>
              <a:gd name="T48" fmla="*/ 46 w 79"/>
              <a:gd name="T49" fmla="*/ 667 h 1018"/>
              <a:gd name="T50" fmla="*/ 40 w 79"/>
              <a:gd name="T51" fmla="*/ 580 h 1018"/>
              <a:gd name="T52" fmla="*/ 36 w 79"/>
              <a:gd name="T53" fmla="*/ 527 h 1018"/>
              <a:gd name="T54" fmla="*/ 45 w 79"/>
              <a:gd name="T55" fmla="*/ 526 h 1018"/>
              <a:gd name="T56" fmla="*/ 49 w 79"/>
              <a:gd name="T57" fmla="*/ 579 h 1018"/>
              <a:gd name="T58" fmla="*/ 40 w 79"/>
              <a:gd name="T59" fmla="*/ 580 h 1018"/>
              <a:gd name="T60" fmla="*/ 34 w 79"/>
              <a:gd name="T61" fmla="*/ 492 h 1018"/>
              <a:gd name="T62" fmla="*/ 30 w 79"/>
              <a:gd name="T63" fmla="*/ 439 h 1018"/>
              <a:gd name="T64" fmla="*/ 39 w 79"/>
              <a:gd name="T65" fmla="*/ 439 h 1018"/>
              <a:gd name="T66" fmla="*/ 43 w 79"/>
              <a:gd name="T67" fmla="*/ 491 h 1018"/>
              <a:gd name="T68" fmla="*/ 34 w 79"/>
              <a:gd name="T69" fmla="*/ 492 h 1018"/>
              <a:gd name="T70" fmla="*/ 28 w 79"/>
              <a:gd name="T71" fmla="*/ 404 h 1018"/>
              <a:gd name="T72" fmla="*/ 24 w 79"/>
              <a:gd name="T73" fmla="*/ 351 h 1018"/>
              <a:gd name="T74" fmla="*/ 33 w 79"/>
              <a:gd name="T75" fmla="*/ 351 h 1018"/>
              <a:gd name="T76" fmla="*/ 37 w 79"/>
              <a:gd name="T77" fmla="*/ 403 h 1018"/>
              <a:gd name="T78" fmla="*/ 28 w 79"/>
              <a:gd name="T79" fmla="*/ 404 h 1018"/>
              <a:gd name="T80" fmla="*/ 22 w 79"/>
              <a:gd name="T81" fmla="*/ 316 h 1018"/>
              <a:gd name="T82" fmla="*/ 18 w 79"/>
              <a:gd name="T83" fmla="*/ 264 h 1018"/>
              <a:gd name="T84" fmla="*/ 27 w 79"/>
              <a:gd name="T85" fmla="*/ 263 h 1018"/>
              <a:gd name="T86" fmla="*/ 31 w 79"/>
              <a:gd name="T87" fmla="*/ 316 h 1018"/>
              <a:gd name="T88" fmla="*/ 22 w 79"/>
              <a:gd name="T89" fmla="*/ 316 h 1018"/>
              <a:gd name="T90" fmla="*/ 16 w 79"/>
              <a:gd name="T91" fmla="*/ 229 h 1018"/>
              <a:gd name="T92" fmla="*/ 12 w 79"/>
              <a:gd name="T93" fmla="*/ 176 h 1018"/>
              <a:gd name="T94" fmla="*/ 21 w 79"/>
              <a:gd name="T95" fmla="*/ 175 h 1018"/>
              <a:gd name="T96" fmla="*/ 25 w 79"/>
              <a:gd name="T97" fmla="*/ 228 h 1018"/>
              <a:gd name="T98" fmla="*/ 16 w 79"/>
              <a:gd name="T99" fmla="*/ 229 h 1018"/>
              <a:gd name="T100" fmla="*/ 10 w 79"/>
              <a:gd name="T101" fmla="*/ 141 h 1018"/>
              <a:gd name="T102" fmla="*/ 6 w 79"/>
              <a:gd name="T103" fmla="*/ 88 h 1018"/>
              <a:gd name="T104" fmla="*/ 15 w 79"/>
              <a:gd name="T105" fmla="*/ 88 h 1018"/>
              <a:gd name="T106" fmla="*/ 18 w 79"/>
              <a:gd name="T107" fmla="*/ 140 h 1018"/>
              <a:gd name="T108" fmla="*/ 10 w 79"/>
              <a:gd name="T109" fmla="*/ 141 h 1018"/>
              <a:gd name="T110" fmla="*/ 4 w 79"/>
              <a:gd name="T111" fmla="*/ 53 h 1018"/>
              <a:gd name="T112" fmla="*/ 0 w 79"/>
              <a:gd name="T113" fmla="*/ 0 h 1018"/>
              <a:gd name="T114" fmla="*/ 9 w 79"/>
              <a:gd name="T115" fmla="*/ 0 h 1018"/>
              <a:gd name="T116" fmla="*/ 13 w 79"/>
              <a:gd name="T117" fmla="*/ 52 h 1018"/>
              <a:gd name="T118" fmla="*/ 4 w 79"/>
              <a:gd name="T119" fmla="*/ 53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" h="1018">
                <a:moveTo>
                  <a:pt x="70" y="1018"/>
                </a:moveTo>
                <a:lnTo>
                  <a:pt x="67" y="966"/>
                </a:lnTo>
                <a:lnTo>
                  <a:pt x="75" y="965"/>
                </a:lnTo>
                <a:lnTo>
                  <a:pt x="79" y="1018"/>
                </a:lnTo>
                <a:lnTo>
                  <a:pt x="70" y="1018"/>
                </a:lnTo>
                <a:close/>
                <a:moveTo>
                  <a:pt x="64" y="931"/>
                </a:moveTo>
                <a:lnTo>
                  <a:pt x="61" y="878"/>
                </a:lnTo>
                <a:lnTo>
                  <a:pt x="69" y="877"/>
                </a:lnTo>
                <a:lnTo>
                  <a:pt x="73" y="930"/>
                </a:lnTo>
                <a:lnTo>
                  <a:pt x="64" y="931"/>
                </a:lnTo>
                <a:close/>
                <a:moveTo>
                  <a:pt x="58" y="843"/>
                </a:moveTo>
                <a:lnTo>
                  <a:pt x="55" y="790"/>
                </a:lnTo>
                <a:lnTo>
                  <a:pt x="63" y="790"/>
                </a:lnTo>
                <a:lnTo>
                  <a:pt x="67" y="842"/>
                </a:lnTo>
                <a:lnTo>
                  <a:pt x="58" y="843"/>
                </a:lnTo>
                <a:close/>
                <a:moveTo>
                  <a:pt x="52" y="755"/>
                </a:moveTo>
                <a:lnTo>
                  <a:pt x="48" y="702"/>
                </a:lnTo>
                <a:lnTo>
                  <a:pt x="57" y="702"/>
                </a:lnTo>
                <a:lnTo>
                  <a:pt x="61" y="754"/>
                </a:lnTo>
                <a:lnTo>
                  <a:pt x="52" y="755"/>
                </a:lnTo>
                <a:close/>
                <a:moveTo>
                  <a:pt x="46" y="667"/>
                </a:moveTo>
                <a:lnTo>
                  <a:pt x="42" y="615"/>
                </a:lnTo>
                <a:lnTo>
                  <a:pt x="51" y="614"/>
                </a:lnTo>
                <a:lnTo>
                  <a:pt x="55" y="667"/>
                </a:lnTo>
                <a:lnTo>
                  <a:pt x="46" y="667"/>
                </a:lnTo>
                <a:close/>
                <a:moveTo>
                  <a:pt x="40" y="580"/>
                </a:moveTo>
                <a:lnTo>
                  <a:pt x="36" y="527"/>
                </a:lnTo>
                <a:lnTo>
                  <a:pt x="45" y="526"/>
                </a:lnTo>
                <a:lnTo>
                  <a:pt x="49" y="579"/>
                </a:lnTo>
                <a:lnTo>
                  <a:pt x="40" y="580"/>
                </a:lnTo>
                <a:close/>
                <a:moveTo>
                  <a:pt x="34" y="492"/>
                </a:moveTo>
                <a:lnTo>
                  <a:pt x="30" y="439"/>
                </a:lnTo>
                <a:lnTo>
                  <a:pt x="39" y="439"/>
                </a:lnTo>
                <a:lnTo>
                  <a:pt x="43" y="491"/>
                </a:lnTo>
                <a:lnTo>
                  <a:pt x="34" y="492"/>
                </a:lnTo>
                <a:close/>
                <a:moveTo>
                  <a:pt x="28" y="404"/>
                </a:moveTo>
                <a:lnTo>
                  <a:pt x="24" y="351"/>
                </a:lnTo>
                <a:lnTo>
                  <a:pt x="33" y="351"/>
                </a:lnTo>
                <a:lnTo>
                  <a:pt x="37" y="403"/>
                </a:lnTo>
                <a:lnTo>
                  <a:pt x="28" y="404"/>
                </a:lnTo>
                <a:close/>
                <a:moveTo>
                  <a:pt x="22" y="316"/>
                </a:moveTo>
                <a:lnTo>
                  <a:pt x="18" y="264"/>
                </a:lnTo>
                <a:lnTo>
                  <a:pt x="27" y="263"/>
                </a:lnTo>
                <a:lnTo>
                  <a:pt x="31" y="316"/>
                </a:lnTo>
                <a:lnTo>
                  <a:pt x="22" y="316"/>
                </a:lnTo>
                <a:close/>
                <a:moveTo>
                  <a:pt x="16" y="229"/>
                </a:moveTo>
                <a:lnTo>
                  <a:pt x="12" y="176"/>
                </a:lnTo>
                <a:lnTo>
                  <a:pt x="21" y="175"/>
                </a:lnTo>
                <a:lnTo>
                  <a:pt x="25" y="228"/>
                </a:lnTo>
                <a:lnTo>
                  <a:pt x="16" y="229"/>
                </a:lnTo>
                <a:close/>
                <a:moveTo>
                  <a:pt x="10" y="141"/>
                </a:moveTo>
                <a:lnTo>
                  <a:pt x="6" y="88"/>
                </a:lnTo>
                <a:lnTo>
                  <a:pt x="15" y="88"/>
                </a:lnTo>
                <a:lnTo>
                  <a:pt x="18" y="140"/>
                </a:lnTo>
                <a:lnTo>
                  <a:pt x="10" y="141"/>
                </a:lnTo>
                <a:close/>
                <a:moveTo>
                  <a:pt x="4" y="53"/>
                </a:moveTo>
                <a:lnTo>
                  <a:pt x="0" y="0"/>
                </a:lnTo>
                <a:lnTo>
                  <a:pt x="9" y="0"/>
                </a:lnTo>
                <a:lnTo>
                  <a:pt x="13" y="52"/>
                </a:lnTo>
                <a:lnTo>
                  <a:pt x="4" y="53"/>
                </a:lnTo>
                <a:close/>
              </a:path>
            </a:pathLst>
          </a:custGeom>
          <a:solidFill>
            <a:srgbClr val="FF0000"/>
          </a:solidFill>
          <a:ln w="1" cap="flat">
            <a:solidFill>
              <a:srgbClr val="FF000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317"/>
          <p:cNvSpPr>
            <a:spLocks noEditPoints="1"/>
          </p:cNvSpPr>
          <p:nvPr/>
        </p:nvSpPr>
        <p:spPr bwMode="auto">
          <a:xfrm>
            <a:off x="4010025" y="6378046"/>
            <a:ext cx="1247775" cy="1055688"/>
          </a:xfrm>
          <a:custGeom>
            <a:avLst/>
            <a:gdLst>
              <a:gd name="T0" fmla="*/ 786 w 786"/>
              <a:gd name="T1" fmla="*/ 7 h 665"/>
              <a:gd name="T2" fmla="*/ 745 w 786"/>
              <a:gd name="T3" fmla="*/ 41 h 665"/>
              <a:gd name="T4" fmla="*/ 740 w 786"/>
              <a:gd name="T5" fmla="*/ 34 h 665"/>
              <a:gd name="T6" fmla="*/ 780 w 786"/>
              <a:gd name="T7" fmla="*/ 0 h 665"/>
              <a:gd name="T8" fmla="*/ 786 w 786"/>
              <a:gd name="T9" fmla="*/ 7 h 665"/>
              <a:gd name="T10" fmla="*/ 719 w 786"/>
              <a:gd name="T11" fmla="*/ 63 h 665"/>
              <a:gd name="T12" fmla="*/ 678 w 786"/>
              <a:gd name="T13" fmla="*/ 97 h 665"/>
              <a:gd name="T14" fmla="*/ 673 w 786"/>
              <a:gd name="T15" fmla="*/ 91 h 665"/>
              <a:gd name="T16" fmla="*/ 713 w 786"/>
              <a:gd name="T17" fmla="*/ 57 h 665"/>
              <a:gd name="T18" fmla="*/ 719 w 786"/>
              <a:gd name="T19" fmla="*/ 63 h 665"/>
              <a:gd name="T20" fmla="*/ 651 w 786"/>
              <a:gd name="T21" fmla="*/ 120 h 665"/>
              <a:gd name="T22" fmla="*/ 611 w 786"/>
              <a:gd name="T23" fmla="*/ 154 h 665"/>
              <a:gd name="T24" fmla="*/ 605 w 786"/>
              <a:gd name="T25" fmla="*/ 147 h 665"/>
              <a:gd name="T26" fmla="*/ 646 w 786"/>
              <a:gd name="T27" fmla="*/ 113 h 665"/>
              <a:gd name="T28" fmla="*/ 651 w 786"/>
              <a:gd name="T29" fmla="*/ 120 h 665"/>
              <a:gd name="T30" fmla="*/ 584 w 786"/>
              <a:gd name="T31" fmla="*/ 177 h 665"/>
              <a:gd name="T32" fmla="*/ 544 w 786"/>
              <a:gd name="T33" fmla="*/ 211 h 665"/>
              <a:gd name="T34" fmla="*/ 538 w 786"/>
              <a:gd name="T35" fmla="*/ 204 h 665"/>
              <a:gd name="T36" fmla="*/ 578 w 786"/>
              <a:gd name="T37" fmla="*/ 170 h 665"/>
              <a:gd name="T38" fmla="*/ 584 w 786"/>
              <a:gd name="T39" fmla="*/ 177 h 665"/>
              <a:gd name="T40" fmla="*/ 517 w 786"/>
              <a:gd name="T41" fmla="*/ 234 h 665"/>
              <a:gd name="T42" fmla="*/ 477 w 786"/>
              <a:gd name="T43" fmla="*/ 268 h 665"/>
              <a:gd name="T44" fmla="*/ 471 w 786"/>
              <a:gd name="T45" fmla="*/ 261 h 665"/>
              <a:gd name="T46" fmla="*/ 511 w 786"/>
              <a:gd name="T47" fmla="*/ 227 h 665"/>
              <a:gd name="T48" fmla="*/ 517 w 786"/>
              <a:gd name="T49" fmla="*/ 234 h 665"/>
              <a:gd name="T50" fmla="*/ 450 w 786"/>
              <a:gd name="T51" fmla="*/ 290 h 665"/>
              <a:gd name="T52" fmla="*/ 409 w 786"/>
              <a:gd name="T53" fmla="*/ 324 h 665"/>
              <a:gd name="T54" fmla="*/ 404 w 786"/>
              <a:gd name="T55" fmla="*/ 318 h 665"/>
              <a:gd name="T56" fmla="*/ 444 w 786"/>
              <a:gd name="T57" fmla="*/ 284 h 665"/>
              <a:gd name="T58" fmla="*/ 450 w 786"/>
              <a:gd name="T59" fmla="*/ 290 h 665"/>
              <a:gd name="T60" fmla="*/ 382 w 786"/>
              <a:gd name="T61" fmla="*/ 347 h 665"/>
              <a:gd name="T62" fmla="*/ 342 w 786"/>
              <a:gd name="T63" fmla="*/ 381 h 665"/>
              <a:gd name="T64" fmla="*/ 336 w 786"/>
              <a:gd name="T65" fmla="*/ 374 h 665"/>
              <a:gd name="T66" fmla="*/ 377 w 786"/>
              <a:gd name="T67" fmla="*/ 340 h 665"/>
              <a:gd name="T68" fmla="*/ 382 w 786"/>
              <a:gd name="T69" fmla="*/ 347 h 665"/>
              <a:gd name="T70" fmla="*/ 315 w 786"/>
              <a:gd name="T71" fmla="*/ 404 h 665"/>
              <a:gd name="T72" fmla="*/ 275 w 786"/>
              <a:gd name="T73" fmla="*/ 438 h 665"/>
              <a:gd name="T74" fmla="*/ 269 w 786"/>
              <a:gd name="T75" fmla="*/ 431 h 665"/>
              <a:gd name="T76" fmla="*/ 310 w 786"/>
              <a:gd name="T77" fmla="*/ 397 h 665"/>
              <a:gd name="T78" fmla="*/ 315 w 786"/>
              <a:gd name="T79" fmla="*/ 404 h 665"/>
              <a:gd name="T80" fmla="*/ 248 w 786"/>
              <a:gd name="T81" fmla="*/ 461 h 665"/>
              <a:gd name="T82" fmla="*/ 208 w 786"/>
              <a:gd name="T83" fmla="*/ 495 h 665"/>
              <a:gd name="T84" fmla="*/ 202 w 786"/>
              <a:gd name="T85" fmla="*/ 488 h 665"/>
              <a:gd name="T86" fmla="*/ 242 w 786"/>
              <a:gd name="T87" fmla="*/ 454 h 665"/>
              <a:gd name="T88" fmla="*/ 248 w 786"/>
              <a:gd name="T89" fmla="*/ 461 h 665"/>
              <a:gd name="T90" fmla="*/ 181 w 786"/>
              <a:gd name="T91" fmla="*/ 517 h 665"/>
              <a:gd name="T92" fmla="*/ 141 w 786"/>
              <a:gd name="T93" fmla="*/ 551 h 665"/>
              <a:gd name="T94" fmla="*/ 135 w 786"/>
              <a:gd name="T95" fmla="*/ 545 h 665"/>
              <a:gd name="T96" fmla="*/ 175 w 786"/>
              <a:gd name="T97" fmla="*/ 511 h 665"/>
              <a:gd name="T98" fmla="*/ 181 w 786"/>
              <a:gd name="T99" fmla="*/ 517 h 665"/>
              <a:gd name="T100" fmla="*/ 114 w 786"/>
              <a:gd name="T101" fmla="*/ 574 h 665"/>
              <a:gd name="T102" fmla="*/ 73 w 786"/>
              <a:gd name="T103" fmla="*/ 608 h 665"/>
              <a:gd name="T104" fmla="*/ 68 w 786"/>
              <a:gd name="T105" fmla="*/ 601 h 665"/>
              <a:gd name="T106" fmla="*/ 108 w 786"/>
              <a:gd name="T107" fmla="*/ 567 h 665"/>
              <a:gd name="T108" fmla="*/ 114 w 786"/>
              <a:gd name="T109" fmla="*/ 574 h 665"/>
              <a:gd name="T110" fmla="*/ 46 w 786"/>
              <a:gd name="T111" fmla="*/ 631 h 665"/>
              <a:gd name="T112" fmla="*/ 6 w 786"/>
              <a:gd name="T113" fmla="*/ 665 h 665"/>
              <a:gd name="T114" fmla="*/ 0 w 786"/>
              <a:gd name="T115" fmla="*/ 658 h 665"/>
              <a:gd name="T116" fmla="*/ 41 w 786"/>
              <a:gd name="T117" fmla="*/ 624 h 665"/>
              <a:gd name="T118" fmla="*/ 46 w 786"/>
              <a:gd name="T119" fmla="*/ 631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6" h="665">
                <a:moveTo>
                  <a:pt x="786" y="7"/>
                </a:moveTo>
                <a:lnTo>
                  <a:pt x="745" y="41"/>
                </a:lnTo>
                <a:lnTo>
                  <a:pt x="740" y="34"/>
                </a:lnTo>
                <a:lnTo>
                  <a:pt x="780" y="0"/>
                </a:lnTo>
                <a:lnTo>
                  <a:pt x="786" y="7"/>
                </a:lnTo>
                <a:close/>
                <a:moveTo>
                  <a:pt x="719" y="63"/>
                </a:moveTo>
                <a:lnTo>
                  <a:pt x="678" y="97"/>
                </a:lnTo>
                <a:lnTo>
                  <a:pt x="673" y="91"/>
                </a:lnTo>
                <a:lnTo>
                  <a:pt x="713" y="57"/>
                </a:lnTo>
                <a:lnTo>
                  <a:pt x="719" y="63"/>
                </a:lnTo>
                <a:close/>
                <a:moveTo>
                  <a:pt x="651" y="120"/>
                </a:moveTo>
                <a:lnTo>
                  <a:pt x="611" y="154"/>
                </a:lnTo>
                <a:lnTo>
                  <a:pt x="605" y="147"/>
                </a:lnTo>
                <a:lnTo>
                  <a:pt x="646" y="113"/>
                </a:lnTo>
                <a:lnTo>
                  <a:pt x="651" y="120"/>
                </a:lnTo>
                <a:close/>
                <a:moveTo>
                  <a:pt x="584" y="177"/>
                </a:moveTo>
                <a:lnTo>
                  <a:pt x="544" y="211"/>
                </a:lnTo>
                <a:lnTo>
                  <a:pt x="538" y="204"/>
                </a:lnTo>
                <a:lnTo>
                  <a:pt x="578" y="170"/>
                </a:lnTo>
                <a:lnTo>
                  <a:pt x="584" y="177"/>
                </a:lnTo>
                <a:close/>
                <a:moveTo>
                  <a:pt x="517" y="234"/>
                </a:moveTo>
                <a:lnTo>
                  <a:pt x="477" y="268"/>
                </a:lnTo>
                <a:lnTo>
                  <a:pt x="471" y="261"/>
                </a:lnTo>
                <a:lnTo>
                  <a:pt x="511" y="227"/>
                </a:lnTo>
                <a:lnTo>
                  <a:pt x="517" y="234"/>
                </a:lnTo>
                <a:close/>
                <a:moveTo>
                  <a:pt x="450" y="290"/>
                </a:moveTo>
                <a:lnTo>
                  <a:pt x="409" y="324"/>
                </a:lnTo>
                <a:lnTo>
                  <a:pt x="404" y="318"/>
                </a:lnTo>
                <a:lnTo>
                  <a:pt x="444" y="284"/>
                </a:lnTo>
                <a:lnTo>
                  <a:pt x="450" y="290"/>
                </a:lnTo>
                <a:close/>
                <a:moveTo>
                  <a:pt x="382" y="347"/>
                </a:moveTo>
                <a:lnTo>
                  <a:pt x="342" y="381"/>
                </a:lnTo>
                <a:lnTo>
                  <a:pt x="336" y="374"/>
                </a:lnTo>
                <a:lnTo>
                  <a:pt x="377" y="340"/>
                </a:lnTo>
                <a:lnTo>
                  <a:pt x="382" y="347"/>
                </a:lnTo>
                <a:close/>
                <a:moveTo>
                  <a:pt x="315" y="404"/>
                </a:moveTo>
                <a:lnTo>
                  <a:pt x="275" y="438"/>
                </a:lnTo>
                <a:lnTo>
                  <a:pt x="269" y="431"/>
                </a:lnTo>
                <a:lnTo>
                  <a:pt x="310" y="397"/>
                </a:lnTo>
                <a:lnTo>
                  <a:pt x="315" y="404"/>
                </a:lnTo>
                <a:close/>
                <a:moveTo>
                  <a:pt x="248" y="461"/>
                </a:moveTo>
                <a:lnTo>
                  <a:pt x="208" y="495"/>
                </a:lnTo>
                <a:lnTo>
                  <a:pt x="202" y="488"/>
                </a:lnTo>
                <a:lnTo>
                  <a:pt x="242" y="454"/>
                </a:lnTo>
                <a:lnTo>
                  <a:pt x="248" y="461"/>
                </a:lnTo>
                <a:close/>
                <a:moveTo>
                  <a:pt x="181" y="517"/>
                </a:moveTo>
                <a:lnTo>
                  <a:pt x="141" y="551"/>
                </a:lnTo>
                <a:lnTo>
                  <a:pt x="135" y="545"/>
                </a:lnTo>
                <a:lnTo>
                  <a:pt x="175" y="511"/>
                </a:lnTo>
                <a:lnTo>
                  <a:pt x="181" y="517"/>
                </a:lnTo>
                <a:close/>
                <a:moveTo>
                  <a:pt x="114" y="574"/>
                </a:moveTo>
                <a:lnTo>
                  <a:pt x="73" y="608"/>
                </a:lnTo>
                <a:lnTo>
                  <a:pt x="68" y="601"/>
                </a:lnTo>
                <a:lnTo>
                  <a:pt x="108" y="567"/>
                </a:lnTo>
                <a:lnTo>
                  <a:pt x="114" y="574"/>
                </a:lnTo>
                <a:close/>
                <a:moveTo>
                  <a:pt x="46" y="631"/>
                </a:moveTo>
                <a:lnTo>
                  <a:pt x="6" y="665"/>
                </a:lnTo>
                <a:lnTo>
                  <a:pt x="0" y="658"/>
                </a:lnTo>
                <a:lnTo>
                  <a:pt x="41" y="624"/>
                </a:lnTo>
                <a:lnTo>
                  <a:pt x="46" y="631"/>
                </a:lnTo>
                <a:close/>
              </a:path>
            </a:pathLst>
          </a:custGeom>
          <a:solidFill>
            <a:srgbClr val="FF0000"/>
          </a:solidFill>
          <a:ln w="1" cap="flat">
            <a:solidFill>
              <a:srgbClr val="FF000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Line 318"/>
          <p:cNvSpPr>
            <a:spLocks noChangeShapeType="1"/>
          </p:cNvSpPr>
          <p:nvPr/>
        </p:nvSpPr>
        <p:spPr bwMode="auto">
          <a:xfrm>
            <a:off x="3336925" y="7390871"/>
            <a:ext cx="14288" cy="153988"/>
          </a:xfrm>
          <a:prstGeom prst="line">
            <a:avLst/>
          </a:prstGeom>
          <a:noFill/>
          <a:ln w="9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09" name="Line 319"/>
          <p:cNvSpPr>
            <a:spLocks noChangeShapeType="1"/>
          </p:cNvSpPr>
          <p:nvPr/>
        </p:nvSpPr>
        <p:spPr bwMode="auto">
          <a:xfrm>
            <a:off x="4830763" y="7321021"/>
            <a:ext cx="14288" cy="195263"/>
          </a:xfrm>
          <a:prstGeom prst="line">
            <a:avLst/>
          </a:prstGeom>
          <a:noFill/>
          <a:ln w="9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10" name="Group 322"/>
          <p:cNvGrpSpPr>
            <a:grpSpLocks/>
          </p:cNvGrpSpPr>
          <p:nvPr/>
        </p:nvGrpSpPr>
        <p:grpSpPr bwMode="auto">
          <a:xfrm>
            <a:off x="5360988" y="6009746"/>
            <a:ext cx="377825" cy="384175"/>
            <a:chOff x="3361" y="3690"/>
            <a:chExt cx="238" cy="242"/>
          </a:xfrm>
        </p:grpSpPr>
        <p:sp>
          <p:nvSpPr>
            <p:cNvPr id="5438" name="Rectangle 320"/>
            <p:cNvSpPr>
              <a:spLocks noChangeArrowheads="1"/>
            </p:cNvSpPr>
            <p:nvPr/>
          </p:nvSpPr>
          <p:spPr bwMode="auto">
            <a:xfrm>
              <a:off x="3361" y="3690"/>
              <a:ext cx="201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9" name="Rectangle 321"/>
            <p:cNvSpPr>
              <a:spLocks noChangeArrowheads="1"/>
            </p:cNvSpPr>
            <p:nvPr/>
          </p:nvSpPr>
          <p:spPr bwMode="auto">
            <a:xfrm>
              <a:off x="3488" y="3770"/>
              <a:ext cx="11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3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411" name="Group 325"/>
          <p:cNvGrpSpPr>
            <a:grpSpLocks/>
          </p:cNvGrpSpPr>
          <p:nvPr/>
        </p:nvGrpSpPr>
        <p:grpSpPr bwMode="auto">
          <a:xfrm>
            <a:off x="3671888" y="5423959"/>
            <a:ext cx="377825" cy="384175"/>
            <a:chOff x="2297" y="3321"/>
            <a:chExt cx="238" cy="242"/>
          </a:xfrm>
        </p:grpSpPr>
        <p:sp>
          <p:nvSpPr>
            <p:cNvPr id="5436" name="Rectangle 323"/>
            <p:cNvSpPr>
              <a:spLocks noChangeArrowheads="1"/>
            </p:cNvSpPr>
            <p:nvPr/>
          </p:nvSpPr>
          <p:spPr bwMode="auto">
            <a:xfrm>
              <a:off x="2297" y="3321"/>
              <a:ext cx="201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7" name="Rectangle 324"/>
            <p:cNvSpPr>
              <a:spLocks noChangeArrowheads="1"/>
            </p:cNvSpPr>
            <p:nvPr/>
          </p:nvSpPr>
          <p:spPr bwMode="auto">
            <a:xfrm>
              <a:off x="2424" y="3401"/>
              <a:ext cx="11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412" name="Group 328"/>
          <p:cNvGrpSpPr>
            <a:grpSpLocks/>
          </p:cNvGrpSpPr>
          <p:nvPr/>
        </p:nvGrpSpPr>
        <p:grpSpPr bwMode="auto">
          <a:xfrm>
            <a:off x="2430463" y="5927196"/>
            <a:ext cx="376238" cy="384175"/>
            <a:chOff x="1515" y="3638"/>
            <a:chExt cx="237" cy="242"/>
          </a:xfrm>
        </p:grpSpPr>
        <p:sp>
          <p:nvSpPr>
            <p:cNvPr id="5434" name="Rectangle 326"/>
            <p:cNvSpPr>
              <a:spLocks noChangeArrowheads="1"/>
            </p:cNvSpPr>
            <p:nvPr/>
          </p:nvSpPr>
          <p:spPr bwMode="auto">
            <a:xfrm>
              <a:off x="1515" y="3638"/>
              <a:ext cx="201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35" name="Rectangle 327"/>
            <p:cNvSpPr>
              <a:spLocks noChangeArrowheads="1"/>
            </p:cNvSpPr>
            <p:nvPr/>
          </p:nvSpPr>
          <p:spPr bwMode="auto">
            <a:xfrm>
              <a:off x="1641" y="3718"/>
              <a:ext cx="111" cy="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413" name="Group 332"/>
          <p:cNvGrpSpPr>
            <a:grpSpLocks/>
          </p:cNvGrpSpPr>
          <p:nvPr/>
        </p:nvGrpSpPr>
        <p:grpSpPr bwMode="auto">
          <a:xfrm>
            <a:off x="5613400" y="7222596"/>
            <a:ext cx="527050" cy="455613"/>
            <a:chOff x="3520" y="4454"/>
            <a:chExt cx="332" cy="287"/>
          </a:xfrm>
        </p:grpSpPr>
        <p:sp>
          <p:nvSpPr>
            <p:cNvPr id="5431" name="Oval 329"/>
            <p:cNvSpPr>
              <a:spLocks noChangeArrowheads="1"/>
            </p:cNvSpPr>
            <p:nvPr/>
          </p:nvSpPr>
          <p:spPr bwMode="auto">
            <a:xfrm>
              <a:off x="3520" y="4560"/>
              <a:ext cx="35" cy="3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2" name="Oval 330"/>
            <p:cNvSpPr>
              <a:spLocks noChangeArrowheads="1"/>
            </p:cNvSpPr>
            <p:nvPr/>
          </p:nvSpPr>
          <p:spPr bwMode="auto">
            <a:xfrm>
              <a:off x="3520" y="4560"/>
              <a:ext cx="35" cy="35"/>
            </a:xfrm>
            <a:prstGeom prst="ellipse">
              <a:avLst/>
            </a:prstGeom>
            <a:noFill/>
            <a:ln w="9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3" name="Rectangle 331"/>
            <p:cNvSpPr>
              <a:spLocks noChangeArrowheads="1"/>
            </p:cNvSpPr>
            <p:nvPr/>
          </p:nvSpPr>
          <p:spPr bwMode="auto">
            <a:xfrm>
              <a:off x="3608" y="4454"/>
              <a:ext cx="244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414" name="Group 336"/>
          <p:cNvGrpSpPr>
            <a:grpSpLocks/>
          </p:cNvGrpSpPr>
          <p:nvPr/>
        </p:nvGrpSpPr>
        <p:grpSpPr bwMode="auto">
          <a:xfrm>
            <a:off x="3852863" y="7417859"/>
            <a:ext cx="387350" cy="555625"/>
            <a:chOff x="2411" y="4577"/>
            <a:chExt cx="244" cy="350"/>
          </a:xfrm>
        </p:grpSpPr>
        <p:sp>
          <p:nvSpPr>
            <p:cNvPr id="5428" name="Oval 333"/>
            <p:cNvSpPr>
              <a:spLocks noChangeArrowheads="1"/>
            </p:cNvSpPr>
            <p:nvPr/>
          </p:nvSpPr>
          <p:spPr bwMode="auto">
            <a:xfrm>
              <a:off x="2482" y="4577"/>
              <a:ext cx="35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9" name="Oval 334"/>
            <p:cNvSpPr>
              <a:spLocks noChangeArrowheads="1"/>
            </p:cNvSpPr>
            <p:nvPr/>
          </p:nvSpPr>
          <p:spPr bwMode="auto">
            <a:xfrm>
              <a:off x="2482" y="4577"/>
              <a:ext cx="35" cy="36"/>
            </a:xfrm>
            <a:prstGeom prst="ellipse">
              <a:avLst/>
            </a:prstGeom>
            <a:noFill/>
            <a:ln w="9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0" name="Rectangle 335"/>
            <p:cNvSpPr>
              <a:spLocks noChangeArrowheads="1"/>
            </p:cNvSpPr>
            <p:nvPr/>
          </p:nvSpPr>
          <p:spPr bwMode="auto">
            <a:xfrm>
              <a:off x="2411" y="4640"/>
              <a:ext cx="244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O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415" name="Group 340"/>
          <p:cNvGrpSpPr>
            <a:grpSpLocks/>
          </p:cNvGrpSpPr>
          <p:nvPr/>
        </p:nvGrpSpPr>
        <p:grpSpPr bwMode="auto">
          <a:xfrm>
            <a:off x="1970088" y="7278159"/>
            <a:ext cx="403225" cy="455613"/>
            <a:chOff x="1225" y="4489"/>
            <a:chExt cx="254" cy="287"/>
          </a:xfrm>
        </p:grpSpPr>
        <p:sp>
          <p:nvSpPr>
            <p:cNvPr id="5425" name="Oval 337"/>
            <p:cNvSpPr>
              <a:spLocks noChangeArrowheads="1"/>
            </p:cNvSpPr>
            <p:nvPr/>
          </p:nvSpPr>
          <p:spPr bwMode="auto">
            <a:xfrm>
              <a:off x="1444" y="4595"/>
              <a:ext cx="35" cy="3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6" name="Oval 338"/>
            <p:cNvSpPr>
              <a:spLocks noChangeArrowheads="1"/>
            </p:cNvSpPr>
            <p:nvPr/>
          </p:nvSpPr>
          <p:spPr bwMode="auto">
            <a:xfrm>
              <a:off x="1444" y="4595"/>
              <a:ext cx="35" cy="35"/>
            </a:xfrm>
            <a:prstGeom prst="ellipse">
              <a:avLst/>
            </a:prstGeom>
            <a:noFill/>
            <a:ln w="9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7" name="Rectangle 339"/>
            <p:cNvSpPr>
              <a:spLocks noChangeArrowheads="1"/>
            </p:cNvSpPr>
            <p:nvPr/>
          </p:nvSpPr>
          <p:spPr bwMode="auto">
            <a:xfrm>
              <a:off x="1225" y="4489"/>
              <a:ext cx="232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6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C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416" name="Group 343"/>
          <p:cNvGrpSpPr>
            <a:grpSpLocks/>
          </p:cNvGrpSpPr>
          <p:nvPr/>
        </p:nvGrpSpPr>
        <p:grpSpPr bwMode="auto">
          <a:xfrm>
            <a:off x="3852863" y="5774796"/>
            <a:ext cx="55563" cy="55563"/>
            <a:chOff x="2411" y="3542"/>
            <a:chExt cx="35" cy="35"/>
          </a:xfrm>
        </p:grpSpPr>
        <p:sp>
          <p:nvSpPr>
            <p:cNvPr id="5423" name="Oval 341"/>
            <p:cNvSpPr>
              <a:spLocks noChangeArrowheads="1"/>
            </p:cNvSpPr>
            <p:nvPr/>
          </p:nvSpPr>
          <p:spPr bwMode="auto">
            <a:xfrm>
              <a:off x="2411" y="3542"/>
              <a:ext cx="35" cy="3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4" name="Oval 342"/>
            <p:cNvSpPr>
              <a:spLocks noChangeArrowheads="1"/>
            </p:cNvSpPr>
            <p:nvPr/>
          </p:nvSpPr>
          <p:spPr bwMode="auto">
            <a:xfrm>
              <a:off x="2411" y="3542"/>
              <a:ext cx="35" cy="35"/>
            </a:xfrm>
            <a:prstGeom prst="ellipse">
              <a:avLst/>
            </a:prstGeom>
            <a:noFill/>
            <a:ln w="9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17" name="Group 346"/>
          <p:cNvGrpSpPr>
            <a:grpSpLocks/>
          </p:cNvGrpSpPr>
          <p:nvPr/>
        </p:nvGrpSpPr>
        <p:grpSpPr bwMode="auto">
          <a:xfrm>
            <a:off x="5224463" y="6355821"/>
            <a:ext cx="57150" cy="55563"/>
            <a:chOff x="3275" y="3908"/>
            <a:chExt cx="36" cy="35"/>
          </a:xfrm>
        </p:grpSpPr>
        <p:sp>
          <p:nvSpPr>
            <p:cNvPr id="5421" name="Oval 344"/>
            <p:cNvSpPr>
              <a:spLocks noChangeArrowheads="1"/>
            </p:cNvSpPr>
            <p:nvPr/>
          </p:nvSpPr>
          <p:spPr bwMode="auto">
            <a:xfrm>
              <a:off x="3275" y="3908"/>
              <a:ext cx="36" cy="35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2" name="Oval 345"/>
            <p:cNvSpPr>
              <a:spLocks noChangeArrowheads="1"/>
            </p:cNvSpPr>
            <p:nvPr/>
          </p:nvSpPr>
          <p:spPr bwMode="auto">
            <a:xfrm>
              <a:off x="3275" y="3908"/>
              <a:ext cx="35" cy="35"/>
            </a:xfrm>
            <a:prstGeom prst="ellipse">
              <a:avLst/>
            </a:prstGeom>
            <a:noFill/>
            <a:ln w="9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18" name="Group 349"/>
          <p:cNvGrpSpPr>
            <a:grpSpLocks/>
          </p:cNvGrpSpPr>
          <p:nvPr/>
        </p:nvGrpSpPr>
        <p:grpSpPr bwMode="auto">
          <a:xfrm>
            <a:off x="2771775" y="6281209"/>
            <a:ext cx="57150" cy="57150"/>
            <a:chOff x="1730" y="3861"/>
            <a:chExt cx="36" cy="36"/>
          </a:xfrm>
        </p:grpSpPr>
        <p:sp>
          <p:nvSpPr>
            <p:cNvPr id="5419" name="Oval 347"/>
            <p:cNvSpPr>
              <a:spLocks noChangeArrowheads="1"/>
            </p:cNvSpPr>
            <p:nvPr/>
          </p:nvSpPr>
          <p:spPr bwMode="auto">
            <a:xfrm>
              <a:off x="1730" y="3861"/>
              <a:ext cx="36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0" name="Oval 348"/>
            <p:cNvSpPr>
              <a:spLocks noChangeArrowheads="1"/>
            </p:cNvSpPr>
            <p:nvPr/>
          </p:nvSpPr>
          <p:spPr bwMode="auto">
            <a:xfrm>
              <a:off x="1730" y="3861"/>
              <a:ext cx="36" cy="35"/>
            </a:xfrm>
            <a:prstGeom prst="ellipse">
              <a:avLst/>
            </a:prstGeom>
            <a:noFill/>
            <a:ln w="9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0" name="Rectangle 35"/>
          <p:cNvSpPr>
            <a:spLocks noChangeArrowheads="1"/>
          </p:cNvSpPr>
          <p:nvPr/>
        </p:nvSpPr>
        <p:spPr bwMode="auto">
          <a:xfrm rot="9545852">
            <a:off x="5063917" y="6410667"/>
            <a:ext cx="213331" cy="165176"/>
          </a:xfrm>
          <a:prstGeom prst="rect">
            <a:avLst/>
          </a:prstGeom>
          <a:noFill/>
          <a:ln w="9525">
            <a:solidFill>
              <a:srgbClr val="6600CC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1" name="Rectangle 35"/>
          <p:cNvSpPr>
            <a:spLocks noChangeArrowheads="1"/>
          </p:cNvSpPr>
          <p:nvPr/>
        </p:nvSpPr>
        <p:spPr bwMode="auto">
          <a:xfrm rot="8169347">
            <a:off x="3772242" y="5868742"/>
            <a:ext cx="213331" cy="165176"/>
          </a:xfrm>
          <a:prstGeom prst="rect">
            <a:avLst/>
          </a:prstGeom>
          <a:noFill/>
          <a:ln w="9525">
            <a:solidFill>
              <a:srgbClr val="6600CC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2" name="Rectangle 35"/>
          <p:cNvSpPr>
            <a:spLocks noChangeArrowheads="1"/>
          </p:cNvSpPr>
          <p:nvPr/>
        </p:nvSpPr>
        <p:spPr bwMode="auto">
          <a:xfrm rot="6627626">
            <a:off x="2726593" y="6357589"/>
            <a:ext cx="213331" cy="165176"/>
          </a:xfrm>
          <a:prstGeom prst="rect">
            <a:avLst/>
          </a:prstGeom>
          <a:noFill/>
          <a:ln w="9525">
            <a:solidFill>
              <a:srgbClr val="6600CC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38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7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6" dur="8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7" dur="8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8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62" grpId="0"/>
      <p:bldP spid="63" grpId="0" animBg="1"/>
      <p:bldP spid="65" grpId="0" animBg="1"/>
      <p:bldP spid="65" grpId="1" animBg="1"/>
      <p:bldP spid="75" grpId="0"/>
      <p:bldP spid="76" grpId="0"/>
      <p:bldP spid="105" grpId="0"/>
      <p:bldP spid="106" grpId="0" animBg="1"/>
      <p:bldP spid="154" grpId="0"/>
      <p:bldP spid="155" grpId="0" animBg="1"/>
      <p:bldP spid="158" grpId="0"/>
      <p:bldP spid="159" grpId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5409" grpId="0" animBg="1"/>
      <p:bldP spid="170" grpId="0" animBg="1"/>
      <p:bldP spid="171" grpId="0" animBg="1"/>
      <p:bldP spid="1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99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67" name="Freeform 15"/>
          <p:cNvSpPr>
            <a:spLocks noEditPoints="1"/>
          </p:cNvSpPr>
          <p:nvPr/>
        </p:nvSpPr>
        <p:spPr bwMode="auto">
          <a:xfrm>
            <a:off x="7757401" y="3706767"/>
            <a:ext cx="3872330" cy="3872330"/>
          </a:xfrm>
          <a:custGeom>
            <a:avLst/>
            <a:gdLst>
              <a:gd name="T0" fmla="*/ 1521 w 1525"/>
              <a:gd name="T1" fmla="*/ 841 h 1525"/>
              <a:gd name="T2" fmla="*/ 1503 w 1525"/>
              <a:gd name="T3" fmla="*/ 915 h 1525"/>
              <a:gd name="T4" fmla="*/ 1495 w 1525"/>
              <a:gd name="T5" fmla="*/ 952 h 1525"/>
              <a:gd name="T6" fmla="*/ 1487 w 1525"/>
              <a:gd name="T7" fmla="*/ 999 h 1525"/>
              <a:gd name="T8" fmla="*/ 1433 w 1525"/>
              <a:gd name="T9" fmla="*/ 1126 h 1525"/>
              <a:gd name="T10" fmla="*/ 1390 w 1525"/>
              <a:gd name="T11" fmla="*/ 1186 h 1525"/>
              <a:gd name="T12" fmla="*/ 1340 w 1525"/>
              <a:gd name="T13" fmla="*/ 1260 h 1525"/>
              <a:gd name="T14" fmla="*/ 1271 w 1525"/>
              <a:gd name="T15" fmla="*/ 1323 h 1525"/>
              <a:gd name="T16" fmla="*/ 1178 w 1525"/>
              <a:gd name="T17" fmla="*/ 1402 h 1525"/>
              <a:gd name="T18" fmla="*/ 1157 w 1525"/>
              <a:gd name="T19" fmla="*/ 1415 h 1525"/>
              <a:gd name="T20" fmla="*/ 1042 w 1525"/>
              <a:gd name="T21" fmla="*/ 1472 h 1525"/>
              <a:gd name="T22" fmla="*/ 958 w 1525"/>
              <a:gd name="T23" fmla="*/ 1500 h 1525"/>
              <a:gd name="T24" fmla="*/ 915 w 1525"/>
              <a:gd name="T25" fmla="*/ 1504 h 1525"/>
              <a:gd name="T26" fmla="*/ 859 w 1525"/>
              <a:gd name="T27" fmla="*/ 1513 h 1525"/>
              <a:gd name="T28" fmla="*/ 816 w 1525"/>
              <a:gd name="T29" fmla="*/ 1517 h 1525"/>
              <a:gd name="T30" fmla="*/ 696 w 1525"/>
              <a:gd name="T31" fmla="*/ 1522 h 1525"/>
              <a:gd name="T32" fmla="*/ 609 w 1525"/>
              <a:gd name="T33" fmla="*/ 1510 h 1525"/>
              <a:gd name="T34" fmla="*/ 544 w 1525"/>
              <a:gd name="T35" fmla="*/ 1487 h 1525"/>
              <a:gd name="T36" fmla="*/ 502 w 1525"/>
              <a:gd name="T37" fmla="*/ 1473 h 1525"/>
              <a:gd name="T38" fmla="*/ 451 w 1525"/>
              <a:gd name="T39" fmla="*/ 1452 h 1525"/>
              <a:gd name="T40" fmla="*/ 408 w 1525"/>
              <a:gd name="T41" fmla="*/ 1438 h 1525"/>
              <a:gd name="T42" fmla="*/ 306 w 1525"/>
              <a:gd name="T43" fmla="*/ 1374 h 1525"/>
              <a:gd name="T44" fmla="*/ 264 w 1525"/>
              <a:gd name="T45" fmla="*/ 1331 h 1525"/>
              <a:gd name="T46" fmla="*/ 158 w 1525"/>
              <a:gd name="T47" fmla="*/ 1218 h 1525"/>
              <a:gd name="T48" fmla="*/ 135 w 1525"/>
              <a:gd name="T49" fmla="*/ 1185 h 1525"/>
              <a:gd name="T50" fmla="*/ 106 w 1525"/>
              <a:gd name="T51" fmla="*/ 1152 h 1525"/>
              <a:gd name="T52" fmla="*/ 53 w 1525"/>
              <a:gd name="T53" fmla="*/ 1042 h 1525"/>
              <a:gd name="T54" fmla="*/ 23 w 1525"/>
              <a:gd name="T55" fmla="*/ 952 h 1525"/>
              <a:gd name="T56" fmla="*/ 17 w 1525"/>
              <a:gd name="T57" fmla="*/ 896 h 1525"/>
              <a:gd name="T58" fmla="*/ 12 w 1525"/>
              <a:gd name="T59" fmla="*/ 859 h 1525"/>
              <a:gd name="T60" fmla="*/ 7 w 1525"/>
              <a:gd name="T61" fmla="*/ 809 h 1525"/>
              <a:gd name="T62" fmla="*/ 3 w 1525"/>
              <a:gd name="T63" fmla="*/ 689 h 1525"/>
              <a:gd name="T64" fmla="*/ 15 w 1525"/>
              <a:gd name="T65" fmla="*/ 609 h 1525"/>
              <a:gd name="T66" fmla="*/ 40 w 1525"/>
              <a:gd name="T67" fmla="*/ 538 h 1525"/>
              <a:gd name="T68" fmla="*/ 58 w 1525"/>
              <a:gd name="T69" fmla="*/ 485 h 1525"/>
              <a:gd name="T70" fmla="*/ 73 w 1525"/>
              <a:gd name="T71" fmla="*/ 451 h 1525"/>
              <a:gd name="T72" fmla="*/ 90 w 1525"/>
              <a:gd name="T73" fmla="*/ 403 h 1525"/>
              <a:gd name="T74" fmla="*/ 178 w 1525"/>
              <a:gd name="T75" fmla="*/ 282 h 1525"/>
              <a:gd name="T76" fmla="*/ 250 w 1525"/>
              <a:gd name="T77" fmla="*/ 198 h 1525"/>
              <a:gd name="T78" fmla="*/ 284 w 1525"/>
              <a:gd name="T79" fmla="*/ 177 h 1525"/>
              <a:gd name="T80" fmla="*/ 379 w 1525"/>
              <a:gd name="T81" fmla="*/ 103 h 1525"/>
              <a:gd name="T82" fmla="*/ 465 w 1525"/>
              <a:gd name="T83" fmla="*/ 60 h 1525"/>
              <a:gd name="T84" fmla="*/ 502 w 1525"/>
              <a:gd name="T85" fmla="*/ 52 h 1525"/>
              <a:gd name="T86" fmla="*/ 546 w 1525"/>
              <a:gd name="T87" fmla="*/ 37 h 1525"/>
              <a:gd name="T88" fmla="*/ 662 w 1525"/>
              <a:gd name="T89" fmla="*/ 7 h 1525"/>
              <a:gd name="T90" fmla="*/ 743 w 1525"/>
              <a:gd name="T91" fmla="*/ 0 h 1525"/>
              <a:gd name="T92" fmla="*/ 801 w 1525"/>
              <a:gd name="T93" fmla="*/ 7 h 1525"/>
              <a:gd name="T94" fmla="*/ 916 w 1525"/>
              <a:gd name="T95" fmla="*/ 16 h 1525"/>
              <a:gd name="T96" fmla="*/ 996 w 1525"/>
              <a:gd name="T97" fmla="*/ 37 h 1525"/>
              <a:gd name="T98" fmla="*/ 1040 w 1525"/>
              <a:gd name="T99" fmla="*/ 59 h 1525"/>
              <a:gd name="T100" fmla="*/ 1074 w 1525"/>
              <a:gd name="T101" fmla="*/ 73 h 1525"/>
              <a:gd name="T102" fmla="*/ 1125 w 1525"/>
              <a:gd name="T103" fmla="*/ 99 h 1525"/>
              <a:gd name="T104" fmla="*/ 1253 w 1525"/>
              <a:gd name="T105" fmla="*/ 187 h 1525"/>
              <a:gd name="T106" fmla="*/ 1318 w 1525"/>
              <a:gd name="T107" fmla="*/ 241 h 1525"/>
              <a:gd name="T108" fmla="*/ 1369 w 1525"/>
              <a:gd name="T109" fmla="*/ 310 h 1525"/>
              <a:gd name="T110" fmla="*/ 1393 w 1525"/>
              <a:gd name="T111" fmla="*/ 334 h 1525"/>
              <a:gd name="T112" fmla="*/ 1457 w 1525"/>
              <a:gd name="T113" fmla="*/ 449 h 1525"/>
              <a:gd name="T114" fmla="*/ 1488 w 1525"/>
              <a:gd name="T115" fmla="*/ 529 h 1525"/>
              <a:gd name="T116" fmla="*/ 1495 w 1525"/>
              <a:gd name="T117" fmla="*/ 573 h 1525"/>
              <a:gd name="T118" fmla="*/ 1509 w 1525"/>
              <a:gd name="T119" fmla="*/ 610 h 1525"/>
              <a:gd name="T120" fmla="*/ 1524 w 1525"/>
              <a:gd name="T121" fmla="*/ 743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25" h="1525">
                <a:moveTo>
                  <a:pt x="1524" y="760"/>
                </a:moveTo>
                <a:lnTo>
                  <a:pt x="1525" y="761"/>
                </a:lnTo>
                <a:lnTo>
                  <a:pt x="1525" y="782"/>
                </a:lnTo>
                <a:lnTo>
                  <a:pt x="1524" y="798"/>
                </a:lnTo>
                <a:lnTo>
                  <a:pt x="1518" y="798"/>
                </a:lnTo>
                <a:lnTo>
                  <a:pt x="1519" y="782"/>
                </a:lnTo>
                <a:lnTo>
                  <a:pt x="1519" y="782"/>
                </a:lnTo>
                <a:lnTo>
                  <a:pt x="1519" y="763"/>
                </a:lnTo>
                <a:lnTo>
                  <a:pt x="1520" y="765"/>
                </a:lnTo>
                <a:lnTo>
                  <a:pt x="1519" y="765"/>
                </a:lnTo>
                <a:lnTo>
                  <a:pt x="1524" y="760"/>
                </a:lnTo>
                <a:close/>
                <a:moveTo>
                  <a:pt x="1523" y="822"/>
                </a:moveTo>
                <a:lnTo>
                  <a:pt x="1521" y="841"/>
                </a:lnTo>
                <a:lnTo>
                  <a:pt x="1519" y="858"/>
                </a:lnTo>
                <a:lnTo>
                  <a:pt x="1513" y="858"/>
                </a:lnTo>
                <a:lnTo>
                  <a:pt x="1515" y="840"/>
                </a:lnTo>
                <a:lnTo>
                  <a:pt x="1515" y="840"/>
                </a:lnTo>
                <a:lnTo>
                  <a:pt x="1517" y="822"/>
                </a:lnTo>
                <a:lnTo>
                  <a:pt x="1523" y="822"/>
                </a:lnTo>
                <a:close/>
                <a:moveTo>
                  <a:pt x="1515" y="882"/>
                </a:moveTo>
                <a:lnTo>
                  <a:pt x="1513" y="898"/>
                </a:lnTo>
                <a:lnTo>
                  <a:pt x="1509" y="916"/>
                </a:lnTo>
                <a:lnTo>
                  <a:pt x="1509" y="918"/>
                </a:lnTo>
                <a:lnTo>
                  <a:pt x="1503" y="917"/>
                </a:lnTo>
                <a:lnTo>
                  <a:pt x="1504" y="915"/>
                </a:lnTo>
                <a:lnTo>
                  <a:pt x="1503" y="915"/>
                </a:lnTo>
                <a:lnTo>
                  <a:pt x="1507" y="897"/>
                </a:lnTo>
                <a:lnTo>
                  <a:pt x="1507" y="897"/>
                </a:lnTo>
                <a:lnTo>
                  <a:pt x="1510" y="881"/>
                </a:lnTo>
                <a:lnTo>
                  <a:pt x="1515" y="882"/>
                </a:lnTo>
                <a:close/>
                <a:moveTo>
                  <a:pt x="1504" y="941"/>
                </a:moveTo>
                <a:lnTo>
                  <a:pt x="1501" y="953"/>
                </a:lnTo>
                <a:lnTo>
                  <a:pt x="1496" y="971"/>
                </a:lnTo>
                <a:lnTo>
                  <a:pt x="1494" y="976"/>
                </a:lnTo>
                <a:lnTo>
                  <a:pt x="1489" y="975"/>
                </a:lnTo>
                <a:lnTo>
                  <a:pt x="1490" y="970"/>
                </a:lnTo>
                <a:lnTo>
                  <a:pt x="1490" y="970"/>
                </a:lnTo>
                <a:lnTo>
                  <a:pt x="1495" y="952"/>
                </a:lnTo>
                <a:lnTo>
                  <a:pt x="1495" y="952"/>
                </a:lnTo>
                <a:lnTo>
                  <a:pt x="1498" y="940"/>
                </a:lnTo>
                <a:lnTo>
                  <a:pt x="1504" y="941"/>
                </a:lnTo>
                <a:close/>
                <a:moveTo>
                  <a:pt x="1487" y="999"/>
                </a:moveTo>
                <a:lnTo>
                  <a:pt x="1485" y="1007"/>
                </a:lnTo>
                <a:lnTo>
                  <a:pt x="1479" y="1025"/>
                </a:lnTo>
                <a:lnTo>
                  <a:pt x="1475" y="1033"/>
                </a:lnTo>
                <a:lnTo>
                  <a:pt x="1470" y="1031"/>
                </a:lnTo>
                <a:lnTo>
                  <a:pt x="1473" y="1023"/>
                </a:lnTo>
                <a:lnTo>
                  <a:pt x="1473" y="1023"/>
                </a:lnTo>
                <a:lnTo>
                  <a:pt x="1479" y="1005"/>
                </a:lnTo>
                <a:lnTo>
                  <a:pt x="1479" y="1005"/>
                </a:lnTo>
                <a:lnTo>
                  <a:pt x="1482" y="997"/>
                </a:lnTo>
                <a:lnTo>
                  <a:pt x="1487" y="999"/>
                </a:lnTo>
                <a:close/>
                <a:moveTo>
                  <a:pt x="1466" y="1056"/>
                </a:moveTo>
                <a:lnTo>
                  <a:pt x="1465" y="1059"/>
                </a:lnTo>
                <a:lnTo>
                  <a:pt x="1457" y="1076"/>
                </a:lnTo>
                <a:lnTo>
                  <a:pt x="1452" y="1089"/>
                </a:lnTo>
                <a:lnTo>
                  <a:pt x="1446" y="1086"/>
                </a:lnTo>
                <a:lnTo>
                  <a:pt x="1452" y="1074"/>
                </a:lnTo>
                <a:lnTo>
                  <a:pt x="1452" y="1074"/>
                </a:lnTo>
                <a:lnTo>
                  <a:pt x="1459" y="1057"/>
                </a:lnTo>
                <a:lnTo>
                  <a:pt x="1459" y="1057"/>
                </a:lnTo>
                <a:lnTo>
                  <a:pt x="1461" y="1053"/>
                </a:lnTo>
                <a:lnTo>
                  <a:pt x="1466" y="1056"/>
                </a:lnTo>
                <a:close/>
                <a:moveTo>
                  <a:pt x="1441" y="1110"/>
                </a:moveTo>
                <a:lnTo>
                  <a:pt x="1433" y="1126"/>
                </a:lnTo>
                <a:lnTo>
                  <a:pt x="1424" y="1142"/>
                </a:lnTo>
                <a:lnTo>
                  <a:pt x="1419" y="1139"/>
                </a:lnTo>
                <a:lnTo>
                  <a:pt x="1428" y="1123"/>
                </a:lnTo>
                <a:lnTo>
                  <a:pt x="1427" y="1123"/>
                </a:lnTo>
                <a:lnTo>
                  <a:pt x="1436" y="1108"/>
                </a:lnTo>
                <a:lnTo>
                  <a:pt x="1441" y="1110"/>
                </a:lnTo>
                <a:close/>
                <a:moveTo>
                  <a:pt x="1411" y="1163"/>
                </a:moveTo>
                <a:lnTo>
                  <a:pt x="1405" y="1174"/>
                </a:lnTo>
                <a:lnTo>
                  <a:pt x="1395" y="1189"/>
                </a:lnTo>
                <a:lnTo>
                  <a:pt x="1392" y="1193"/>
                </a:lnTo>
                <a:lnTo>
                  <a:pt x="1387" y="1190"/>
                </a:lnTo>
                <a:lnTo>
                  <a:pt x="1390" y="1186"/>
                </a:lnTo>
                <a:lnTo>
                  <a:pt x="1390" y="1186"/>
                </a:lnTo>
                <a:lnTo>
                  <a:pt x="1400" y="1170"/>
                </a:lnTo>
                <a:lnTo>
                  <a:pt x="1400" y="1170"/>
                </a:lnTo>
                <a:lnTo>
                  <a:pt x="1406" y="1160"/>
                </a:lnTo>
                <a:lnTo>
                  <a:pt x="1411" y="1163"/>
                </a:lnTo>
                <a:close/>
                <a:moveTo>
                  <a:pt x="1378" y="1213"/>
                </a:moveTo>
                <a:lnTo>
                  <a:pt x="1373" y="1219"/>
                </a:lnTo>
                <a:lnTo>
                  <a:pt x="1356" y="1241"/>
                </a:lnTo>
                <a:lnTo>
                  <a:pt x="1351" y="1238"/>
                </a:lnTo>
                <a:lnTo>
                  <a:pt x="1369" y="1215"/>
                </a:lnTo>
                <a:lnTo>
                  <a:pt x="1369" y="1215"/>
                </a:lnTo>
                <a:lnTo>
                  <a:pt x="1373" y="1209"/>
                </a:lnTo>
                <a:lnTo>
                  <a:pt x="1378" y="1213"/>
                </a:lnTo>
                <a:close/>
                <a:moveTo>
                  <a:pt x="1340" y="1260"/>
                </a:moveTo>
                <a:lnTo>
                  <a:pt x="1327" y="1275"/>
                </a:lnTo>
                <a:lnTo>
                  <a:pt x="1316" y="1287"/>
                </a:lnTo>
                <a:lnTo>
                  <a:pt x="1312" y="1282"/>
                </a:lnTo>
                <a:lnTo>
                  <a:pt x="1322" y="1271"/>
                </a:lnTo>
                <a:lnTo>
                  <a:pt x="1322" y="1271"/>
                </a:lnTo>
                <a:lnTo>
                  <a:pt x="1336" y="1256"/>
                </a:lnTo>
                <a:lnTo>
                  <a:pt x="1340" y="1260"/>
                </a:lnTo>
                <a:close/>
                <a:moveTo>
                  <a:pt x="1299" y="1304"/>
                </a:moveTo>
                <a:lnTo>
                  <a:pt x="1275" y="1327"/>
                </a:lnTo>
                <a:lnTo>
                  <a:pt x="1273" y="1329"/>
                </a:lnTo>
                <a:lnTo>
                  <a:pt x="1269" y="1324"/>
                </a:lnTo>
                <a:lnTo>
                  <a:pt x="1271" y="1323"/>
                </a:lnTo>
                <a:lnTo>
                  <a:pt x="1271" y="1323"/>
                </a:lnTo>
                <a:lnTo>
                  <a:pt x="1295" y="1300"/>
                </a:lnTo>
                <a:lnTo>
                  <a:pt x="1299" y="1304"/>
                </a:lnTo>
                <a:close/>
                <a:moveTo>
                  <a:pt x="1255" y="1345"/>
                </a:moveTo>
                <a:lnTo>
                  <a:pt x="1247" y="1351"/>
                </a:lnTo>
                <a:lnTo>
                  <a:pt x="1227" y="1367"/>
                </a:lnTo>
                <a:lnTo>
                  <a:pt x="1223" y="1363"/>
                </a:lnTo>
                <a:lnTo>
                  <a:pt x="1244" y="1346"/>
                </a:lnTo>
                <a:lnTo>
                  <a:pt x="1243" y="1346"/>
                </a:lnTo>
                <a:lnTo>
                  <a:pt x="1251" y="1340"/>
                </a:lnTo>
                <a:lnTo>
                  <a:pt x="1255" y="1345"/>
                </a:lnTo>
                <a:close/>
                <a:moveTo>
                  <a:pt x="1207" y="1382"/>
                </a:moveTo>
                <a:lnTo>
                  <a:pt x="1189" y="1395"/>
                </a:lnTo>
                <a:lnTo>
                  <a:pt x="1178" y="1402"/>
                </a:lnTo>
                <a:lnTo>
                  <a:pt x="1174" y="1397"/>
                </a:lnTo>
                <a:lnTo>
                  <a:pt x="1185" y="1390"/>
                </a:lnTo>
                <a:lnTo>
                  <a:pt x="1185" y="1390"/>
                </a:lnTo>
                <a:lnTo>
                  <a:pt x="1204" y="1377"/>
                </a:lnTo>
                <a:lnTo>
                  <a:pt x="1207" y="1382"/>
                </a:lnTo>
                <a:close/>
                <a:moveTo>
                  <a:pt x="1157" y="1415"/>
                </a:moveTo>
                <a:lnTo>
                  <a:pt x="1142" y="1424"/>
                </a:lnTo>
                <a:lnTo>
                  <a:pt x="1126" y="1433"/>
                </a:lnTo>
                <a:lnTo>
                  <a:pt x="1123" y="1428"/>
                </a:lnTo>
                <a:lnTo>
                  <a:pt x="1139" y="1419"/>
                </a:lnTo>
                <a:lnTo>
                  <a:pt x="1139" y="1419"/>
                </a:lnTo>
                <a:lnTo>
                  <a:pt x="1154" y="1410"/>
                </a:lnTo>
                <a:lnTo>
                  <a:pt x="1157" y="1415"/>
                </a:lnTo>
                <a:close/>
                <a:moveTo>
                  <a:pt x="1105" y="1444"/>
                </a:moveTo>
                <a:lnTo>
                  <a:pt x="1093" y="1450"/>
                </a:lnTo>
                <a:lnTo>
                  <a:pt x="1076" y="1458"/>
                </a:lnTo>
                <a:lnTo>
                  <a:pt x="1072" y="1460"/>
                </a:lnTo>
                <a:lnTo>
                  <a:pt x="1069" y="1454"/>
                </a:lnTo>
                <a:lnTo>
                  <a:pt x="1074" y="1452"/>
                </a:lnTo>
                <a:lnTo>
                  <a:pt x="1074" y="1452"/>
                </a:lnTo>
                <a:lnTo>
                  <a:pt x="1090" y="1444"/>
                </a:lnTo>
                <a:lnTo>
                  <a:pt x="1090" y="1445"/>
                </a:lnTo>
                <a:lnTo>
                  <a:pt x="1102" y="1439"/>
                </a:lnTo>
                <a:lnTo>
                  <a:pt x="1105" y="1444"/>
                </a:lnTo>
                <a:close/>
                <a:moveTo>
                  <a:pt x="1050" y="1469"/>
                </a:moveTo>
                <a:lnTo>
                  <a:pt x="1042" y="1472"/>
                </a:lnTo>
                <a:lnTo>
                  <a:pt x="1025" y="1479"/>
                </a:lnTo>
                <a:lnTo>
                  <a:pt x="1016" y="1482"/>
                </a:lnTo>
                <a:lnTo>
                  <a:pt x="1014" y="1476"/>
                </a:lnTo>
                <a:lnTo>
                  <a:pt x="1022" y="1473"/>
                </a:lnTo>
                <a:lnTo>
                  <a:pt x="1022" y="1473"/>
                </a:lnTo>
                <a:lnTo>
                  <a:pt x="1040" y="1467"/>
                </a:lnTo>
                <a:lnTo>
                  <a:pt x="1040" y="1467"/>
                </a:lnTo>
                <a:lnTo>
                  <a:pt x="1047" y="1463"/>
                </a:lnTo>
                <a:lnTo>
                  <a:pt x="1050" y="1469"/>
                </a:lnTo>
                <a:close/>
                <a:moveTo>
                  <a:pt x="993" y="1489"/>
                </a:moveTo>
                <a:lnTo>
                  <a:pt x="989" y="1491"/>
                </a:lnTo>
                <a:lnTo>
                  <a:pt x="971" y="1496"/>
                </a:lnTo>
                <a:lnTo>
                  <a:pt x="958" y="1500"/>
                </a:lnTo>
                <a:lnTo>
                  <a:pt x="957" y="1494"/>
                </a:lnTo>
                <a:lnTo>
                  <a:pt x="969" y="1490"/>
                </a:lnTo>
                <a:lnTo>
                  <a:pt x="969" y="1490"/>
                </a:lnTo>
                <a:lnTo>
                  <a:pt x="987" y="1485"/>
                </a:lnTo>
                <a:lnTo>
                  <a:pt x="987" y="1485"/>
                </a:lnTo>
                <a:lnTo>
                  <a:pt x="991" y="1484"/>
                </a:lnTo>
                <a:lnTo>
                  <a:pt x="993" y="1489"/>
                </a:lnTo>
                <a:close/>
                <a:moveTo>
                  <a:pt x="935" y="1505"/>
                </a:moveTo>
                <a:lnTo>
                  <a:pt x="935" y="1506"/>
                </a:lnTo>
                <a:lnTo>
                  <a:pt x="916" y="1510"/>
                </a:lnTo>
                <a:lnTo>
                  <a:pt x="900" y="1513"/>
                </a:lnTo>
                <a:lnTo>
                  <a:pt x="899" y="1507"/>
                </a:lnTo>
                <a:lnTo>
                  <a:pt x="915" y="1504"/>
                </a:lnTo>
                <a:lnTo>
                  <a:pt x="915" y="1504"/>
                </a:lnTo>
                <a:lnTo>
                  <a:pt x="933" y="1500"/>
                </a:lnTo>
                <a:lnTo>
                  <a:pt x="933" y="1500"/>
                </a:lnTo>
                <a:lnTo>
                  <a:pt x="934" y="1500"/>
                </a:lnTo>
                <a:lnTo>
                  <a:pt x="935" y="1505"/>
                </a:lnTo>
                <a:close/>
                <a:moveTo>
                  <a:pt x="876" y="1517"/>
                </a:moveTo>
                <a:lnTo>
                  <a:pt x="859" y="1519"/>
                </a:lnTo>
                <a:lnTo>
                  <a:pt x="840" y="1521"/>
                </a:lnTo>
                <a:lnTo>
                  <a:pt x="840" y="1521"/>
                </a:lnTo>
                <a:lnTo>
                  <a:pt x="839" y="1515"/>
                </a:lnTo>
                <a:lnTo>
                  <a:pt x="840" y="1515"/>
                </a:lnTo>
                <a:lnTo>
                  <a:pt x="840" y="1515"/>
                </a:lnTo>
                <a:lnTo>
                  <a:pt x="859" y="1513"/>
                </a:lnTo>
                <a:lnTo>
                  <a:pt x="859" y="1513"/>
                </a:lnTo>
                <a:lnTo>
                  <a:pt x="875" y="1511"/>
                </a:lnTo>
                <a:lnTo>
                  <a:pt x="876" y="1517"/>
                </a:lnTo>
                <a:close/>
                <a:moveTo>
                  <a:pt x="816" y="1523"/>
                </a:moveTo>
                <a:lnTo>
                  <a:pt x="801" y="1524"/>
                </a:lnTo>
                <a:lnTo>
                  <a:pt x="782" y="1525"/>
                </a:lnTo>
                <a:lnTo>
                  <a:pt x="780" y="1525"/>
                </a:lnTo>
                <a:lnTo>
                  <a:pt x="780" y="1519"/>
                </a:lnTo>
                <a:lnTo>
                  <a:pt x="782" y="1519"/>
                </a:lnTo>
                <a:lnTo>
                  <a:pt x="782" y="1519"/>
                </a:lnTo>
                <a:lnTo>
                  <a:pt x="801" y="1518"/>
                </a:lnTo>
                <a:lnTo>
                  <a:pt x="801" y="1518"/>
                </a:lnTo>
                <a:lnTo>
                  <a:pt x="816" y="1517"/>
                </a:lnTo>
                <a:lnTo>
                  <a:pt x="816" y="1523"/>
                </a:lnTo>
                <a:close/>
                <a:moveTo>
                  <a:pt x="756" y="1525"/>
                </a:moveTo>
                <a:lnTo>
                  <a:pt x="743" y="1525"/>
                </a:lnTo>
                <a:lnTo>
                  <a:pt x="723" y="1524"/>
                </a:lnTo>
                <a:lnTo>
                  <a:pt x="720" y="1524"/>
                </a:lnTo>
                <a:lnTo>
                  <a:pt x="720" y="1518"/>
                </a:lnTo>
                <a:lnTo>
                  <a:pt x="723" y="1518"/>
                </a:lnTo>
                <a:lnTo>
                  <a:pt x="723" y="1518"/>
                </a:lnTo>
                <a:lnTo>
                  <a:pt x="743" y="1519"/>
                </a:lnTo>
                <a:lnTo>
                  <a:pt x="743" y="1519"/>
                </a:lnTo>
                <a:lnTo>
                  <a:pt x="756" y="1519"/>
                </a:lnTo>
                <a:lnTo>
                  <a:pt x="756" y="1525"/>
                </a:lnTo>
                <a:close/>
                <a:moveTo>
                  <a:pt x="696" y="1522"/>
                </a:moveTo>
                <a:lnTo>
                  <a:pt x="684" y="1521"/>
                </a:lnTo>
                <a:lnTo>
                  <a:pt x="665" y="1519"/>
                </a:lnTo>
                <a:lnTo>
                  <a:pt x="660" y="1518"/>
                </a:lnTo>
                <a:lnTo>
                  <a:pt x="660" y="1512"/>
                </a:lnTo>
                <a:lnTo>
                  <a:pt x="666" y="1513"/>
                </a:lnTo>
                <a:lnTo>
                  <a:pt x="666" y="1513"/>
                </a:lnTo>
                <a:lnTo>
                  <a:pt x="685" y="1515"/>
                </a:lnTo>
                <a:lnTo>
                  <a:pt x="685" y="1515"/>
                </a:lnTo>
                <a:lnTo>
                  <a:pt x="696" y="1516"/>
                </a:lnTo>
                <a:lnTo>
                  <a:pt x="696" y="1522"/>
                </a:lnTo>
                <a:close/>
                <a:moveTo>
                  <a:pt x="636" y="1515"/>
                </a:moveTo>
                <a:lnTo>
                  <a:pt x="627" y="1513"/>
                </a:lnTo>
                <a:lnTo>
                  <a:pt x="609" y="1510"/>
                </a:lnTo>
                <a:lnTo>
                  <a:pt x="600" y="1508"/>
                </a:lnTo>
                <a:lnTo>
                  <a:pt x="602" y="1502"/>
                </a:lnTo>
                <a:lnTo>
                  <a:pt x="610" y="1504"/>
                </a:lnTo>
                <a:lnTo>
                  <a:pt x="610" y="1504"/>
                </a:lnTo>
                <a:lnTo>
                  <a:pt x="628" y="1507"/>
                </a:lnTo>
                <a:lnTo>
                  <a:pt x="628" y="1507"/>
                </a:lnTo>
                <a:lnTo>
                  <a:pt x="637" y="1509"/>
                </a:lnTo>
                <a:lnTo>
                  <a:pt x="636" y="1515"/>
                </a:lnTo>
                <a:close/>
                <a:moveTo>
                  <a:pt x="577" y="1502"/>
                </a:moveTo>
                <a:lnTo>
                  <a:pt x="572" y="1501"/>
                </a:lnTo>
                <a:lnTo>
                  <a:pt x="554" y="1496"/>
                </a:lnTo>
                <a:lnTo>
                  <a:pt x="542" y="1493"/>
                </a:lnTo>
                <a:lnTo>
                  <a:pt x="544" y="1487"/>
                </a:lnTo>
                <a:lnTo>
                  <a:pt x="555" y="1490"/>
                </a:lnTo>
                <a:lnTo>
                  <a:pt x="555" y="1490"/>
                </a:lnTo>
                <a:lnTo>
                  <a:pt x="573" y="1495"/>
                </a:lnTo>
                <a:lnTo>
                  <a:pt x="573" y="1495"/>
                </a:lnTo>
                <a:lnTo>
                  <a:pt x="578" y="1497"/>
                </a:lnTo>
                <a:lnTo>
                  <a:pt x="577" y="1502"/>
                </a:lnTo>
                <a:close/>
                <a:moveTo>
                  <a:pt x="519" y="1486"/>
                </a:moveTo>
                <a:lnTo>
                  <a:pt x="518" y="1485"/>
                </a:lnTo>
                <a:lnTo>
                  <a:pt x="500" y="1479"/>
                </a:lnTo>
                <a:lnTo>
                  <a:pt x="485" y="1473"/>
                </a:lnTo>
                <a:lnTo>
                  <a:pt x="487" y="1468"/>
                </a:lnTo>
                <a:lnTo>
                  <a:pt x="502" y="1473"/>
                </a:lnTo>
                <a:lnTo>
                  <a:pt x="502" y="1473"/>
                </a:lnTo>
                <a:lnTo>
                  <a:pt x="520" y="1479"/>
                </a:lnTo>
                <a:lnTo>
                  <a:pt x="520" y="1479"/>
                </a:lnTo>
                <a:lnTo>
                  <a:pt x="521" y="1480"/>
                </a:lnTo>
                <a:lnTo>
                  <a:pt x="519" y="1486"/>
                </a:lnTo>
                <a:close/>
                <a:moveTo>
                  <a:pt x="463" y="1464"/>
                </a:moveTo>
                <a:lnTo>
                  <a:pt x="449" y="1458"/>
                </a:lnTo>
                <a:lnTo>
                  <a:pt x="432" y="1450"/>
                </a:lnTo>
                <a:lnTo>
                  <a:pt x="430" y="1449"/>
                </a:lnTo>
                <a:lnTo>
                  <a:pt x="433" y="1444"/>
                </a:lnTo>
                <a:lnTo>
                  <a:pt x="434" y="1445"/>
                </a:lnTo>
                <a:lnTo>
                  <a:pt x="434" y="1445"/>
                </a:lnTo>
                <a:lnTo>
                  <a:pt x="451" y="1452"/>
                </a:lnTo>
                <a:lnTo>
                  <a:pt x="451" y="1452"/>
                </a:lnTo>
                <a:lnTo>
                  <a:pt x="465" y="1459"/>
                </a:lnTo>
                <a:lnTo>
                  <a:pt x="463" y="1464"/>
                </a:lnTo>
                <a:close/>
                <a:moveTo>
                  <a:pt x="408" y="1438"/>
                </a:moveTo>
                <a:lnTo>
                  <a:pt x="399" y="1433"/>
                </a:lnTo>
                <a:lnTo>
                  <a:pt x="383" y="1424"/>
                </a:lnTo>
                <a:lnTo>
                  <a:pt x="377" y="1421"/>
                </a:lnTo>
                <a:lnTo>
                  <a:pt x="380" y="1415"/>
                </a:lnTo>
                <a:lnTo>
                  <a:pt x="386" y="1419"/>
                </a:lnTo>
                <a:lnTo>
                  <a:pt x="386" y="1419"/>
                </a:lnTo>
                <a:lnTo>
                  <a:pt x="402" y="1428"/>
                </a:lnTo>
                <a:lnTo>
                  <a:pt x="402" y="1428"/>
                </a:lnTo>
                <a:lnTo>
                  <a:pt x="411" y="1433"/>
                </a:lnTo>
                <a:lnTo>
                  <a:pt x="408" y="1438"/>
                </a:lnTo>
                <a:close/>
                <a:moveTo>
                  <a:pt x="356" y="1408"/>
                </a:moveTo>
                <a:lnTo>
                  <a:pt x="351" y="1405"/>
                </a:lnTo>
                <a:lnTo>
                  <a:pt x="336" y="1395"/>
                </a:lnTo>
                <a:lnTo>
                  <a:pt x="326" y="1388"/>
                </a:lnTo>
                <a:lnTo>
                  <a:pt x="330" y="1383"/>
                </a:lnTo>
                <a:lnTo>
                  <a:pt x="339" y="1390"/>
                </a:lnTo>
                <a:lnTo>
                  <a:pt x="339" y="1390"/>
                </a:lnTo>
                <a:lnTo>
                  <a:pt x="355" y="1400"/>
                </a:lnTo>
                <a:lnTo>
                  <a:pt x="355" y="1400"/>
                </a:lnTo>
                <a:lnTo>
                  <a:pt x="359" y="1403"/>
                </a:lnTo>
                <a:lnTo>
                  <a:pt x="356" y="1408"/>
                </a:lnTo>
                <a:close/>
                <a:moveTo>
                  <a:pt x="307" y="1374"/>
                </a:moveTo>
                <a:lnTo>
                  <a:pt x="306" y="1374"/>
                </a:lnTo>
                <a:lnTo>
                  <a:pt x="278" y="1352"/>
                </a:lnTo>
                <a:lnTo>
                  <a:pt x="282" y="1347"/>
                </a:lnTo>
                <a:lnTo>
                  <a:pt x="310" y="1369"/>
                </a:lnTo>
                <a:lnTo>
                  <a:pt x="310" y="1369"/>
                </a:lnTo>
                <a:lnTo>
                  <a:pt x="310" y="1369"/>
                </a:lnTo>
                <a:lnTo>
                  <a:pt x="307" y="1374"/>
                </a:lnTo>
                <a:close/>
                <a:moveTo>
                  <a:pt x="260" y="1336"/>
                </a:moveTo>
                <a:lnTo>
                  <a:pt x="250" y="1327"/>
                </a:lnTo>
                <a:lnTo>
                  <a:pt x="233" y="1312"/>
                </a:lnTo>
                <a:lnTo>
                  <a:pt x="237" y="1307"/>
                </a:lnTo>
                <a:lnTo>
                  <a:pt x="254" y="1323"/>
                </a:lnTo>
                <a:lnTo>
                  <a:pt x="254" y="1323"/>
                </a:lnTo>
                <a:lnTo>
                  <a:pt x="264" y="1331"/>
                </a:lnTo>
                <a:lnTo>
                  <a:pt x="260" y="1336"/>
                </a:lnTo>
                <a:close/>
                <a:moveTo>
                  <a:pt x="216" y="1295"/>
                </a:moveTo>
                <a:lnTo>
                  <a:pt x="198" y="1275"/>
                </a:lnTo>
                <a:lnTo>
                  <a:pt x="192" y="1268"/>
                </a:lnTo>
                <a:lnTo>
                  <a:pt x="196" y="1264"/>
                </a:lnTo>
                <a:lnTo>
                  <a:pt x="202" y="1271"/>
                </a:lnTo>
                <a:lnTo>
                  <a:pt x="202" y="1271"/>
                </a:lnTo>
                <a:lnTo>
                  <a:pt x="221" y="1290"/>
                </a:lnTo>
                <a:lnTo>
                  <a:pt x="216" y="1295"/>
                </a:lnTo>
                <a:close/>
                <a:moveTo>
                  <a:pt x="176" y="1250"/>
                </a:moveTo>
                <a:lnTo>
                  <a:pt x="174" y="1248"/>
                </a:lnTo>
                <a:lnTo>
                  <a:pt x="153" y="1222"/>
                </a:lnTo>
                <a:lnTo>
                  <a:pt x="158" y="1218"/>
                </a:lnTo>
                <a:lnTo>
                  <a:pt x="179" y="1244"/>
                </a:lnTo>
                <a:lnTo>
                  <a:pt x="178" y="1244"/>
                </a:lnTo>
                <a:lnTo>
                  <a:pt x="180" y="1246"/>
                </a:lnTo>
                <a:lnTo>
                  <a:pt x="176" y="1250"/>
                </a:lnTo>
                <a:close/>
                <a:moveTo>
                  <a:pt x="139" y="1202"/>
                </a:moveTo>
                <a:lnTo>
                  <a:pt x="130" y="1189"/>
                </a:lnTo>
                <a:lnTo>
                  <a:pt x="120" y="1174"/>
                </a:lnTo>
                <a:lnTo>
                  <a:pt x="119" y="1172"/>
                </a:lnTo>
                <a:lnTo>
                  <a:pt x="124" y="1169"/>
                </a:lnTo>
                <a:lnTo>
                  <a:pt x="125" y="1170"/>
                </a:lnTo>
                <a:lnTo>
                  <a:pt x="125" y="1170"/>
                </a:lnTo>
                <a:lnTo>
                  <a:pt x="135" y="1186"/>
                </a:lnTo>
                <a:lnTo>
                  <a:pt x="135" y="1185"/>
                </a:lnTo>
                <a:lnTo>
                  <a:pt x="144" y="1199"/>
                </a:lnTo>
                <a:lnTo>
                  <a:pt x="139" y="1202"/>
                </a:lnTo>
                <a:close/>
                <a:moveTo>
                  <a:pt x="106" y="1152"/>
                </a:moveTo>
                <a:lnTo>
                  <a:pt x="101" y="1142"/>
                </a:lnTo>
                <a:lnTo>
                  <a:pt x="92" y="1126"/>
                </a:lnTo>
                <a:lnTo>
                  <a:pt x="89" y="1120"/>
                </a:lnTo>
                <a:lnTo>
                  <a:pt x="94" y="1117"/>
                </a:lnTo>
                <a:lnTo>
                  <a:pt x="97" y="1123"/>
                </a:lnTo>
                <a:lnTo>
                  <a:pt x="97" y="1123"/>
                </a:lnTo>
                <a:lnTo>
                  <a:pt x="106" y="1139"/>
                </a:lnTo>
                <a:lnTo>
                  <a:pt x="106" y="1139"/>
                </a:lnTo>
                <a:lnTo>
                  <a:pt x="112" y="1149"/>
                </a:lnTo>
                <a:lnTo>
                  <a:pt x="106" y="1152"/>
                </a:lnTo>
                <a:close/>
                <a:moveTo>
                  <a:pt x="78" y="1099"/>
                </a:moveTo>
                <a:lnTo>
                  <a:pt x="75" y="1093"/>
                </a:lnTo>
                <a:lnTo>
                  <a:pt x="67" y="1076"/>
                </a:lnTo>
                <a:lnTo>
                  <a:pt x="63" y="1066"/>
                </a:lnTo>
                <a:lnTo>
                  <a:pt x="68" y="1063"/>
                </a:lnTo>
                <a:lnTo>
                  <a:pt x="73" y="1074"/>
                </a:lnTo>
                <a:lnTo>
                  <a:pt x="73" y="1074"/>
                </a:lnTo>
                <a:lnTo>
                  <a:pt x="80" y="1091"/>
                </a:lnTo>
                <a:lnTo>
                  <a:pt x="80" y="1090"/>
                </a:lnTo>
                <a:lnTo>
                  <a:pt x="83" y="1096"/>
                </a:lnTo>
                <a:lnTo>
                  <a:pt x="78" y="1099"/>
                </a:lnTo>
                <a:close/>
                <a:moveTo>
                  <a:pt x="53" y="1044"/>
                </a:moveTo>
                <a:lnTo>
                  <a:pt x="53" y="1042"/>
                </a:lnTo>
                <a:lnTo>
                  <a:pt x="46" y="1025"/>
                </a:lnTo>
                <a:lnTo>
                  <a:pt x="41" y="1010"/>
                </a:lnTo>
                <a:lnTo>
                  <a:pt x="46" y="1008"/>
                </a:lnTo>
                <a:lnTo>
                  <a:pt x="52" y="1023"/>
                </a:lnTo>
                <a:lnTo>
                  <a:pt x="52" y="1023"/>
                </a:lnTo>
                <a:lnTo>
                  <a:pt x="58" y="1040"/>
                </a:lnTo>
                <a:lnTo>
                  <a:pt x="58" y="1040"/>
                </a:lnTo>
                <a:lnTo>
                  <a:pt x="59" y="1041"/>
                </a:lnTo>
                <a:lnTo>
                  <a:pt x="53" y="1044"/>
                </a:lnTo>
                <a:close/>
                <a:moveTo>
                  <a:pt x="33" y="987"/>
                </a:moveTo>
                <a:lnTo>
                  <a:pt x="29" y="971"/>
                </a:lnTo>
                <a:lnTo>
                  <a:pt x="24" y="953"/>
                </a:lnTo>
                <a:lnTo>
                  <a:pt x="23" y="952"/>
                </a:lnTo>
                <a:lnTo>
                  <a:pt x="29" y="951"/>
                </a:lnTo>
                <a:lnTo>
                  <a:pt x="29" y="952"/>
                </a:lnTo>
                <a:lnTo>
                  <a:pt x="29" y="951"/>
                </a:lnTo>
                <a:lnTo>
                  <a:pt x="34" y="970"/>
                </a:lnTo>
                <a:lnTo>
                  <a:pt x="34" y="970"/>
                </a:lnTo>
                <a:lnTo>
                  <a:pt x="39" y="985"/>
                </a:lnTo>
                <a:lnTo>
                  <a:pt x="33" y="987"/>
                </a:lnTo>
                <a:close/>
                <a:moveTo>
                  <a:pt x="18" y="929"/>
                </a:moveTo>
                <a:lnTo>
                  <a:pt x="15" y="916"/>
                </a:lnTo>
                <a:lnTo>
                  <a:pt x="12" y="897"/>
                </a:lnTo>
                <a:lnTo>
                  <a:pt x="11" y="893"/>
                </a:lnTo>
                <a:lnTo>
                  <a:pt x="17" y="892"/>
                </a:lnTo>
                <a:lnTo>
                  <a:pt x="17" y="896"/>
                </a:lnTo>
                <a:lnTo>
                  <a:pt x="17" y="896"/>
                </a:lnTo>
                <a:lnTo>
                  <a:pt x="21" y="915"/>
                </a:lnTo>
                <a:lnTo>
                  <a:pt x="21" y="915"/>
                </a:lnTo>
                <a:lnTo>
                  <a:pt x="24" y="927"/>
                </a:lnTo>
                <a:lnTo>
                  <a:pt x="18" y="929"/>
                </a:lnTo>
                <a:close/>
                <a:moveTo>
                  <a:pt x="7" y="869"/>
                </a:moveTo>
                <a:lnTo>
                  <a:pt x="6" y="860"/>
                </a:lnTo>
                <a:lnTo>
                  <a:pt x="4" y="840"/>
                </a:lnTo>
                <a:lnTo>
                  <a:pt x="3" y="833"/>
                </a:lnTo>
                <a:lnTo>
                  <a:pt x="9" y="833"/>
                </a:lnTo>
                <a:lnTo>
                  <a:pt x="9" y="840"/>
                </a:lnTo>
                <a:lnTo>
                  <a:pt x="9" y="840"/>
                </a:lnTo>
                <a:lnTo>
                  <a:pt x="12" y="859"/>
                </a:lnTo>
                <a:lnTo>
                  <a:pt x="12" y="859"/>
                </a:lnTo>
                <a:lnTo>
                  <a:pt x="13" y="869"/>
                </a:lnTo>
                <a:lnTo>
                  <a:pt x="7" y="869"/>
                </a:lnTo>
                <a:close/>
                <a:moveTo>
                  <a:pt x="1" y="809"/>
                </a:moveTo>
                <a:lnTo>
                  <a:pt x="1" y="802"/>
                </a:lnTo>
                <a:lnTo>
                  <a:pt x="0" y="782"/>
                </a:lnTo>
                <a:lnTo>
                  <a:pt x="0" y="773"/>
                </a:lnTo>
                <a:lnTo>
                  <a:pt x="6" y="773"/>
                </a:lnTo>
                <a:lnTo>
                  <a:pt x="6" y="782"/>
                </a:lnTo>
                <a:lnTo>
                  <a:pt x="6" y="782"/>
                </a:lnTo>
                <a:lnTo>
                  <a:pt x="7" y="801"/>
                </a:lnTo>
                <a:lnTo>
                  <a:pt x="7" y="801"/>
                </a:lnTo>
                <a:lnTo>
                  <a:pt x="7" y="809"/>
                </a:lnTo>
                <a:lnTo>
                  <a:pt x="1" y="809"/>
                </a:lnTo>
                <a:close/>
                <a:moveTo>
                  <a:pt x="0" y="749"/>
                </a:moveTo>
                <a:lnTo>
                  <a:pt x="0" y="743"/>
                </a:lnTo>
                <a:lnTo>
                  <a:pt x="1" y="723"/>
                </a:lnTo>
                <a:lnTo>
                  <a:pt x="1" y="713"/>
                </a:lnTo>
                <a:lnTo>
                  <a:pt x="7" y="714"/>
                </a:lnTo>
                <a:lnTo>
                  <a:pt x="7" y="724"/>
                </a:lnTo>
                <a:lnTo>
                  <a:pt x="7" y="724"/>
                </a:lnTo>
                <a:lnTo>
                  <a:pt x="6" y="743"/>
                </a:lnTo>
                <a:lnTo>
                  <a:pt x="6" y="743"/>
                </a:lnTo>
                <a:lnTo>
                  <a:pt x="6" y="749"/>
                </a:lnTo>
                <a:lnTo>
                  <a:pt x="0" y="749"/>
                </a:lnTo>
                <a:close/>
                <a:moveTo>
                  <a:pt x="3" y="689"/>
                </a:moveTo>
                <a:lnTo>
                  <a:pt x="4" y="685"/>
                </a:lnTo>
                <a:lnTo>
                  <a:pt x="6" y="666"/>
                </a:lnTo>
                <a:lnTo>
                  <a:pt x="8" y="653"/>
                </a:lnTo>
                <a:lnTo>
                  <a:pt x="14" y="654"/>
                </a:lnTo>
                <a:lnTo>
                  <a:pt x="12" y="666"/>
                </a:lnTo>
                <a:lnTo>
                  <a:pt x="12" y="666"/>
                </a:lnTo>
                <a:lnTo>
                  <a:pt x="10" y="685"/>
                </a:lnTo>
                <a:lnTo>
                  <a:pt x="10" y="685"/>
                </a:lnTo>
                <a:lnTo>
                  <a:pt x="9" y="690"/>
                </a:lnTo>
                <a:lnTo>
                  <a:pt x="3" y="689"/>
                </a:lnTo>
                <a:close/>
                <a:moveTo>
                  <a:pt x="11" y="630"/>
                </a:moveTo>
                <a:lnTo>
                  <a:pt x="12" y="628"/>
                </a:lnTo>
                <a:lnTo>
                  <a:pt x="15" y="609"/>
                </a:lnTo>
                <a:lnTo>
                  <a:pt x="18" y="594"/>
                </a:lnTo>
                <a:lnTo>
                  <a:pt x="24" y="595"/>
                </a:lnTo>
                <a:lnTo>
                  <a:pt x="21" y="610"/>
                </a:lnTo>
                <a:lnTo>
                  <a:pt x="21" y="610"/>
                </a:lnTo>
                <a:lnTo>
                  <a:pt x="18" y="629"/>
                </a:lnTo>
                <a:lnTo>
                  <a:pt x="18" y="629"/>
                </a:lnTo>
                <a:lnTo>
                  <a:pt x="17" y="631"/>
                </a:lnTo>
                <a:lnTo>
                  <a:pt x="11" y="630"/>
                </a:lnTo>
                <a:close/>
                <a:moveTo>
                  <a:pt x="24" y="571"/>
                </a:moveTo>
                <a:lnTo>
                  <a:pt x="29" y="554"/>
                </a:lnTo>
                <a:lnTo>
                  <a:pt x="34" y="536"/>
                </a:lnTo>
                <a:lnTo>
                  <a:pt x="34" y="536"/>
                </a:lnTo>
                <a:lnTo>
                  <a:pt x="40" y="538"/>
                </a:lnTo>
                <a:lnTo>
                  <a:pt x="40" y="538"/>
                </a:lnTo>
                <a:lnTo>
                  <a:pt x="40" y="538"/>
                </a:lnTo>
                <a:lnTo>
                  <a:pt x="34" y="556"/>
                </a:lnTo>
                <a:lnTo>
                  <a:pt x="34" y="556"/>
                </a:lnTo>
                <a:lnTo>
                  <a:pt x="30" y="572"/>
                </a:lnTo>
                <a:lnTo>
                  <a:pt x="24" y="571"/>
                </a:lnTo>
                <a:close/>
                <a:moveTo>
                  <a:pt x="42" y="513"/>
                </a:moveTo>
                <a:lnTo>
                  <a:pt x="46" y="500"/>
                </a:lnTo>
                <a:lnTo>
                  <a:pt x="53" y="483"/>
                </a:lnTo>
                <a:lnTo>
                  <a:pt x="54" y="479"/>
                </a:lnTo>
                <a:lnTo>
                  <a:pt x="60" y="481"/>
                </a:lnTo>
                <a:lnTo>
                  <a:pt x="58" y="485"/>
                </a:lnTo>
                <a:lnTo>
                  <a:pt x="58" y="485"/>
                </a:lnTo>
                <a:lnTo>
                  <a:pt x="52" y="503"/>
                </a:lnTo>
                <a:lnTo>
                  <a:pt x="52" y="503"/>
                </a:lnTo>
                <a:lnTo>
                  <a:pt x="47" y="515"/>
                </a:lnTo>
                <a:lnTo>
                  <a:pt x="42" y="513"/>
                </a:lnTo>
                <a:close/>
                <a:moveTo>
                  <a:pt x="64" y="457"/>
                </a:moveTo>
                <a:lnTo>
                  <a:pt x="67" y="449"/>
                </a:lnTo>
                <a:lnTo>
                  <a:pt x="75" y="432"/>
                </a:lnTo>
                <a:lnTo>
                  <a:pt x="79" y="424"/>
                </a:lnTo>
                <a:lnTo>
                  <a:pt x="84" y="427"/>
                </a:lnTo>
                <a:lnTo>
                  <a:pt x="80" y="435"/>
                </a:lnTo>
                <a:lnTo>
                  <a:pt x="80" y="435"/>
                </a:lnTo>
                <a:lnTo>
                  <a:pt x="73" y="451"/>
                </a:lnTo>
                <a:lnTo>
                  <a:pt x="73" y="451"/>
                </a:lnTo>
                <a:lnTo>
                  <a:pt x="69" y="459"/>
                </a:lnTo>
                <a:lnTo>
                  <a:pt x="64" y="457"/>
                </a:lnTo>
                <a:close/>
                <a:moveTo>
                  <a:pt x="90" y="403"/>
                </a:moveTo>
                <a:lnTo>
                  <a:pt x="92" y="399"/>
                </a:lnTo>
                <a:lnTo>
                  <a:pt x="101" y="383"/>
                </a:lnTo>
                <a:lnTo>
                  <a:pt x="108" y="371"/>
                </a:lnTo>
                <a:lnTo>
                  <a:pt x="113" y="374"/>
                </a:lnTo>
                <a:lnTo>
                  <a:pt x="106" y="386"/>
                </a:lnTo>
                <a:lnTo>
                  <a:pt x="106" y="386"/>
                </a:lnTo>
                <a:lnTo>
                  <a:pt x="97" y="402"/>
                </a:lnTo>
                <a:lnTo>
                  <a:pt x="97" y="402"/>
                </a:lnTo>
                <a:lnTo>
                  <a:pt x="95" y="406"/>
                </a:lnTo>
                <a:lnTo>
                  <a:pt x="90" y="403"/>
                </a:lnTo>
                <a:close/>
                <a:moveTo>
                  <a:pt x="120" y="351"/>
                </a:moveTo>
                <a:lnTo>
                  <a:pt x="130" y="336"/>
                </a:lnTo>
                <a:lnTo>
                  <a:pt x="141" y="321"/>
                </a:lnTo>
                <a:lnTo>
                  <a:pt x="146" y="325"/>
                </a:lnTo>
                <a:lnTo>
                  <a:pt x="135" y="340"/>
                </a:lnTo>
                <a:lnTo>
                  <a:pt x="135" y="340"/>
                </a:lnTo>
                <a:lnTo>
                  <a:pt x="125" y="354"/>
                </a:lnTo>
                <a:lnTo>
                  <a:pt x="120" y="351"/>
                </a:lnTo>
                <a:close/>
                <a:moveTo>
                  <a:pt x="155" y="302"/>
                </a:moveTo>
                <a:lnTo>
                  <a:pt x="174" y="278"/>
                </a:lnTo>
                <a:lnTo>
                  <a:pt x="178" y="273"/>
                </a:lnTo>
                <a:lnTo>
                  <a:pt x="182" y="277"/>
                </a:lnTo>
                <a:lnTo>
                  <a:pt x="178" y="282"/>
                </a:lnTo>
                <a:lnTo>
                  <a:pt x="179" y="281"/>
                </a:lnTo>
                <a:lnTo>
                  <a:pt x="160" y="305"/>
                </a:lnTo>
                <a:lnTo>
                  <a:pt x="155" y="302"/>
                </a:lnTo>
                <a:close/>
                <a:moveTo>
                  <a:pt x="193" y="255"/>
                </a:moveTo>
                <a:lnTo>
                  <a:pt x="198" y="250"/>
                </a:lnTo>
                <a:lnTo>
                  <a:pt x="218" y="229"/>
                </a:lnTo>
                <a:lnTo>
                  <a:pt x="222" y="233"/>
                </a:lnTo>
                <a:lnTo>
                  <a:pt x="202" y="254"/>
                </a:lnTo>
                <a:lnTo>
                  <a:pt x="202" y="254"/>
                </a:lnTo>
                <a:lnTo>
                  <a:pt x="198" y="259"/>
                </a:lnTo>
                <a:lnTo>
                  <a:pt x="193" y="255"/>
                </a:lnTo>
                <a:close/>
                <a:moveTo>
                  <a:pt x="235" y="212"/>
                </a:moveTo>
                <a:lnTo>
                  <a:pt x="250" y="198"/>
                </a:lnTo>
                <a:lnTo>
                  <a:pt x="262" y="188"/>
                </a:lnTo>
                <a:lnTo>
                  <a:pt x="266" y="192"/>
                </a:lnTo>
                <a:lnTo>
                  <a:pt x="254" y="203"/>
                </a:lnTo>
                <a:lnTo>
                  <a:pt x="254" y="203"/>
                </a:lnTo>
                <a:lnTo>
                  <a:pt x="239" y="216"/>
                </a:lnTo>
                <a:lnTo>
                  <a:pt x="235" y="212"/>
                </a:lnTo>
                <a:close/>
                <a:moveTo>
                  <a:pt x="280" y="172"/>
                </a:moveTo>
                <a:lnTo>
                  <a:pt x="306" y="152"/>
                </a:lnTo>
                <a:lnTo>
                  <a:pt x="309" y="150"/>
                </a:lnTo>
                <a:lnTo>
                  <a:pt x="312" y="155"/>
                </a:lnTo>
                <a:lnTo>
                  <a:pt x="310" y="156"/>
                </a:lnTo>
                <a:lnTo>
                  <a:pt x="310" y="156"/>
                </a:lnTo>
                <a:lnTo>
                  <a:pt x="284" y="177"/>
                </a:lnTo>
                <a:lnTo>
                  <a:pt x="280" y="172"/>
                </a:lnTo>
                <a:close/>
                <a:moveTo>
                  <a:pt x="328" y="136"/>
                </a:moveTo>
                <a:lnTo>
                  <a:pt x="336" y="130"/>
                </a:lnTo>
                <a:lnTo>
                  <a:pt x="351" y="120"/>
                </a:lnTo>
                <a:lnTo>
                  <a:pt x="359" y="116"/>
                </a:lnTo>
                <a:lnTo>
                  <a:pt x="362" y="121"/>
                </a:lnTo>
                <a:lnTo>
                  <a:pt x="355" y="125"/>
                </a:lnTo>
                <a:lnTo>
                  <a:pt x="355" y="125"/>
                </a:lnTo>
                <a:lnTo>
                  <a:pt x="339" y="135"/>
                </a:lnTo>
                <a:lnTo>
                  <a:pt x="339" y="135"/>
                </a:lnTo>
                <a:lnTo>
                  <a:pt x="332" y="141"/>
                </a:lnTo>
                <a:lnTo>
                  <a:pt x="328" y="136"/>
                </a:lnTo>
                <a:close/>
                <a:moveTo>
                  <a:pt x="379" y="103"/>
                </a:moveTo>
                <a:lnTo>
                  <a:pt x="383" y="101"/>
                </a:lnTo>
                <a:lnTo>
                  <a:pt x="399" y="92"/>
                </a:lnTo>
                <a:lnTo>
                  <a:pt x="411" y="86"/>
                </a:lnTo>
                <a:lnTo>
                  <a:pt x="414" y="91"/>
                </a:lnTo>
                <a:lnTo>
                  <a:pt x="402" y="97"/>
                </a:lnTo>
                <a:lnTo>
                  <a:pt x="402" y="97"/>
                </a:lnTo>
                <a:lnTo>
                  <a:pt x="386" y="106"/>
                </a:lnTo>
                <a:lnTo>
                  <a:pt x="386" y="106"/>
                </a:lnTo>
                <a:lnTo>
                  <a:pt x="382" y="108"/>
                </a:lnTo>
                <a:lnTo>
                  <a:pt x="379" y="103"/>
                </a:lnTo>
                <a:close/>
                <a:moveTo>
                  <a:pt x="432" y="75"/>
                </a:moveTo>
                <a:lnTo>
                  <a:pt x="449" y="67"/>
                </a:lnTo>
                <a:lnTo>
                  <a:pt x="465" y="60"/>
                </a:lnTo>
                <a:lnTo>
                  <a:pt x="468" y="66"/>
                </a:lnTo>
                <a:lnTo>
                  <a:pt x="451" y="73"/>
                </a:lnTo>
                <a:lnTo>
                  <a:pt x="451" y="73"/>
                </a:lnTo>
                <a:lnTo>
                  <a:pt x="435" y="81"/>
                </a:lnTo>
                <a:lnTo>
                  <a:pt x="432" y="75"/>
                </a:lnTo>
                <a:close/>
                <a:moveTo>
                  <a:pt x="488" y="51"/>
                </a:moveTo>
                <a:lnTo>
                  <a:pt x="500" y="46"/>
                </a:lnTo>
                <a:lnTo>
                  <a:pt x="518" y="40"/>
                </a:lnTo>
                <a:lnTo>
                  <a:pt x="522" y="39"/>
                </a:lnTo>
                <a:lnTo>
                  <a:pt x="524" y="45"/>
                </a:lnTo>
                <a:lnTo>
                  <a:pt x="520" y="46"/>
                </a:lnTo>
                <a:lnTo>
                  <a:pt x="520" y="46"/>
                </a:lnTo>
                <a:lnTo>
                  <a:pt x="502" y="52"/>
                </a:lnTo>
                <a:lnTo>
                  <a:pt x="502" y="52"/>
                </a:lnTo>
                <a:lnTo>
                  <a:pt x="490" y="57"/>
                </a:lnTo>
                <a:lnTo>
                  <a:pt x="488" y="51"/>
                </a:lnTo>
                <a:close/>
                <a:moveTo>
                  <a:pt x="545" y="32"/>
                </a:moveTo>
                <a:lnTo>
                  <a:pt x="554" y="29"/>
                </a:lnTo>
                <a:lnTo>
                  <a:pt x="572" y="24"/>
                </a:lnTo>
                <a:lnTo>
                  <a:pt x="579" y="22"/>
                </a:lnTo>
                <a:lnTo>
                  <a:pt x="581" y="28"/>
                </a:lnTo>
                <a:lnTo>
                  <a:pt x="573" y="30"/>
                </a:lnTo>
                <a:lnTo>
                  <a:pt x="573" y="30"/>
                </a:lnTo>
                <a:lnTo>
                  <a:pt x="555" y="35"/>
                </a:lnTo>
                <a:lnTo>
                  <a:pt x="555" y="35"/>
                </a:lnTo>
                <a:lnTo>
                  <a:pt x="546" y="37"/>
                </a:lnTo>
                <a:lnTo>
                  <a:pt x="545" y="32"/>
                </a:lnTo>
                <a:close/>
                <a:moveTo>
                  <a:pt x="603" y="17"/>
                </a:moveTo>
                <a:lnTo>
                  <a:pt x="609" y="16"/>
                </a:lnTo>
                <a:lnTo>
                  <a:pt x="627" y="12"/>
                </a:lnTo>
                <a:lnTo>
                  <a:pt x="638" y="10"/>
                </a:lnTo>
                <a:lnTo>
                  <a:pt x="639" y="16"/>
                </a:lnTo>
                <a:lnTo>
                  <a:pt x="628" y="18"/>
                </a:lnTo>
                <a:lnTo>
                  <a:pt x="628" y="18"/>
                </a:lnTo>
                <a:lnTo>
                  <a:pt x="610" y="22"/>
                </a:lnTo>
                <a:lnTo>
                  <a:pt x="610" y="21"/>
                </a:lnTo>
                <a:lnTo>
                  <a:pt x="604" y="23"/>
                </a:lnTo>
                <a:lnTo>
                  <a:pt x="603" y="17"/>
                </a:lnTo>
                <a:close/>
                <a:moveTo>
                  <a:pt x="662" y="7"/>
                </a:moveTo>
                <a:lnTo>
                  <a:pt x="665" y="6"/>
                </a:lnTo>
                <a:lnTo>
                  <a:pt x="684" y="4"/>
                </a:lnTo>
                <a:lnTo>
                  <a:pt x="698" y="3"/>
                </a:lnTo>
                <a:lnTo>
                  <a:pt x="699" y="9"/>
                </a:lnTo>
                <a:lnTo>
                  <a:pt x="685" y="10"/>
                </a:lnTo>
                <a:lnTo>
                  <a:pt x="685" y="10"/>
                </a:lnTo>
                <a:lnTo>
                  <a:pt x="666" y="12"/>
                </a:lnTo>
                <a:lnTo>
                  <a:pt x="666" y="12"/>
                </a:lnTo>
                <a:lnTo>
                  <a:pt x="663" y="13"/>
                </a:lnTo>
                <a:lnTo>
                  <a:pt x="662" y="7"/>
                </a:lnTo>
                <a:close/>
                <a:moveTo>
                  <a:pt x="722" y="1"/>
                </a:moveTo>
                <a:lnTo>
                  <a:pt x="723" y="1"/>
                </a:lnTo>
                <a:lnTo>
                  <a:pt x="743" y="0"/>
                </a:lnTo>
                <a:lnTo>
                  <a:pt x="758" y="0"/>
                </a:lnTo>
                <a:lnTo>
                  <a:pt x="758" y="6"/>
                </a:lnTo>
                <a:lnTo>
                  <a:pt x="743" y="6"/>
                </a:lnTo>
                <a:lnTo>
                  <a:pt x="743" y="6"/>
                </a:lnTo>
                <a:lnTo>
                  <a:pt x="723" y="7"/>
                </a:lnTo>
                <a:lnTo>
                  <a:pt x="723" y="7"/>
                </a:lnTo>
                <a:lnTo>
                  <a:pt x="723" y="7"/>
                </a:lnTo>
                <a:lnTo>
                  <a:pt x="722" y="1"/>
                </a:lnTo>
                <a:close/>
                <a:moveTo>
                  <a:pt x="783" y="0"/>
                </a:moveTo>
                <a:lnTo>
                  <a:pt x="802" y="1"/>
                </a:lnTo>
                <a:lnTo>
                  <a:pt x="819" y="2"/>
                </a:lnTo>
                <a:lnTo>
                  <a:pt x="818" y="8"/>
                </a:lnTo>
                <a:lnTo>
                  <a:pt x="801" y="7"/>
                </a:lnTo>
                <a:lnTo>
                  <a:pt x="801" y="7"/>
                </a:lnTo>
                <a:lnTo>
                  <a:pt x="782" y="6"/>
                </a:lnTo>
                <a:lnTo>
                  <a:pt x="783" y="0"/>
                </a:lnTo>
                <a:close/>
                <a:moveTo>
                  <a:pt x="843" y="4"/>
                </a:moveTo>
                <a:lnTo>
                  <a:pt x="859" y="6"/>
                </a:lnTo>
                <a:lnTo>
                  <a:pt x="878" y="9"/>
                </a:lnTo>
                <a:lnTo>
                  <a:pt x="878" y="15"/>
                </a:lnTo>
                <a:lnTo>
                  <a:pt x="859" y="12"/>
                </a:lnTo>
                <a:lnTo>
                  <a:pt x="859" y="12"/>
                </a:lnTo>
                <a:lnTo>
                  <a:pt x="842" y="10"/>
                </a:lnTo>
                <a:lnTo>
                  <a:pt x="843" y="4"/>
                </a:lnTo>
                <a:close/>
                <a:moveTo>
                  <a:pt x="902" y="13"/>
                </a:moveTo>
                <a:lnTo>
                  <a:pt x="916" y="16"/>
                </a:lnTo>
                <a:lnTo>
                  <a:pt x="935" y="20"/>
                </a:lnTo>
                <a:lnTo>
                  <a:pt x="938" y="20"/>
                </a:lnTo>
                <a:lnTo>
                  <a:pt x="936" y="26"/>
                </a:lnTo>
                <a:lnTo>
                  <a:pt x="933" y="26"/>
                </a:lnTo>
                <a:lnTo>
                  <a:pt x="933" y="26"/>
                </a:lnTo>
                <a:lnTo>
                  <a:pt x="915" y="22"/>
                </a:lnTo>
                <a:lnTo>
                  <a:pt x="915" y="22"/>
                </a:lnTo>
                <a:lnTo>
                  <a:pt x="901" y="19"/>
                </a:lnTo>
                <a:lnTo>
                  <a:pt x="902" y="13"/>
                </a:lnTo>
                <a:close/>
                <a:moveTo>
                  <a:pt x="961" y="26"/>
                </a:moveTo>
                <a:lnTo>
                  <a:pt x="971" y="29"/>
                </a:lnTo>
                <a:lnTo>
                  <a:pt x="989" y="34"/>
                </a:lnTo>
                <a:lnTo>
                  <a:pt x="996" y="37"/>
                </a:lnTo>
                <a:lnTo>
                  <a:pt x="994" y="42"/>
                </a:lnTo>
                <a:lnTo>
                  <a:pt x="987" y="40"/>
                </a:lnTo>
                <a:lnTo>
                  <a:pt x="987" y="40"/>
                </a:lnTo>
                <a:lnTo>
                  <a:pt x="969" y="35"/>
                </a:lnTo>
                <a:lnTo>
                  <a:pt x="969" y="35"/>
                </a:lnTo>
                <a:lnTo>
                  <a:pt x="959" y="32"/>
                </a:lnTo>
                <a:lnTo>
                  <a:pt x="961" y="26"/>
                </a:lnTo>
                <a:close/>
                <a:moveTo>
                  <a:pt x="1018" y="44"/>
                </a:moveTo>
                <a:lnTo>
                  <a:pt x="1025" y="46"/>
                </a:lnTo>
                <a:lnTo>
                  <a:pt x="1042" y="53"/>
                </a:lnTo>
                <a:lnTo>
                  <a:pt x="1052" y="57"/>
                </a:lnTo>
                <a:lnTo>
                  <a:pt x="1050" y="63"/>
                </a:lnTo>
                <a:lnTo>
                  <a:pt x="1040" y="59"/>
                </a:lnTo>
                <a:lnTo>
                  <a:pt x="1040" y="59"/>
                </a:lnTo>
                <a:lnTo>
                  <a:pt x="1022" y="52"/>
                </a:lnTo>
                <a:lnTo>
                  <a:pt x="1022" y="52"/>
                </a:lnTo>
                <a:lnTo>
                  <a:pt x="1016" y="50"/>
                </a:lnTo>
                <a:lnTo>
                  <a:pt x="1018" y="44"/>
                </a:lnTo>
                <a:close/>
                <a:moveTo>
                  <a:pt x="1074" y="67"/>
                </a:moveTo>
                <a:lnTo>
                  <a:pt x="1076" y="68"/>
                </a:lnTo>
                <a:lnTo>
                  <a:pt x="1093" y="75"/>
                </a:lnTo>
                <a:lnTo>
                  <a:pt x="1107" y="82"/>
                </a:lnTo>
                <a:lnTo>
                  <a:pt x="1104" y="88"/>
                </a:lnTo>
                <a:lnTo>
                  <a:pt x="1090" y="81"/>
                </a:lnTo>
                <a:lnTo>
                  <a:pt x="1090" y="81"/>
                </a:lnTo>
                <a:lnTo>
                  <a:pt x="1074" y="73"/>
                </a:lnTo>
                <a:lnTo>
                  <a:pt x="1074" y="73"/>
                </a:lnTo>
                <a:lnTo>
                  <a:pt x="1072" y="72"/>
                </a:lnTo>
                <a:lnTo>
                  <a:pt x="1074" y="67"/>
                </a:lnTo>
                <a:close/>
                <a:moveTo>
                  <a:pt x="1128" y="94"/>
                </a:moveTo>
                <a:lnTo>
                  <a:pt x="1142" y="101"/>
                </a:lnTo>
                <a:lnTo>
                  <a:pt x="1158" y="111"/>
                </a:lnTo>
                <a:lnTo>
                  <a:pt x="1160" y="112"/>
                </a:lnTo>
                <a:lnTo>
                  <a:pt x="1156" y="117"/>
                </a:lnTo>
                <a:lnTo>
                  <a:pt x="1155" y="116"/>
                </a:lnTo>
                <a:lnTo>
                  <a:pt x="1155" y="116"/>
                </a:lnTo>
                <a:lnTo>
                  <a:pt x="1139" y="106"/>
                </a:lnTo>
                <a:lnTo>
                  <a:pt x="1139" y="106"/>
                </a:lnTo>
                <a:lnTo>
                  <a:pt x="1125" y="99"/>
                </a:lnTo>
                <a:lnTo>
                  <a:pt x="1128" y="94"/>
                </a:lnTo>
                <a:close/>
                <a:moveTo>
                  <a:pt x="1180" y="125"/>
                </a:moveTo>
                <a:lnTo>
                  <a:pt x="1189" y="130"/>
                </a:lnTo>
                <a:lnTo>
                  <a:pt x="1210" y="145"/>
                </a:lnTo>
                <a:lnTo>
                  <a:pt x="1206" y="150"/>
                </a:lnTo>
                <a:lnTo>
                  <a:pt x="1185" y="135"/>
                </a:lnTo>
                <a:lnTo>
                  <a:pt x="1185" y="135"/>
                </a:lnTo>
                <a:lnTo>
                  <a:pt x="1177" y="130"/>
                </a:lnTo>
                <a:lnTo>
                  <a:pt x="1180" y="125"/>
                </a:lnTo>
                <a:close/>
                <a:moveTo>
                  <a:pt x="1229" y="160"/>
                </a:moveTo>
                <a:lnTo>
                  <a:pt x="1247" y="174"/>
                </a:lnTo>
                <a:lnTo>
                  <a:pt x="1257" y="183"/>
                </a:lnTo>
                <a:lnTo>
                  <a:pt x="1253" y="187"/>
                </a:lnTo>
                <a:lnTo>
                  <a:pt x="1243" y="179"/>
                </a:lnTo>
                <a:lnTo>
                  <a:pt x="1244" y="179"/>
                </a:lnTo>
                <a:lnTo>
                  <a:pt x="1225" y="164"/>
                </a:lnTo>
                <a:lnTo>
                  <a:pt x="1229" y="160"/>
                </a:lnTo>
                <a:close/>
                <a:moveTo>
                  <a:pt x="1275" y="198"/>
                </a:moveTo>
                <a:lnTo>
                  <a:pt x="1275" y="198"/>
                </a:lnTo>
                <a:lnTo>
                  <a:pt x="1301" y="223"/>
                </a:lnTo>
                <a:lnTo>
                  <a:pt x="1297" y="228"/>
                </a:lnTo>
                <a:lnTo>
                  <a:pt x="1271" y="203"/>
                </a:lnTo>
                <a:lnTo>
                  <a:pt x="1271" y="203"/>
                </a:lnTo>
                <a:lnTo>
                  <a:pt x="1271" y="203"/>
                </a:lnTo>
                <a:lnTo>
                  <a:pt x="1275" y="198"/>
                </a:lnTo>
                <a:close/>
                <a:moveTo>
                  <a:pt x="1318" y="241"/>
                </a:moveTo>
                <a:lnTo>
                  <a:pt x="1327" y="250"/>
                </a:lnTo>
                <a:lnTo>
                  <a:pt x="1342" y="268"/>
                </a:lnTo>
                <a:lnTo>
                  <a:pt x="1337" y="271"/>
                </a:lnTo>
                <a:lnTo>
                  <a:pt x="1322" y="254"/>
                </a:lnTo>
                <a:lnTo>
                  <a:pt x="1322" y="254"/>
                </a:lnTo>
                <a:lnTo>
                  <a:pt x="1313" y="245"/>
                </a:lnTo>
                <a:lnTo>
                  <a:pt x="1318" y="241"/>
                </a:lnTo>
                <a:close/>
                <a:moveTo>
                  <a:pt x="1357" y="286"/>
                </a:moveTo>
                <a:lnTo>
                  <a:pt x="1373" y="306"/>
                </a:lnTo>
                <a:lnTo>
                  <a:pt x="1379" y="315"/>
                </a:lnTo>
                <a:lnTo>
                  <a:pt x="1374" y="318"/>
                </a:lnTo>
                <a:lnTo>
                  <a:pt x="1369" y="310"/>
                </a:lnTo>
                <a:lnTo>
                  <a:pt x="1369" y="310"/>
                </a:lnTo>
                <a:lnTo>
                  <a:pt x="1353" y="290"/>
                </a:lnTo>
                <a:lnTo>
                  <a:pt x="1357" y="286"/>
                </a:lnTo>
                <a:close/>
                <a:moveTo>
                  <a:pt x="1393" y="334"/>
                </a:moveTo>
                <a:lnTo>
                  <a:pt x="1395" y="336"/>
                </a:lnTo>
                <a:lnTo>
                  <a:pt x="1405" y="352"/>
                </a:lnTo>
                <a:lnTo>
                  <a:pt x="1413" y="365"/>
                </a:lnTo>
                <a:lnTo>
                  <a:pt x="1408" y="368"/>
                </a:lnTo>
                <a:lnTo>
                  <a:pt x="1400" y="355"/>
                </a:lnTo>
                <a:lnTo>
                  <a:pt x="1400" y="355"/>
                </a:lnTo>
                <a:lnTo>
                  <a:pt x="1390" y="340"/>
                </a:lnTo>
                <a:lnTo>
                  <a:pt x="1390" y="340"/>
                </a:lnTo>
                <a:lnTo>
                  <a:pt x="1388" y="338"/>
                </a:lnTo>
                <a:lnTo>
                  <a:pt x="1393" y="334"/>
                </a:lnTo>
                <a:close/>
                <a:moveTo>
                  <a:pt x="1425" y="386"/>
                </a:moveTo>
                <a:lnTo>
                  <a:pt x="1433" y="399"/>
                </a:lnTo>
                <a:lnTo>
                  <a:pt x="1441" y="415"/>
                </a:lnTo>
                <a:lnTo>
                  <a:pt x="1442" y="417"/>
                </a:lnTo>
                <a:lnTo>
                  <a:pt x="1437" y="420"/>
                </a:lnTo>
                <a:lnTo>
                  <a:pt x="1436" y="418"/>
                </a:lnTo>
                <a:lnTo>
                  <a:pt x="1436" y="418"/>
                </a:lnTo>
                <a:lnTo>
                  <a:pt x="1427" y="402"/>
                </a:lnTo>
                <a:lnTo>
                  <a:pt x="1427" y="402"/>
                </a:lnTo>
                <a:lnTo>
                  <a:pt x="1420" y="388"/>
                </a:lnTo>
                <a:lnTo>
                  <a:pt x="1425" y="386"/>
                </a:lnTo>
                <a:close/>
                <a:moveTo>
                  <a:pt x="1453" y="439"/>
                </a:moveTo>
                <a:lnTo>
                  <a:pt x="1457" y="449"/>
                </a:lnTo>
                <a:lnTo>
                  <a:pt x="1465" y="466"/>
                </a:lnTo>
                <a:lnTo>
                  <a:pt x="1467" y="472"/>
                </a:lnTo>
                <a:lnTo>
                  <a:pt x="1462" y="474"/>
                </a:lnTo>
                <a:lnTo>
                  <a:pt x="1459" y="468"/>
                </a:lnTo>
                <a:lnTo>
                  <a:pt x="1459" y="468"/>
                </a:lnTo>
                <a:lnTo>
                  <a:pt x="1452" y="451"/>
                </a:lnTo>
                <a:lnTo>
                  <a:pt x="1452" y="451"/>
                </a:lnTo>
                <a:lnTo>
                  <a:pt x="1447" y="442"/>
                </a:lnTo>
                <a:lnTo>
                  <a:pt x="1453" y="439"/>
                </a:lnTo>
                <a:close/>
                <a:moveTo>
                  <a:pt x="1476" y="494"/>
                </a:moveTo>
                <a:lnTo>
                  <a:pt x="1478" y="500"/>
                </a:lnTo>
                <a:lnTo>
                  <a:pt x="1485" y="518"/>
                </a:lnTo>
                <a:lnTo>
                  <a:pt x="1488" y="529"/>
                </a:lnTo>
                <a:lnTo>
                  <a:pt x="1482" y="530"/>
                </a:lnTo>
                <a:lnTo>
                  <a:pt x="1479" y="520"/>
                </a:lnTo>
                <a:lnTo>
                  <a:pt x="1479" y="520"/>
                </a:lnTo>
                <a:lnTo>
                  <a:pt x="1473" y="502"/>
                </a:lnTo>
                <a:lnTo>
                  <a:pt x="1473" y="502"/>
                </a:lnTo>
                <a:lnTo>
                  <a:pt x="1471" y="497"/>
                </a:lnTo>
                <a:lnTo>
                  <a:pt x="1476" y="494"/>
                </a:lnTo>
                <a:close/>
                <a:moveTo>
                  <a:pt x="1495" y="552"/>
                </a:moveTo>
                <a:lnTo>
                  <a:pt x="1496" y="554"/>
                </a:lnTo>
                <a:lnTo>
                  <a:pt x="1501" y="572"/>
                </a:lnTo>
                <a:lnTo>
                  <a:pt x="1504" y="587"/>
                </a:lnTo>
                <a:lnTo>
                  <a:pt x="1498" y="588"/>
                </a:lnTo>
                <a:lnTo>
                  <a:pt x="1495" y="573"/>
                </a:lnTo>
                <a:lnTo>
                  <a:pt x="1495" y="573"/>
                </a:lnTo>
                <a:lnTo>
                  <a:pt x="1490" y="555"/>
                </a:lnTo>
                <a:lnTo>
                  <a:pt x="1490" y="556"/>
                </a:lnTo>
                <a:lnTo>
                  <a:pt x="1489" y="553"/>
                </a:lnTo>
                <a:lnTo>
                  <a:pt x="1495" y="552"/>
                </a:lnTo>
                <a:close/>
                <a:moveTo>
                  <a:pt x="1509" y="610"/>
                </a:moveTo>
                <a:lnTo>
                  <a:pt x="1513" y="628"/>
                </a:lnTo>
                <a:lnTo>
                  <a:pt x="1516" y="646"/>
                </a:lnTo>
                <a:lnTo>
                  <a:pt x="1510" y="647"/>
                </a:lnTo>
                <a:lnTo>
                  <a:pt x="1507" y="629"/>
                </a:lnTo>
                <a:lnTo>
                  <a:pt x="1507" y="629"/>
                </a:lnTo>
                <a:lnTo>
                  <a:pt x="1504" y="611"/>
                </a:lnTo>
                <a:lnTo>
                  <a:pt x="1509" y="610"/>
                </a:lnTo>
                <a:close/>
                <a:moveTo>
                  <a:pt x="1519" y="670"/>
                </a:moveTo>
                <a:lnTo>
                  <a:pt x="1521" y="684"/>
                </a:lnTo>
                <a:lnTo>
                  <a:pt x="1522" y="704"/>
                </a:lnTo>
                <a:lnTo>
                  <a:pt x="1523" y="706"/>
                </a:lnTo>
                <a:lnTo>
                  <a:pt x="1517" y="706"/>
                </a:lnTo>
                <a:lnTo>
                  <a:pt x="1516" y="704"/>
                </a:lnTo>
                <a:lnTo>
                  <a:pt x="1516" y="704"/>
                </a:lnTo>
                <a:lnTo>
                  <a:pt x="1515" y="685"/>
                </a:lnTo>
                <a:lnTo>
                  <a:pt x="1515" y="685"/>
                </a:lnTo>
                <a:lnTo>
                  <a:pt x="1513" y="670"/>
                </a:lnTo>
                <a:lnTo>
                  <a:pt x="1519" y="670"/>
                </a:lnTo>
                <a:close/>
                <a:moveTo>
                  <a:pt x="1524" y="730"/>
                </a:moveTo>
                <a:lnTo>
                  <a:pt x="1524" y="743"/>
                </a:lnTo>
                <a:lnTo>
                  <a:pt x="1525" y="762"/>
                </a:lnTo>
                <a:lnTo>
                  <a:pt x="1519" y="762"/>
                </a:lnTo>
                <a:lnTo>
                  <a:pt x="1518" y="743"/>
                </a:lnTo>
                <a:lnTo>
                  <a:pt x="1518" y="743"/>
                </a:lnTo>
                <a:lnTo>
                  <a:pt x="1518" y="730"/>
                </a:lnTo>
                <a:lnTo>
                  <a:pt x="1524" y="730"/>
                </a:lnTo>
                <a:close/>
              </a:path>
            </a:pathLst>
          </a:custGeom>
          <a:solidFill>
            <a:srgbClr val="FF0000"/>
          </a:solidFill>
          <a:ln w="1" cap="flat">
            <a:solidFill>
              <a:srgbClr val="FF000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4" name="Group 213"/>
          <p:cNvGrpSpPr/>
          <p:nvPr/>
        </p:nvGrpSpPr>
        <p:grpSpPr>
          <a:xfrm rot="20671285">
            <a:off x="8179532" y="5135797"/>
            <a:ext cx="4649335" cy="3719976"/>
            <a:chOff x="7955461" y="4785941"/>
            <a:chExt cx="4649335" cy="3719976"/>
          </a:xfrm>
        </p:grpSpPr>
        <p:sp>
          <p:nvSpPr>
            <p:cNvPr id="215" name="Freeform 7"/>
            <p:cNvSpPr>
              <a:spLocks/>
            </p:cNvSpPr>
            <p:nvPr/>
          </p:nvSpPr>
          <p:spPr bwMode="auto">
            <a:xfrm>
              <a:off x="7963078" y="4793559"/>
              <a:ext cx="4641718" cy="3712358"/>
            </a:xfrm>
            <a:custGeom>
              <a:avLst/>
              <a:gdLst>
                <a:gd name="T0" fmla="*/ 0 w 1828"/>
                <a:gd name="T1" fmla="*/ 0 h 1462"/>
                <a:gd name="T2" fmla="*/ 50 w 1828"/>
                <a:gd name="T3" fmla="*/ 1462 h 1462"/>
                <a:gd name="T4" fmla="*/ 1828 w 1828"/>
                <a:gd name="T5" fmla="*/ 988 h 1462"/>
                <a:gd name="T6" fmla="*/ 0 w 1828"/>
                <a:gd name="T7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8" h="1462">
                  <a:moveTo>
                    <a:pt x="0" y="0"/>
                  </a:moveTo>
                  <a:lnTo>
                    <a:pt x="50" y="1462"/>
                  </a:lnTo>
                  <a:lnTo>
                    <a:pt x="1828" y="9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6" name="Group 14"/>
            <p:cNvGrpSpPr>
              <a:grpSpLocks/>
            </p:cNvGrpSpPr>
            <p:nvPr/>
          </p:nvGrpSpPr>
          <p:grpSpPr bwMode="auto">
            <a:xfrm>
              <a:off x="7963078" y="4793559"/>
              <a:ext cx="266619" cy="302169"/>
              <a:chOff x="4907" y="2727"/>
              <a:chExt cx="105" cy="119"/>
            </a:xfrm>
          </p:grpSpPr>
          <p:sp>
            <p:nvSpPr>
              <p:cNvPr id="219" name="Freeform 11"/>
              <p:cNvSpPr>
                <a:spLocks/>
              </p:cNvSpPr>
              <p:nvPr/>
            </p:nvSpPr>
            <p:spPr bwMode="auto">
              <a:xfrm>
                <a:off x="4907" y="2727"/>
                <a:ext cx="105" cy="119"/>
              </a:xfrm>
              <a:custGeom>
                <a:avLst/>
                <a:gdLst>
                  <a:gd name="T0" fmla="*/ 0 w 1759"/>
                  <a:gd name="T1" fmla="*/ 0 h 1999"/>
                  <a:gd name="T2" fmla="*/ 1759 w 1759"/>
                  <a:gd name="T3" fmla="*/ 951 h 1999"/>
                  <a:gd name="T4" fmla="*/ 68 w 1759"/>
                  <a:gd name="T5" fmla="*/ 1999 h 1999"/>
                  <a:gd name="T6" fmla="*/ 0 w 1759"/>
                  <a:gd name="T7" fmla="*/ 0 h 1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9" h="1999">
                    <a:moveTo>
                      <a:pt x="0" y="0"/>
                    </a:moveTo>
                    <a:lnTo>
                      <a:pt x="1759" y="951"/>
                    </a:lnTo>
                    <a:cubicBezTo>
                      <a:pt x="1421" y="1576"/>
                      <a:pt x="778" y="1974"/>
                      <a:pt x="68" y="19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13"/>
              <p:cNvSpPr>
                <a:spLocks/>
              </p:cNvSpPr>
              <p:nvPr/>
            </p:nvSpPr>
            <p:spPr bwMode="auto">
              <a:xfrm>
                <a:off x="4911" y="2784"/>
                <a:ext cx="101" cy="62"/>
              </a:xfrm>
              <a:custGeom>
                <a:avLst/>
                <a:gdLst>
                  <a:gd name="T0" fmla="*/ 101 w 101"/>
                  <a:gd name="T1" fmla="*/ 0 h 62"/>
                  <a:gd name="T2" fmla="*/ 0 w 101"/>
                  <a:gd name="T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1" h="62">
                    <a:moveTo>
                      <a:pt x="101" y="0"/>
                    </a:moveTo>
                    <a:cubicBezTo>
                      <a:pt x="81" y="37"/>
                      <a:pt x="42" y="61"/>
                      <a:pt x="0" y="62"/>
                    </a:cubicBezTo>
                  </a:path>
                </a:pathLst>
              </a:custGeom>
              <a:noFill/>
              <a:ln w="6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7" name="Freeform 16"/>
            <p:cNvSpPr>
              <a:spLocks noEditPoints="1"/>
            </p:cNvSpPr>
            <p:nvPr/>
          </p:nvSpPr>
          <p:spPr bwMode="auto">
            <a:xfrm>
              <a:off x="7958000" y="4785941"/>
              <a:ext cx="4644257" cy="2518919"/>
            </a:xfrm>
            <a:custGeom>
              <a:avLst/>
              <a:gdLst>
                <a:gd name="T0" fmla="*/ 32 w 1829"/>
                <a:gd name="T1" fmla="*/ 22 h 992"/>
                <a:gd name="T2" fmla="*/ 56 w 1829"/>
                <a:gd name="T3" fmla="*/ 28 h 992"/>
                <a:gd name="T4" fmla="*/ 53 w 1829"/>
                <a:gd name="T5" fmla="*/ 34 h 992"/>
                <a:gd name="T6" fmla="*/ 140 w 1829"/>
                <a:gd name="T7" fmla="*/ 74 h 992"/>
                <a:gd name="T8" fmla="*/ 109 w 1829"/>
                <a:gd name="T9" fmla="*/ 57 h 992"/>
                <a:gd name="T10" fmla="*/ 190 w 1829"/>
                <a:gd name="T11" fmla="*/ 108 h 992"/>
                <a:gd name="T12" fmla="*/ 214 w 1829"/>
                <a:gd name="T13" fmla="*/ 114 h 992"/>
                <a:gd name="T14" fmla="*/ 211 w 1829"/>
                <a:gd name="T15" fmla="*/ 119 h 992"/>
                <a:gd name="T16" fmla="*/ 299 w 1829"/>
                <a:gd name="T17" fmla="*/ 160 h 992"/>
                <a:gd name="T18" fmla="*/ 267 w 1829"/>
                <a:gd name="T19" fmla="*/ 143 h 992"/>
                <a:gd name="T20" fmla="*/ 349 w 1829"/>
                <a:gd name="T21" fmla="*/ 193 h 992"/>
                <a:gd name="T22" fmla="*/ 373 w 1829"/>
                <a:gd name="T23" fmla="*/ 200 h 992"/>
                <a:gd name="T24" fmla="*/ 370 w 1829"/>
                <a:gd name="T25" fmla="*/ 205 h 992"/>
                <a:gd name="T26" fmla="*/ 457 w 1829"/>
                <a:gd name="T27" fmla="*/ 245 h 992"/>
                <a:gd name="T28" fmla="*/ 425 w 1829"/>
                <a:gd name="T29" fmla="*/ 228 h 992"/>
                <a:gd name="T30" fmla="*/ 507 w 1829"/>
                <a:gd name="T31" fmla="*/ 279 h 992"/>
                <a:gd name="T32" fmla="*/ 531 w 1829"/>
                <a:gd name="T33" fmla="*/ 285 h 992"/>
                <a:gd name="T34" fmla="*/ 528 w 1829"/>
                <a:gd name="T35" fmla="*/ 291 h 992"/>
                <a:gd name="T36" fmla="*/ 615 w 1829"/>
                <a:gd name="T37" fmla="*/ 331 h 992"/>
                <a:gd name="T38" fmla="*/ 584 w 1829"/>
                <a:gd name="T39" fmla="*/ 314 h 992"/>
                <a:gd name="T40" fmla="*/ 665 w 1829"/>
                <a:gd name="T41" fmla="*/ 365 h 992"/>
                <a:gd name="T42" fmla="*/ 689 w 1829"/>
                <a:gd name="T43" fmla="*/ 371 h 992"/>
                <a:gd name="T44" fmla="*/ 686 w 1829"/>
                <a:gd name="T45" fmla="*/ 376 h 992"/>
                <a:gd name="T46" fmla="*/ 774 w 1829"/>
                <a:gd name="T47" fmla="*/ 417 h 992"/>
                <a:gd name="T48" fmla="*/ 742 w 1829"/>
                <a:gd name="T49" fmla="*/ 399 h 992"/>
                <a:gd name="T50" fmla="*/ 824 w 1829"/>
                <a:gd name="T51" fmla="*/ 450 h 992"/>
                <a:gd name="T52" fmla="*/ 848 w 1829"/>
                <a:gd name="T53" fmla="*/ 456 h 992"/>
                <a:gd name="T54" fmla="*/ 845 w 1829"/>
                <a:gd name="T55" fmla="*/ 462 h 992"/>
                <a:gd name="T56" fmla="*/ 932 w 1829"/>
                <a:gd name="T57" fmla="*/ 502 h 992"/>
                <a:gd name="T58" fmla="*/ 900 w 1829"/>
                <a:gd name="T59" fmla="*/ 485 h 992"/>
                <a:gd name="T60" fmla="*/ 982 w 1829"/>
                <a:gd name="T61" fmla="*/ 536 h 992"/>
                <a:gd name="T62" fmla="*/ 1006 w 1829"/>
                <a:gd name="T63" fmla="*/ 542 h 992"/>
                <a:gd name="T64" fmla="*/ 1003 w 1829"/>
                <a:gd name="T65" fmla="*/ 547 h 992"/>
                <a:gd name="T66" fmla="*/ 1090 w 1829"/>
                <a:gd name="T67" fmla="*/ 588 h 992"/>
                <a:gd name="T68" fmla="*/ 1059 w 1829"/>
                <a:gd name="T69" fmla="*/ 571 h 992"/>
                <a:gd name="T70" fmla="*/ 1140 w 1829"/>
                <a:gd name="T71" fmla="*/ 621 h 992"/>
                <a:gd name="T72" fmla="*/ 1164 w 1829"/>
                <a:gd name="T73" fmla="*/ 628 h 992"/>
                <a:gd name="T74" fmla="*/ 1162 w 1829"/>
                <a:gd name="T75" fmla="*/ 633 h 992"/>
                <a:gd name="T76" fmla="*/ 1249 w 1829"/>
                <a:gd name="T77" fmla="*/ 673 h 992"/>
                <a:gd name="T78" fmla="*/ 1217 w 1829"/>
                <a:gd name="T79" fmla="*/ 656 h 992"/>
                <a:gd name="T80" fmla="*/ 1299 w 1829"/>
                <a:gd name="T81" fmla="*/ 707 h 992"/>
                <a:gd name="T82" fmla="*/ 1323 w 1829"/>
                <a:gd name="T83" fmla="*/ 713 h 992"/>
                <a:gd name="T84" fmla="*/ 1320 w 1829"/>
                <a:gd name="T85" fmla="*/ 719 h 992"/>
                <a:gd name="T86" fmla="*/ 1407 w 1829"/>
                <a:gd name="T87" fmla="*/ 759 h 992"/>
                <a:gd name="T88" fmla="*/ 1375 w 1829"/>
                <a:gd name="T89" fmla="*/ 742 h 992"/>
                <a:gd name="T90" fmla="*/ 1457 w 1829"/>
                <a:gd name="T91" fmla="*/ 793 h 992"/>
                <a:gd name="T92" fmla="*/ 1481 w 1829"/>
                <a:gd name="T93" fmla="*/ 799 h 992"/>
                <a:gd name="T94" fmla="*/ 1478 w 1829"/>
                <a:gd name="T95" fmla="*/ 804 h 992"/>
                <a:gd name="T96" fmla="*/ 1565 w 1829"/>
                <a:gd name="T97" fmla="*/ 845 h 992"/>
                <a:gd name="T98" fmla="*/ 1534 w 1829"/>
                <a:gd name="T99" fmla="*/ 827 h 992"/>
                <a:gd name="T100" fmla="*/ 1615 w 1829"/>
                <a:gd name="T101" fmla="*/ 878 h 992"/>
                <a:gd name="T102" fmla="*/ 1639 w 1829"/>
                <a:gd name="T103" fmla="*/ 884 h 992"/>
                <a:gd name="T104" fmla="*/ 1637 w 1829"/>
                <a:gd name="T105" fmla="*/ 890 h 992"/>
                <a:gd name="T106" fmla="*/ 1724 w 1829"/>
                <a:gd name="T107" fmla="*/ 930 h 992"/>
                <a:gd name="T108" fmla="*/ 1692 w 1829"/>
                <a:gd name="T109" fmla="*/ 913 h 992"/>
                <a:gd name="T110" fmla="*/ 1774 w 1829"/>
                <a:gd name="T111" fmla="*/ 964 h 992"/>
                <a:gd name="T112" fmla="*/ 1798 w 1829"/>
                <a:gd name="T113" fmla="*/ 970 h 992"/>
                <a:gd name="T114" fmla="*/ 1795 w 1829"/>
                <a:gd name="T115" fmla="*/ 975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9" h="992">
                  <a:moveTo>
                    <a:pt x="3" y="0"/>
                  </a:moveTo>
                  <a:lnTo>
                    <a:pt x="35" y="17"/>
                  </a:lnTo>
                  <a:lnTo>
                    <a:pt x="32" y="22"/>
                  </a:lnTo>
                  <a:lnTo>
                    <a:pt x="0" y="5"/>
                  </a:lnTo>
                  <a:lnTo>
                    <a:pt x="3" y="0"/>
                  </a:lnTo>
                  <a:close/>
                  <a:moveTo>
                    <a:pt x="56" y="28"/>
                  </a:moveTo>
                  <a:lnTo>
                    <a:pt x="88" y="45"/>
                  </a:lnTo>
                  <a:lnTo>
                    <a:pt x="85" y="51"/>
                  </a:lnTo>
                  <a:lnTo>
                    <a:pt x="53" y="34"/>
                  </a:lnTo>
                  <a:lnTo>
                    <a:pt x="56" y="28"/>
                  </a:lnTo>
                  <a:close/>
                  <a:moveTo>
                    <a:pt x="109" y="57"/>
                  </a:moveTo>
                  <a:lnTo>
                    <a:pt x="140" y="74"/>
                  </a:lnTo>
                  <a:lnTo>
                    <a:pt x="138" y="79"/>
                  </a:lnTo>
                  <a:lnTo>
                    <a:pt x="106" y="62"/>
                  </a:lnTo>
                  <a:lnTo>
                    <a:pt x="109" y="57"/>
                  </a:lnTo>
                  <a:close/>
                  <a:moveTo>
                    <a:pt x="162" y="85"/>
                  </a:moveTo>
                  <a:lnTo>
                    <a:pt x="193" y="103"/>
                  </a:lnTo>
                  <a:lnTo>
                    <a:pt x="190" y="108"/>
                  </a:lnTo>
                  <a:lnTo>
                    <a:pt x="159" y="91"/>
                  </a:lnTo>
                  <a:lnTo>
                    <a:pt x="162" y="85"/>
                  </a:lnTo>
                  <a:close/>
                  <a:moveTo>
                    <a:pt x="214" y="114"/>
                  </a:moveTo>
                  <a:lnTo>
                    <a:pt x="246" y="131"/>
                  </a:lnTo>
                  <a:lnTo>
                    <a:pt x="243" y="136"/>
                  </a:lnTo>
                  <a:lnTo>
                    <a:pt x="211" y="119"/>
                  </a:lnTo>
                  <a:lnTo>
                    <a:pt x="214" y="114"/>
                  </a:lnTo>
                  <a:close/>
                  <a:moveTo>
                    <a:pt x="267" y="143"/>
                  </a:moveTo>
                  <a:lnTo>
                    <a:pt x="299" y="160"/>
                  </a:lnTo>
                  <a:lnTo>
                    <a:pt x="296" y="165"/>
                  </a:lnTo>
                  <a:lnTo>
                    <a:pt x="264" y="148"/>
                  </a:lnTo>
                  <a:lnTo>
                    <a:pt x="267" y="143"/>
                  </a:lnTo>
                  <a:close/>
                  <a:moveTo>
                    <a:pt x="320" y="171"/>
                  </a:moveTo>
                  <a:lnTo>
                    <a:pt x="351" y="188"/>
                  </a:lnTo>
                  <a:lnTo>
                    <a:pt x="349" y="193"/>
                  </a:lnTo>
                  <a:lnTo>
                    <a:pt x="317" y="176"/>
                  </a:lnTo>
                  <a:lnTo>
                    <a:pt x="320" y="171"/>
                  </a:lnTo>
                  <a:close/>
                  <a:moveTo>
                    <a:pt x="373" y="200"/>
                  </a:moveTo>
                  <a:lnTo>
                    <a:pt x="404" y="217"/>
                  </a:lnTo>
                  <a:lnTo>
                    <a:pt x="401" y="222"/>
                  </a:lnTo>
                  <a:lnTo>
                    <a:pt x="370" y="205"/>
                  </a:lnTo>
                  <a:lnTo>
                    <a:pt x="373" y="200"/>
                  </a:lnTo>
                  <a:close/>
                  <a:moveTo>
                    <a:pt x="425" y="228"/>
                  </a:moveTo>
                  <a:lnTo>
                    <a:pt x="457" y="245"/>
                  </a:lnTo>
                  <a:lnTo>
                    <a:pt x="454" y="251"/>
                  </a:lnTo>
                  <a:lnTo>
                    <a:pt x="423" y="233"/>
                  </a:lnTo>
                  <a:lnTo>
                    <a:pt x="425" y="228"/>
                  </a:lnTo>
                  <a:close/>
                  <a:moveTo>
                    <a:pt x="478" y="257"/>
                  </a:moveTo>
                  <a:lnTo>
                    <a:pt x="510" y="274"/>
                  </a:lnTo>
                  <a:lnTo>
                    <a:pt x="507" y="279"/>
                  </a:lnTo>
                  <a:lnTo>
                    <a:pt x="475" y="262"/>
                  </a:lnTo>
                  <a:lnTo>
                    <a:pt x="478" y="257"/>
                  </a:lnTo>
                  <a:close/>
                  <a:moveTo>
                    <a:pt x="531" y="285"/>
                  </a:moveTo>
                  <a:lnTo>
                    <a:pt x="563" y="302"/>
                  </a:lnTo>
                  <a:lnTo>
                    <a:pt x="560" y="308"/>
                  </a:lnTo>
                  <a:lnTo>
                    <a:pt x="528" y="291"/>
                  </a:lnTo>
                  <a:lnTo>
                    <a:pt x="531" y="285"/>
                  </a:lnTo>
                  <a:close/>
                  <a:moveTo>
                    <a:pt x="584" y="314"/>
                  </a:moveTo>
                  <a:lnTo>
                    <a:pt x="615" y="331"/>
                  </a:lnTo>
                  <a:lnTo>
                    <a:pt x="613" y="336"/>
                  </a:lnTo>
                  <a:lnTo>
                    <a:pt x="581" y="319"/>
                  </a:lnTo>
                  <a:lnTo>
                    <a:pt x="584" y="314"/>
                  </a:lnTo>
                  <a:close/>
                  <a:moveTo>
                    <a:pt x="637" y="342"/>
                  </a:moveTo>
                  <a:lnTo>
                    <a:pt x="668" y="359"/>
                  </a:lnTo>
                  <a:lnTo>
                    <a:pt x="665" y="365"/>
                  </a:lnTo>
                  <a:lnTo>
                    <a:pt x="634" y="348"/>
                  </a:lnTo>
                  <a:lnTo>
                    <a:pt x="637" y="342"/>
                  </a:lnTo>
                  <a:close/>
                  <a:moveTo>
                    <a:pt x="689" y="371"/>
                  </a:moveTo>
                  <a:lnTo>
                    <a:pt x="721" y="388"/>
                  </a:lnTo>
                  <a:lnTo>
                    <a:pt x="718" y="393"/>
                  </a:lnTo>
                  <a:lnTo>
                    <a:pt x="686" y="376"/>
                  </a:lnTo>
                  <a:lnTo>
                    <a:pt x="689" y="371"/>
                  </a:lnTo>
                  <a:close/>
                  <a:moveTo>
                    <a:pt x="742" y="399"/>
                  </a:moveTo>
                  <a:lnTo>
                    <a:pt x="774" y="417"/>
                  </a:lnTo>
                  <a:lnTo>
                    <a:pt x="771" y="422"/>
                  </a:lnTo>
                  <a:lnTo>
                    <a:pt x="739" y="405"/>
                  </a:lnTo>
                  <a:lnTo>
                    <a:pt x="742" y="399"/>
                  </a:lnTo>
                  <a:close/>
                  <a:moveTo>
                    <a:pt x="795" y="428"/>
                  </a:moveTo>
                  <a:lnTo>
                    <a:pt x="827" y="445"/>
                  </a:lnTo>
                  <a:lnTo>
                    <a:pt x="824" y="450"/>
                  </a:lnTo>
                  <a:lnTo>
                    <a:pt x="792" y="433"/>
                  </a:lnTo>
                  <a:lnTo>
                    <a:pt x="795" y="428"/>
                  </a:lnTo>
                  <a:close/>
                  <a:moveTo>
                    <a:pt x="848" y="456"/>
                  </a:moveTo>
                  <a:lnTo>
                    <a:pt x="879" y="474"/>
                  </a:lnTo>
                  <a:lnTo>
                    <a:pt x="877" y="479"/>
                  </a:lnTo>
                  <a:lnTo>
                    <a:pt x="845" y="462"/>
                  </a:lnTo>
                  <a:lnTo>
                    <a:pt x="848" y="456"/>
                  </a:lnTo>
                  <a:close/>
                  <a:moveTo>
                    <a:pt x="900" y="485"/>
                  </a:moveTo>
                  <a:lnTo>
                    <a:pt x="932" y="502"/>
                  </a:lnTo>
                  <a:lnTo>
                    <a:pt x="929" y="507"/>
                  </a:lnTo>
                  <a:lnTo>
                    <a:pt x="898" y="490"/>
                  </a:lnTo>
                  <a:lnTo>
                    <a:pt x="900" y="485"/>
                  </a:lnTo>
                  <a:close/>
                  <a:moveTo>
                    <a:pt x="953" y="513"/>
                  </a:moveTo>
                  <a:lnTo>
                    <a:pt x="985" y="531"/>
                  </a:lnTo>
                  <a:lnTo>
                    <a:pt x="982" y="536"/>
                  </a:lnTo>
                  <a:lnTo>
                    <a:pt x="950" y="519"/>
                  </a:lnTo>
                  <a:lnTo>
                    <a:pt x="953" y="513"/>
                  </a:lnTo>
                  <a:close/>
                  <a:moveTo>
                    <a:pt x="1006" y="542"/>
                  </a:moveTo>
                  <a:lnTo>
                    <a:pt x="1038" y="559"/>
                  </a:lnTo>
                  <a:lnTo>
                    <a:pt x="1035" y="564"/>
                  </a:lnTo>
                  <a:lnTo>
                    <a:pt x="1003" y="547"/>
                  </a:lnTo>
                  <a:lnTo>
                    <a:pt x="1006" y="542"/>
                  </a:lnTo>
                  <a:close/>
                  <a:moveTo>
                    <a:pt x="1059" y="571"/>
                  </a:moveTo>
                  <a:lnTo>
                    <a:pt x="1090" y="588"/>
                  </a:lnTo>
                  <a:lnTo>
                    <a:pt x="1088" y="593"/>
                  </a:lnTo>
                  <a:lnTo>
                    <a:pt x="1056" y="576"/>
                  </a:lnTo>
                  <a:lnTo>
                    <a:pt x="1059" y="571"/>
                  </a:lnTo>
                  <a:close/>
                  <a:moveTo>
                    <a:pt x="1112" y="599"/>
                  </a:moveTo>
                  <a:lnTo>
                    <a:pt x="1143" y="616"/>
                  </a:lnTo>
                  <a:lnTo>
                    <a:pt x="1140" y="621"/>
                  </a:lnTo>
                  <a:lnTo>
                    <a:pt x="1109" y="604"/>
                  </a:lnTo>
                  <a:lnTo>
                    <a:pt x="1112" y="599"/>
                  </a:lnTo>
                  <a:close/>
                  <a:moveTo>
                    <a:pt x="1164" y="628"/>
                  </a:moveTo>
                  <a:lnTo>
                    <a:pt x="1196" y="645"/>
                  </a:lnTo>
                  <a:lnTo>
                    <a:pt x="1193" y="650"/>
                  </a:lnTo>
                  <a:lnTo>
                    <a:pt x="1162" y="633"/>
                  </a:lnTo>
                  <a:lnTo>
                    <a:pt x="1164" y="628"/>
                  </a:lnTo>
                  <a:close/>
                  <a:moveTo>
                    <a:pt x="1217" y="656"/>
                  </a:moveTo>
                  <a:lnTo>
                    <a:pt x="1249" y="673"/>
                  </a:lnTo>
                  <a:lnTo>
                    <a:pt x="1246" y="679"/>
                  </a:lnTo>
                  <a:lnTo>
                    <a:pt x="1214" y="661"/>
                  </a:lnTo>
                  <a:lnTo>
                    <a:pt x="1217" y="656"/>
                  </a:lnTo>
                  <a:close/>
                  <a:moveTo>
                    <a:pt x="1270" y="685"/>
                  </a:moveTo>
                  <a:lnTo>
                    <a:pt x="1302" y="702"/>
                  </a:lnTo>
                  <a:lnTo>
                    <a:pt x="1299" y="707"/>
                  </a:lnTo>
                  <a:lnTo>
                    <a:pt x="1267" y="690"/>
                  </a:lnTo>
                  <a:lnTo>
                    <a:pt x="1270" y="685"/>
                  </a:lnTo>
                  <a:close/>
                  <a:moveTo>
                    <a:pt x="1323" y="713"/>
                  </a:moveTo>
                  <a:lnTo>
                    <a:pt x="1354" y="730"/>
                  </a:lnTo>
                  <a:lnTo>
                    <a:pt x="1351" y="736"/>
                  </a:lnTo>
                  <a:lnTo>
                    <a:pt x="1320" y="719"/>
                  </a:lnTo>
                  <a:lnTo>
                    <a:pt x="1323" y="713"/>
                  </a:lnTo>
                  <a:close/>
                  <a:moveTo>
                    <a:pt x="1375" y="742"/>
                  </a:moveTo>
                  <a:lnTo>
                    <a:pt x="1407" y="759"/>
                  </a:lnTo>
                  <a:lnTo>
                    <a:pt x="1404" y="764"/>
                  </a:lnTo>
                  <a:lnTo>
                    <a:pt x="1373" y="747"/>
                  </a:lnTo>
                  <a:lnTo>
                    <a:pt x="1375" y="742"/>
                  </a:lnTo>
                  <a:close/>
                  <a:moveTo>
                    <a:pt x="1428" y="770"/>
                  </a:moveTo>
                  <a:lnTo>
                    <a:pt x="1460" y="787"/>
                  </a:lnTo>
                  <a:lnTo>
                    <a:pt x="1457" y="793"/>
                  </a:lnTo>
                  <a:lnTo>
                    <a:pt x="1425" y="776"/>
                  </a:lnTo>
                  <a:lnTo>
                    <a:pt x="1428" y="770"/>
                  </a:lnTo>
                  <a:close/>
                  <a:moveTo>
                    <a:pt x="1481" y="799"/>
                  </a:moveTo>
                  <a:lnTo>
                    <a:pt x="1513" y="816"/>
                  </a:lnTo>
                  <a:lnTo>
                    <a:pt x="1510" y="821"/>
                  </a:lnTo>
                  <a:lnTo>
                    <a:pt x="1478" y="804"/>
                  </a:lnTo>
                  <a:lnTo>
                    <a:pt x="1481" y="799"/>
                  </a:lnTo>
                  <a:close/>
                  <a:moveTo>
                    <a:pt x="1534" y="827"/>
                  </a:moveTo>
                  <a:lnTo>
                    <a:pt x="1565" y="845"/>
                  </a:lnTo>
                  <a:lnTo>
                    <a:pt x="1563" y="850"/>
                  </a:lnTo>
                  <a:lnTo>
                    <a:pt x="1531" y="833"/>
                  </a:lnTo>
                  <a:lnTo>
                    <a:pt x="1534" y="827"/>
                  </a:lnTo>
                  <a:close/>
                  <a:moveTo>
                    <a:pt x="1587" y="856"/>
                  </a:moveTo>
                  <a:lnTo>
                    <a:pt x="1618" y="873"/>
                  </a:lnTo>
                  <a:lnTo>
                    <a:pt x="1615" y="878"/>
                  </a:lnTo>
                  <a:lnTo>
                    <a:pt x="1584" y="861"/>
                  </a:lnTo>
                  <a:lnTo>
                    <a:pt x="1587" y="856"/>
                  </a:lnTo>
                  <a:close/>
                  <a:moveTo>
                    <a:pt x="1639" y="884"/>
                  </a:moveTo>
                  <a:lnTo>
                    <a:pt x="1671" y="902"/>
                  </a:lnTo>
                  <a:lnTo>
                    <a:pt x="1668" y="907"/>
                  </a:lnTo>
                  <a:lnTo>
                    <a:pt x="1637" y="890"/>
                  </a:lnTo>
                  <a:lnTo>
                    <a:pt x="1639" y="884"/>
                  </a:lnTo>
                  <a:close/>
                  <a:moveTo>
                    <a:pt x="1692" y="913"/>
                  </a:moveTo>
                  <a:lnTo>
                    <a:pt x="1724" y="930"/>
                  </a:lnTo>
                  <a:lnTo>
                    <a:pt x="1721" y="935"/>
                  </a:lnTo>
                  <a:lnTo>
                    <a:pt x="1689" y="918"/>
                  </a:lnTo>
                  <a:lnTo>
                    <a:pt x="1692" y="913"/>
                  </a:lnTo>
                  <a:close/>
                  <a:moveTo>
                    <a:pt x="1745" y="941"/>
                  </a:moveTo>
                  <a:lnTo>
                    <a:pt x="1777" y="959"/>
                  </a:lnTo>
                  <a:lnTo>
                    <a:pt x="1774" y="964"/>
                  </a:lnTo>
                  <a:lnTo>
                    <a:pt x="1742" y="947"/>
                  </a:lnTo>
                  <a:lnTo>
                    <a:pt x="1745" y="941"/>
                  </a:lnTo>
                  <a:close/>
                  <a:moveTo>
                    <a:pt x="1798" y="970"/>
                  </a:moveTo>
                  <a:lnTo>
                    <a:pt x="1829" y="987"/>
                  </a:lnTo>
                  <a:lnTo>
                    <a:pt x="1827" y="992"/>
                  </a:lnTo>
                  <a:lnTo>
                    <a:pt x="1795" y="975"/>
                  </a:lnTo>
                  <a:lnTo>
                    <a:pt x="1798" y="970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8"/>
            <p:cNvSpPr>
              <a:spLocks noEditPoints="1"/>
            </p:cNvSpPr>
            <p:nvPr/>
          </p:nvSpPr>
          <p:spPr bwMode="auto">
            <a:xfrm>
              <a:off x="7955461" y="4791019"/>
              <a:ext cx="142197" cy="3714898"/>
            </a:xfrm>
            <a:custGeom>
              <a:avLst/>
              <a:gdLst>
                <a:gd name="T0" fmla="*/ 7 w 56"/>
                <a:gd name="T1" fmla="*/ 36 h 1463"/>
                <a:gd name="T2" fmla="*/ 0 w 56"/>
                <a:gd name="T3" fmla="*/ 1 h 1463"/>
                <a:gd name="T4" fmla="*/ 8 w 56"/>
                <a:gd name="T5" fmla="*/ 60 h 1463"/>
                <a:gd name="T6" fmla="*/ 3 w 56"/>
                <a:gd name="T7" fmla="*/ 97 h 1463"/>
                <a:gd name="T8" fmla="*/ 8 w 56"/>
                <a:gd name="T9" fmla="*/ 60 h 1463"/>
                <a:gd name="T10" fmla="*/ 11 w 56"/>
                <a:gd name="T11" fmla="*/ 156 h 1463"/>
                <a:gd name="T12" fmla="*/ 4 w 56"/>
                <a:gd name="T13" fmla="*/ 120 h 1463"/>
                <a:gd name="T14" fmla="*/ 12 w 56"/>
                <a:gd name="T15" fmla="*/ 180 h 1463"/>
                <a:gd name="T16" fmla="*/ 7 w 56"/>
                <a:gd name="T17" fmla="*/ 216 h 1463"/>
                <a:gd name="T18" fmla="*/ 12 w 56"/>
                <a:gd name="T19" fmla="*/ 180 h 1463"/>
                <a:gd name="T20" fmla="*/ 15 w 56"/>
                <a:gd name="T21" fmla="*/ 276 h 1463"/>
                <a:gd name="T22" fmla="*/ 8 w 56"/>
                <a:gd name="T23" fmla="*/ 240 h 1463"/>
                <a:gd name="T24" fmla="*/ 16 w 56"/>
                <a:gd name="T25" fmla="*/ 300 h 1463"/>
                <a:gd name="T26" fmla="*/ 11 w 56"/>
                <a:gd name="T27" fmla="*/ 336 h 1463"/>
                <a:gd name="T28" fmla="*/ 16 w 56"/>
                <a:gd name="T29" fmla="*/ 300 h 1463"/>
                <a:gd name="T30" fmla="*/ 19 w 56"/>
                <a:gd name="T31" fmla="*/ 396 h 1463"/>
                <a:gd name="T32" fmla="*/ 12 w 56"/>
                <a:gd name="T33" fmla="*/ 360 h 1463"/>
                <a:gd name="T34" fmla="*/ 20 w 56"/>
                <a:gd name="T35" fmla="*/ 420 h 1463"/>
                <a:gd name="T36" fmla="*/ 15 w 56"/>
                <a:gd name="T37" fmla="*/ 456 h 1463"/>
                <a:gd name="T38" fmla="*/ 20 w 56"/>
                <a:gd name="T39" fmla="*/ 420 h 1463"/>
                <a:gd name="T40" fmla="*/ 23 w 56"/>
                <a:gd name="T41" fmla="*/ 516 h 1463"/>
                <a:gd name="T42" fmla="*/ 16 w 56"/>
                <a:gd name="T43" fmla="*/ 480 h 1463"/>
                <a:gd name="T44" fmla="*/ 24 w 56"/>
                <a:gd name="T45" fmla="*/ 540 h 1463"/>
                <a:gd name="T46" fmla="*/ 19 w 56"/>
                <a:gd name="T47" fmla="*/ 576 h 1463"/>
                <a:gd name="T48" fmla="*/ 24 w 56"/>
                <a:gd name="T49" fmla="*/ 540 h 1463"/>
                <a:gd name="T50" fmla="*/ 27 w 56"/>
                <a:gd name="T51" fmla="*/ 636 h 1463"/>
                <a:gd name="T52" fmla="*/ 20 w 56"/>
                <a:gd name="T53" fmla="*/ 600 h 1463"/>
                <a:gd name="T54" fmla="*/ 28 w 56"/>
                <a:gd name="T55" fmla="*/ 660 h 1463"/>
                <a:gd name="T56" fmla="*/ 24 w 56"/>
                <a:gd name="T57" fmla="*/ 696 h 1463"/>
                <a:gd name="T58" fmla="*/ 28 w 56"/>
                <a:gd name="T59" fmla="*/ 660 h 1463"/>
                <a:gd name="T60" fmla="*/ 32 w 56"/>
                <a:gd name="T61" fmla="*/ 756 h 1463"/>
                <a:gd name="T62" fmla="*/ 24 w 56"/>
                <a:gd name="T63" fmla="*/ 720 h 1463"/>
                <a:gd name="T64" fmla="*/ 32 w 56"/>
                <a:gd name="T65" fmla="*/ 780 h 1463"/>
                <a:gd name="T66" fmla="*/ 28 w 56"/>
                <a:gd name="T67" fmla="*/ 816 h 1463"/>
                <a:gd name="T68" fmla="*/ 32 w 56"/>
                <a:gd name="T69" fmla="*/ 780 h 1463"/>
                <a:gd name="T70" fmla="*/ 36 w 56"/>
                <a:gd name="T71" fmla="*/ 876 h 1463"/>
                <a:gd name="T72" fmla="*/ 28 w 56"/>
                <a:gd name="T73" fmla="*/ 840 h 1463"/>
                <a:gd name="T74" fmla="*/ 36 w 56"/>
                <a:gd name="T75" fmla="*/ 900 h 1463"/>
                <a:gd name="T76" fmla="*/ 32 w 56"/>
                <a:gd name="T77" fmla="*/ 936 h 1463"/>
                <a:gd name="T78" fmla="*/ 36 w 56"/>
                <a:gd name="T79" fmla="*/ 900 h 1463"/>
                <a:gd name="T80" fmla="*/ 40 w 56"/>
                <a:gd name="T81" fmla="*/ 996 h 1463"/>
                <a:gd name="T82" fmla="*/ 33 w 56"/>
                <a:gd name="T83" fmla="*/ 960 h 1463"/>
                <a:gd name="T84" fmla="*/ 41 w 56"/>
                <a:gd name="T85" fmla="*/ 1020 h 1463"/>
                <a:gd name="T86" fmla="*/ 36 w 56"/>
                <a:gd name="T87" fmla="*/ 1056 h 1463"/>
                <a:gd name="T88" fmla="*/ 41 w 56"/>
                <a:gd name="T89" fmla="*/ 1020 h 1463"/>
                <a:gd name="T90" fmla="*/ 44 w 56"/>
                <a:gd name="T91" fmla="*/ 1116 h 1463"/>
                <a:gd name="T92" fmla="*/ 37 w 56"/>
                <a:gd name="T93" fmla="*/ 1080 h 1463"/>
                <a:gd name="T94" fmla="*/ 45 w 56"/>
                <a:gd name="T95" fmla="*/ 1140 h 1463"/>
                <a:gd name="T96" fmla="*/ 40 w 56"/>
                <a:gd name="T97" fmla="*/ 1176 h 1463"/>
                <a:gd name="T98" fmla="*/ 45 w 56"/>
                <a:gd name="T99" fmla="*/ 1140 h 1463"/>
                <a:gd name="T100" fmla="*/ 48 w 56"/>
                <a:gd name="T101" fmla="*/ 1236 h 1463"/>
                <a:gd name="T102" fmla="*/ 41 w 56"/>
                <a:gd name="T103" fmla="*/ 1200 h 1463"/>
                <a:gd name="T104" fmla="*/ 49 w 56"/>
                <a:gd name="T105" fmla="*/ 1260 h 1463"/>
                <a:gd name="T106" fmla="*/ 44 w 56"/>
                <a:gd name="T107" fmla="*/ 1296 h 1463"/>
                <a:gd name="T108" fmla="*/ 49 w 56"/>
                <a:gd name="T109" fmla="*/ 1260 h 1463"/>
                <a:gd name="T110" fmla="*/ 52 w 56"/>
                <a:gd name="T111" fmla="*/ 1355 h 1463"/>
                <a:gd name="T112" fmla="*/ 45 w 56"/>
                <a:gd name="T113" fmla="*/ 1320 h 1463"/>
                <a:gd name="T114" fmla="*/ 53 w 56"/>
                <a:gd name="T115" fmla="*/ 1379 h 1463"/>
                <a:gd name="T116" fmla="*/ 48 w 56"/>
                <a:gd name="T117" fmla="*/ 1416 h 1463"/>
                <a:gd name="T118" fmla="*/ 53 w 56"/>
                <a:gd name="T119" fmla="*/ 1379 h 1463"/>
                <a:gd name="T120" fmla="*/ 56 w 56"/>
                <a:gd name="T121" fmla="*/ 1463 h 1463"/>
                <a:gd name="T122" fmla="*/ 49 w 56"/>
                <a:gd name="T123" fmla="*/ 144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1463">
                  <a:moveTo>
                    <a:pt x="6" y="0"/>
                  </a:moveTo>
                  <a:lnTo>
                    <a:pt x="7" y="36"/>
                  </a:lnTo>
                  <a:lnTo>
                    <a:pt x="1" y="37"/>
                  </a:lnTo>
                  <a:lnTo>
                    <a:pt x="0" y="1"/>
                  </a:lnTo>
                  <a:lnTo>
                    <a:pt x="6" y="0"/>
                  </a:lnTo>
                  <a:close/>
                  <a:moveTo>
                    <a:pt x="8" y="60"/>
                  </a:moveTo>
                  <a:lnTo>
                    <a:pt x="9" y="96"/>
                  </a:lnTo>
                  <a:lnTo>
                    <a:pt x="3" y="97"/>
                  </a:lnTo>
                  <a:lnTo>
                    <a:pt x="2" y="61"/>
                  </a:lnTo>
                  <a:lnTo>
                    <a:pt x="8" y="60"/>
                  </a:lnTo>
                  <a:close/>
                  <a:moveTo>
                    <a:pt x="10" y="120"/>
                  </a:moveTo>
                  <a:lnTo>
                    <a:pt x="11" y="156"/>
                  </a:lnTo>
                  <a:lnTo>
                    <a:pt x="5" y="156"/>
                  </a:lnTo>
                  <a:lnTo>
                    <a:pt x="4" y="120"/>
                  </a:lnTo>
                  <a:lnTo>
                    <a:pt x="10" y="120"/>
                  </a:lnTo>
                  <a:close/>
                  <a:moveTo>
                    <a:pt x="12" y="180"/>
                  </a:moveTo>
                  <a:lnTo>
                    <a:pt x="13" y="216"/>
                  </a:lnTo>
                  <a:lnTo>
                    <a:pt x="7" y="216"/>
                  </a:lnTo>
                  <a:lnTo>
                    <a:pt x="6" y="180"/>
                  </a:lnTo>
                  <a:lnTo>
                    <a:pt x="12" y="180"/>
                  </a:lnTo>
                  <a:close/>
                  <a:moveTo>
                    <a:pt x="14" y="240"/>
                  </a:moveTo>
                  <a:lnTo>
                    <a:pt x="15" y="276"/>
                  </a:lnTo>
                  <a:lnTo>
                    <a:pt x="9" y="276"/>
                  </a:lnTo>
                  <a:lnTo>
                    <a:pt x="8" y="240"/>
                  </a:lnTo>
                  <a:lnTo>
                    <a:pt x="14" y="240"/>
                  </a:lnTo>
                  <a:close/>
                  <a:moveTo>
                    <a:pt x="16" y="300"/>
                  </a:moveTo>
                  <a:lnTo>
                    <a:pt x="17" y="336"/>
                  </a:lnTo>
                  <a:lnTo>
                    <a:pt x="11" y="336"/>
                  </a:lnTo>
                  <a:lnTo>
                    <a:pt x="10" y="300"/>
                  </a:lnTo>
                  <a:lnTo>
                    <a:pt x="16" y="300"/>
                  </a:lnTo>
                  <a:close/>
                  <a:moveTo>
                    <a:pt x="18" y="360"/>
                  </a:moveTo>
                  <a:lnTo>
                    <a:pt x="19" y="396"/>
                  </a:lnTo>
                  <a:lnTo>
                    <a:pt x="13" y="396"/>
                  </a:lnTo>
                  <a:lnTo>
                    <a:pt x="12" y="360"/>
                  </a:lnTo>
                  <a:lnTo>
                    <a:pt x="18" y="360"/>
                  </a:lnTo>
                  <a:close/>
                  <a:moveTo>
                    <a:pt x="20" y="420"/>
                  </a:moveTo>
                  <a:lnTo>
                    <a:pt x="21" y="456"/>
                  </a:lnTo>
                  <a:lnTo>
                    <a:pt x="15" y="456"/>
                  </a:lnTo>
                  <a:lnTo>
                    <a:pt x="14" y="420"/>
                  </a:lnTo>
                  <a:lnTo>
                    <a:pt x="20" y="420"/>
                  </a:lnTo>
                  <a:close/>
                  <a:moveTo>
                    <a:pt x="22" y="480"/>
                  </a:moveTo>
                  <a:lnTo>
                    <a:pt x="23" y="516"/>
                  </a:lnTo>
                  <a:lnTo>
                    <a:pt x="17" y="516"/>
                  </a:lnTo>
                  <a:lnTo>
                    <a:pt x="16" y="480"/>
                  </a:lnTo>
                  <a:lnTo>
                    <a:pt x="22" y="480"/>
                  </a:lnTo>
                  <a:close/>
                  <a:moveTo>
                    <a:pt x="24" y="540"/>
                  </a:moveTo>
                  <a:lnTo>
                    <a:pt x="25" y="576"/>
                  </a:lnTo>
                  <a:lnTo>
                    <a:pt x="19" y="576"/>
                  </a:lnTo>
                  <a:lnTo>
                    <a:pt x="18" y="540"/>
                  </a:lnTo>
                  <a:lnTo>
                    <a:pt x="24" y="540"/>
                  </a:lnTo>
                  <a:close/>
                  <a:moveTo>
                    <a:pt x="26" y="600"/>
                  </a:moveTo>
                  <a:lnTo>
                    <a:pt x="27" y="636"/>
                  </a:lnTo>
                  <a:lnTo>
                    <a:pt x="21" y="636"/>
                  </a:lnTo>
                  <a:lnTo>
                    <a:pt x="20" y="600"/>
                  </a:lnTo>
                  <a:lnTo>
                    <a:pt x="26" y="600"/>
                  </a:lnTo>
                  <a:close/>
                  <a:moveTo>
                    <a:pt x="28" y="660"/>
                  </a:moveTo>
                  <a:lnTo>
                    <a:pt x="30" y="696"/>
                  </a:lnTo>
                  <a:lnTo>
                    <a:pt x="24" y="696"/>
                  </a:lnTo>
                  <a:lnTo>
                    <a:pt x="22" y="660"/>
                  </a:lnTo>
                  <a:lnTo>
                    <a:pt x="28" y="660"/>
                  </a:lnTo>
                  <a:close/>
                  <a:moveTo>
                    <a:pt x="30" y="720"/>
                  </a:moveTo>
                  <a:lnTo>
                    <a:pt x="32" y="756"/>
                  </a:lnTo>
                  <a:lnTo>
                    <a:pt x="26" y="756"/>
                  </a:lnTo>
                  <a:lnTo>
                    <a:pt x="24" y="720"/>
                  </a:lnTo>
                  <a:lnTo>
                    <a:pt x="30" y="720"/>
                  </a:lnTo>
                  <a:close/>
                  <a:moveTo>
                    <a:pt x="32" y="780"/>
                  </a:moveTo>
                  <a:lnTo>
                    <a:pt x="34" y="816"/>
                  </a:lnTo>
                  <a:lnTo>
                    <a:pt x="28" y="816"/>
                  </a:lnTo>
                  <a:lnTo>
                    <a:pt x="26" y="780"/>
                  </a:lnTo>
                  <a:lnTo>
                    <a:pt x="32" y="780"/>
                  </a:lnTo>
                  <a:close/>
                  <a:moveTo>
                    <a:pt x="34" y="840"/>
                  </a:moveTo>
                  <a:lnTo>
                    <a:pt x="36" y="876"/>
                  </a:lnTo>
                  <a:lnTo>
                    <a:pt x="30" y="876"/>
                  </a:lnTo>
                  <a:lnTo>
                    <a:pt x="28" y="840"/>
                  </a:lnTo>
                  <a:lnTo>
                    <a:pt x="34" y="840"/>
                  </a:lnTo>
                  <a:close/>
                  <a:moveTo>
                    <a:pt x="36" y="900"/>
                  </a:moveTo>
                  <a:lnTo>
                    <a:pt x="38" y="936"/>
                  </a:lnTo>
                  <a:lnTo>
                    <a:pt x="32" y="936"/>
                  </a:lnTo>
                  <a:lnTo>
                    <a:pt x="30" y="900"/>
                  </a:lnTo>
                  <a:lnTo>
                    <a:pt x="36" y="900"/>
                  </a:lnTo>
                  <a:close/>
                  <a:moveTo>
                    <a:pt x="39" y="960"/>
                  </a:moveTo>
                  <a:lnTo>
                    <a:pt x="40" y="996"/>
                  </a:lnTo>
                  <a:lnTo>
                    <a:pt x="34" y="996"/>
                  </a:lnTo>
                  <a:lnTo>
                    <a:pt x="33" y="960"/>
                  </a:lnTo>
                  <a:lnTo>
                    <a:pt x="39" y="960"/>
                  </a:lnTo>
                  <a:close/>
                  <a:moveTo>
                    <a:pt x="41" y="1020"/>
                  </a:moveTo>
                  <a:lnTo>
                    <a:pt x="42" y="1056"/>
                  </a:lnTo>
                  <a:lnTo>
                    <a:pt x="36" y="1056"/>
                  </a:lnTo>
                  <a:lnTo>
                    <a:pt x="35" y="1020"/>
                  </a:lnTo>
                  <a:lnTo>
                    <a:pt x="41" y="1020"/>
                  </a:lnTo>
                  <a:close/>
                  <a:moveTo>
                    <a:pt x="43" y="1080"/>
                  </a:moveTo>
                  <a:lnTo>
                    <a:pt x="44" y="1116"/>
                  </a:lnTo>
                  <a:lnTo>
                    <a:pt x="38" y="1116"/>
                  </a:lnTo>
                  <a:lnTo>
                    <a:pt x="37" y="1080"/>
                  </a:lnTo>
                  <a:lnTo>
                    <a:pt x="43" y="1080"/>
                  </a:lnTo>
                  <a:close/>
                  <a:moveTo>
                    <a:pt x="45" y="1140"/>
                  </a:moveTo>
                  <a:lnTo>
                    <a:pt x="46" y="1176"/>
                  </a:lnTo>
                  <a:lnTo>
                    <a:pt x="40" y="1176"/>
                  </a:lnTo>
                  <a:lnTo>
                    <a:pt x="39" y="1140"/>
                  </a:lnTo>
                  <a:lnTo>
                    <a:pt x="45" y="1140"/>
                  </a:lnTo>
                  <a:close/>
                  <a:moveTo>
                    <a:pt x="47" y="1200"/>
                  </a:moveTo>
                  <a:lnTo>
                    <a:pt x="48" y="1236"/>
                  </a:lnTo>
                  <a:lnTo>
                    <a:pt x="42" y="1236"/>
                  </a:lnTo>
                  <a:lnTo>
                    <a:pt x="41" y="1200"/>
                  </a:lnTo>
                  <a:lnTo>
                    <a:pt x="47" y="1200"/>
                  </a:lnTo>
                  <a:close/>
                  <a:moveTo>
                    <a:pt x="49" y="1260"/>
                  </a:moveTo>
                  <a:lnTo>
                    <a:pt x="50" y="1295"/>
                  </a:lnTo>
                  <a:lnTo>
                    <a:pt x="44" y="1296"/>
                  </a:lnTo>
                  <a:lnTo>
                    <a:pt x="43" y="1260"/>
                  </a:lnTo>
                  <a:lnTo>
                    <a:pt x="49" y="1260"/>
                  </a:lnTo>
                  <a:close/>
                  <a:moveTo>
                    <a:pt x="51" y="1319"/>
                  </a:moveTo>
                  <a:lnTo>
                    <a:pt x="52" y="1355"/>
                  </a:lnTo>
                  <a:lnTo>
                    <a:pt x="46" y="1356"/>
                  </a:lnTo>
                  <a:lnTo>
                    <a:pt x="45" y="1320"/>
                  </a:lnTo>
                  <a:lnTo>
                    <a:pt x="51" y="1319"/>
                  </a:lnTo>
                  <a:close/>
                  <a:moveTo>
                    <a:pt x="53" y="1379"/>
                  </a:moveTo>
                  <a:lnTo>
                    <a:pt x="54" y="1415"/>
                  </a:lnTo>
                  <a:lnTo>
                    <a:pt x="48" y="1416"/>
                  </a:lnTo>
                  <a:lnTo>
                    <a:pt x="47" y="1380"/>
                  </a:lnTo>
                  <a:lnTo>
                    <a:pt x="53" y="1379"/>
                  </a:lnTo>
                  <a:close/>
                  <a:moveTo>
                    <a:pt x="55" y="1439"/>
                  </a:moveTo>
                  <a:lnTo>
                    <a:pt x="56" y="1463"/>
                  </a:lnTo>
                  <a:lnTo>
                    <a:pt x="50" y="1463"/>
                  </a:lnTo>
                  <a:lnTo>
                    <a:pt x="49" y="1440"/>
                  </a:lnTo>
                  <a:lnTo>
                    <a:pt x="55" y="1439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494" name="Group 58493"/>
          <p:cNvGrpSpPr/>
          <p:nvPr/>
        </p:nvGrpSpPr>
        <p:grpSpPr>
          <a:xfrm>
            <a:off x="7959682" y="4764357"/>
            <a:ext cx="4649335" cy="3719976"/>
            <a:chOff x="7955461" y="4785941"/>
            <a:chExt cx="4649335" cy="3719976"/>
          </a:xfrm>
        </p:grpSpPr>
        <p:sp>
          <p:nvSpPr>
            <p:cNvPr id="58492" name="Freeform 7"/>
            <p:cNvSpPr>
              <a:spLocks/>
            </p:cNvSpPr>
            <p:nvPr/>
          </p:nvSpPr>
          <p:spPr bwMode="auto">
            <a:xfrm>
              <a:off x="7963078" y="4793559"/>
              <a:ext cx="4641718" cy="3712358"/>
            </a:xfrm>
            <a:custGeom>
              <a:avLst/>
              <a:gdLst>
                <a:gd name="T0" fmla="*/ 0 w 1828"/>
                <a:gd name="T1" fmla="*/ 0 h 1462"/>
                <a:gd name="T2" fmla="*/ 50 w 1828"/>
                <a:gd name="T3" fmla="*/ 1462 h 1462"/>
                <a:gd name="T4" fmla="*/ 1828 w 1828"/>
                <a:gd name="T5" fmla="*/ 988 h 1462"/>
                <a:gd name="T6" fmla="*/ 0 w 1828"/>
                <a:gd name="T7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8" h="1462">
                  <a:moveTo>
                    <a:pt x="0" y="0"/>
                  </a:moveTo>
                  <a:lnTo>
                    <a:pt x="50" y="1462"/>
                  </a:lnTo>
                  <a:lnTo>
                    <a:pt x="1828" y="9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8465" name="Group 14"/>
            <p:cNvGrpSpPr>
              <a:grpSpLocks/>
            </p:cNvGrpSpPr>
            <p:nvPr/>
          </p:nvGrpSpPr>
          <p:grpSpPr bwMode="auto">
            <a:xfrm>
              <a:off x="7963078" y="4793559"/>
              <a:ext cx="266619" cy="302169"/>
              <a:chOff x="4907" y="2727"/>
              <a:chExt cx="105" cy="119"/>
            </a:xfrm>
          </p:grpSpPr>
          <p:sp>
            <p:nvSpPr>
              <p:cNvPr id="58488" name="Freeform 11"/>
              <p:cNvSpPr>
                <a:spLocks/>
              </p:cNvSpPr>
              <p:nvPr/>
            </p:nvSpPr>
            <p:spPr bwMode="auto">
              <a:xfrm>
                <a:off x="4907" y="2727"/>
                <a:ext cx="105" cy="119"/>
              </a:xfrm>
              <a:custGeom>
                <a:avLst/>
                <a:gdLst>
                  <a:gd name="T0" fmla="*/ 0 w 1759"/>
                  <a:gd name="T1" fmla="*/ 0 h 1999"/>
                  <a:gd name="T2" fmla="*/ 1759 w 1759"/>
                  <a:gd name="T3" fmla="*/ 951 h 1999"/>
                  <a:gd name="T4" fmla="*/ 68 w 1759"/>
                  <a:gd name="T5" fmla="*/ 1999 h 1999"/>
                  <a:gd name="T6" fmla="*/ 0 w 1759"/>
                  <a:gd name="T7" fmla="*/ 0 h 1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9" h="1999">
                    <a:moveTo>
                      <a:pt x="0" y="0"/>
                    </a:moveTo>
                    <a:lnTo>
                      <a:pt x="1759" y="951"/>
                    </a:lnTo>
                    <a:cubicBezTo>
                      <a:pt x="1421" y="1576"/>
                      <a:pt x="778" y="1974"/>
                      <a:pt x="68" y="19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90" name="Freeform 13"/>
              <p:cNvSpPr>
                <a:spLocks/>
              </p:cNvSpPr>
              <p:nvPr/>
            </p:nvSpPr>
            <p:spPr bwMode="auto">
              <a:xfrm>
                <a:off x="4911" y="2784"/>
                <a:ext cx="101" cy="62"/>
              </a:xfrm>
              <a:custGeom>
                <a:avLst/>
                <a:gdLst>
                  <a:gd name="T0" fmla="*/ 101 w 101"/>
                  <a:gd name="T1" fmla="*/ 0 h 62"/>
                  <a:gd name="T2" fmla="*/ 0 w 101"/>
                  <a:gd name="T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1" h="62">
                    <a:moveTo>
                      <a:pt x="101" y="0"/>
                    </a:moveTo>
                    <a:cubicBezTo>
                      <a:pt x="81" y="37"/>
                      <a:pt x="42" y="61"/>
                      <a:pt x="0" y="62"/>
                    </a:cubicBezTo>
                  </a:path>
                </a:pathLst>
              </a:custGeom>
              <a:noFill/>
              <a:ln w="6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8468" name="Freeform 16"/>
            <p:cNvSpPr>
              <a:spLocks noEditPoints="1"/>
            </p:cNvSpPr>
            <p:nvPr/>
          </p:nvSpPr>
          <p:spPr bwMode="auto">
            <a:xfrm>
              <a:off x="7958000" y="4785941"/>
              <a:ext cx="4644257" cy="2518919"/>
            </a:xfrm>
            <a:custGeom>
              <a:avLst/>
              <a:gdLst>
                <a:gd name="T0" fmla="*/ 32 w 1829"/>
                <a:gd name="T1" fmla="*/ 22 h 992"/>
                <a:gd name="T2" fmla="*/ 56 w 1829"/>
                <a:gd name="T3" fmla="*/ 28 h 992"/>
                <a:gd name="T4" fmla="*/ 53 w 1829"/>
                <a:gd name="T5" fmla="*/ 34 h 992"/>
                <a:gd name="T6" fmla="*/ 140 w 1829"/>
                <a:gd name="T7" fmla="*/ 74 h 992"/>
                <a:gd name="T8" fmla="*/ 109 w 1829"/>
                <a:gd name="T9" fmla="*/ 57 h 992"/>
                <a:gd name="T10" fmla="*/ 190 w 1829"/>
                <a:gd name="T11" fmla="*/ 108 h 992"/>
                <a:gd name="T12" fmla="*/ 214 w 1829"/>
                <a:gd name="T13" fmla="*/ 114 h 992"/>
                <a:gd name="T14" fmla="*/ 211 w 1829"/>
                <a:gd name="T15" fmla="*/ 119 h 992"/>
                <a:gd name="T16" fmla="*/ 299 w 1829"/>
                <a:gd name="T17" fmla="*/ 160 h 992"/>
                <a:gd name="T18" fmla="*/ 267 w 1829"/>
                <a:gd name="T19" fmla="*/ 143 h 992"/>
                <a:gd name="T20" fmla="*/ 349 w 1829"/>
                <a:gd name="T21" fmla="*/ 193 h 992"/>
                <a:gd name="T22" fmla="*/ 373 w 1829"/>
                <a:gd name="T23" fmla="*/ 200 h 992"/>
                <a:gd name="T24" fmla="*/ 370 w 1829"/>
                <a:gd name="T25" fmla="*/ 205 h 992"/>
                <a:gd name="T26" fmla="*/ 457 w 1829"/>
                <a:gd name="T27" fmla="*/ 245 h 992"/>
                <a:gd name="T28" fmla="*/ 425 w 1829"/>
                <a:gd name="T29" fmla="*/ 228 h 992"/>
                <a:gd name="T30" fmla="*/ 507 w 1829"/>
                <a:gd name="T31" fmla="*/ 279 h 992"/>
                <a:gd name="T32" fmla="*/ 531 w 1829"/>
                <a:gd name="T33" fmla="*/ 285 h 992"/>
                <a:gd name="T34" fmla="*/ 528 w 1829"/>
                <a:gd name="T35" fmla="*/ 291 h 992"/>
                <a:gd name="T36" fmla="*/ 615 w 1829"/>
                <a:gd name="T37" fmla="*/ 331 h 992"/>
                <a:gd name="T38" fmla="*/ 584 w 1829"/>
                <a:gd name="T39" fmla="*/ 314 h 992"/>
                <a:gd name="T40" fmla="*/ 665 w 1829"/>
                <a:gd name="T41" fmla="*/ 365 h 992"/>
                <a:gd name="T42" fmla="*/ 689 w 1829"/>
                <a:gd name="T43" fmla="*/ 371 h 992"/>
                <a:gd name="T44" fmla="*/ 686 w 1829"/>
                <a:gd name="T45" fmla="*/ 376 h 992"/>
                <a:gd name="T46" fmla="*/ 774 w 1829"/>
                <a:gd name="T47" fmla="*/ 417 h 992"/>
                <a:gd name="T48" fmla="*/ 742 w 1829"/>
                <a:gd name="T49" fmla="*/ 399 h 992"/>
                <a:gd name="T50" fmla="*/ 824 w 1829"/>
                <a:gd name="T51" fmla="*/ 450 h 992"/>
                <a:gd name="T52" fmla="*/ 848 w 1829"/>
                <a:gd name="T53" fmla="*/ 456 h 992"/>
                <a:gd name="T54" fmla="*/ 845 w 1829"/>
                <a:gd name="T55" fmla="*/ 462 h 992"/>
                <a:gd name="T56" fmla="*/ 932 w 1829"/>
                <a:gd name="T57" fmla="*/ 502 h 992"/>
                <a:gd name="T58" fmla="*/ 900 w 1829"/>
                <a:gd name="T59" fmla="*/ 485 h 992"/>
                <a:gd name="T60" fmla="*/ 982 w 1829"/>
                <a:gd name="T61" fmla="*/ 536 h 992"/>
                <a:gd name="T62" fmla="*/ 1006 w 1829"/>
                <a:gd name="T63" fmla="*/ 542 h 992"/>
                <a:gd name="T64" fmla="*/ 1003 w 1829"/>
                <a:gd name="T65" fmla="*/ 547 h 992"/>
                <a:gd name="T66" fmla="*/ 1090 w 1829"/>
                <a:gd name="T67" fmla="*/ 588 h 992"/>
                <a:gd name="T68" fmla="*/ 1059 w 1829"/>
                <a:gd name="T69" fmla="*/ 571 h 992"/>
                <a:gd name="T70" fmla="*/ 1140 w 1829"/>
                <a:gd name="T71" fmla="*/ 621 h 992"/>
                <a:gd name="T72" fmla="*/ 1164 w 1829"/>
                <a:gd name="T73" fmla="*/ 628 h 992"/>
                <a:gd name="T74" fmla="*/ 1162 w 1829"/>
                <a:gd name="T75" fmla="*/ 633 h 992"/>
                <a:gd name="T76" fmla="*/ 1249 w 1829"/>
                <a:gd name="T77" fmla="*/ 673 h 992"/>
                <a:gd name="T78" fmla="*/ 1217 w 1829"/>
                <a:gd name="T79" fmla="*/ 656 h 992"/>
                <a:gd name="T80" fmla="*/ 1299 w 1829"/>
                <a:gd name="T81" fmla="*/ 707 h 992"/>
                <a:gd name="T82" fmla="*/ 1323 w 1829"/>
                <a:gd name="T83" fmla="*/ 713 h 992"/>
                <a:gd name="T84" fmla="*/ 1320 w 1829"/>
                <a:gd name="T85" fmla="*/ 719 h 992"/>
                <a:gd name="T86" fmla="*/ 1407 w 1829"/>
                <a:gd name="T87" fmla="*/ 759 h 992"/>
                <a:gd name="T88" fmla="*/ 1375 w 1829"/>
                <a:gd name="T89" fmla="*/ 742 h 992"/>
                <a:gd name="T90" fmla="*/ 1457 w 1829"/>
                <a:gd name="T91" fmla="*/ 793 h 992"/>
                <a:gd name="T92" fmla="*/ 1481 w 1829"/>
                <a:gd name="T93" fmla="*/ 799 h 992"/>
                <a:gd name="T94" fmla="*/ 1478 w 1829"/>
                <a:gd name="T95" fmla="*/ 804 h 992"/>
                <a:gd name="T96" fmla="*/ 1565 w 1829"/>
                <a:gd name="T97" fmla="*/ 845 h 992"/>
                <a:gd name="T98" fmla="*/ 1534 w 1829"/>
                <a:gd name="T99" fmla="*/ 827 h 992"/>
                <a:gd name="T100" fmla="*/ 1615 w 1829"/>
                <a:gd name="T101" fmla="*/ 878 h 992"/>
                <a:gd name="T102" fmla="*/ 1639 w 1829"/>
                <a:gd name="T103" fmla="*/ 884 h 992"/>
                <a:gd name="T104" fmla="*/ 1637 w 1829"/>
                <a:gd name="T105" fmla="*/ 890 h 992"/>
                <a:gd name="T106" fmla="*/ 1724 w 1829"/>
                <a:gd name="T107" fmla="*/ 930 h 992"/>
                <a:gd name="T108" fmla="*/ 1692 w 1829"/>
                <a:gd name="T109" fmla="*/ 913 h 992"/>
                <a:gd name="T110" fmla="*/ 1774 w 1829"/>
                <a:gd name="T111" fmla="*/ 964 h 992"/>
                <a:gd name="T112" fmla="*/ 1798 w 1829"/>
                <a:gd name="T113" fmla="*/ 970 h 992"/>
                <a:gd name="T114" fmla="*/ 1795 w 1829"/>
                <a:gd name="T115" fmla="*/ 975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9" h="992">
                  <a:moveTo>
                    <a:pt x="3" y="0"/>
                  </a:moveTo>
                  <a:lnTo>
                    <a:pt x="35" y="17"/>
                  </a:lnTo>
                  <a:lnTo>
                    <a:pt x="32" y="22"/>
                  </a:lnTo>
                  <a:lnTo>
                    <a:pt x="0" y="5"/>
                  </a:lnTo>
                  <a:lnTo>
                    <a:pt x="3" y="0"/>
                  </a:lnTo>
                  <a:close/>
                  <a:moveTo>
                    <a:pt x="56" y="28"/>
                  </a:moveTo>
                  <a:lnTo>
                    <a:pt x="88" y="45"/>
                  </a:lnTo>
                  <a:lnTo>
                    <a:pt x="85" y="51"/>
                  </a:lnTo>
                  <a:lnTo>
                    <a:pt x="53" y="34"/>
                  </a:lnTo>
                  <a:lnTo>
                    <a:pt x="56" y="28"/>
                  </a:lnTo>
                  <a:close/>
                  <a:moveTo>
                    <a:pt x="109" y="57"/>
                  </a:moveTo>
                  <a:lnTo>
                    <a:pt x="140" y="74"/>
                  </a:lnTo>
                  <a:lnTo>
                    <a:pt x="138" y="79"/>
                  </a:lnTo>
                  <a:lnTo>
                    <a:pt x="106" y="62"/>
                  </a:lnTo>
                  <a:lnTo>
                    <a:pt x="109" y="57"/>
                  </a:lnTo>
                  <a:close/>
                  <a:moveTo>
                    <a:pt x="162" y="85"/>
                  </a:moveTo>
                  <a:lnTo>
                    <a:pt x="193" y="103"/>
                  </a:lnTo>
                  <a:lnTo>
                    <a:pt x="190" y="108"/>
                  </a:lnTo>
                  <a:lnTo>
                    <a:pt x="159" y="91"/>
                  </a:lnTo>
                  <a:lnTo>
                    <a:pt x="162" y="85"/>
                  </a:lnTo>
                  <a:close/>
                  <a:moveTo>
                    <a:pt x="214" y="114"/>
                  </a:moveTo>
                  <a:lnTo>
                    <a:pt x="246" y="131"/>
                  </a:lnTo>
                  <a:lnTo>
                    <a:pt x="243" y="136"/>
                  </a:lnTo>
                  <a:lnTo>
                    <a:pt x="211" y="119"/>
                  </a:lnTo>
                  <a:lnTo>
                    <a:pt x="214" y="114"/>
                  </a:lnTo>
                  <a:close/>
                  <a:moveTo>
                    <a:pt x="267" y="143"/>
                  </a:moveTo>
                  <a:lnTo>
                    <a:pt x="299" y="160"/>
                  </a:lnTo>
                  <a:lnTo>
                    <a:pt x="296" y="165"/>
                  </a:lnTo>
                  <a:lnTo>
                    <a:pt x="264" y="148"/>
                  </a:lnTo>
                  <a:lnTo>
                    <a:pt x="267" y="143"/>
                  </a:lnTo>
                  <a:close/>
                  <a:moveTo>
                    <a:pt x="320" y="171"/>
                  </a:moveTo>
                  <a:lnTo>
                    <a:pt x="351" y="188"/>
                  </a:lnTo>
                  <a:lnTo>
                    <a:pt x="349" y="193"/>
                  </a:lnTo>
                  <a:lnTo>
                    <a:pt x="317" y="176"/>
                  </a:lnTo>
                  <a:lnTo>
                    <a:pt x="320" y="171"/>
                  </a:lnTo>
                  <a:close/>
                  <a:moveTo>
                    <a:pt x="373" y="200"/>
                  </a:moveTo>
                  <a:lnTo>
                    <a:pt x="404" y="217"/>
                  </a:lnTo>
                  <a:lnTo>
                    <a:pt x="401" y="222"/>
                  </a:lnTo>
                  <a:lnTo>
                    <a:pt x="370" y="205"/>
                  </a:lnTo>
                  <a:lnTo>
                    <a:pt x="373" y="200"/>
                  </a:lnTo>
                  <a:close/>
                  <a:moveTo>
                    <a:pt x="425" y="228"/>
                  </a:moveTo>
                  <a:lnTo>
                    <a:pt x="457" y="245"/>
                  </a:lnTo>
                  <a:lnTo>
                    <a:pt x="454" y="251"/>
                  </a:lnTo>
                  <a:lnTo>
                    <a:pt x="423" y="233"/>
                  </a:lnTo>
                  <a:lnTo>
                    <a:pt x="425" y="228"/>
                  </a:lnTo>
                  <a:close/>
                  <a:moveTo>
                    <a:pt x="478" y="257"/>
                  </a:moveTo>
                  <a:lnTo>
                    <a:pt x="510" y="274"/>
                  </a:lnTo>
                  <a:lnTo>
                    <a:pt x="507" y="279"/>
                  </a:lnTo>
                  <a:lnTo>
                    <a:pt x="475" y="262"/>
                  </a:lnTo>
                  <a:lnTo>
                    <a:pt x="478" y="257"/>
                  </a:lnTo>
                  <a:close/>
                  <a:moveTo>
                    <a:pt x="531" y="285"/>
                  </a:moveTo>
                  <a:lnTo>
                    <a:pt x="563" y="302"/>
                  </a:lnTo>
                  <a:lnTo>
                    <a:pt x="560" y="308"/>
                  </a:lnTo>
                  <a:lnTo>
                    <a:pt x="528" y="291"/>
                  </a:lnTo>
                  <a:lnTo>
                    <a:pt x="531" y="285"/>
                  </a:lnTo>
                  <a:close/>
                  <a:moveTo>
                    <a:pt x="584" y="314"/>
                  </a:moveTo>
                  <a:lnTo>
                    <a:pt x="615" y="331"/>
                  </a:lnTo>
                  <a:lnTo>
                    <a:pt x="613" y="336"/>
                  </a:lnTo>
                  <a:lnTo>
                    <a:pt x="581" y="319"/>
                  </a:lnTo>
                  <a:lnTo>
                    <a:pt x="584" y="314"/>
                  </a:lnTo>
                  <a:close/>
                  <a:moveTo>
                    <a:pt x="637" y="342"/>
                  </a:moveTo>
                  <a:lnTo>
                    <a:pt x="668" y="359"/>
                  </a:lnTo>
                  <a:lnTo>
                    <a:pt x="665" y="365"/>
                  </a:lnTo>
                  <a:lnTo>
                    <a:pt x="634" y="348"/>
                  </a:lnTo>
                  <a:lnTo>
                    <a:pt x="637" y="342"/>
                  </a:lnTo>
                  <a:close/>
                  <a:moveTo>
                    <a:pt x="689" y="371"/>
                  </a:moveTo>
                  <a:lnTo>
                    <a:pt x="721" y="388"/>
                  </a:lnTo>
                  <a:lnTo>
                    <a:pt x="718" y="393"/>
                  </a:lnTo>
                  <a:lnTo>
                    <a:pt x="686" y="376"/>
                  </a:lnTo>
                  <a:lnTo>
                    <a:pt x="689" y="371"/>
                  </a:lnTo>
                  <a:close/>
                  <a:moveTo>
                    <a:pt x="742" y="399"/>
                  </a:moveTo>
                  <a:lnTo>
                    <a:pt x="774" y="417"/>
                  </a:lnTo>
                  <a:lnTo>
                    <a:pt x="771" y="422"/>
                  </a:lnTo>
                  <a:lnTo>
                    <a:pt x="739" y="405"/>
                  </a:lnTo>
                  <a:lnTo>
                    <a:pt x="742" y="399"/>
                  </a:lnTo>
                  <a:close/>
                  <a:moveTo>
                    <a:pt x="795" y="428"/>
                  </a:moveTo>
                  <a:lnTo>
                    <a:pt x="827" y="445"/>
                  </a:lnTo>
                  <a:lnTo>
                    <a:pt x="824" y="450"/>
                  </a:lnTo>
                  <a:lnTo>
                    <a:pt x="792" y="433"/>
                  </a:lnTo>
                  <a:lnTo>
                    <a:pt x="795" y="428"/>
                  </a:lnTo>
                  <a:close/>
                  <a:moveTo>
                    <a:pt x="848" y="456"/>
                  </a:moveTo>
                  <a:lnTo>
                    <a:pt x="879" y="474"/>
                  </a:lnTo>
                  <a:lnTo>
                    <a:pt x="877" y="479"/>
                  </a:lnTo>
                  <a:lnTo>
                    <a:pt x="845" y="462"/>
                  </a:lnTo>
                  <a:lnTo>
                    <a:pt x="848" y="456"/>
                  </a:lnTo>
                  <a:close/>
                  <a:moveTo>
                    <a:pt x="900" y="485"/>
                  </a:moveTo>
                  <a:lnTo>
                    <a:pt x="932" y="502"/>
                  </a:lnTo>
                  <a:lnTo>
                    <a:pt x="929" y="507"/>
                  </a:lnTo>
                  <a:lnTo>
                    <a:pt x="898" y="490"/>
                  </a:lnTo>
                  <a:lnTo>
                    <a:pt x="900" y="485"/>
                  </a:lnTo>
                  <a:close/>
                  <a:moveTo>
                    <a:pt x="953" y="513"/>
                  </a:moveTo>
                  <a:lnTo>
                    <a:pt x="985" y="531"/>
                  </a:lnTo>
                  <a:lnTo>
                    <a:pt x="982" y="536"/>
                  </a:lnTo>
                  <a:lnTo>
                    <a:pt x="950" y="519"/>
                  </a:lnTo>
                  <a:lnTo>
                    <a:pt x="953" y="513"/>
                  </a:lnTo>
                  <a:close/>
                  <a:moveTo>
                    <a:pt x="1006" y="542"/>
                  </a:moveTo>
                  <a:lnTo>
                    <a:pt x="1038" y="559"/>
                  </a:lnTo>
                  <a:lnTo>
                    <a:pt x="1035" y="564"/>
                  </a:lnTo>
                  <a:lnTo>
                    <a:pt x="1003" y="547"/>
                  </a:lnTo>
                  <a:lnTo>
                    <a:pt x="1006" y="542"/>
                  </a:lnTo>
                  <a:close/>
                  <a:moveTo>
                    <a:pt x="1059" y="571"/>
                  </a:moveTo>
                  <a:lnTo>
                    <a:pt x="1090" y="588"/>
                  </a:lnTo>
                  <a:lnTo>
                    <a:pt x="1088" y="593"/>
                  </a:lnTo>
                  <a:lnTo>
                    <a:pt x="1056" y="576"/>
                  </a:lnTo>
                  <a:lnTo>
                    <a:pt x="1059" y="571"/>
                  </a:lnTo>
                  <a:close/>
                  <a:moveTo>
                    <a:pt x="1112" y="599"/>
                  </a:moveTo>
                  <a:lnTo>
                    <a:pt x="1143" y="616"/>
                  </a:lnTo>
                  <a:lnTo>
                    <a:pt x="1140" y="621"/>
                  </a:lnTo>
                  <a:lnTo>
                    <a:pt x="1109" y="604"/>
                  </a:lnTo>
                  <a:lnTo>
                    <a:pt x="1112" y="599"/>
                  </a:lnTo>
                  <a:close/>
                  <a:moveTo>
                    <a:pt x="1164" y="628"/>
                  </a:moveTo>
                  <a:lnTo>
                    <a:pt x="1196" y="645"/>
                  </a:lnTo>
                  <a:lnTo>
                    <a:pt x="1193" y="650"/>
                  </a:lnTo>
                  <a:lnTo>
                    <a:pt x="1162" y="633"/>
                  </a:lnTo>
                  <a:lnTo>
                    <a:pt x="1164" y="628"/>
                  </a:lnTo>
                  <a:close/>
                  <a:moveTo>
                    <a:pt x="1217" y="656"/>
                  </a:moveTo>
                  <a:lnTo>
                    <a:pt x="1249" y="673"/>
                  </a:lnTo>
                  <a:lnTo>
                    <a:pt x="1246" y="679"/>
                  </a:lnTo>
                  <a:lnTo>
                    <a:pt x="1214" y="661"/>
                  </a:lnTo>
                  <a:lnTo>
                    <a:pt x="1217" y="656"/>
                  </a:lnTo>
                  <a:close/>
                  <a:moveTo>
                    <a:pt x="1270" y="685"/>
                  </a:moveTo>
                  <a:lnTo>
                    <a:pt x="1302" y="702"/>
                  </a:lnTo>
                  <a:lnTo>
                    <a:pt x="1299" y="707"/>
                  </a:lnTo>
                  <a:lnTo>
                    <a:pt x="1267" y="690"/>
                  </a:lnTo>
                  <a:lnTo>
                    <a:pt x="1270" y="685"/>
                  </a:lnTo>
                  <a:close/>
                  <a:moveTo>
                    <a:pt x="1323" y="713"/>
                  </a:moveTo>
                  <a:lnTo>
                    <a:pt x="1354" y="730"/>
                  </a:lnTo>
                  <a:lnTo>
                    <a:pt x="1351" y="736"/>
                  </a:lnTo>
                  <a:lnTo>
                    <a:pt x="1320" y="719"/>
                  </a:lnTo>
                  <a:lnTo>
                    <a:pt x="1323" y="713"/>
                  </a:lnTo>
                  <a:close/>
                  <a:moveTo>
                    <a:pt x="1375" y="742"/>
                  </a:moveTo>
                  <a:lnTo>
                    <a:pt x="1407" y="759"/>
                  </a:lnTo>
                  <a:lnTo>
                    <a:pt x="1404" y="764"/>
                  </a:lnTo>
                  <a:lnTo>
                    <a:pt x="1373" y="747"/>
                  </a:lnTo>
                  <a:lnTo>
                    <a:pt x="1375" y="742"/>
                  </a:lnTo>
                  <a:close/>
                  <a:moveTo>
                    <a:pt x="1428" y="770"/>
                  </a:moveTo>
                  <a:lnTo>
                    <a:pt x="1460" y="787"/>
                  </a:lnTo>
                  <a:lnTo>
                    <a:pt x="1457" y="793"/>
                  </a:lnTo>
                  <a:lnTo>
                    <a:pt x="1425" y="776"/>
                  </a:lnTo>
                  <a:lnTo>
                    <a:pt x="1428" y="770"/>
                  </a:lnTo>
                  <a:close/>
                  <a:moveTo>
                    <a:pt x="1481" y="799"/>
                  </a:moveTo>
                  <a:lnTo>
                    <a:pt x="1513" y="816"/>
                  </a:lnTo>
                  <a:lnTo>
                    <a:pt x="1510" y="821"/>
                  </a:lnTo>
                  <a:lnTo>
                    <a:pt x="1478" y="804"/>
                  </a:lnTo>
                  <a:lnTo>
                    <a:pt x="1481" y="799"/>
                  </a:lnTo>
                  <a:close/>
                  <a:moveTo>
                    <a:pt x="1534" y="827"/>
                  </a:moveTo>
                  <a:lnTo>
                    <a:pt x="1565" y="845"/>
                  </a:lnTo>
                  <a:lnTo>
                    <a:pt x="1563" y="850"/>
                  </a:lnTo>
                  <a:lnTo>
                    <a:pt x="1531" y="833"/>
                  </a:lnTo>
                  <a:lnTo>
                    <a:pt x="1534" y="827"/>
                  </a:lnTo>
                  <a:close/>
                  <a:moveTo>
                    <a:pt x="1587" y="856"/>
                  </a:moveTo>
                  <a:lnTo>
                    <a:pt x="1618" y="873"/>
                  </a:lnTo>
                  <a:lnTo>
                    <a:pt x="1615" y="878"/>
                  </a:lnTo>
                  <a:lnTo>
                    <a:pt x="1584" y="861"/>
                  </a:lnTo>
                  <a:lnTo>
                    <a:pt x="1587" y="856"/>
                  </a:lnTo>
                  <a:close/>
                  <a:moveTo>
                    <a:pt x="1639" y="884"/>
                  </a:moveTo>
                  <a:lnTo>
                    <a:pt x="1671" y="902"/>
                  </a:lnTo>
                  <a:lnTo>
                    <a:pt x="1668" y="907"/>
                  </a:lnTo>
                  <a:lnTo>
                    <a:pt x="1637" y="890"/>
                  </a:lnTo>
                  <a:lnTo>
                    <a:pt x="1639" y="884"/>
                  </a:lnTo>
                  <a:close/>
                  <a:moveTo>
                    <a:pt x="1692" y="913"/>
                  </a:moveTo>
                  <a:lnTo>
                    <a:pt x="1724" y="930"/>
                  </a:lnTo>
                  <a:lnTo>
                    <a:pt x="1721" y="935"/>
                  </a:lnTo>
                  <a:lnTo>
                    <a:pt x="1689" y="918"/>
                  </a:lnTo>
                  <a:lnTo>
                    <a:pt x="1692" y="913"/>
                  </a:lnTo>
                  <a:close/>
                  <a:moveTo>
                    <a:pt x="1745" y="941"/>
                  </a:moveTo>
                  <a:lnTo>
                    <a:pt x="1777" y="959"/>
                  </a:lnTo>
                  <a:lnTo>
                    <a:pt x="1774" y="964"/>
                  </a:lnTo>
                  <a:lnTo>
                    <a:pt x="1742" y="947"/>
                  </a:lnTo>
                  <a:lnTo>
                    <a:pt x="1745" y="941"/>
                  </a:lnTo>
                  <a:close/>
                  <a:moveTo>
                    <a:pt x="1798" y="970"/>
                  </a:moveTo>
                  <a:lnTo>
                    <a:pt x="1829" y="987"/>
                  </a:lnTo>
                  <a:lnTo>
                    <a:pt x="1827" y="992"/>
                  </a:lnTo>
                  <a:lnTo>
                    <a:pt x="1795" y="975"/>
                  </a:lnTo>
                  <a:lnTo>
                    <a:pt x="1798" y="970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70" name="Freeform 18"/>
            <p:cNvSpPr>
              <a:spLocks noEditPoints="1"/>
            </p:cNvSpPr>
            <p:nvPr/>
          </p:nvSpPr>
          <p:spPr bwMode="auto">
            <a:xfrm>
              <a:off x="7955461" y="4791019"/>
              <a:ext cx="142197" cy="3714898"/>
            </a:xfrm>
            <a:custGeom>
              <a:avLst/>
              <a:gdLst>
                <a:gd name="T0" fmla="*/ 7 w 56"/>
                <a:gd name="T1" fmla="*/ 36 h 1463"/>
                <a:gd name="T2" fmla="*/ 0 w 56"/>
                <a:gd name="T3" fmla="*/ 1 h 1463"/>
                <a:gd name="T4" fmla="*/ 8 w 56"/>
                <a:gd name="T5" fmla="*/ 60 h 1463"/>
                <a:gd name="T6" fmla="*/ 3 w 56"/>
                <a:gd name="T7" fmla="*/ 97 h 1463"/>
                <a:gd name="T8" fmla="*/ 8 w 56"/>
                <a:gd name="T9" fmla="*/ 60 h 1463"/>
                <a:gd name="T10" fmla="*/ 11 w 56"/>
                <a:gd name="T11" fmla="*/ 156 h 1463"/>
                <a:gd name="T12" fmla="*/ 4 w 56"/>
                <a:gd name="T13" fmla="*/ 120 h 1463"/>
                <a:gd name="T14" fmla="*/ 12 w 56"/>
                <a:gd name="T15" fmla="*/ 180 h 1463"/>
                <a:gd name="T16" fmla="*/ 7 w 56"/>
                <a:gd name="T17" fmla="*/ 216 h 1463"/>
                <a:gd name="T18" fmla="*/ 12 w 56"/>
                <a:gd name="T19" fmla="*/ 180 h 1463"/>
                <a:gd name="T20" fmla="*/ 15 w 56"/>
                <a:gd name="T21" fmla="*/ 276 h 1463"/>
                <a:gd name="T22" fmla="*/ 8 w 56"/>
                <a:gd name="T23" fmla="*/ 240 h 1463"/>
                <a:gd name="T24" fmla="*/ 16 w 56"/>
                <a:gd name="T25" fmla="*/ 300 h 1463"/>
                <a:gd name="T26" fmla="*/ 11 w 56"/>
                <a:gd name="T27" fmla="*/ 336 h 1463"/>
                <a:gd name="T28" fmla="*/ 16 w 56"/>
                <a:gd name="T29" fmla="*/ 300 h 1463"/>
                <a:gd name="T30" fmla="*/ 19 w 56"/>
                <a:gd name="T31" fmla="*/ 396 h 1463"/>
                <a:gd name="T32" fmla="*/ 12 w 56"/>
                <a:gd name="T33" fmla="*/ 360 h 1463"/>
                <a:gd name="T34" fmla="*/ 20 w 56"/>
                <a:gd name="T35" fmla="*/ 420 h 1463"/>
                <a:gd name="T36" fmla="*/ 15 w 56"/>
                <a:gd name="T37" fmla="*/ 456 h 1463"/>
                <a:gd name="T38" fmla="*/ 20 w 56"/>
                <a:gd name="T39" fmla="*/ 420 h 1463"/>
                <a:gd name="T40" fmla="*/ 23 w 56"/>
                <a:gd name="T41" fmla="*/ 516 h 1463"/>
                <a:gd name="T42" fmla="*/ 16 w 56"/>
                <a:gd name="T43" fmla="*/ 480 h 1463"/>
                <a:gd name="T44" fmla="*/ 24 w 56"/>
                <a:gd name="T45" fmla="*/ 540 h 1463"/>
                <a:gd name="T46" fmla="*/ 19 w 56"/>
                <a:gd name="T47" fmla="*/ 576 h 1463"/>
                <a:gd name="T48" fmla="*/ 24 w 56"/>
                <a:gd name="T49" fmla="*/ 540 h 1463"/>
                <a:gd name="T50" fmla="*/ 27 w 56"/>
                <a:gd name="T51" fmla="*/ 636 h 1463"/>
                <a:gd name="T52" fmla="*/ 20 w 56"/>
                <a:gd name="T53" fmla="*/ 600 h 1463"/>
                <a:gd name="T54" fmla="*/ 28 w 56"/>
                <a:gd name="T55" fmla="*/ 660 h 1463"/>
                <a:gd name="T56" fmla="*/ 24 w 56"/>
                <a:gd name="T57" fmla="*/ 696 h 1463"/>
                <a:gd name="T58" fmla="*/ 28 w 56"/>
                <a:gd name="T59" fmla="*/ 660 h 1463"/>
                <a:gd name="T60" fmla="*/ 32 w 56"/>
                <a:gd name="T61" fmla="*/ 756 h 1463"/>
                <a:gd name="T62" fmla="*/ 24 w 56"/>
                <a:gd name="T63" fmla="*/ 720 h 1463"/>
                <a:gd name="T64" fmla="*/ 32 w 56"/>
                <a:gd name="T65" fmla="*/ 780 h 1463"/>
                <a:gd name="T66" fmla="*/ 28 w 56"/>
                <a:gd name="T67" fmla="*/ 816 h 1463"/>
                <a:gd name="T68" fmla="*/ 32 w 56"/>
                <a:gd name="T69" fmla="*/ 780 h 1463"/>
                <a:gd name="T70" fmla="*/ 36 w 56"/>
                <a:gd name="T71" fmla="*/ 876 h 1463"/>
                <a:gd name="T72" fmla="*/ 28 w 56"/>
                <a:gd name="T73" fmla="*/ 840 h 1463"/>
                <a:gd name="T74" fmla="*/ 36 w 56"/>
                <a:gd name="T75" fmla="*/ 900 h 1463"/>
                <a:gd name="T76" fmla="*/ 32 w 56"/>
                <a:gd name="T77" fmla="*/ 936 h 1463"/>
                <a:gd name="T78" fmla="*/ 36 w 56"/>
                <a:gd name="T79" fmla="*/ 900 h 1463"/>
                <a:gd name="T80" fmla="*/ 40 w 56"/>
                <a:gd name="T81" fmla="*/ 996 h 1463"/>
                <a:gd name="T82" fmla="*/ 33 w 56"/>
                <a:gd name="T83" fmla="*/ 960 h 1463"/>
                <a:gd name="T84" fmla="*/ 41 w 56"/>
                <a:gd name="T85" fmla="*/ 1020 h 1463"/>
                <a:gd name="T86" fmla="*/ 36 w 56"/>
                <a:gd name="T87" fmla="*/ 1056 h 1463"/>
                <a:gd name="T88" fmla="*/ 41 w 56"/>
                <a:gd name="T89" fmla="*/ 1020 h 1463"/>
                <a:gd name="T90" fmla="*/ 44 w 56"/>
                <a:gd name="T91" fmla="*/ 1116 h 1463"/>
                <a:gd name="T92" fmla="*/ 37 w 56"/>
                <a:gd name="T93" fmla="*/ 1080 h 1463"/>
                <a:gd name="T94" fmla="*/ 45 w 56"/>
                <a:gd name="T95" fmla="*/ 1140 h 1463"/>
                <a:gd name="T96" fmla="*/ 40 w 56"/>
                <a:gd name="T97" fmla="*/ 1176 h 1463"/>
                <a:gd name="T98" fmla="*/ 45 w 56"/>
                <a:gd name="T99" fmla="*/ 1140 h 1463"/>
                <a:gd name="T100" fmla="*/ 48 w 56"/>
                <a:gd name="T101" fmla="*/ 1236 h 1463"/>
                <a:gd name="T102" fmla="*/ 41 w 56"/>
                <a:gd name="T103" fmla="*/ 1200 h 1463"/>
                <a:gd name="T104" fmla="*/ 49 w 56"/>
                <a:gd name="T105" fmla="*/ 1260 h 1463"/>
                <a:gd name="T106" fmla="*/ 44 w 56"/>
                <a:gd name="T107" fmla="*/ 1296 h 1463"/>
                <a:gd name="T108" fmla="*/ 49 w 56"/>
                <a:gd name="T109" fmla="*/ 1260 h 1463"/>
                <a:gd name="T110" fmla="*/ 52 w 56"/>
                <a:gd name="T111" fmla="*/ 1355 h 1463"/>
                <a:gd name="T112" fmla="*/ 45 w 56"/>
                <a:gd name="T113" fmla="*/ 1320 h 1463"/>
                <a:gd name="T114" fmla="*/ 53 w 56"/>
                <a:gd name="T115" fmla="*/ 1379 h 1463"/>
                <a:gd name="T116" fmla="*/ 48 w 56"/>
                <a:gd name="T117" fmla="*/ 1416 h 1463"/>
                <a:gd name="T118" fmla="*/ 53 w 56"/>
                <a:gd name="T119" fmla="*/ 1379 h 1463"/>
                <a:gd name="T120" fmla="*/ 56 w 56"/>
                <a:gd name="T121" fmla="*/ 1463 h 1463"/>
                <a:gd name="T122" fmla="*/ 49 w 56"/>
                <a:gd name="T123" fmla="*/ 144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1463">
                  <a:moveTo>
                    <a:pt x="6" y="0"/>
                  </a:moveTo>
                  <a:lnTo>
                    <a:pt x="7" y="36"/>
                  </a:lnTo>
                  <a:lnTo>
                    <a:pt x="1" y="37"/>
                  </a:lnTo>
                  <a:lnTo>
                    <a:pt x="0" y="1"/>
                  </a:lnTo>
                  <a:lnTo>
                    <a:pt x="6" y="0"/>
                  </a:lnTo>
                  <a:close/>
                  <a:moveTo>
                    <a:pt x="8" y="60"/>
                  </a:moveTo>
                  <a:lnTo>
                    <a:pt x="9" y="96"/>
                  </a:lnTo>
                  <a:lnTo>
                    <a:pt x="3" y="97"/>
                  </a:lnTo>
                  <a:lnTo>
                    <a:pt x="2" y="61"/>
                  </a:lnTo>
                  <a:lnTo>
                    <a:pt x="8" y="60"/>
                  </a:lnTo>
                  <a:close/>
                  <a:moveTo>
                    <a:pt x="10" y="120"/>
                  </a:moveTo>
                  <a:lnTo>
                    <a:pt x="11" y="156"/>
                  </a:lnTo>
                  <a:lnTo>
                    <a:pt x="5" y="156"/>
                  </a:lnTo>
                  <a:lnTo>
                    <a:pt x="4" y="120"/>
                  </a:lnTo>
                  <a:lnTo>
                    <a:pt x="10" y="120"/>
                  </a:lnTo>
                  <a:close/>
                  <a:moveTo>
                    <a:pt x="12" y="180"/>
                  </a:moveTo>
                  <a:lnTo>
                    <a:pt x="13" y="216"/>
                  </a:lnTo>
                  <a:lnTo>
                    <a:pt x="7" y="216"/>
                  </a:lnTo>
                  <a:lnTo>
                    <a:pt x="6" y="180"/>
                  </a:lnTo>
                  <a:lnTo>
                    <a:pt x="12" y="180"/>
                  </a:lnTo>
                  <a:close/>
                  <a:moveTo>
                    <a:pt x="14" y="240"/>
                  </a:moveTo>
                  <a:lnTo>
                    <a:pt x="15" y="276"/>
                  </a:lnTo>
                  <a:lnTo>
                    <a:pt x="9" y="276"/>
                  </a:lnTo>
                  <a:lnTo>
                    <a:pt x="8" y="240"/>
                  </a:lnTo>
                  <a:lnTo>
                    <a:pt x="14" y="240"/>
                  </a:lnTo>
                  <a:close/>
                  <a:moveTo>
                    <a:pt x="16" y="300"/>
                  </a:moveTo>
                  <a:lnTo>
                    <a:pt x="17" y="336"/>
                  </a:lnTo>
                  <a:lnTo>
                    <a:pt x="11" y="336"/>
                  </a:lnTo>
                  <a:lnTo>
                    <a:pt x="10" y="300"/>
                  </a:lnTo>
                  <a:lnTo>
                    <a:pt x="16" y="300"/>
                  </a:lnTo>
                  <a:close/>
                  <a:moveTo>
                    <a:pt x="18" y="360"/>
                  </a:moveTo>
                  <a:lnTo>
                    <a:pt x="19" y="396"/>
                  </a:lnTo>
                  <a:lnTo>
                    <a:pt x="13" y="396"/>
                  </a:lnTo>
                  <a:lnTo>
                    <a:pt x="12" y="360"/>
                  </a:lnTo>
                  <a:lnTo>
                    <a:pt x="18" y="360"/>
                  </a:lnTo>
                  <a:close/>
                  <a:moveTo>
                    <a:pt x="20" y="420"/>
                  </a:moveTo>
                  <a:lnTo>
                    <a:pt x="21" y="456"/>
                  </a:lnTo>
                  <a:lnTo>
                    <a:pt x="15" y="456"/>
                  </a:lnTo>
                  <a:lnTo>
                    <a:pt x="14" y="420"/>
                  </a:lnTo>
                  <a:lnTo>
                    <a:pt x="20" y="420"/>
                  </a:lnTo>
                  <a:close/>
                  <a:moveTo>
                    <a:pt x="22" y="480"/>
                  </a:moveTo>
                  <a:lnTo>
                    <a:pt x="23" y="516"/>
                  </a:lnTo>
                  <a:lnTo>
                    <a:pt x="17" y="516"/>
                  </a:lnTo>
                  <a:lnTo>
                    <a:pt x="16" y="480"/>
                  </a:lnTo>
                  <a:lnTo>
                    <a:pt x="22" y="480"/>
                  </a:lnTo>
                  <a:close/>
                  <a:moveTo>
                    <a:pt x="24" y="540"/>
                  </a:moveTo>
                  <a:lnTo>
                    <a:pt x="25" y="576"/>
                  </a:lnTo>
                  <a:lnTo>
                    <a:pt x="19" y="576"/>
                  </a:lnTo>
                  <a:lnTo>
                    <a:pt x="18" y="540"/>
                  </a:lnTo>
                  <a:lnTo>
                    <a:pt x="24" y="540"/>
                  </a:lnTo>
                  <a:close/>
                  <a:moveTo>
                    <a:pt x="26" y="600"/>
                  </a:moveTo>
                  <a:lnTo>
                    <a:pt x="27" y="636"/>
                  </a:lnTo>
                  <a:lnTo>
                    <a:pt x="21" y="636"/>
                  </a:lnTo>
                  <a:lnTo>
                    <a:pt x="20" y="600"/>
                  </a:lnTo>
                  <a:lnTo>
                    <a:pt x="26" y="600"/>
                  </a:lnTo>
                  <a:close/>
                  <a:moveTo>
                    <a:pt x="28" y="660"/>
                  </a:moveTo>
                  <a:lnTo>
                    <a:pt x="30" y="696"/>
                  </a:lnTo>
                  <a:lnTo>
                    <a:pt x="24" y="696"/>
                  </a:lnTo>
                  <a:lnTo>
                    <a:pt x="22" y="660"/>
                  </a:lnTo>
                  <a:lnTo>
                    <a:pt x="28" y="660"/>
                  </a:lnTo>
                  <a:close/>
                  <a:moveTo>
                    <a:pt x="30" y="720"/>
                  </a:moveTo>
                  <a:lnTo>
                    <a:pt x="32" y="756"/>
                  </a:lnTo>
                  <a:lnTo>
                    <a:pt x="26" y="756"/>
                  </a:lnTo>
                  <a:lnTo>
                    <a:pt x="24" y="720"/>
                  </a:lnTo>
                  <a:lnTo>
                    <a:pt x="30" y="720"/>
                  </a:lnTo>
                  <a:close/>
                  <a:moveTo>
                    <a:pt x="32" y="780"/>
                  </a:moveTo>
                  <a:lnTo>
                    <a:pt x="34" y="816"/>
                  </a:lnTo>
                  <a:lnTo>
                    <a:pt x="28" y="816"/>
                  </a:lnTo>
                  <a:lnTo>
                    <a:pt x="26" y="780"/>
                  </a:lnTo>
                  <a:lnTo>
                    <a:pt x="32" y="780"/>
                  </a:lnTo>
                  <a:close/>
                  <a:moveTo>
                    <a:pt x="34" y="840"/>
                  </a:moveTo>
                  <a:lnTo>
                    <a:pt x="36" y="876"/>
                  </a:lnTo>
                  <a:lnTo>
                    <a:pt x="30" y="876"/>
                  </a:lnTo>
                  <a:lnTo>
                    <a:pt x="28" y="840"/>
                  </a:lnTo>
                  <a:lnTo>
                    <a:pt x="34" y="840"/>
                  </a:lnTo>
                  <a:close/>
                  <a:moveTo>
                    <a:pt x="36" y="900"/>
                  </a:moveTo>
                  <a:lnTo>
                    <a:pt x="38" y="936"/>
                  </a:lnTo>
                  <a:lnTo>
                    <a:pt x="32" y="936"/>
                  </a:lnTo>
                  <a:lnTo>
                    <a:pt x="30" y="900"/>
                  </a:lnTo>
                  <a:lnTo>
                    <a:pt x="36" y="900"/>
                  </a:lnTo>
                  <a:close/>
                  <a:moveTo>
                    <a:pt x="39" y="960"/>
                  </a:moveTo>
                  <a:lnTo>
                    <a:pt x="40" y="996"/>
                  </a:lnTo>
                  <a:lnTo>
                    <a:pt x="34" y="996"/>
                  </a:lnTo>
                  <a:lnTo>
                    <a:pt x="33" y="960"/>
                  </a:lnTo>
                  <a:lnTo>
                    <a:pt x="39" y="960"/>
                  </a:lnTo>
                  <a:close/>
                  <a:moveTo>
                    <a:pt x="41" y="1020"/>
                  </a:moveTo>
                  <a:lnTo>
                    <a:pt x="42" y="1056"/>
                  </a:lnTo>
                  <a:lnTo>
                    <a:pt x="36" y="1056"/>
                  </a:lnTo>
                  <a:lnTo>
                    <a:pt x="35" y="1020"/>
                  </a:lnTo>
                  <a:lnTo>
                    <a:pt x="41" y="1020"/>
                  </a:lnTo>
                  <a:close/>
                  <a:moveTo>
                    <a:pt x="43" y="1080"/>
                  </a:moveTo>
                  <a:lnTo>
                    <a:pt x="44" y="1116"/>
                  </a:lnTo>
                  <a:lnTo>
                    <a:pt x="38" y="1116"/>
                  </a:lnTo>
                  <a:lnTo>
                    <a:pt x="37" y="1080"/>
                  </a:lnTo>
                  <a:lnTo>
                    <a:pt x="43" y="1080"/>
                  </a:lnTo>
                  <a:close/>
                  <a:moveTo>
                    <a:pt x="45" y="1140"/>
                  </a:moveTo>
                  <a:lnTo>
                    <a:pt x="46" y="1176"/>
                  </a:lnTo>
                  <a:lnTo>
                    <a:pt x="40" y="1176"/>
                  </a:lnTo>
                  <a:lnTo>
                    <a:pt x="39" y="1140"/>
                  </a:lnTo>
                  <a:lnTo>
                    <a:pt x="45" y="1140"/>
                  </a:lnTo>
                  <a:close/>
                  <a:moveTo>
                    <a:pt x="47" y="1200"/>
                  </a:moveTo>
                  <a:lnTo>
                    <a:pt x="48" y="1236"/>
                  </a:lnTo>
                  <a:lnTo>
                    <a:pt x="42" y="1236"/>
                  </a:lnTo>
                  <a:lnTo>
                    <a:pt x="41" y="1200"/>
                  </a:lnTo>
                  <a:lnTo>
                    <a:pt x="47" y="1200"/>
                  </a:lnTo>
                  <a:close/>
                  <a:moveTo>
                    <a:pt x="49" y="1260"/>
                  </a:moveTo>
                  <a:lnTo>
                    <a:pt x="50" y="1295"/>
                  </a:lnTo>
                  <a:lnTo>
                    <a:pt x="44" y="1296"/>
                  </a:lnTo>
                  <a:lnTo>
                    <a:pt x="43" y="1260"/>
                  </a:lnTo>
                  <a:lnTo>
                    <a:pt x="49" y="1260"/>
                  </a:lnTo>
                  <a:close/>
                  <a:moveTo>
                    <a:pt x="51" y="1319"/>
                  </a:moveTo>
                  <a:lnTo>
                    <a:pt x="52" y="1355"/>
                  </a:lnTo>
                  <a:lnTo>
                    <a:pt x="46" y="1356"/>
                  </a:lnTo>
                  <a:lnTo>
                    <a:pt x="45" y="1320"/>
                  </a:lnTo>
                  <a:lnTo>
                    <a:pt x="51" y="1319"/>
                  </a:lnTo>
                  <a:close/>
                  <a:moveTo>
                    <a:pt x="53" y="1379"/>
                  </a:moveTo>
                  <a:lnTo>
                    <a:pt x="54" y="1415"/>
                  </a:lnTo>
                  <a:lnTo>
                    <a:pt x="48" y="1416"/>
                  </a:lnTo>
                  <a:lnTo>
                    <a:pt x="47" y="1380"/>
                  </a:lnTo>
                  <a:lnTo>
                    <a:pt x="53" y="1379"/>
                  </a:lnTo>
                  <a:close/>
                  <a:moveTo>
                    <a:pt x="55" y="1439"/>
                  </a:moveTo>
                  <a:lnTo>
                    <a:pt x="56" y="1463"/>
                  </a:lnTo>
                  <a:lnTo>
                    <a:pt x="50" y="1463"/>
                  </a:lnTo>
                  <a:lnTo>
                    <a:pt x="49" y="1440"/>
                  </a:lnTo>
                  <a:lnTo>
                    <a:pt x="55" y="1439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 rot="2498301">
            <a:off x="8502799" y="4910604"/>
            <a:ext cx="4649335" cy="3719976"/>
            <a:chOff x="7955461" y="4785941"/>
            <a:chExt cx="4649335" cy="3719976"/>
          </a:xfrm>
        </p:grpSpPr>
        <p:sp>
          <p:nvSpPr>
            <p:cNvPr id="131" name="Freeform 7"/>
            <p:cNvSpPr>
              <a:spLocks/>
            </p:cNvSpPr>
            <p:nvPr/>
          </p:nvSpPr>
          <p:spPr bwMode="auto">
            <a:xfrm>
              <a:off x="7963078" y="4793559"/>
              <a:ext cx="4641718" cy="3712358"/>
            </a:xfrm>
            <a:custGeom>
              <a:avLst/>
              <a:gdLst>
                <a:gd name="T0" fmla="*/ 0 w 1828"/>
                <a:gd name="T1" fmla="*/ 0 h 1462"/>
                <a:gd name="T2" fmla="*/ 50 w 1828"/>
                <a:gd name="T3" fmla="*/ 1462 h 1462"/>
                <a:gd name="T4" fmla="*/ 1828 w 1828"/>
                <a:gd name="T5" fmla="*/ 988 h 1462"/>
                <a:gd name="T6" fmla="*/ 0 w 1828"/>
                <a:gd name="T7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8" h="1462">
                  <a:moveTo>
                    <a:pt x="0" y="0"/>
                  </a:moveTo>
                  <a:lnTo>
                    <a:pt x="50" y="1462"/>
                  </a:lnTo>
                  <a:lnTo>
                    <a:pt x="1828" y="9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2" name="Group 14"/>
            <p:cNvGrpSpPr>
              <a:grpSpLocks/>
            </p:cNvGrpSpPr>
            <p:nvPr/>
          </p:nvGrpSpPr>
          <p:grpSpPr bwMode="auto">
            <a:xfrm>
              <a:off x="7963078" y="4793559"/>
              <a:ext cx="266619" cy="302169"/>
              <a:chOff x="4907" y="2727"/>
              <a:chExt cx="105" cy="119"/>
            </a:xfrm>
          </p:grpSpPr>
          <p:sp>
            <p:nvSpPr>
              <p:cNvPr id="135" name="Freeform 11"/>
              <p:cNvSpPr>
                <a:spLocks/>
              </p:cNvSpPr>
              <p:nvPr/>
            </p:nvSpPr>
            <p:spPr bwMode="auto">
              <a:xfrm>
                <a:off x="4907" y="2727"/>
                <a:ext cx="105" cy="119"/>
              </a:xfrm>
              <a:custGeom>
                <a:avLst/>
                <a:gdLst>
                  <a:gd name="T0" fmla="*/ 0 w 1759"/>
                  <a:gd name="T1" fmla="*/ 0 h 1999"/>
                  <a:gd name="T2" fmla="*/ 1759 w 1759"/>
                  <a:gd name="T3" fmla="*/ 951 h 1999"/>
                  <a:gd name="T4" fmla="*/ 68 w 1759"/>
                  <a:gd name="T5" fmla="*/ 1999 h 1999"/>
                  <a:gd name="T6" fmla="*/ 0 w 1759"/>
                  <a:gd name="T7" fmla="*/ 0 h 1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9" h="1999">
                    <a:moveTo>
                      <a:pt x="0" y="0"/>
                    </a:moveTo>
                    <a:lnTo>
                      <a:pt x="1759" y="951"/>
                    </a:lnTo>
                    <a:cubicBezTo>
                      <a:pt x="1421" y="1576"/>
                      <a:pt x="778" y="1974"/>
                      <a:pt x="68" y="19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3"/>
              <p:cNvSpPr>
                <a:spLocks/>
              </p:cNvSpPr>
              <p:nvPr/>
            </p:nvSpPr>
            <p:spPr bwMode="auto">
              <a:xfrm>
                <a:off x="4911" y="2784"/>
                <a:ext cx="101" cy="62"/>
              </a:xfrm>
              <a:custGeom>
                <a:avLst/>
                <a:gdLst>
                  <a:gd name="T0" fmla="*/ 101 w 101"/>
                  <a:gd name="T1" fmla="*/ 0 h 62"/>
                  <a:gd name="T2" fmla="*/ 0 w 101"/>
                  <a:gd name="T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1" h="62">
                    <a:moveTo>
                      <a:pt x="101" y="0"/>
                    </a:moveTo>
                    <a:cubicBezTo>
                      <a:pt x="81" y="37"/>
                      <a:pt x="42" y="61"/>
                      <a:pt x="0" y="62"/>
                    </a:cubicBezTo>
                  </a:path>
                </a:pathLst>
              </a:custGeom>
              <a:noFill/>
              <a:ln w="6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3" name="Freeform 16"/>
            <p:cNvSpPr>
              <a:spLocks noEditPoints="1"/>
            </p:cNvSpPr>
            <p:nvPr/>
          </p:nvSpPr>
          <p:spPr bwMode="auto">
            <a:xfrm>
              <a:off x="7958000" y="4785941"/>
              <a:ext cx="4644257" cy="2518919"/>
            </a:xfrm>
            <a:custGeom>
              <a:avLst/>
              <a:gdLst>
                <a:gd name="T0" fmla="*/ 32 w 1829"/>
                <a:gd name="T1" fmla="*/ 22 h 992"/>
                <a:gd name="T2" fmla="*/ 56 w 1829"/>
                <a:gd name="T3" fmla="*/ 28 h 992"/>
                <a:gd name="T4" fmla="*/ 53 w 1829"/>
                <a:gd name="T5" fmla="*/ 34 h 992"/>
                <a:gd name="T6" fmla="*/ 140 w 1829"/>
                <a:gd name="T7" fmla="*/ 74 h 992"/>
                <a:gd name="T8" fmla="*/ 109 w 1829"/>
                <a:gd name="T9" fmla="*/ 57 h 992"/>
                <a:gd name="T10" fmla="*/ 190 w 1829"/>
                <a:gd name="T11" fmla="*/ 108 h 992"/>
                <a:gd name="T12" fmla="*/ 214 w 1829"/>
                <a:gd name="T13" fmla="*/ 114 h 992"/>
                <a:gd name="T14" fmla="*/ 211 w 1829"/>
                <a:gd name="T15" fmla="*/ 119 h 992"/>
                <a:gd name="T16" fmla="*/ 299 w 1829"/>
                <a:gd name="T17" fmla="*/ 160 h 992"/>
                <a:gd name="T18" fmla="*/ 267 w 1829"/>
                <a:gd name="T19" fmla="*/ 143 h 992"/>
                <a:gd name="T20" fmla="*/ 349 w 1829"/>
                <a:gd name="T21" fmla="*/ 193 h 992"/>
                <a:gd name="T22" fmla="*/ 373 w 1829"/>
                <a:gd name="T23" fmla="*/ 200 h 992"/>
                <a:gd name="T24" fmla="*/ 370 w 1829"/>
                <a:gd name="T25" fmla="*/ 205 h 992"/>
                <a:gd name="T26" fmla="*/ 457 w 1829"/>
                <a:gd name="T27" fmla="*/ 245 h 992"/>
                <a:gd name="T28" fmla="*/ 425 w 1829"/>
                <a:gd name="T29" fmla="*/ 228 h 992"/>
                <a:gd name="T30" fmla="*/ 507 w 1829"/>
                <a:gd name="T31" fmla="*/ 279 h 992"/>
                <a:gd name="T32" fmla="*/ 531 w 1829"/>
                <a:gd name="T33" fmla="*/ 285 h 992"/>
                <a:gd name="T34" fmla="*/ 528 w 1829"/>
                <a:gd name="T35" fmla="*/ 291 h 992"/>
                <a:gd name="T36" fmla="*/ 615 w 1829"/>
                <a:gd name="T37" fmla="*/ 331 h 992"/>
                <a:gd name="T38" fmla="*/ 584 w 1829"/>
                <a:gd name="T39" fmla="*/ 314 h 992"/>
                <a:gd name="T40" fmla="*/ 665 w 1829"/>
                <a:gd name="T41" fmla="*/ 365 h 992"/>
                <a:gd name="T42" fmla="*/ 689 w 1829"/>
                <a:gd name="T43" fmla="*/ 371 h 992"/>
                <a:gd name="T44" fmla="*/ 686 w 1829"/>
                <a:gd name="T45" fmla="*/ 376 h 992"/>
                <a:gd name="T46" fmla="*/ 774 w 1829"/>
                <a:gd name="T47" fmla="*/ 417 h 992"/>
                <a:gd name="T48" fmla="*/ 742 w 1829"/>
                <a:gd name="T49" fmla="*/ 399 h 992"/>
                <a:gd name="T50" fmla="*/ 824 w 1829"/>
                <a:gd name="T51" fmla="*/ 450 h 992"/>
                <a:gd name="T52" fmla="*/ 848 w 1829"/>
                <a:gd name="T53" fmla="*/ 456 h 992"/>
                <a:gd name="T54" fmla="*/ 845 w 1829"/>
                <a:gd name="T55" fmla="*/ 462 h 992"/>
                <a:gd name="T56" fmla="*/ 932 w 1829"/>
                <a:gd name="T57" fmla="*/ 502 h 992"/>
                <a:gd name="T58" fmla="*/ 900 w 1829"/>
                <a:gd name="T59" fmla="*/ 485 h 992"/>
                <a:gd name="T60" fmla="*/ 982 w 1829"/>
                <a:gd name="T61" fmla="*/ 536 h 992"/>
                <a:gd name="T62" fmla="*/ 1006 w 1829"/>
                <a:gd name="T63" fmla="*/ 542 h 992"/>
                <a:gd name="T64" fmla="*/ 1003 w 1829"/>
                <a:gd name="T65" fmla="*/ 547 h 992"/>
                <a:gd name="T66" fmla="*/ 1090 w 1829"/>
                <a:gd name="T67" fmla="*/ 588 h 992"/>
                <a:gd name="T68" fmla="*/ 1059 w 1829"/>
                <a:gd name="T69" fmla="*/ 571 h 992"/>
                <a:gd name="T70" fmla="*/ 1140 w 1829"/>
                <a:gd name="T71" fmla="*/ 621 h 992"/>
                <a:gd name="T72" fmla="*/ 1164 w 1829"/>
                <a:gd name="T73" fmla="*/ 628 h 992"/>
                <a:gd name="T74" fmla="*/ 1162 w 1829"/>
                <a:gd name="T75" fmla="*/ 633 h 992"/>
                <a:gd name="T76" fmla="*/ 1249 w 1829"/>
                <a:gd name="T77" fmla="*/ 673 h 992"/>
                <a:gd name="T78" fmla="*/ 1217 w 1829"/>
                <a:gd name="T79" fmla="*/ 656 h 992"/>
                <a:gd name="T80" fmla="*/ 1299 w 1829"/>
                <a:gd name="T81" fmla="*/ 707 h 992"/>
                <a:gd name="T82" fmla="*/ 1323 w 1829"/>
                <a:gd name="T83" fmla="*/ 713 h 992"/>
                <a:gd name="T84" fmla="*/ 1320 w 1829"/>
                <a:gd name="T85" fmla="*/ 719 h 992"/>
                <a:gd name="T86" fmla="*/ 1407 w 1829"/>
                <a:gd name="T87" fmla="*/ 759 h 992"/>
                <a:gd name="T88" fmla="*/ 1375 w 1829"/>
                <a:gd name="T89" fmla="*/ 742 h 992"/>
                <a:gd name="T90" fmla="*/ 1457 w 1829"/>
                <a:gd name="T91" fmla="*/ 793 h 992"/>
                <a:gd name="T92" fmla="*/ 1481 w 1829"/>
                <a:gd name="T93" fmla="*/ 799 h 992"/>
                <a:gd name="T94" fmla="*/ 1478 w 1829"/>
                <a:gd name="T95" fmla="*/ 804 h 992"/>
                <a:gd name="T96" fmla="*/ 1565 w 1829"/>
                <a:gd name="T97" fmla="*/ 845 h 992"/>
                <a:gd name="T98" fmla="*/ 1534 w 1829"/>
                <a:gd name="T99" fmla="*/ 827 h 992"/>
                <a:gd name="T100" fmla="*/ 1615 w 1829"/>
                <a:gd name="T101" fmla="*/ 878 h 992"/>
                <a:gd name="T102" fmla="*/ 1639 w 1829"/>
                <a:gd name="T103" fmla="*/ 884 h 992"/>
                <a:gd name="T104" fmla="*/ 1637 w 1829"/>
                <a:gd name="T105" fmla="*/ 890 h 992"/>
                <a:gd name="T106" fmla="*/ 1724 w 1829"/>
                <a:gd name="T107" fmla="*/ 930 h 992"/>
                <a:gd name="T108" fmla="*/ 1692 w 1829"/>
                <a:gd name="T109" fmla="*/ 913 h 992"/>
                <a:gd name="T110" fmla="*/ 1774 w 1829"/>
                <a:gd name="T111" fmla="*/ 964 h 992"/>
                <a:gd name="T112" fmla="*/ 1798 w 1829"/>
                <a:gd name="T113" fmla="*/ 970 h 992"/>
                <a:gd name="T114" fmla="*/ 1795 w 1829"/>
                <a:gd name="T115" fmla="*/ 975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9" h="992">
                  <a:moveTo>
                    <a:pt x="3" y="0"/>
                  </a:moveTo>
                  <a:lnTo>
                    <a:pt x="35" y="17"/>
                  </a:lnTo>
                  <a:lnTo>
                    <a:pt x="32" y="22"/>
                  </a:lnTo>
                  <a:lnTo>
                    <a:pt x="0" y="5"/>
                  </a:lnTo>
                  <a:lnTo>
                    <a:pt x="3" y="0"/>
                  </a:lnTo>
                  <a:close/>
                  <a:moveTo>
                    <a:pt x="56" y="28"/>
                  </a:moveTo>
                  <a:lnTo>
                    <a:pt x="88" y="45"/>
                  </a:lnTo>
                  <a:lnTo>
                    <a:pt x="85" y="51"/>
                  </a:lnTo>
                  <a:lnTo>
                    <a:pt x="53" y="34"/>
                  </a:lnTo>
                  <a:lnTo>
                    <a:pt x="56" y="28"/>
                  </a:lnTo>
                  <a:close/>
                  <a:moveTo>
                    <a:pt x="109" y="57"/>
                  </a:moveTo>
                  <a:lnTo>
                    <a:pt x="140" y="74"/>
                  </a:lnTo>
                  <a:lnTo>
                    <a:pt x="138" y="79"/>
                  </a:lnTo>
                  <a:lnTo>
                    <a:pt x="106" y="62"/>
                  </a:lnTo>
                  <a:lnTo>
                    <a:pt x="109" y="57"/>
                  </a:lnTo>
                  <a:close/>
                  <a:moveTo>
                    <a:pt x="162" y="85"/>
                  </a:moveTo>
                  <a:lnTo>
                    <a:pt x="193" y="103"/>
                  </a:lnTo>
                  <a:lnTo>
                    <a:pt x="190" y="108"/>
                  </a:lnTo>
                  <a:lnTo>
                    <a:pt x="159" y="91"/>
                  </a:lnTo>
                  <a:lnTo>
                    <a:pt x="162" y="85"/>
                  </a:lnTo>
                  <a:close/>
                  <a:moveTo>
                    <a:pt x="214" y="114"/>
                  </a:moveTo>
                  <a:lnTo>
                    <a:pt x="246" y="131"/>
                  </a:lnTo>
                  <a:lnTo>
                    <a:pt x="243" y="136"/>
                  </a:lnTo>
                  <a:lnTo>
                    <a:pt x="211" y="119"/>
                  </a:lnTo>
                  <a:lnTo>
                    <a:pt x="214" y="114"/>
                  </a:lnTo>
                  <a:close/>
                  <a:moveTo>
                    <a:pt x="267" y="143"/>
                  </a:moveTo>
                  <a:lnTo>
                    <a:pt x="299" y="160"/>
                  </a:lnTo>
                  <a:lnTo>
                    <a:pt x="296" y="165"/>
                  </a:lnTo>
                  <a:lnTo>
                    <a:pt x="264" y="148"/>
                  </a:lnTo>
                  <a:lnTo>
                    <a:pt x="267" y="143"/>
                  </a:lnTo>
                  <a:close/>
                  <a:moveTo>
                    <a:pt x="320" y="171"/>
                  </a:moveTo>
                  <a:lnTo>
                    <a:pt x="351" y="188"/>
                  </a:lnTo>
                  <a:lnTo>
                    <a:pt x="349" y="193"/>
                  </a:lnTo>
                  <a:lnTo>
                    <a:pt x="317" y="176"/>
                  </a:lnTo>
                  <a:lnTo>
                    <a:pt x="320" y="171"/>
                  </a:lnTo>
                  <a:close/>
                  <a:moveTo>
                    <a:pt x="373" y="200"/>
                  </a:moveTo>
                  <a:lnTo>
                    <a:pt x="404" y="217"/>
                  </a:lnTo>
                  <a:lnTo>
                    <a:pt x="401" y="222"/>
                  </a:lnTo>
                  <a:lnTo>
                    <a:pt x="370" y="205"/>
                  </a:lnTo>
                  <a:lnTo>
                    <a:pt x="373" y="200"/>
                  </a:lnTo>
                  <a:close/>
                  <a:moveTo>
                    <a:pt x="425" y="228"/>
                  </a:moveTo>
                  <a:lnTo>
                    <a:pt x="457" y="245"/>
                  </a:lnTo>
                  <a:lnTo>
                    <a:pt x="454" y="251"/>
                  </a:lnTo>
                  <a:lnTo>
                    <a:pt x="423" y="233"/>
                  </a:lnTo>
                  <a:lnTo>
                    <a:pt x="425" y="228"/>
                  </a:lnTo>
                  <a:close/>
                  <a:moveTo>
                    <a:pt x="478" y="257"/>
                  </a:moveTo>
                  <a:lnTo>
                    <a:pt x="510" y="274"/>
                  </a:lnTo>
                  <a:lnTo>
                    <a:pt x="507" y="279"/>
                  </a:lnTo>
                  <a:lnTo>
                    <a:pt x="475" y="262"/>
                  </a:lnTo>
                  <a:lnTo>
                    <a:pt x="478" y="257"/>
                  </a:lnTo>
                  <a:close/>
                  <a:moveTo>
                    <a:pt x="531" y="285"/>
                  </a:moveTo>
                  <a:lnTo>
                    <a:pt x="563" y="302"/>
                  </a:lnTo>
                  <a:lnTo>
                    <a:pt x="560" y="308"/>
                  </a:lnTo>
                  <a:lnTo>
                    <a:pt x="528" y="291"/>
                  </a:lnTo>
                  <a:lnTo>
                    <a:pt x="531" y="285"/>
                  </a:lnTo>
                  <a:close/>
                  <a:moveTo>
                    <a:pt x="584" y="314"/>
                  </a:moveTo>
                  <a:lnTo>
                    <a:pt x="615" y="331"/>
                  </a:lnTo>
                  <a:lnTo>
                    <a:pt x="613" y="336"/>
                  </a:lnTo>
                  <a:lnTo>
                    <a:pt x="581" y="319"/>
                  </a:lnTo>
                  <a:lnTo>
                    <a:pt x="584" y="314"/>
                  </a:lnTo>
                  <a:close/>
                  <a:moveTo>
                    <a:pt x="637" y="342"/>
                  </a:moveTo>
                  <a:lnTo>
                    <a:pt x="668" y="359"/>
                  </a:lnTo>
                  <a:lnTo>
                    <a:pt x="665" y="365"/>
                  </a:lnTo>
                  <a:lnTo>
                    <a:pt x="634" y="348"/>
                  </a:lnTo>
                  <a:lnTo>
                    <a:pt x="637" y="342"/>
                  </a:lnTo>
                  <a:close/>
                  <a:moveTo>
                    <a:pt x="689" y="371"/>
                  </a:moveTo>
                  <a:lnTo>
                    <a:pt x="721" y="388"/>
                  </a:lnTo>
                  <a:lnTo>
                    <a:pt x="718" y="393"/>
                  </a:lnTo>
                  <a:lnTo>
                    <a:pt x="686" y="376"/>
                  </a:lnTo>
                  <a:lnTo>
                    <a:pt x="689" y="371"/>
                  </a:lnTo>
                  <a:close/>
                  <a:moveTo>
                    <a:pt x="742" y="399"/>
                  </a:moveTo>
                  <a:lnTo>
                    <a:pt x="774" y="417"/>
                  </a:lnTo>
                  <a:lnTo>
                    <a:pt x="771" y="422"/>
                  </a:lnTo>
                  <a:lnTo>
                    <a:pt x="739" y="405"/>
                  </a:lnTo>
                  <a:lnTo>
                    <a:pt x="742" y="399"/>
                  </a:lnTo>
                  <a:close/>
                  <a:moveTo>
                    <a:pt x="795" y="428"/>
                  </a:moveTo>
                  <a:lnTo>
                    <a:pt x="827" y="445"/>
                  </a:lnTo>
                  <a:lnTo>
                    <a:pt x="824" y="450"/>
                  </a:lnTo>
                  <a:lnTo>
                    <a:pt x="792" y="433"/>
                  </a:lnTo>
                  <a:lnTo>
                    <a:pt x="795" y="428"/>
                  </a:lnTo>
                  <a:close/>
                  <a:moveTo>
                    <a:pt x="848" y="456"/>
                  </a:moveTo>
                  <a:lnTo>
                    <a:pt x="879" y="474"/>
                  </a:lnTo>
                  <a:lnTo>
                    <a:pt x="877" y="479"/>
                  </a:lnTo>
                  <a:lnTo>
                    <a:pt x="845" y="462"/>
                  </a:lnTo>
                  <a:lnTo>
                    <a:pt x="848" y="456"/>
                  </a:lnTo>
                  <a:close/>
                  <a:moveTo>
                    <a:pt x="900" y="485"/>
                  </a:moveTo>
                  <a:lnTo>
                    <a:pt x="932" y="502"/>
                  </a:lnTo>
                  <a:lnTo>
                    <a:pt x="929" y="507"/>
                  </a:lnTo>
                  <a:lnTo>
                    <a:pt x="898" y="490"/>
                  </a:lnTo>
                  <a:lnTo>
                    <a:pt x="900" y="485"/>
                  </a:lnTo>
                  <a:close/>
                  <a:moveTo>
                    <a:pt x="953" y="513"/>
                  </a:moveTo>
                  <a:lnTo>
                    <a:pt x="985" y="531"/>
                  </a:lnTo>
                  <a:lnTo>
                    <a:pt x="982" y="536"/>
                  </a:lnTo>
                  <a:lnTo>
                    <a:pt x="950" y="519"/>
                  </a:lnTo>
                  <a:lnTo>
                    <a:pt x="953" y="513"/>
                  </a:lnTo>
                  <a:close/>
                  <a:moveTo>
                    <a:pt x="1006" y="542"/>
                  </a:moveTo>
                  <a:lnTo>
                    <a:pt x="1038" y="559"/>
                  </a:lnTo>
                  <a:lnTo>
                    <a:pt x="1035" y="564"/>
                  </a:lnTo>
                  <a:lnTo>
                    <a:pt x="1003" y="547"/>
                  </a:lnTo>
                  <a:lnTo>
                    <a:pt x="1006" y="542"/>
                  </a:lnTo>
                  <a:close/>
                  <a:moveTo>
                    <a:pt x="1059" y="571"/>
                  </a:moveTo>
                  <a:lnTo>
                    <a:pt x="1090" y="588"/>
                  </a:lnTo>
                  <a:lnTo>
                    <a:pt x="1088" y="593"/>
                  </a:lnTo>
                  <a:lnTo>
                    <a:pt x="1056" y="576"/>
                  </a:lnTo>
                  <a:lnTo>
                    <a:pt x="1059" y="571"/>
                  </a:lnTo>
                  <a:close/>
                  <a:moveTo>
                    <a:pt x="1112" y="599"/>
                  </a:moveTo>
                  <a:lnTo>
                    <a:pt x="1143" y="616"/>
                  </a:lnTo>
                  <a:lnTo>
                    <a:pt x="1140" y="621"/>
                  </a:lnTo>
                  <a:lnTo>
                    <a:pt x="1109" y="604"/>
                  </a:lnTo>
                  <a:lnTo>
                    <a:pt x="1112" y="599"/>
                  </a:lnTo>
                  <a:close/>
                  <a:moveTo>
                    <a:pt x="1164" y="628"/>
                  </a:moveTo>
                  <a:lnTo>
                    <a:pt x="1196" y="645"/>
                  </a:lnTo>
                  <a:lnTo>
                    <a:pt x="1193" y="650"/>
                  </a:lnTo>
                  <a:lnTo>
                    <a:pt x="1162" y="633"/>
                  </a:lnTo>
                  <a:lnTo>
                    <a:pt x="1164" y="628"/>
                  </a:lnTo>
                  <a:close/>
                  <a:moveTo>
                    <a:pt x="1217" y="656"/>
                  </a:moveTo>
                  <a:lnTo>
                    <a:pt x="1249" y="673"/>
                  </a:lnTo>
                  <a:lnTo>
                    <a:pt x="1246" y="679"/>
                  </a:lnTo>
                  <a:lnTo>
                    <a:pt x="1214" y="661"/>
                  </a:lnTo>
                  <a:lnTo>
                    <a:pt x="1217" y="656"/>
                  </a:lnTo>
                  <a:close/>
                  <a:moveTo>
                    <a:pt x="1270" y="685"/>
                  </a:moveTo>
                  <a:lnTo>
                    <a:pt x="1302" y="702"/>
                  </a:lnTo>
                  <a:lnTo>
                    <a:pt x="1299" y="707"/>
                  </a:lnTo>
                  <a:lnTo>
                    <a:pt x="1267" y="690"/>
                  </a:lnTo>
                  <a:lnTo>
                    <a:pt x="1270" y="685"/>
                  </a:lnTo>
                  <a:close/>
                  <a:moveTo>
                    <a:pt x="1323" y="713"/>
                  </a:moveTo>
                  <a:lnTo>
                    <a:pt x="1354" y="730"/>
                  </a:lnTo>
                  <a:lnTo>
                    <a:pt x="1351" y="736"/>
                  </a:lnTo>
                  <a:lnTo>
                    <a:pt x="1320" y="719"/>
                  </a:lnTo>
                  <a:lnTo>
                    <a:pt x="1323" y="713"/>
                  </a:lnTo>
                  <a:close/>
                  <a:moveTo>
                    <a:pt x="1375" y="742"/>
                  </a:moveTo>
                  <a:lnTo>
                    <a:pt x="1407" y="759"/>
                  </a:lnTo>
                  <a:lnTo>
                    <a:pt x="1404" y="764"/>
                  </a:lnTo>
                  <a:lnTo>
                    <a:pt x="1373" y="747"/>
                  </a:lnTo>
                  <a:lnTo>
                    <a:pt x="1375" y="742"/>
                  </a:lnTo>
                  <a:close/>
                  <a:moveTo>
                    <a:pt x="1428" y="770"/>
                  </a:moveTo>
                  <a:lnTo>
                    <a:pt x="1460" y="787"/>
                  </a:lnTo>
                  <a:lnTo>
                    <a:pt x="1457" y="793"/>
                  </a:lnTo>
                  <a:lnTo>
                    <a:pt x="1425" y="776"/>
                  </a:lnTo>
                  <a:lnTo>
                    <a:pt x="1428" y="770"/>
                  </a:lnTo>
                  <a:close/>
                  <a:moveTo>
                    <a:pt x="1481" y="799"/>
                  </a:moveTo>
                  <a:lnTo>
                    <a:pt x="1513" y="816"/>
                  </a:lnTo>
                  <a:lnTo>
                    <a:pt x="1510" y="821"/>
                  </a:lnTo>
                  <a:lnTo>
                    <a:pt x="1478" y="804"/>
                  </a:lnTo>
                  <a:lnTo>
                    <a:pt x="1481" y="799"/>
                  </a:lnTo>
                  <a:close/>
                  <a:moveTo>
                    <a:pt x="1534" y="827"/>
                  </a:moveTo>
                  <a:lnTo>
                    <a:pt x="1565" y="845"/>
                  </a:lnTo>
                  <a:lnTo>
                    <a:pt x="1563" y="850"/>
                  </a:lnTo>
                  <a:lnTo>
                    <a:pt x="1531" y="833"/>
                  </a:lnTo>
                  <a:lnTo>
                    <a:pt x="1534" y="827"/>
                  </a:lnTo>
                  <a:close/>
                  <a:moveTo>
                    <a:pt x="1587" y="856"/>
                  </a:moveTo>
                  <a:lnTo>
                    <a:pt x="1618" y="873"/>
                  </a:lnTo>
                  <a:lnTo>
                    <a:pt x="1615" y="878"/>
                  </a:lnTo>
                  <a:lnTo>
                    <a:pt x="1584" y="861"/>
                  </a:lnTo>
                  <a:lnTo>
                    <a:pt x="1587" y="856"/>
                  </a:lnTo>
                  <a:close/>
                  <a:moveTo>
                    <a:pt x="1639" y="884"/>
                  </a:moveTo>
                  <a:lnTo>
                    <a:pt x="1671" y="902"/>
                  </a:lnTo>
                  <a:lnTo>
                    <a:pt x="1668" y="907"/>
                  </a:lnTo>
                  <a:lnTo>
                    <a:pt x="1637" y="890"/>
                  </a:lnTo>
                  <a:lnTo>
                    <a:pt x="1639" y="884"/>
                  </a:lnTo>
                  <a:close/>
                  <a:moveTo>
                    <a:pt x="1692" y="913"/>
                  </a:moveTo>
                  <a:lnTo>
                    <a:pt x="1724" y="930"/>
                  </a:lnTo>
                  <a:lnTo>
                    <a:pt x="1721" y="935"/>
                  </a:lnTo>
                  <a:lnTo>
                    <a:pt x="1689" y="918"/>
                  </a:lnTo>
                  <a:lnTo>
                    <a:pt x="1692" y="913"/>
                  </a:lnTo>
                  <a:close/>
                  <a:moveTo>
                    <a:pt x="1745" y="941"/>
                  </a:moveTo>
                  <a:lnTo>
                    <a:pt x="1777" y="959"/>
                  </a:lnTo>
                  <a:lnTo>
                    <a:pt x="1774" y="964"/>
                  </a:lnTo>
                  <a:lnTo>
                    <a:pt x="1742" y="947"/>
                  </a:lnTo>
                  <a:lnTo>
                    <a:pt x="1745" y="941"/>
                  </a:lnTo>
                  <a:close/>
                  <a:moveTo>
                    <a:pt x="1798" y="970"/>
                  </a:moveTo>
                  <a:lnTo>
                    <a:pt x="1829" y="987"/>
                  </a:lnTo>
                  <a:lnTo>
                    <a:pt x="1827" y="992"/>
                  </a:lnTo>
                  <a:lnTo>
                    <a:pt x="1795" y="975"/>
                  </a:lnTo>
                  <a:lnTo>
                    <a:pt x="1798" y="970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8"/>
            <p:cNvSpPr>
              <a:spLocks noEditPoints="1"/>
            </p:cNvSpPr>
            <p:nvPr/>
          </p:nvSpPr>
          <p:spPr bwMode="auto">
            <a:xfrm>
              <a:off x="7955461" y="4791019"/>
              <a:ext cx="142197" cy="3714898"/>
            </a:xfrm>
            <a:custGeom>
              <a:avLst/>
              <a:gdLst>
                <a:gd name="T0" fmla="*/ 7 w 56"/>
                <a:gd name="T1" fmla="*/ 36 h 1463"/>
                <a:gd name="T2" fmla="*/ 0 w 56"/>
                <a:gd name="T3" fmla="*/ 1 h 1463"/>
                <a:gd name="T4" fmla="*/ 8 w 56"/>
                <a:gd name="T5" fmla="*/ 60 h 1463"/>
                <a:gd name="T6" fmla="*/ 3 w 56"/>
                <a:gd name="T7" fmla="*/ 97 h 1463"/>
                <a:gd name="T8" fmla="*/ 8 w 56"/>
                <a:gd name="T9" fmla="*/ 60 h 1463"/>
                <a:gd name="T10" fmla="*/ 11 w 56"/>
                <a:gd name="T11" fmla="*/ 156 h 1463"/>
                <a:gd name="T12" fmla="*/ 4 w 56"/>
                <a:gd name="T13" fmla="*/ 120 h 1463"/>
                <a:gd name="T14" fmla="*/ 12 w 56"/>
                <a:gd name="T15" fmla="*/ 180 h 1463"/>
                <a:gd name="T16" fmla="*/ 7 w 56"/>
                <a:gd name="T17" fmla="*/ 216 h 1463"/>
                <a:gd name="T18" fmla="*/ 12 w 56"/>
                <a:gd name="T19" fmla="*/ 180 h 1463"/>
                <a:gd name="T20" fmla="*/ 15 w 56"/>
                <a:gd name="T21" fmla="*/ 276 h 1463"/>
                <a:gd name="T22" fmla="*/ 8 w 56"/>
                <a:gd name="T23" fmla="*/ 240 h 1463"/>
                <a:gd name="T24" fmla="*/ 16 w 56"/>
                <a:gd name="T25" fmla="*/ 300 h 1463"/>
                <a:gd name="T26" fmla="*/ 11 w 56"/>
                <a:gd name="T27" fmla="*/ 336 h 1463"/>
                <a:gd name="T28" fmla="*/ 16 w 56"/>
                <a:gd name="T29" fmla="*/ 300 h 1463"/>
                <a:gd name="T30" fmla="*/ 19 w 56"/>
                <a:gd name="T31" fmla="*/ 396 h 1463"/>
                <a:gd name="T32" fmla="*/ 12 w 56"/>
                <a:gd name="T33" fmla="*/ 360 h 1463"/>
                <a:gd name="T34" fmla="*/ 20 w 56"/>
                <a:gd name="T35" fmla="*/ 420 h 1463"/>
                <a:gd name="T36" fmla="*/ 15 w 56"/>
                <a:gd name="T37" fmla="*/ 456 h 1463"/>
                <a:gd name="T38" fmla="*/ 20 w 56"/>
                <a:gd name="T39" fmla="*/ 420 h 1463"/>
                <a:gd name="T40" fmla="*/ 23 w 56"/>
                <a:gd name="T41" fmla="*/ 516 h 1463"/>
                <a:gd name="T42" fmla="*/ 16 w 56"/>
                <a:gd name="T43" fmla="*/ 480 h 1463"/>
                <a:gd name="T44" fmla="*/ 24 w 56"/>
                <a:gd name="T45" fmla="*/ 540 h 1463"/>
                <a:gd name="T46" fmla="*/ 19 w 56"/>
                <a:gd name="T47" fmla="*/ 576 h 1463"/>
                <a:gd name="T48" fmla="*/ 24 w 56"/>
                <a:gd name="T49" fmla="*/ 540 h 1463"/>
                <a:gd name="T50" fmla="*/ 27 w 56"/>
                <a:gd name="T51" fmla="*/ 636 h 1463"/>
                <a:gd name="T52" fmla="*/ 20 w 56"/>
                <a:gd name="T53" fmla="*/ 600 h 1463"/>
                <a:gd name="T54" fmla="*/ 28 w 56"/>
                <a:gd name="T55" fmla="*/ 660 h 1463"/>
                <a:gd name="T56" fmla="*/ 24 w 56"/>
                <a:gd name="T57" fmla="*/ 696 h 1463"/>
                <a:gd name="T58" fmla="*/ 28 w 56"/>
                <a:gd name="T59" fmla="*/ 660 h 1463"/>
                <a:gd name="T60" fmla="*/ 32 w 56"/>
                <a:gd name="T61" fmla="*/ 756 h 1463"/>
                <a:gd name="T62" fmla="*/ 24 w 56"/>
                <a:gd name="T63" fmla="*/ 720 h 1463"/>
                <a:gd name="T64" fmla="*/ 32 w 56"/>
                <a:gd name="T65" fmla="*/ 780 h 1463"/>
                <a:gd name="T66" fmla="*/ 28 w 56"/>
                <a:gd name="T67" fmla="*/ 816 h 1463"/>
                <a:gd name="T68" fmla="*/ 32 w 56"/>
                <a:gd name="T69" fmla="*/ 780 h 1463"/>
                <a:gd name="T70" fmla="*/ 36 w 56"/>
                <a:gd name="T71" fmla="*/ 876 h 1463"/>
                <a:gd name="T72" fmla="*/ 28 w 56"/>
                <a:gd name="T73" fmla="*/ 840 h 1463"/>
                <a:gd name="T74" fmla="*/ 36 w 56"/>
                <a:gd name="T75" fmla="*/ 900 h 1463"/>
                <a:gd name="T76" fmla="*/ 32 w 56"/>
                <a:gd name="T77" fmla="*/ 936 h 1463"/>
                <a:gd name="T78" fmla="*/ 36 w 56"/>
                <a:gd name="T79" fmla="*/ 900 h 1463"/>
                <a:gd name="T80" fmla="*/ 40 w 56"/>
                <a:gd name="T81" fmla="*/ 996 h 1463"/>
                <a:gd name="T82" fmla="*/ 33 w 56"/>
                <a:gd name="T83" fmla="*/ 960 h 1463"/>
                <a:gd name="T84" fmla="*/ 41 w 56"/>
                <a:gd name="T85" fmla="*/ 1020 h 1463"/>
                <a:gd name="T86" fmla="*/ 36 w 56"/>
                <a:gd name="T87" fmla="*/ 1056 h 1463"/>
                <a:gd name="T88" fmla="*/ 41 w 56"/>
                <a:gd name="T89" fmla="*/ 1020 h 1463"/>
                <a:gd name="T90" fmla="*/ 44 w 56"/>
                <a:gd name="T91" fmla="*/ 1116 h 1463"/>
                <a:gd name="T92" fmla="*/ 37 w 56"/>
                <a:gd name="T93" fmla="*/ 1080 h 1463"/>
                <a:gd name="T94" fmla="*/ 45 w 56"/>
                <a:gd name="T95" fmla="*/ 1140 h 1463"/>
                <a:gd name="T96" fmla="*/ 40 w 56"/>
                <a:gd name="T97" fmla="*/ 1176 h 1463"/>
                <a:gd name="T98" fmla="*/ 45 w 56"/>
                <a:gd name="T99" fmla="*/ 1140 h 1463"/>
                <a:gd name="T100" fmla="*/ 48 w 56"/>
                <a:gd name="T101" fmla="*/ 1236 h 1463"/>
                <a:gd name="T102" fmla="*/ 41 w 56"/>
                <a:gd name="T103" fmla="*/ 1200 h 1463"/>
                <a:gd name="T104" fmla="*/ 49 w 56"/>
                <a:gd name="T105" fmla="*/ 1260 h 1463"/>
                <a:gd name="T106" fmla="*/ 44 w 56"/>
                <a:gd name="T107" fmla="*/ 1296 h 1463"/>
                <a:gd name="T108" fmla="*/ 49 w 56"/>
                <a:gd name="T109" fmla="*/ 1260 h 1463"/>
                <a:gd name="T110" fmla="*/ 52 w 56"/>
                <a:gd name="T111" fmla="*/ 1355 h 1463"/>
                <a:gd name="T112" fmla="*/ 45 w 56"/>
                <a:gd name="T113" fmla="*/ 1320 h 1463"/>
                <a:gd name="T114" fmla="*/ 53 w 56"/>
                <a:gd name="T115" fmla="*/ 1379 h 1463"/>
                <a:gd name="T116" fmla="*/ 48 w 56"/>
                <a:gd name="T117" fmla="*/ 1416 h 1463"/>
                <a:gd name="T118" fmla="*/ 53 w 56"/>
                <a:gd name="T119" fmla="*/ 1379 h 1463"/>
                <a:gd name="T120" fmla="*/ 56 w 56"/>
                <a:gd name="T121" fmla="*/ 1463 h 1463"/>
                <a:gd name="T122" fmla="*/ 49 w 56"/>
                <a:gd name="T123" fmla="*/ 144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1463">
                  <a:moveTo>
                    <a:pt x="6" y="0"/>
                  </a:moveTo>
                  <a:lnTo>
                    <a:pt x="7" y="36"/>
                  </a:lnTo>
                  <a:lnTo>
                    <a:pt x="1" y="37"/>
                  </a:lnTo>
                  <a:lnTo>
                    <a:pt x="0" y="1"/>
                  </a:lnTo>
                  <a:lnTo>
                    <a:pt x="6" y="0"/>
                  </a:lnTo>
                  <a:close/>
                  <a:moveTo>
                    <a:pt x="8" y="60"/>
                  </a:moveTo>
                  <a:lnTo>
                    <a:pt x="9" y="96"/>
                  </a:lnTo>
                  <a:lnTo>
                    <a:pt x="3" y="97"/>
                  </a:lnTo>
                  <a:lnTo>
                    <a:pt x="2" y="61"/>
                  </a:lnTo>
                  <a:lnTo>
                    <a:pt x="8" y="60"/>
                  </a:lnTo>
                  <a:close/>
                  <a:moveTo>
                    <a:pt x="10" y="120"/>
                  </a:moveTo>
                  <a:lnTo>
                    <a:pt x="11" y="156"/>
                  </a:lnTo>
                  <a:lnTo>
                    <a:pt x="5" y="156"/>
                  </a:lnTo>
                  <a:lnTo>
                    <a:pt x="4" y="120"/>
                  </a:lnTo>
                  <a:lnTo>
                    <a:pt x="10" y="120"/>
                  </a:lnTo>
                  <a:close/>
                  <a:moveTo>
                    <a:pt x="12" y="180"/>
                  </a:moveTo>
                  <a:lnTo>
                    <a:pt x="13" y="216"/>
                  </a:lnTo>
                  <a:lnTo>
                    <a:pt x="7" y="216"/>
                  </a:lnTo>
                  <a:lnTo>
                    <a:pt x="6" y="180"/>
                  </a:lnTo>
                  <a:lnTo>
                    <a:pt x="12" y="180"/>
                  </a:lnTo>
                  <a:close/>
                  <a:moveTo>
                    <a:pt x="14" y="240"/>
                  </a:moveTo>
                  <a:lnTo>
                    <a:pt x="15" y="276"/>
                  </a:lnTo>
                  <a:lnTo>
                    <a:pt x="9" y="276"/>
                  </a:lnTo>
                  <a:lnTo>
                    <a:pt x="8" y="240"/>
                  </a:lnTo>
                  <a:lnTo>
                    <a:pt x="14" y="240"/>
                  </a:lnTo>
                  <a:close/>
                  <a:moveTo>
                    <a:pt x="16" y="300"/>
                  </a:moveTo>
                  <a:lnTo>
                    <a:pt x="17" y="336"/>
                  </a:lnTo>
                  <a:lnTo>
                    <a:pt x="11" y="336"/>
                  </a:lnTo>
                  <a:lnTo>
                    <a:pt x="10" y="300"/>
                  </a:lnTo>
                  <a:lnTo>
                    <a:pt x="16" y="300"/>
                  </a:lnTo>
                  <a:close/>
                  <a:moveTo>
                    <a:pt x="18" y="360"/>
                  </a:moveTo>
                  <a:lnTo>
                    <a:pt x="19" y="396"/>
                  </a:lnTo>
                  <a:lnTo>
                    <a:pt x="13" y="396"/>
                  </a:lnTo>
                  <a:lnTo>
                    <a:pt x="12" y="360"/>
                  </a:lnTo>
                  <a:lnTo>
                    <a:pt x="18" y="360"/>
                  </a:lnTo>
                  <a:close/>
                  <a:moveTo>
                    <a:pt x="20" y="420"/>
                  </a:moveTo>
                  <a:lnTo>
                    <a:pt x="21" y="456"/>
                  </a:lnTo>
                  <a:lnTo>
                    <a:pt x="15" y="456"/>
                  </a:lnTo>
                  <a:lnTo>
                    <a:pt x="14" y="420"/>
                  </a:lnTo>
                  <a:lnTo>
                    <a:pt x="20" y="420"/>
                  </a:lnTo>
                  <a:close/>
                  <a:moveTo>
                    <a:pt x="22" y="480"/>
                  </a:moveTo>
                  <a:lnTo>
                    <a:pt x="23" y="516"/>
                  </a:lnTo>
                  <a:lnTo>
                    <a:pt x="17" y="516"/>
                  </a:lnTo>
                  <a:lnTo>
                    <a:pt x="16" y="480"/>
                  </a:lnTo>
                  <a:lnTo>
                    <a:pt x="22" y="480"/>
                  </a:lnTo>
                  <a:close/>
                  <a:moveTo>
                    <a:pt x="24" y="540"/>
                  </a:moveTo>
                  <a:lnTo>
                    <a:pt x="25" y="576"/>
                  </a:lnTo>
                  <a:lnTo>
                    <a:pt x="19" y="576"/>
                  </a:lnTo>
                  <a:lnTo>
                    <a:pt x="18" y="540"/>
                  </a:lnTo>
                  <a:lnTo>
                    <a:pt x="24" y="540"/>
                  </a:lnTo>
                  <a:close/>
                  <a:moveTo>
                    <a:pt x="26" y="600"/>
                  </a:moveTo>
                  <a:lnTo>
                    <a:pt x="27" y="636"/>
                  </a:lnTo>
                  <a:lnTo>
                    <a:pt x="21" y="636"/>
                  </a:lnTo>
                  <a:lnTo>
                    <a:pt x="20" y="600"/>
                  </a:lnTo>
                  <a:lnTo>
                    <a:pt x="26" y="600"/>
                  </a:lnTo>
                  <a:close/>
                  <a:moveTo>
                    <a:pt x="28" y="660"/>
                  </a:moveTo>
                  <a:lnTo>
                    <a:pt x="30" y="696"/>
                  </a:lnTo>
                  <a:lnTo>
                    <a:pt x="24" y="696"/>
                  </a:lnTo>
                  <a:lnTo>
                    <a:pt x="22" y="660"/>
                  </a:lnTo>
                  <a:lnTo>
                    <a:pt x="28" y="660"/>
                  </a:lnTo>
                  <a:close/>
                  <a:moveTo>
                    <a:pt x="30" y="720"/>
                  </a:moveTo>
                  <a:lnTo>
                    <a:pt x="32" y="756"/>
                  </a:lnTo>
                  <a:lnTo>
                    <a:pt x="26" y="756"/>
                  </a:lnTo>
                  <a:lnTo>
                    <a:pt x="24" y="720"/>
                  </a:lnTo>
                  <a:lnTo>
                    <a:pt x="30" y="720"/>
                  </a:lnTo>
                  <a:close/>
                  <a:moveTo>
                    <a:pt x="32" y="780"/>
                  </a:moveTo>
                  <a:lnTo>
                    <a:pt x="34" y="816"/>
                  </a:lnTo>
                  <a:lnTo>
                    <a:pt x="28" y="816"/>
                  </a:lnTo>
                  <a:lnTo>
                    <a:pt x="26" y="780"/>
                  </a:lnTo>
                  <a:lnTo>
                    <a:pt x="32" y="780"/>
                  </a:lnTo>
                  <a:close/>
                  <a:moveTo>
                    <a:pt x="34" y="840"/>
                  </a:moveTo>
                  <a:lnTo>
                    <a:pt x="36" y="876"/>
                  </a:lnTo>
                  <a:lnTo>
                    <a:pt x="30" y="876"/>
                  </a:lnTo>
                  <a:lnTo>
                    <a:pt x="28" y="840"/>
                  </a:lnTo>
                  <a:lnTo>
                    <a:pt x="34" y="840"/>
                  </a:lnTo>
                  <a:close/>
                  <a:moveTo>
                    <a:pt x="36" y="900"/>
                  </a:moveTo>
                  <a:lnTo>
                    <a:pt x="38" y="936"/>
                  </a:lnTo>
                  <a:lnTo>
                    <a:pt x="32" y="936"/>
                  </a:lnTo>
                  <a:lnTo>
                    <a:pt x="30" y="900"/>
                  </a:lnTo>
                  <a:lnTo>
                    <a:pt x="36" y="900"/>
                  </a:lnTo>
                  <a:close/>
                  <a:moveTo>
                    <a:pt x="39" y="960"/>
                  </a:moveTo>
                  <a:lnTo>
                    <a:pt x="40" y="996"/>
                  </a:lnTo>
                  <a:lnTo>
                    <a:pt x="34" y="996"/>
                  </a:lnTo>
                  <a:lnTo>
                    <a:pt x="33" y="960"/>
                  </a:lnTo>
                  <a:lnTo>
                    <a:pt x="39" y="960"/>
                  </a:lnTo>
                  <a:close/>
                  <a:moveTo>
                    <a:pt x="41" y="1020"/>
                  </a:moveTo>
                  <a:lnTo>
                    <a:pt x="42" y="1056"/>
                  </a:lnTo>
                  <a:lnTo>
                    <a:pt x="36" y="1056"/>
                  </a:lnTo>
                  <a:lnTo>
                    <a:pt x="35" y="1020"/>
                  </a:lnTo>
                  <a:lnTo>
                    <a:pt x="41" y="1020"/>
                  </a:lnTo>
                  <a:close/>
                  <a:moveTo>
                    <a:pt x="43" y="1080"/>
                  </a:moveTo>
                  <a:lnTo>
                    <a:pt x="44" y="1116"/>
                  </a:lnTo>
                  <a:lnTo>
                    <a:pt x="38" y="1116"/>
                  </a:lnTo>
                  <a:lnTo>
                    <a:pt x="37" y="1080"/>
                  </a:lnTo>
                  <a:lnTo>
                    <a:pt x="43" y="1080"/>
                  </a:lnTo>
                  <a:close/>
                  <a:moveTo>
                    <a:pt x="45" y="1140"/>
                  </a:moveTo>
                  <a:lnTo>
                    <a:pt x="46" y="1176"/>
                  </a:lnTo>
                  <a:lnTo>
                    <a:pt x="40" y="1176"/>
                  </a:lnTo>
                  <a:lnTo>
                    <a:pt x="39" y="1140"/>
                  </a:lnTo>
                  <a:lnTo>
                    <a:pt x="45" y="1140"/>
                  </a:lnTo>
                  <a:close/>
                  <a:moveTo>
                    <a:pt x="47" y="1200"/>
                  </a:moveTo>
                  <a:lnTo>
                    <a:pt x="48" y="1236"/>
                  </a:lnTo>
                  <a:lnTo>
                    <a:pt x="42" y="1236"/>
                  </a:lnTo>
                  <a:lnTo>
                    <a:pt x="41" y="1200"/>
                  </a:lnTo>
                  <a:lnTo>
                    <a:pt x="47" y="1200"/>
                  </a:lnTo>
                  <a:close/>
                  <a:moveTo>
                    <a:pt x="49" y="1260"/>
                  </a:moveTo>
                  <a:lnTo>
                    <a:pt x="50" y="1295"/>
                  </a:lnTo>
                  <a:lnTo>
                    <a:pt x="44" y="1296"/>
                  </a:lnTo>
                  <a:lnTo>
                    <a:pt x="43" y="1260"/>
                  </a:lnTo>
                  <a:lnTo>
                    <a:pt x="49" y="1260"/>
                  </a:lnTo>
                  <a:close/>
                  <a:moveTo>
                    <a:pt x="51" y="1319"/>
                  </a:moveTo>
                  <a:lnTo>
                    <a:pt x="52" y="1355"/>
                  </a:lnTo>
                  <a:lnTo>
                    <a:pt x="46" y="1356"/>
                  </a:lnTo>
                  <a:lnTo>
                    <a:pt x="45" y="1320"/>
                  </a:lnTo>
                  <a:lnTo>
                    <a:pt x="51" y="1319"/>
                  </a:lnTo>
                  <a:close/>
                  <a:moveTo>
                    <a:pt x="53" y="1379"/>
                  </a:moveTo>
                  <a:lnTo>
                    <a:pt x="54" y="1415"/>
                  </a:lnTo>
                  <a:lnTo>
                    <a:pt x="48" y="1416"/>
                  </a:lnTo>
                  <a:lnTo>
                    <a:pt x="47" y="1380"/>
                  </a:lnTo>
                  <a:lnTo>
                    <a:pt x="53" y="1379"/>
                  </a:lnTo>
                  <a:close/>
                  <a:moveTo>
                    <a:pt x="55" y="1439"/>
                  </a:moveTo>
                  <a:lnTo>
                    <a:pt x="56" y="1463"/>
                  </a:lnTo>
                  <a:lnTo>
                    <a:pt x="50" y="1463"/>
                  </a:lnTo>
                  <a:lnTo>
                    <a:pt x="49" y="1440"/>
                  </a:lnTo>
                  <a:lnTo>
                    <a:pt x="55" y="1439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 rot="906342">
            <a:off x="8052676" y="4600779"/>
            <a:ext cx="4649335" cy="3719976"/>
            <a:chOff x="7955461" y="4785941"/>
            <a:chExt cx="4649335" cy="3719976"/>
          </a:xfrm>
        </p:grpSpPr>
        <p:sp>
          <p:nvSpPr>
            <p:cNvPr id="138" name="Freeform 7"/>
            <p:cNvSpPr>
              <a:spLocks/>
            </p:cNvSpPr>
            <p:nvPr/>
          </p:nvSpPr>
          <p:spPr bwMode="auto">
            <a:xfrm>
              <a:off x="7963078" y="4793559"/>
              <a:ext cx="4641718" cy="3712358"/>
            </a:xfrm>
            <a:custGeom>
              <a:avLst/>
              <a:gdLst>
                <a:gd name="T0" fmla="*/ 0 w 1828"/>
                <a:gd name="T1" fmla="*/ 0 h 1462"/>
                <a:gd name="T2" fmla="*/ 50 w 1828"/>
                <a:gd name="T3" fmla="*/ 1462 h 1462"/>
                <a:gd name="T4" fmla="*/ 1828 w 1828"/>
                <a:gd name="T5" fmla="*/ 988 h 1462"/>
                <a:gd name="T6" fmla="*/ 0 w 1828"/>
                <a:gd name="T7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8" h="1462">
                  <a:moveTo>
                    <a:pt x="0" y="0"/>
                  </a:moveTo>
                  <a:lnTo>
                    <a:pt x="50" y="1462"/>
                  </a:lnTo>
                  <a:lnTo>
                    <a:pt x="1828" y="9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9" name="Group 14"/>
            <p:cNvGrpSpPr>
              <a:grpSpLocks/>
            </p:cNvGrpSpPr>
            <p:nvPr/>
          </p:nvGrpSpPr>
          <p:grpSpPr bwMode="auto">
            <a:xfrm>
              <a:off x="7963078" y="4793559"/>
              <a:ext cx="266619" cy="302169"/>
              <a:chOff x="4907" y="2727"/>
              <a:chExt cx="105" cy="119"/>
            </a:xfrm>
          </p:grpSpPr>
          <p:sp>
            <p:nvSpPr>
              <p:cNvPr id="142" name="Freeform 11"/>
              <p:cNvSpPr>
                <a:spLocks/>
              </p:cNvSpPr>
              <p:nvPr/>
            </p:nvSpPr>
            <p:spPr bwMode="auto">
              <a:xfrm>
                <a:off x="4907" y="2727"/>
                <a:ext cx="105" cy="119"/>
              </a:xfrm>
              <a:custGeom>
                <a:avLst/>
                <a:gdLst>
                  <a:gd name="T0" fmla="*/ 0 w 1759"/>
                  <a:gd name="T1" fmla="*/ 0 h 1999"/>
                  <a:gd name="T2" fmla="*/ 1759 w 1759"/>
                  <a:gd name="T3" fmla="*/ 951 h 1999"/>
                  <a:gd name="T4" fmla="*/ 68 w 1759"/>
                  <a:gd name="T5" fmla="*/ 1999 h 1999"/>
                  <a:gd name="T6" fmla="*/ 0 w 1759"/>
                  <a:gd name="T7" fmla="*/ 0 h 1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9" h="1999">
                    <a:moveTo>
                      <a:pt x="0" y="0"/>
                    </a:moveTo>
                    <a:lnTo>
                      <a:pt x="1759" y="951"/>
                    </a:lnTo>
                    <a:cubicBezTo>
                      <a:pt x="1421" y="1576"/>
                      <a:pt x="778" y="1974"/>
                      <a:pt x="68" y="19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3"/>
              <p:cNvSpPr>
                <a:spLocks/>
              </p:cNvSpPr>
              <p:nvPr/>
            </p:nvSpPr>
            <p:spPr bwMode="auto">
              <a:xfrm>
                <a:off x="4911" y="2784"/>
                <a:ext cx="101" cy="62"/>
              </a:xfrm>
              <a:custGeom>
                <a:avLst/>
                <a:gdLst>
                  <a:gd name="T0" fmla="*/ 101 w 101"/>
                  <a:gd name="T1" fmla="*/ 0 h 62"/>
                  <a:gd name="T2" fmla="*/ 0 w 101"/>
                  <a:gd name="T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1" h="62">
                    <a:moveTo>
                      <a:pt x="101" y="0"/>
                    </a:moveTo>
                    <a:cubicBezTo>
                      <a:pt x="81" y="37"/>
                      <a:pt x="42" y="61"/>
                      <a:pt x="0" y="62"/>
                    </a:cubicBezTo>
                  </a:path>
                </a:pathLst>
              </a:custGeom>
              <a:noFill/>
              <a:ln w="6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0" name="Freeform 16"/>
            <p:cNvSpPr>
              <a:spLocks noEditPoints="1"/>
            </p:cNvSpPr>
            <p:nvPr/>
          </p:nvSpPr>
          <p:spPr bwMode="auto">
            <a:xfrm>
              <a:off x="7958000" y="4785941"/>
              <a:ext cx="4644257" cy="2518919"/>
            </a:xfrm>
            <a:custGeom>
              <a:avLst/>
              <a:gdLst>
                <a:gd name="T0" fmla="*/ 32 w 1829"/>
                <a:gd name="T1" fmla="*/ 22 h 992"/>
                <a:gd name="T2" fmla="*/ 56 w 1829"/>
                <a:gd name="T3" fmla="*/ 28 h 992"/>
                <a:gd name="T4" fmla="*/ 53 w 1829"/>
                <a:gd name="T5" fmla="*/ 34 h 992"/>
                <a:gd name="T6" fmla="*/ 140 w 1829"/>
                <a:gd name="T7" fmla="*/ 74 h 992"/>
                <a:gd name="T8" fmla="*/ 109 w 1829"/>
                <a:gd name="T9" fmla="*/ 57 h 992"/>
                <a:gd name="T10" fmla="*/ 190 w 1829"/>
                <a:gd name="T11" fmla="*/ 108 h 992"/>
                <a:gd name="T12" fmla="*/ 214 w 1829"/>
                <a:gd name="T13" fmla="*/ 114 h 992"/>
                <a:gd name="T14" fmla="*/ 211 w 1829"/>
                <a:gd name="T15" fmla="*/ 119 h 992"/>
                <a:gd name="T16" fmla="*/ 299 w 1829"/>
                <a:gd name="T17" fmla="*/ 160 h 992"/>
                <a:gd name="T18" fmla="*/ 267 w 1829"/>
                <a:gd name="T19" fmla="*/ 143 h 992"/>
                <a:gd name="T20" fmla="*/ 349 w 1829"/>
                <a:gd name="T21" fmla="*/ 193 h 992"/>
                <a:gd name="T22" fmla="*/ 373 w 1829"/>
                <a:gd name="T23" fmla="*/ 200 h 992"/>
                <a:gd name="T24" fmla="*/ 370 w 1829"/>
                <a:gd name="T25" fmla="*/ 205 h 992"/>
                <a:gd name="T26" fmla="*/ 457 w 1829"/>
                <a:gd name="T27" fmla="*/ 245 h 992"/>
                <a:gd name="T28" fmla="*/ 425 w 1829"/>
                <a:gd name="T29" fmla="*/ 228 h 992"/>
                <a:gd name="T30" fmla="*/ 507 w 1829"/>
                <a:gd name="T31" fmla="*/ 279 h 992"/>
                <a:gd name="T32" fmla="*/ 531 w 1829"/>
                <a:gd name="T33" fmla="*/ 285 h 992"/>
                <a:gd name="T34" fmla="*/ 528 w 1829"/>
                <a:gd name="T35" fmla="*/ 291 h 992"/>
                <a:gd name="T36" fmla="*/ 615 w 1829"/>
                <a:gd name="T37" fmla="*/ 331 h 992"/>
                <a:gd name="T38" fmla="*/ 584 w 1829"/>
                <a:gd name="T39" fmla="*/ 314 h 992"/>
                <a:gd name="T40" fmla="*/ 665 w 1829"/>
                <a:gd name="T41" fmla="*/ 365 h 992"/>
                <a:gd name="T42" fmla="*/ 689 w 1829"/>
                <a:gd name="T43" fmla="*/ 371 h 992"/>
                <a:gd name="T44" fmla="*/ 686 w 1829"/>
                <a:gd name="T45" fmla="*/ 376 h 992"/>
                <a:gd name="T46" fmla="*/ 774 w 1829"/>
                <a:gd name="T47" fmla="*/ 417 h 992"/>
                <a:gd name="T48" fmla="*/ 742 w 1829"/>
                <a:gd name="T49" fmla="*/ 399 h 992"/>
                <a:gd name="T50" fmla="*/ 824 w 1829"/>
                <a:gd name="T51" fmla="*/ 450 h 992"/>
                <a:gd name="T52" fmla="*/ 848 w 1829"/>
                <a:gd name="T53" fmla="*/ 456 h 992"/>
                <a:gd name="T54" fmla="*/ 845 w 1829"/>
                <a:gd name="T55" fmla="*/ 462 h 992"/>
                <a:gd name="T56" fmla="*/ 932 w 1829"/>
                <a:gd name="T57" fmla="*/ 502 h 992"/>
                <a:gd name="T58" fmla="*/ 900 w 1829"/>
                <a:gd name="T59" fmla="*/ 485 h 992"/>
                <a:gd name="T60" fmla="*/ 982 w 1829"/>
                <a:gd name="T61" fmla="*/ 536 h 992"/>
                <a:gd name="T62" fmla="*/ 1006 w 1829"/>
                <a:gd name="T63" fmla="*/ 542 h 992"/>
                <a:gd name="T64" fmla="*/ 1003 w 1829"/>
                <a:gd name="T65" fmla="*/ 547 h 992"/>
                <a:gd name="T66" fmla="*/ 1090 w 1829"/>
                <a:gd name="T67" fmla="*/ 588 h 992"/>
                <a:gd name="T68" fmla="*/ 1059 w 1829"/>
                <a:gd name="T69" fmla="*/ 571 h 992"/>
                <a:gd name="T70" fmla="*/ 1140 w 1829"/>
                <a:gd name="T71" fmla="*/ 621 h 992"/>
                <a:gd name="T72" fmla="*/ 1164 w 1829"/>
                <a:gd name="T73" fmla="*/ 628 h 992"/>
                <a:gd name="T74" fmla="*/ 1162 w 1829"/>
                <a:gd name="T75" fmla="*/ 633 h 992"/>
                <a:gd name="T76" fmla="*/ 1249 w 1829"/>
                <a:gd name="T77" fmla="*/ 673 h 992"/>
                <a:gd name="T78" fmla="*/ 1217 w 1829"/>
                <a:gd name="T79" fmla="*/ 656 h 992"/>
                <a:gd name="T80" fmla="*/ 1299 w 1829"/>
                <a:gd name="T81" fmla="*/ 707 h 992"/>
                <a:gd name="T82" fmla="*/ 1323 w 1829"/>
                <a:gd name="T83" fmla="*/ 713 h 992"/>
                <a:gd name="T84" fmla="*/ 1320 w 1829"/>
                <a:gd name="T85" fmla="*/ 719 h 992"/>
                <a:gd name="T86" fmla="*/ 1407 w 1829"/>
                <a:gd name="T87" fmla="*/ 759 h 992"/>
                <a:gd name="T88" fmla="*/ 1375 w 1829"/>
                <a:gd name="T89" fmla="*/ 742 h 992"/>
                <a:gd name="T90" fmla="*/ 1457 w 1829"/>
                <a:gd name="T91" fmla="*/ 793 h 992"/>
                <a:gd name="T92" fmla="*/ 1481 w 1829"/>
                <a:gd name="T93" fmla="*/ 799 h 992"/>
                <a:gd name="T94" fmla="*/ 1478 w 1829"/>
                <a:gd name="T95" fmla="*/ 804 h 992"/>
                <a:gd name="T96" fmla="*/ 1565 w 1829"/>
                <a:gd name="T97" fmla="*/ 845 h 992"/>
                <a:gd name="T98" fmla="*/ 1534 w 1829"/>
                <a:gd name="T99" fmla="*/ 827 h 992"/>
                <a:gd name="T100" fmla="*/ 1615 w 1829"/>
                <a:gd name="T101" fmla="*/ 878 h 992"/>
                <a:gd name="T102" fmla="*/ 1639 w 1829"/>
                <a:gd name="T103" fmla="*/ 884 h 992"/>
                <a:gd name="T104" fmla="*/ 1637 w 1829"/>
                <a:gd name="T105" fmla="*/ 890 h 992"/>
                <a:gd name="T106" fmla="*/ 1724 w 1829"/>
                <a:gd name="T107" fmla="*/ 930 h 992"/>
                <a:gd name="T108" fmla="*/ 1692 w 1829"/>
                <a:gd name="T109" fmla="*/ 913 h 992"/>
                <a:gd name="T110" fmla="*/ 1774 w 1829"/>
                <a:gd name="T111" fmla="*/ 964 h 992"/>
                <a:gd name="T112" fmla="*/ 1798 w 1829"/>
                <a:gd name="T113" fmla="*/ 970 h 992"/>
                <a:gd name="T114" fmla="*/ 1795 w 1829"/>
                <a:gd name="T115" fmla="*/ 975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9" h="992">
                  <a:moveTo>
                    <a:pt x="3" y="0"/>
                  </a:moveTo>
                  <a:lnTo>
                    <a:pt x="35" y="17"/>
                  </a:lnTo>
                  <a:lnTo>
                    <a:pt x="32" y="22"/>
                  </a:lnTo>
                  <a:lnTo>
                    <a:pt x="0" y="5"/>
                  </a:lnTo>
                  <a:lnTo>
                    <a:pt x="3" y="0"/>
                  </a:lnTo>
                  <a:close/>
                  <a:moveTo>
                    <a:pt x="56" y="28"/>
                  </a:moveTo>
                  <a:lnTo>
                    <a:pt x="88" y="45"/>
                  </a:lnTo>
                  <a:lnTo>
                    <a:pt x="85" y="51"/>
                  </a:lnTo>
                  <a:lnTo>
                    <a:pt x="53" y="34"/>
                  </a:lnTo>
                  <a:lnTo>
                    <a:pt x="56" y="28"/>
                  </a:lnTo>
                  <a:close/>
                  <a:moveTo>
                    <a:pt x="109" y="57"/>
                  </a:moveTo>
                  <a:lnTo>
                    <a:pt x="140" y="74"/>
                  </a:lnTo>
                  <a:lnTo>
                    <a:pt x="138" y="79"/>
                  </a:lnTo>
                  <a:lnTo>
                    <a:pt x="106" y="62"/>
                  </a:lnTo>
                  <a:lnTo>
                    <a:pt x="109" y="57"/>
                  </a:lnTo>
                  <a:close/>
                  <a:moveTo>
                    <a:pt x="162" y="85"/>
                  </a:moveTo>
                  <a:lnTo>
                    <a:pt x="193" y="103"/>
                  </a:lnTo>
                  <a:lnTo>
                    <a:pt x="190" y="108"/>
                  </a:lnTo>
                  <a:lnTo>
                    <a:pt x="159" y="91"/>
                  </a:lnTo>
                  <a:lnTo>
                    <a:pt x="162" y="85"/>
                  </a:lnTo>
                  <a:close/>
                  <a:moveTo>
                    <a:pt x="214" y="114"/>
                  </a:moveTo>
                  <a:lnTo>
                    <a:pt x="246" y="131"/>
                  </a:lnTo>
                  <a:lnTo>
                    <a:pt x="243" y="136"/>
                  </a:lnTo>
                  <a:lnTo>
                    <a:pt x="211" y="119"/>
                  </a:lnTo>
                  <a:lnTo>
                    <a:pt x="214" y="114"/>
                  </a:lnTo>
                  <a:close/>
                  <a:moveTo>
                    <a:pt x="267" y="143"/>
                  </a:moveTo>
                  <a:lnTo>
                    <a:pt x="299" y="160"/>
                  </a:lnTo>
                  <a:lnTo>
                    <a:pt x="296" y="165"/>
                  </a:lnTo>
                  <a:lnTo>
                    <a:pt x="264" y="148"/>
                  </a:lnTo>
                  <a:lnTo>
                    <a:pt x="267" y="143"/>
                  </a:lnTo>
                  <a:close/>
                  <a:moveTo>
                    <a:pt x="320" y="171"/>
                  </a:moveTo>
                  <a:lnTo>
                    <a:pt x="351" y="188"/>
                  </a:lnTo>
                  <a:lnTo>
                    <a:pt x="349" y="193"/>
                  </a:lnTo>
                  <a:lnTo>
                    <a:pt x="317" y="176"/>
                  </a:lnTo>
                  <a:lnTo>
                    <a:pt x="320" y="171"/>
                  </a:lnTo>
                  <a:close/>
                  <a:moveTo>
                    <a:pt x="373" y="200"/>
                  </a:moveTo>
                  <a:lnTo>
                    <a:pt x="404" y="217"/>
                  </a:lnTo>
                  <a:lnTo>
                    <a:pt x="401" y="222"/>
                  </a:lnTo>
                  <a:lnTo>
                    <a:pt x="370" y="205"/>
                  </a:lnTo>
                  <a:lnTo>
                    <a:pt x="373" y="200"/>
                  </a:lnTo>
                  <a:close/>
                  <a:moveTo>
                    <a:pt x="425" y="228"/>
                  </a:moveTo>
                  <a:lnTo>
                    <a:pt x="457" y="245"/>
                  </a:lnTo>
                  <a:lnTo>
                    <a:pt x="454" y="251"/>
                  </a:lnTo>
                  <a:lnTo>
                    <a:pt x="423" y="233"/>
                  </a:lnTo>
                  <a:lnTo>
                    <a:pt x="425" y="228"/>
                  </a:lnTo>
                  <a:close/>
                  <a:moveTo>
                    <a:pt x="478" y="257"/>
                  </a:moveTo>
                  <a:lnTo>
                    <a:pt x="510" y="274"/>
                  </a:lnTo>
                  <a:lnTo>
                    <a:pt x="507" y="279"/>
                  </a:lnTo>
                  <a:lnTo>
                    <a:pt x="475" y="262"/>
                  </a:lnTo>
                  <a:lnTo>
                    <a:pt x="478" y="257"/>
                  </a:lnTo>
                  <a:close/>
                  <a:moveTo>
                    <a:pt x="531" y="285"/>
                  </a:moveTo>
                  <a:lnTo>
                    <a:pt x="563" y="302"/>
                  </a:lnTo>
                  <a:lnTo>
                    <a:pt x="560" y="308"/>
                  </a:lnTo>
                  <a:lnTo>
                    <a:pt x="528" y="291"/>
                  </a:lnTo>
                  <a:lnTo>
                    <a:pt x="531" y="285"/>
                  </a:lnTo>
                  <a:close/>
                  <a:moveTo>
                    <a:pt x="584" y="314"/>
                  </a:moveTo>
                  <a:lnTo>
                    <a:pt x="615" y="331"/>
                  </a:lnTo>
                  <a:lnTo>
                    <a:pt x="613" y="336"/>
                  </a:lnTo>
                  <a:lnTo>
                    <a:pt x="581" y="319"/>
                  </a:lnTo>
                  <a:lnTo>
                    <a:pt x="584" y="314"/>
                  </a:lnTo>
                  <a:close/>
                  <a:moveTo>
                    <a:pt x="637" y="342"/>
                  </a:moveTo>
                  <a:lnTo>
                    <a:pt x="668" y="359"/>
                  </a:lnTo>
                  <a:lnTo>
                    <a:pt x="665" y="365"/>
                  </a:lnTo>
                  <a:lnTo>
                    <a:pt x="634" y="348"/>
                  </a:lnTo>
                  <a:lnTo>
                    <a:pt x="637" y="342"/>
                  </a:lnTo>
                  <a:close/>
                  <a:moveTo>
                    <a:pt x="689" y="371"/>
                  </a:moveTo>
                  <a:lnTo>
                    <a:pt x="721" y="388"/>
                  </a:lnTo>
                  <a:lnTo>
                    <a:pt x="718" y="393"/>
                  </a:lnTo>
                  <a:lnTo>
                    <a:pt x="686" y="376"/>
                  </a:lnTo>
                  <a:lnTo>
                    <a:pt x="689" y="371"/>
                  </a:lnTo>
                  <a:close/>
                  <a:moveTo>
                    <a:pt x="742" y="399"/>
                  </a:moveTo>
                  <a:lnTo>
                    <a:pt x="774" y="417"/>
                  </a:lnTo>
                  <a:lnTo>
                    <a:pt x="771" y="422"/>
                  </a:lnTo>
                  <a:lnTo>
                    <a:pt x="739" y="405"/>
                  </a:lnTo>
                  <a:lnTo>
                    <a:pt x="742" y="399"/>
                  </a:lnTo>
                  <a:close/>
                  <a:moveTo>
                    <a:pt x="795" y="428"/>
                  </a:moveTo>
                  <a:lnTo>
                    <a:pt x="827" y="445"/>
                  </a:lnTo>
                  <a:lnTo>
                    <a:pt x="824" y="450"/>
                  </a:lnTo>
                  <a:lnTo>
                    <a:pt x="792" y="433"/>
                  </a:lnTo>
                  <a:lnTo>
                    <a:pt x="795" y="428"/>
                  </a:lnTo>
                  <a:close/>
                  <a:moveTo>
                    <a:pt x="848" y="456"/>
                  </a:moveTo>
                  <a:lnTo>
                    <a:pt x="879" y="474"/>
                  </a:lnTo>
                  <a:lnTo>
                    <a:pt x="877" y="479"/>
                  </a:lnTo>
                  <a:lnTo>
                    <a:pt x="845" y="462"/>
                  </a:lnTo>
                  <a:lnTo>
                    <a:pt x="848" y="456"/>
                  </a:lnTo>
                  <a:close/>
                  <a:moveTo>
                    <a:pt x="900" y="485"/>
                  </a:moveTo>
                  <a:lnTo>
                    <a:pt x="932" y="502"/>
                  </a:lnTo>
                  <a:lnTo>
                    <a:pt x="929" y="507"/>
                  </a:lnTo>
                  <a:lnTo>
                    <a:pt x="898" y="490"/>
                  </a:lnTo>
                  <a:lnTo>
                    <a:pt x="900" y="485"/>
                  </a:lnTo>
                  <a:close/>
                  <a:moveTo>
                    <a:pt x="953" y="513"/>
                  </a:moveTo>
                  <a:lnTo>
                    <a:pt x="985" y="531"/>
                  </a:lnTo>
                  <a:lnTo>
                    <a:pt x="982" y="536"/>
                  </a:lnTo>
                  <a:lnTo>
                    <a:pt x="950" y="519"/>
                  </a:lnTo>
                  <a:lnTo>
                    <a:pt x="953" y="513"/>
                  </a:lnTo>
                  <a:close/>
                  <a:moveTo>
                    <a:pt x="1006" y="542"/>
                  </a:moveTo>
                  <a:lnTo>
                    <a:pt x="1038" y="559"/>
                  </a:lnTo>
                  <a:lnTo>
                    <a:pt x="1035" y="564"/>
                  </a:lnTo>
                  <a:lnTo>
                    <a:pt x="1003" y="547"/>
                  </a:lnTo>
                  <a:lnTo>
                    <a:pt x="1006" y="542"/>
                  </a:lnTo>
                  <a:close/>
                  <a:moveTo>
                    <a:pt x="1059" y="571"/>
                  </a:moveTo>
                  <a:lnTo>
                    <a:pt x="1090" y="588"/>
                  </a:lnTo>
                  <a:lnTo>
                    <a:pt x="1088" y="593"/>
                  </a:lnTo>
                  <a:lnTo>
                    <a:pt x="1056" y="576"/>
                  </a:lnTo>
                  <a:lnTo>
                    <a:pt x="1059" y="571"/>
                  </a:lnTo>
                  <a:close/>
                  <a:moveTo>
                    <a:pt x="1112" y="599"/>
                  </a:moveTo>
                  <a:lnTo>
                    <a:pt x="1143" y="616"/>
                  </a:lnTo>
                  <a:lnTo>
                    <a:pt x="1140" y="621"/>
                  </a:lnTo>
                  <a:lnTo>
                    <a:pt x="1109" y="604"/>
                  </a:lnTo>
                  <a:lnTo>
                    <a:pt x="1112" y="599"/>
                  </a:lnTo>
                  <a:close/>
                  <a:moveTo>
                    <a:pt x="1164" y="628"/>
                  </a:moveTo>
                  <a:lnTo>
                    <a:pt x="1196" y="645"/>
                  </a:lnTo>
                  <a:lnTo>
                    <a:pt x="1193" y="650"/>
                  </a:lnTo>
                  <a:lnTo>
                    <a:pt x="1162" y="633"/>
                  </a:lnTo>
                  <a:lnTo>
                    <a:pt x="1164" y="628"/>
                  </a:lnTo>
                  <a:close/>
                  <a:moveTo>
                    <a:pt x="1217" y="656"/>
                  </a:moveTo>
                  <a:lnTo>
                    <a:pt x="1249" y="673"/>
                  </a:lnTo>
                  <a:lnTo>
                    <a:pt x="1246" y="679"/>
                  </a:lnTo>
                  <a:lnTo>
                    <a:pt x="1214" y="661"/>
                  </a:lnTo>
                  <a:lnTo>
                    <a:pt x="1217" y="656"/>
                  </a:lnTo>
                  <a:close/>
                  <a:moveTo>
                    <a:pt x="1270" y="685"/>
                  </a:moveTo>
                  <a:lnTo>
                    <a:pt x="1302" y="702"/>
                  </a:lnTo>
                  <a:lnTo>
                    <a:pt x="1299" y="707"/>
                  </a:lnTo>
                  <a:lnTo>
                    <a:pt x="1267" y="690"/>
                  </a:lnTo>
                  <a:lnTo>
                    <a:pt x="1270" y="685"/>
                  </a:lnTo>
                  <a:close/>
                  <a:moveTo>
                    <a:pt x="1323" y="713"/>
                  </a:moveTo>
                  <a:lnTo>
                    <a:pt x="1354" y="730"/>
                  </a:lnTo>
                  <a:lnTo>
                    <a:pt x="1351" y="736"/>
                  </a:lnTo>
                  <a:lnTo>
                    <a:pt x="1320" y="719"/>
                  </a:lnTo>
                  <a:lnTo>
                    <a:pt x="1323" y="713"/>
                  </a:lnTo>
                  <a:close/>
                  <a:moveTo>
                    <a:pt x="1375" y="742"/>
                  </a:moveTo>
                  <a:lnTo>
                    <a:pt x="1407" y="759"/>
                  </a:lnTo>
                  <a:lnTo>
                    <a:pt x="1404" y="764"/>
                  </a:lnTo>
                  <a:lnTo>
                    <a:pt x="1373" y="747"/>
                  </a:lnTo>
                  <a:lnTo>
                    <a:pt x="1375" y="742"/>
                  </a:lnTo>
                  <a:close/>
                  <a:moveTo>
                    <a:pt x="1428" y="770"/>
                  </a:moveTo>
                  <a:lnTo>
                    <a:pt x="1460" y="787"/>
                  </a:lnTo>
                  <a:lnTo>
                    <a:pt x="1457" y="793"/>
                  </a:lnTo>
                  <a:lnTo>
                    <a:pt x="1425" y="776"/>
                  </a:lnTo>
                  <a:lnTo>
                    <a:pt x="1428" y="770"/>
                  </a:lnTo>
                  <a:close/>
                  <a:moveTo>
                    <a:pt x="1481" y="799"/>
                  </a:moveTo>
                  <a:lnTo>
                    <a:pt x="1513" y="816"/>
                  </a:lnTo>
                  <a:lnTo>
                    <a:pt x="1510" y="821"/>
                  </a:lnTo>
                  <a:lnTo>
                    <a:pt x="1478" y="804"/>
                  </a:lnTo>
                  <a:lnTo>
                    <a:pt x="1481" y="799"/>
                  </a:lnTo>
                  <a:close/>
                  <a:moveTo>
                    <a:pt x="1534" y="827"/>
                  </a:moveTo>
                  <a:lnTo>
                    <a:pt x="1565" y="845"/>
                  </a:lnTo>
                  <a:lnTo>
                    <a:pt x="1563" y="850"/>
                  </a:lnTo>
                  <a:lnTo>
                    <a:pt x="1531" y="833"/>
                  </a:lnTo>
                  <a:lnTo>
                    <a:pt x="1534" y="827"/>
                  </a:lnTo>
                  <a:close/>
                  <a:moveTo>
                    <a:pt x="1587" y="856"/>
                  </a:moveTo>
                  <a:lnTo>
                    <a:pt x="1618" y="873"/>
                  </a:lnTo>
                  <a:lnTo>
                    <a:pt x="1615" y="878"/>
                  </a:lnTo>
                  <a:lnTo>
                    <a:pt x="1584" y="861"/>
                  </a:lnTo>
                  <a:lnTo>
                    <a:pt x="1587" y="856"/>
                  </a:lnTo>
                  <a:close/>
                  <a:moveTo>
                    <a:pt x="1639" y="884"/>
                  </a:moveTo>
                  <a:lnTo>
                    <a:pt x="1671" y="902"/>
                  </a:lnTo>
                  <a:lnTo>
                    <a:pt x="1668" y="907"/>
                  </a:lnTo>
                  <a:lnTo>
                    <a:pt x="1637" y="890"/>
                  </a:lnTo>
                  <a:lnTo>
                    <a:pt x="1639" y="884"/>
                  </a:lnTo>
                  <a:close/>
                  <a:moveTo>
                    <a:pt x="1692" y="913"/>
                  </a:moveTo>
                  <a:lnTo>
                    <a:pt x="1724" y="930"/>
                  </a:lnTo>
                  <a:lnTo>
                    <a:pt x="1721" y="935"/>
                  </a:lnTo>
                  <a:lnTo>
                    <a:pt x="1689" y="918"/>
                  </a:lnTo>
                  <a:lnTo>
                    <a:pt x="1692" y="913"/>
                  </a:lnTo>
                  <a:close/>
                  <a:moveTo>
                    <a:pt x="1745" y="941"/>
                  </a:moveTo>
                  <a:lnTo>
                    <a:pt x="1777" y="959"/>
                  </a:lnTo>
                  <a:lnTo>
                    <a:pt x="1774" y="964"/>
                  </a:lnTo>
                  <a:lnTo>
                    <a:pt x="1742" y="947"/>
                  </a:lnTo>
                  <a:lnTo>
                    <a:pt x="1745" y="941"/>
                  </a:lnTo>
                  <a:close/>
                  <a:moveTo>
                    <a:pt x="1798" y="970"/>
                  </a:moveTo>
                  <a:lnTo>
                    <a:pt x="1829" y="987"/>
                  </a:lnTo>
                  <a:lnTo>
                    <a:pt x="1827" y="992"/>
                  </a:lnTo>
                  <a:lnTo>
                    <a:pt x="1795" y="975"/>
                  </a:lnTo>
                  <a:lnTo>
                    <a:pt x="1798" y="970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8"/>
            <p:cNvSpPr>
              <a:spLocks noEditPoints="1"/>
            </p:cNvSpPr>
            <p:nvPr/>
          </p:nvSpPr>
          <p:spPr bwMode="auto">
            <a:xfrm>
              <a:off x="7955461" y="4791019"/>
              <a:ext cx="142197" cy="3714898"/>
            </a:xfrm>
            <a:custGeom>
              <a:avLst/>
              <a:gdLst>
                <a:gd name="T0" fmla="*/ 7 w 56"/>
                <a:gd name="T1" fmla="*/ 36 h 1463"/>
                <a:gd name="T2" fmla="*/ 0 w 56"/>
                <a:gd name="T3" fmla="*/ 1 h 1463"/>
                <a:gd name="T4" fmla="*/ 8 w 56"/>
                <a:gd name="T5" fmla="*/ 60 h 1463"/>
                <a:gd name="T6" fmla="*/ 3 w 56"/>
                <a:gd name="T7" fmla="*/ 97 h 1463"/>
                <a:gd name="T8" fmla="*/ 8 w 56"/>
                <a:gd name="T9" fmla="*/ 60 h 1463"/>
                <a:gd name="T10" fmla="*/ 11 w 56"/>
                <a:gd name="T11" fmla="*/ 156 h 1463"/>
                <a:gd name="T12" fmla="*/ 4 w 56"/>
                <a:gd name="T13" fmla="*/ 120 h 1463"/>
                <a:gd name="T14" fmla="*/ 12 w 56"/>
                <a:gd name="T15" fmla="*/ 180 h 1463"/>
                <a:gd name="T16" fmla="*/ 7 w 56"/>
                <a:gd name="T17" fmla="*/ 216 h 1463"/>
                <a:gd name="T18" fmla="*/ 12 w 56"/>
                <a:gd name="T19" fmla="*/ 180 h 1463"/>
                <a:gd name="T20" fmla="*/ 15 w 56"/>
                <a:gd name="T21" fmla="*/ 276 h 1463"/>
                <a:gd name="T22" fmla="*/ 8 w 56"/>
                <a:gd name="T23" fmla="*/ 240 h 1463"/>
                <a:gd name="T24" fmla="*/ 16 w 56"/>
                <a:gd name="T25" fmla="*/ 300 h 1463"/>
                <a:gd name="T26" fmla="*/ 11 w 56"/>
                <a:gd name="T27" fmla="*/ 336 h 1463"/>
                <a:gd name="T28" fmla="*/ 16 w 56"/>
                <a:gd name="T29" fmla="*/ 300 h 1463"/>
                <a:gd name="T30" fmla="*/ 19 w 56"/>
                <a:gd name="T31" fmla="*/ 396 h 1463"/>
                <a:gd name="T32" fmla="*/ 12 w 56"/>
                <a:gd name="T33" fmla="*/ 360 h 1463"/>
                <a:gd name="T34" fmla="*/ 20 w 56"/>
                <a:gd name="T35" fmla="*/ 420 h 1463"/>
                <a:gd name="T36" fmla="*/ 15 w 56"/>
                <a:gd name="T37" fmla="*/ 456 h 1463"/>
                <a:gd name="T38" fmla="*/ 20 w 56"/>
                <a:gd name="T39" fmla="*/ 420 h 1463"/>
                <a:gd name="T40" fmla="*/ 23 w 56"/>
                <a:gd name="T41" fmla="*/ 516 h 1463"/>
                <a:gd name="T42" fmla="*/ 16 w 56"/>
                <a:gd name="T43" fmla="*/ 480 h 1463"/>
                <a:gd name="T44" fmla="*/ 24 w 56"/>
                <a:gd name="T45" fmla="*/ 540 h 1463"/>
                <a:gd name="T46" fmla="*/ 19 w 56"/>
                <a:gd name="T47" fmla="*/ 576 h 1463"/>
                <a:gd name="T48" fmla="*/ 24 w 56"/>
                <a:gd name="T49" fmla="*/ 540 h 1463"/>
                <a:gd name="T50" fmla="*/ 27 w 56"/>
                <a:gd name="T51" fmla="*/ 636 h 1463"/>
                <a:gd name="T52" fmla="*/ 20 w 56"/>
                <a:gd name="T53" fmla="*/ 600 h 1463"/>
                <a:gd name="T54" fmla="*/ 28 w 56"/>
                <a:gd name="T55" fmla="*/ 660 h 1463"/>
                <a:gd name="T56" fmla="*/ 24 w 56"/>
                <a:gd name="T57" fmla="*/ 696 h 1463"/>
                <a:gd name="T58" fmla="*/ 28 w 56"/>
                <a:gd name="T59" fmla="*/ 660 h 1463"/>
                <a:gd name="T60" fmla="*/ 32 w 56"/>
                <a:gd name="T61" fmla="*/ 756 h 1463"/>
                <a:gd name="T62" fmla="*/ 24 w 56"/>
                <a:gd name="T63" fmla="*/ 720 h 1463"/>
                <a:gd name="T64" fmla="*/ 32 w 56"/>
                <a:gd name="T65" fmla="*/ 780 h 1463"/>
                <a:gd name="T66" fmla="*/ 28 w 56"/>
                <a:gd name="T67" fmla="*/ 816 h 1463"/>
                <a:gd name="T68" fmla="*/ 32 w 56"/>
                <a:gd name="T69" fmla="*/ 780 h 1463"/>
                <a:gd name="T70" fmla="*/ 36 w 56"/>
                <a:gd name="T71" fmla="*/ 876 h 1463"/>
                <a:gd name="T72" fmla="*/ 28 w 56"/>
                <a:gd name="T73" fmla="*/ 840 h 1463"/>
                <a:gd name="T74" fmla="*/ 36 w 56"/>
                <a:gd name="T75" fmla="*/ 900 h 1463"/>
                <a:gd name="T76" fmla="*/ 32 w 56"/>
                <a:gd name="T77" fmla="*/ 936 h 1463"/>
                <a:gd name="T78" fmla="*/ 36 w 56"/>
                <a:gd name="T79" fmla="*/ 900 h 1463"/>
                <a:gd name="T80" fmla="*/ 40 w 56"/>
                <a:gd name="T81" fmla="*/ 996 h 1463"/>
                <a:gd name="T82" fmla="*/ 33 w 56"/>
                <a:gd name="T83" fmla="*/ 960 h 1463"/>
                <a:gd name="T84" fmla="*/ 41 w 56"/>
                <a:gd name="T85" fmla="*/ 1020 h 1463"/>
                <a:gd name="T86" fmla="*/ 36 w 56"/>
                <a:gd name="T87" fmla="*/ 1056 h 1463"/>
                <a:gd name="T88" fmla="*/ 41 w 56"/>
                <a:gd name="T89" fmla="*/ 1020 h 1463"/>
                <a:gd name="T90" fmla="*/ 44 w 56"/>
                <a:gd name="T91" fmla="*/ 1116 h 1463"/>
                <a:gd name="T92" fmla="*/ 37 w 56"/>
                <a:gd name="T93" fmla="*/ 1080 h 1463"/>
                <a:gd name="T94" fmla="*/ 45 w 56"/>
                <a:gd name="T95" fmla="*/ 1140 h 1463"/>
                <a:gd name="T96" fmla="*/ 40 w 56"/>
                <a:gd name="T97" fmla="*/ 1176 h 1463"/>
                <a:gd name="T98" fmla="*/ 45 w 56"/>
                <a:gd name="T99" fmla="*/ 1140 h 1463"/>
                <a:gd name="T100" fmla="*/ 48 w 56"/>
                <a:gd name="T101" fmla="*/ 1236 h 1463"/>
                <a:gd name="T102" fmla="*/ 41 w 56"/>
                <a:gd name="T103" fmla="*/ 1200 h 1463"/>
                <a:gd name="T104" fmla="*/ 49 w 56"/>
                <a:gd name="T105" fmla="*/ 1260 h 1463"/>
                <a:gd name="T106" fmla="*/ 44 w 56"/>
                <a:gd name="T107" fmla="*/ 1296 h 1463"/>
                <a:gd name="T108" fmla="*/ 49 w 56"/>
                <a:gd name="T109" fmla="*/ 1260 h 1463"/>
                <a:gd name="T110" fmla="*/ 52 w 56"/>
                <a:gd name="T111" fmla="*/ 1355 h 1463"/>
                <a:gd name="T112" fmla="*/ 45 w 56"/>
                <a:gd name="T113" fmla="*/ 1320 h 1463"/>
                <a:gd name="T114" fmla="*/ 53 w 56"/>
                <a:gd name="T115" fmla="*/ 1379 h 1463"/>
                <a:gd name="T116" fmla="*/ 48 w 56"/>
                <a:gd name="T117" fmla="*/ 1416 h 1463"/>
                <a:gd name="T118" fmla="*/ 53 w 56"/>
                <a:gd name="T119" fmla="*/ 1379 h 1463"/>
                <a:gd name="T120" fmla="*/ 56 w 56"/>
                <a:gd name="T121" fmla="*/ 1463 h 1463"/>
                <a:gd name="T122" fmla="*/ 49 w 56"/>
                <a:gd name="T123" fmla="*/ 144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1463">
                  <a:moveTo>
                    <a:pt x="6" y="0"/>
                  </a:moveTo>
                  <a:lnTo>
                    <a:pt x="7" y="36"/>
                  </a:lnTo>
                  <a:lnTo>
                    <a:pt x="1" y="37"/>
                  </a:lnTo>
                  <a:lnTo>
                    <a:pt x="0" y="1"/>
                  </a:lnTo>
                  <a:lnTo>
                    <a:pt x="6" y="0"/>
                  </a:lnTo>
                  <a:close/>
                  <a:moveTo>
                    <a:pt x="8" y="60"/>
                  </a:moveTo>
                  <a:lnTo>
                    <a:pt x="9" y="96"/>
                  </a:lnTo>
                  <a:lnTo>
                    <a:pt x="3" y="97"/>
                  </a:lnTo>
                  <a:lnTo>
                    <a:pt x="2" y="61"/>
                  </a:lnTo>
                  <a:lnTo>
                    <a:pt x="8" y="60"/>
                  </a:lnTo>
                  <a:close/>
                  <a:moveTo>
                    <a:pt x="10" y="120"/>
                  </a:moveTo>
                  <a:lnTo>
                    <a:pt x="11" y="156"/>
                  </a:lnTo>
                  <a:lnTo>
                    <a:pt x="5" y="156"/>
                  </a:lnTo>
                  <a:lnTo>
                    <a:pt x="4" y="120"/>
                  </a:lnTo>
                  <a:lnTo>
                    <a:pt x="10" y="120"/>
                  </a:lnTo>
                  <a:close/>
                  <a:moveTo>
                    <a:pt x="12" y="180"/>
                  </a:moveTo>
                  <a:lnTo>
                    <a:pt x="13" y="216"/>
                  </a:lnTo>
                  <a:lnTo>
                    <a:pt x="7" y="216"/>
                  </a:lnTo>
                  <a:lnTo>
                    <a:pt x="6" y="180"/>
                  </a:lnTo>
                  <a:lnTo>
                    <a:pt x="12" y="180"/>
                  </a:lnTo>
                  <a:close/>
                  <a:moveTo>
                    <a:pt x="14" y="240"/>
                  </a:moveTo>
                  <a:lnTo>
                    <a:pt x="15" y="276"/>
                  </a:lnTo>
                  <a:lnTo>
                    <a:pt x="9" y="276"/>
                  </a:lnTo>
                  <a:lnTo>
                    <a:pt x="8" y="240"/>
                  </a:lnTo>
                  <a:lnTo>
                    <a:pt x="14" y="240"/>
                  </a:lnTo>
                  <a:close/>
                  <a:moveTo>
                    <a:pt x="16" y="300"/>
                  </a:moveTo>
                  <a:lnTo>
                    <a:pt x="17" y="336"/>
                  </a:lnTo>
                  <a:lnTo>
                    <a:pt x="11" y="336"/>
                  </a:lnTo>
                  <a:lnTo>
                    <a:pt x="10" y="300"/>
                  </a:lnTo>
                  <a:lnTo>
                    <a:pt x="16" y="300"/>
                  </a:lnTo>
                  <a:close/>
                  <a:moveTo>
                    <a:pt x="18" y="360"/>
                  </a:moveTo>
                  <a:lnTo>
                    <a:pt x="19" y="396"/>
                  </a:lnTo>
                  <a:lnTo>
                    <a:pt x="13" y="396"/>
                  </a:lnTo>
                  <a:lnTo>
                    <a:pt x="12" y="360"/>
                  </a:lnTo>
                  <a:lnTo>
                    <a:pt x="18" y="360"/>
                  </a:lnTo>
                  <a:close/>
                  <a:moveTo>
                    <a:pt x="20" y="420"/>
                  </a:moveTo>
                  <a:lnTo>
                    <a:pt x="21" y="456"/>
                  </a:lnTo>
                  <a:lnTo>
                    <a:pt x="15" y="456"/>
                  </a:lnTo>
                  <a:lnTo>
                    <a:pt x="14" y="420"/>
                  </a:lnTo>
                  <a:lnTo>
                    <a:pt x="20" y="420"/>
                  </a:lnTo>
                  <a:close/>
                  <a:moveTo>
                    <a:pt x="22" y="480"/>
                  </a:moveTo>
                  <a:lnTo>
                    <a:pt x="23" y="516"/>
                  </a:lnTo>
                  <a:lnTo>
                    <a:pt x="17" y="516"/>
                  </a:lnTo>
                  <a:lnTo>
                    <a:pt x="16" y="480"/>
                  </a:lnTo>
                  <a:lnTo>
                    <a:pt x="22" y="480"/>
                  </a:lnTo>
                  <a:close/>
                  <a:moveTo>
                    <a:pt x="24" y="540"/>
                  </a:moveTo>
                  <a:lnTo>
                    <a:pt x="25" y="576"/>
                  </a:lnTo>
                  <a:lnTo>
                    <a:pt x="19" y="576"/>
                  </a:lnTo>
                  <a:lnTo>
                    <a:pt x="18" y="540"/>
                  </a:lnTo>
                  <a:lnTo>
                    <a:pt x="24" y="540"/>
                  </a:lnTo>
                  <a:close/>
                  <a:moveTo>
                    <a:pt x="26" y="600"/>
                  </a:moveTo>
                  <a:lnTo>
                    <a:pt x="27" y="636"/>
                  </a:lnTo>
                  <a:lnTo>
                    <a:pt x="21" y="636"/>
                  </a:lnTo>
                  <a:lnTo>
                    <a:pt x="20" y="600"/>
                  </a:lnTo>
                  <a:lnTo>
                    <a:pt x="26" y="600"/>
                  </a:lnTo>
                  <a:close/>
                  <a:moveTo>
                    <a:pt x="28" y="660"/>
                  </a:moveTo>
                  <a:lnTo>
                    <a:pt x="30" y="696"/>
                  </a:lnTo>
                  <a:lnTo>
                    <a:pt x="24" y="696"/>
                  </a:lnTo>
                  <a:lnTo>
                    <a:pt x="22" y="660"/>
                  </a:lnTo>
                  <a:lnTo>
                    <a:pt x="28" y="660"/>
                  </a:lnTo>
                  <a:close/>
                  <a:moveTo>
                    <a:pt x="30" y="720"/>
                  </a:moveTo>
                  <a:lnTo>
                    <a:pt x="32" y="756"/>
                  </a:lnTo>
                  <a:lnTo>
                    <a:pt x="26" y="756"/>
                  </a:lnTo>
                  <a:lnTo>
                    <a:pt x="24" y="720"/>
                  </a:lnTo>
                  <a:lnTo>
                    <a:pt x="30" y="720"/>
                  </a:lnTo>
                  <a:close/>
                  <a:moveTo>
                    <a:pt x="32" y="780"/>
                  </a:moveTo>
                  <a:lnTo>
                    <a:pt x="34" y="816"/>
                  </a:lnTo>
                  <a:lnTo>
                    <a:pt x="28" y="816"/>
                  </a:lnTo>
                  <a:lnTo>
                    <a:pt x="26" y="780"/>
                  </a:lnTo>
                  <a:lnTo>
                    <a:pt x="32" y="780"/>
                  </a:lnTo>
                  <a:close/>
                  <a:moveTo>
                    <a:pt x="34" y="840"/>
                  </a:moveTo>
                  <a:lnTo>
                    <a:pt x="36" y="876"/>
                  </a:lnTo>
                  <a:lnTo>
                    <a:pt x="30" y="876"/>
                  </a:lnTo>
                  <a:lnTo>
                    <a:pt x="28" y="840"/>
                  </a:lnTo>
                  <a:lnTo>
                    <a:pt x="34" y="840"/>
                  </a:lnTo>
                  <a:close/>
                  <a:moveTo>
                    <a:pt x="36" y="900"/>
                  </a:moveTo>
                  <a:lnTo>
                    <a:pt x="38" y="936"/>
                  </a:lnTo>
                  <a:lnTo>
                    <a:pt x="32" y="936"/>
                  </a:lnTo>
                  <a:lnTo>
                    <a:pt x="30" y="900"/>
                  </a:lnTo>
                  <a:lnTo>
                    <a:pt x="36" y="900"/>
                  </a:lnTo>
                  <a:close/>
                  <a:moveTo>
                    <a:pt x="39" y="960"/>
                  </a:moveTo>
                  <a:lnTo>
                    <a:pt x="40" y="996"/>
                  </a:lnTo>
                  <a:lnTo>
                    <a:pt x="34" y="996"/>
                  </a:lnTo>
                  <a:lnTo>
                    <a:pt x="33" y="960"/>
                  </a:lnTo>
                  <a:lnTo>
                    <a:pt x="39" y="960"/>
                  </a:lnTo>
                  <a:close/>
                  <a:moveTo>
                    <a:pt x="41" y="1020"/>
                  </a:moveTo>
                  <a:lnTo>
                    <a:pt x="42" y="1056"/>
                  </a:lnTo>
                  <a:lnTo>
                    <a:pt x="36" y="1056"/>
                  </a:lnTo>
                  <a:lnTo>
                    <a:pt x="35" y="1020"/>
                  </a:lnTo>
                  <a:lnTo>
                    <a:pt x="41" y="1020"/>
                  </a:lnTo>
                  <a:close/>
                  <a:moveTo>
                    <a:pt x="43" y="1080"/>
                  </a:moveTo>
                  <a:lnTo>
                    <a:pt x="44" y="1116"/>
                  </a:lnTo>
                  <a:lnTo>
                    <a:pt x="38" y="1116"/>
                  </a:lnTo>
                  <a:lnTo>
                    <a:pt x="37" y="1080"/>
                  </a:lnTo>
                  <a:lnTo>
                    <a:pt x="43" y="1080"/>
                  </a:lnTo>
                  <a:close/>
                  <a:moveTo>
                    <a:pt x="45" y="1140"/>
                  </a:moveTo>
                  <a:lnTo>
                    <a:pt x="46" y="1176"/>
                  </a:lnTo>
                  <a:lnTo>
                    <a:pt x="40" y="1176"/>
                  </a:lnTo>
                  <a:lnTo>
                    <a:pt x="39" y="1140"/>
                  </a:lnTo>
                  <a:lnTo>
                    <a:pt x="45" y="1140"/>
                  </a:lnTo>
                  <a:close/>
                  <a:moveTo>
                    <a:pt x="47" y="1200"/>
                  </a:moveTo>
                  <a:lnTo>
                    <a:pt x="48" y="1236"/>
                  </a:lnTo>
                  <a:lnTo>
                    <a:pt x="42" y="1236"/>
                  </a:lnTo>
                  <a:lnTo>
                    <a:pt x="41" y="1200"/>
                  </a:lnTo>
                  <a:lnTo>
                    <a:pt x="47" y="1200"/>
                  </a:lnTo>
                  <a:close/>
                  <a:moveTo>
                    <a:pt x="49" y="1260"/>
                  </a:moveTo>
                  <a:lnTo>
                    <a:pt x="50" y="1295"/>
                  </a:lnTo>
                  <a:lnTo>
                    <a:pt x="44" y="1296"/>
                  </a:lnTo>
                  <a:lnTo>
                    <a:pt x="43" y="1260"/>
                  </a:lnTo>
                  <a:lnTo>
                    <a:pt x="49" y="1260"/>
                  </a:lnTo>
                  <a:close/>
                  <a:moveTo>
                    <a:pt x="51" y="1319"/>
                  </a:moveTo>
                  <a:lnTo>
                    <a:pt x="52" y="1355"/>
                  </a:lnTo>
                  <a:lnTo>
                    <a:pt x="46" y="1356"/>
                  </a:lnTo>
                  <a:lnTo>
                    <a:pt x="45" y="1320"/>
                  </a:lnTo>
                  <a:lnTo>
                    <a:pt x="51" y="1319"/>
                  </a:lnTo>
                  <a:close/>
                  <a:moveTo>
                    <a:pt x="53" y="1379"/>
                  </a:moveTo>
                  <a:lnTo>
                    <a:pt x="54" y="1415"/>
                  </a:lnTo>
                  <a:lnTo>
                    <a:pt x="48" y="1416"/>
                  </a:lnTo>
                  <a:lnTo>
                    <a:pt x="47" y="1380"/>
                  </a:lnTo>
                  <a:lnTo>
                    <a:pt x="53" y="1379"/>
                  </a:lnTo>
                  <a:close/>
                  <a:moveTo>
                    <a:pt x="55" y="1439"/>
                  </a:moveTo>
                  <a:lnTo>
                    <a:pt x="56" y="1463"/>
                  </a:lnTo>
                  <a:lnTo>
                    <a:pt x="50" y="1463"/>
                  </a:lnTo>
                  <a:lnTo>
                    <a:pt x="49" y="1440"/>
                  </a:lnTo>
                  <a:lnTo>
                    <a:pt x="55" y="1439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 rot="1853557">
            <a:off x="8338744" y="4636449"/>
            <a:ext cx="4649335" cy="3719976"/>
            <a:chOff x="7955461" y="4785941"/>
            <a:chExt cx="4649335" cy="3719976"/>
          </a:xfrm>
        </p:grpSpPr>
        <p:sp>
          <p:nvSpPr>
            <p:cNvPr id="145" name="Freeform 7"/>
            <p:cNvSpPr>
              <a:spLocks/>
            </p:cNvSpPr>
            <p:nvPr/>
          </p:nvSpPr>
          <p:spPr bwMode="auto">
            <a:xfrm>
              <a:off x="7963078" y="4793559"/>
              <a:ext cx="4641718" cy="3712358"/>
            </a:xfrm>
            <a:custGeom>
              <a:avLst/>
              <a:gdLst>
                <a:gd name="T0" fmla="*/ 0 w 1828"/>
                <a:gd name="T1" fmla="*/ 0 h 1462"/>
                <a:gd name="T2" fmla="*/ 50 w 1828"/>
                <a:gd name="T3" fmla="*/ 1462 h 1462"/>
                <a:gd name="T4" fmla="*/ 1828 w 1828"/>
                <a:gd name="T5" fmla="*/ 988 h 1462"/>
                <a:gd name="T6" fmla="*/ 0 w 1828"/>
                <a:gd name="T7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8" h="1462">
                  <a:moveTo>
                    <a:pt x="0" y="0"/>
                  </a:moveTo>
                  <a:lnTo>
                    <a:pt x="50" y="1462"/>
                  </a:lnTo>
                  <a:lnTo>
                    <a:pt x="1828" y="9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6" name="Group 14"/>
            <p:cNvGrpSpPr>
              <a:grpSpLocks/>
            </p:cNvGrpSpPr>
            <p:nvPr/>
          </p:nvGrpSpPr>
          <p:grpSpPr bwMode="auto">
            <a:xfrm>
              <a:off x="7963078" y="4793559"/>
              <a:ext cx="266619" cy="302169"/>
              <a:chOff x="4907" y="2727"/>
              <a:chExt cx="105" cy="119"/>
            </a:xfrm>
          </p:grpSpPr>
          <p:sp>
            <p:nvSpPr>
              <p:cNvPr id="149" name="Freeform 11"/>
              <p:cNvSpPr>
                <a:spLocks/>
              </p:cNvSpPr>
              <p:nvPr/>
            </p:nvSpPr>
            <p:spPr bwMode="auto">
              <a:xfrm>
                <a:off x="4907" y="2727"/>
                <a:ext cx="105" cy="119"/>
              </a:xfrm>
              <a:custGeom>
                <a:avLst/>
                <a:gdLst>
                  <a:gd name="T0" fmla="*/ 0 w 1759"/>
                  <a:gd name="T1" fmla="*/ 0 h 1999"/>
                  <a:gd name="T2" fmla="*/ 1759 w 1759"/>
                  <a:gd name="T3" fmla="*/ 951 h 1999"/>
                  <a:gd name="T4" fmla="*/ 68 w 1759"/>
                  <a:gd name="T5" fmla="*/ 1999 h 1999"/>
                  <a:gd name="T6" fmla="*/ 0 w 1759"/>
                  <a:gd name="T7" fmla="*/ 0 h 1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9" h="1999">
                    <a:moveTo>
                      <a:pt x="0" y="0"/>
                    </a:moveTo>
                    <a:lnTo>
                      <a:pt x="1759" y="951"/>
                    </a:lnTo>
                    <a:cubicBezTo>
                      <a:pt x="1421" y="1576"/>
                      <a:pt x="778" y="1974"/>
                      <a:pt x="68" y="19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3"/>
              <p:cNvSpPr>
                <a:spLocks/>
              </p:cNvSpPr>
              <p:nvPr/>
            </p:nvSpPr>
            <p:spPr bwMode="auto">
              <a:xfrm>
                <a:off x="4911" y="2784"/>
                <a:ext cx="101" cy="62"/>
              </a:xfrm>
              <a:custGeom>
                <a:avLst/>
                <a:gdLst>
                  <a:gd name="T0" fmla="*/ 101 w 101"/>
                  <a:gd name="T1" fmla="*/ 0 h 62"/>
                  <a:gd name="T2" fmla="*/ 0 w 101"/>
                  <a:gd name="T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1" h="62">
                    <a:moveTo>
                      <a:pt x="101" y="0"/>
                    </a:moveTo>
                    <a:cubicBezTo>
                      <a:pt x="81" y="37"/>
                      <a:pt x="42" y="61"/>
                      <a:pt x="0" y="62"/>
                    </a:cubicBezTo>
                  </a:path>
                </a:pathLst>
              </a:custGeom>
              <a:noFill/>
              <a:ln w="6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7" name="Freeform 16"/>
            <p:cNvSpPr>
              <a:spLocks noEditPoints="1"/>
            </p:cNvSpPr>
            <p:nvPr/>
          </p:nvSpPr>
          <p:spPr bwMode="auto">
            <a:xfrm>
              <a:off x="7958000" y="4785941"/>
              <a:ext cx="4644257" cy="2518919"/>
            </a:xfrm>
            <a:custGeom>
              <a:avLst/>
              <a:gdLst>
                <a:gd name="T0" fmla="*/ 32 w 1829"/>
                <a:gd name="T1" fmla="*/ 22 h 992"/>
                <a:gd name="T2" fmla="*/ 56 w 1829"/>
                <a:gd name="T3" fmla="*/ 28 h 992"/>
                <a:gd name="T4" fmla="*/ 53 w 1829"/>
                <a:gd name="T5" fmla="*/ 34 h 992"/>
                <a:gd name="T6" fmla="*/ 140 w 1829"/>
                <a:gd name="T7" fmla="*/ 74 h 992"/>
                <a:gd name="T8" fmla="*/ 109 w 1829"/>
                <a:gd name="T9" fmla="*/ 57 h 992"/>
                <a:gd name="T10" fmla="*/ 190 w 1829"/>
                <a:gd name="T11" fmla="*/ 108 h 992"/>
                <a:gd name="T12" fmla="*/ 214 w 1829"/>
                <a:gd name="T13" fmla="*/ 114 h 992"/>
                <a:gd name="T14" fmla="*/ 211 w 1829"/>
                <a:gd name="T15" fmla="*/ 119 h 992"/>
                <a:gd name="T16" fmla="*/ 299 w 1829"/>
                <a:gd name="T17" fmla="*/ 160 h 992"/>
                <a:gd name="T18" fmla="*/ 267 w 1829"/>
                <a:gd name="T19" fmla="*/ 143 h 992"/>
                <a:gd name="T20" fmla="*/ 349 w 1829"/>
                <a:gd name="T21" fmla="*/ 193 h 992"/>
                <a:gd name="T22" fmla="*/ 373 w 1829"/>
                <a:gd name="T23" fmla="*/ 200 h 992"/>
                <a:gd name="T24" fmla="*/ 370 w 1829"/>
                <a:gd name="T25" fmla="*/ 205 h 992"/>
                <a:gd name="T26" fmla="*/ 457 w 1829"/>
                <a:gd name="T27" fmla="*/ 245 h 992"/>
                <a:gd name="T28" fmla="*/ 425 w 1829"/>
                <a:gd name="T29" fmla="*/ 228 h 992"/>
                <a:gd name="T30" fmla="*/ 507 w 1829"/>
                <a:gd name="T31" fmla="*/ 279 h 992"/>
                <a:gd name="T32" fmla="*/ 531 w 1829"/>
                <a:gd name="T33" fmla="*/ 285 h 992"/>
                <a:gd name="T34" fmla="*/ 528 w 1829"/>
                <a:gd name="T35" fmla="*/ 291 h 992"/>
                <a:gd name="T36" fmla="*/ 615 w 1829"/>
                <a:gd name="T37" fmla="*/ 331 h 992"/>
                <a:gd name="T38" fmla="*/ 584 w 1829"/>
                <a:gd name="T39" fmla="*/ 314 h 992"/>
                <a:gd name="T40" fmla="*/ 665 w 1829"/>
                <a:gd name="T41" fmla="*/ 365 h 992"/>
                <a:gd name="T42" fmla="*/ 689 w 1829"/>
                <a:gd name="T43" fmla="*/ 371 h 992"/>
                <a:gd name="T44" fmla="*/ 686 w 1829"/>
                <a:gd name="T45" fmla="*/ 376 h 992"/>
                <a:gd name="T46" fmla="*/ 774 w 1829"/>
                <a:gd name="T47" fmla="*/ 417 h 992"/>
                <a:gd name="T48" fmla="*/ 742 w 1829"/>
                <a:gd name="T49" fmla="*/ 399 h 992"/>
                <a:gd name="T50" fmla="*/ 824 w 1829"/>
                <a:gd name="T51" fmla="*/ 450 h 992"/>
                <a:gd name="T52" fmla="*/ 848 w 1829"/>
                <a:gd name="T53" fmla="*/ 456 h 992"/>
                <a:gd name="T54" fmla="*/ 845 w 1829"/>
                <a:gd name="T55" fmla="*/ 462 h 992"/>
                <a:gd name="T56" fmla="*/ 932 w 1829"/>
                <a:gd name="T57" fmla="*/ 502 h 992"/>
                <a:gd name="T58" fmla="*/ 900 w 1829"/>
                <a:gd name="T59" fmla="*/ 485 h 992"/>
                <a:gd name="T60" fmla="*/ 982 w 1829"/>
                <a:gd name="T61" fmla="*/ 536 h 992"/>
                <a:gd name="T62" fmla="*/ 1006 w 1829"/>
                <a:gd name="T63" fmla="*/ 542 h 992"/>
                <a:gd name="T64" fmla="*/ 1003 w 1829"/>
                <a:gd name="T65" fmla="*/ 547 h 992"/>
                <a:gd name="T66" fmla="*/ 1090 w 1829"/>
                <a:gd name="T67" fmla="*/ 588 h 992"/>
                <a:gd name="T68" fmla="*/ 1059 w 1829"/>
                <a:gd name="T69" fmla="*/ 571 h 992"/>
                <a:gd name="T70" fmla="*/ 1140 w 1829"/>
                <a:gd name="T71" fmla="*/ 621 h 992"/>
                <a:gd name="T72" fmla="*/ 1164 w 1829"/>
                <a:gd name="T73" fmla="*/ 628 h 992"/>
                <a:gd name="T74" fmla="*/ 1162 w 1829"/>
                <a:gd name="T75" fmla="*/ 633 h 992"/>
                <a:gd name="T76" fmla="*/ 1249 w 1829"/>
                <a:gd name="T77" fmla="*/ 673 h 992"/>
                <a:gd name="T78" fmla="*/ 1217 w 1829"/>
                <a:gd name="T79" fmla="*/ 656 h 992"/>
                <a:gd name="T80" fmla="*/ 1299 w 1829"/>
                <a:gd name="T81" fmla="*/ 707 h 992"/>
                <a:gd name="T82" fmla="*/ 1323 w 1829"/>
                <a:gd name="T83" fmla="*/ 713 h 992"/>
                <a:gd name="T84" fmla="*/ 1320 w 1829"/>
                <a:gd name="T85" fmla="*/ 719 h 992"/>
                <a:gd name="T86" fmla="*/ 1407 w 1829"/>
                <a:gd name="T87" fmla="*/ 759 h 992"/>
                <a:gd name="T88" fmla="*/ 1375 w 1829"/>
                <a:gd name="T89" fmla="*/ 742 h 992"/>
                <a:gd name="T90" fmla="*/ 1457 w 1829"/>
                <a:gd name="T91" fmla="*/ 793 h 992"/>
                <a:gd name="T92" fmla="*/ 1481 w 1829"/>
                <a:gd name="T93" fmla="*/ 799 h 992"/>
                <a:gd name="T94" fmla="*/ 1478 w 1829"/>
                <a:gd name="T95" fmla="*/ 804 h 992"/>
                <a:gd name="T96" fmla="*/ 1565 w 1829"/>
                <a:gd name="T97" fmla="*/ 845 h 992"/>
                <a:gd name="T98" fmla="*/ 1534 w 1829"/>
                <a:gd name="T99" fmla="*/ 827 h 992"/>
                <a:gd name="T100" fmla="*/ 1615 w 1829"/>
                <a:gd name="T101" fmla="*/ 878 h 992"/>
                <a:gd name="T102" fmla="*/ 1639 w 1829"/>
                <a:gd name="T103" fmla="*/ 884 h 992"/>
                <a:gd name="T104" fmla="*/ 1637 w 1829"/>
                <a:gd name="T105" fmla="*/ 890 h 992"/>
                <a:gd name="T106" fmla="*/ 1724 w 1829"/>
                <a:gd name="T107" fmla="*/ 930 h 992"/>
                <a:gd name="T108" fmla="*/ 1692 w 1829"/>
                <a:gd name="T109" fmla="*/ 913 h 992"/>
                <a:gd name="T110" fmla="*/ 1774 w 1829"/>
                <a:gd name="T111" fmla="*/ 964 h 992"/>
                <a:gd name="T112" fmla="*/ 1798 w 1829"/>
                <a:gd name="T113" fmla="*/ 970 h 992"/>
                <a:gd name="T114" fmla="*/ 1795 w 1829"/>
                <a:gd name="T115" fmla="*/ 975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9" h="992">
                  <a:moveTo>
                    <a:pt x="3" y="0"/>
                  </a:moveTo>
                  <a:lnTo>
                    <a:pt x="35" y="17"/>
                  </a:lnTo>
                  <a:lnTo>
                    <a:pt x="32" y="22"/>
                  </a:lnTo>
                  <a:lnTo>
                    <a:pt x="0" y="5"/>
                  </a:lnTo>
                  <a:lnTo>
                    <a:pt x="3" y="0"/>
                  </a:lnTo>
                  <a:close/>
                  <a:moveTo>
                    <a:pt x="56" y="28"/>
                  </a:moveTo>
                  <a:lnTo>
                    <a:pt x="88" y="45"/>
                  </a:lnTo>
                  <a:lnTo>
                    <a:pt x="85" y="51"/>
                  </a:lnTo>
                  <a:lnTo>
                    <a:pt x="53" y="34"/>
                  </a:lnTo>
                  <a:lnTo>
                    <a:pt x="56" y="28"/>
                  </a:lnTo>
                  <a:close/>
                  <a:moveTo>
                    <a:pt x="109" y="57"/>
                  </a:moveTo>
                  <a:lnTo>
                    <a:pt x="140" y="74"/>
                  </a:lnTo>
                  <a:lnTo>
                    <a:pt x="138" y="79"/>
                  </a:lnTo>
                  <a:lnTo>
                    <a:pt x="106" y="62"/>
                  </a:lnTo>
                  <a:lnTo>
                    <a:pt x="109" y="57"/>
                  </a:lnTo>
                  <a:close/>
                  <a:moveTo>
                    <a:pt x="162" y="85"/>
                  </a:moveTo>
                  <a:lnTo>
                    <a:pt x="193" y="103"/>
                  </a:lnTo>
                  <a:lnTo>
                    <a:pt x="190" y="108"/>
                  </a:lnTo>
                  <a:lnTo>
                    <a:pt x="159" y="91"/>
                  </a:lnTo>
                  <a:lnTo>
                    <a:pt x="162" y="85"/>
                  </a:lnTo>
                  <a:close/>
                  <a:moveTo>
                    <a:pt x="214" y="114"/>
                  </a:moveTo>
                  <a:lnTo>
                    <a:pt x="246" y="131"/>
                  </a:lnTo>
                  <a:lnTo>
                    <a:pt x="243" y="136"/>
                  </a:lnTo>
                  <a:lnTo>
                    <a:pt x="211" y="119"/>
                  </a:lnTo>
                  <a:lnTo>
                    <a:pt x="214" y="114"/>
                  </a:lnTo>
                  <a:close/>
                  <a:moveTo>
                    <a:pt x="267" y="143"/>
                  </a:moveTo>
                  <a:lnTo>
                    <a:pt x="299" y="160"/>
                  </a:lnTo>
                  <a:lnTo>
                    <a:pt x="296" y="165"/>
                  </a:lnTo>
                  <a:lnTo>
                    <a:pt x="264" y="148"/>
                  </a:lnTo>
                  <a:lnTo>
                    <a:pt x="267" y="143"/>
                  </a:lnTo>
                  <a:close/>
                  <a:moveTo>
                    <a:pt x="320" y="171"/>
                  </a:moveTo>
                  <a:lnTo>
                    <a:pt x="351" y="188"/>
                  </a:lnTo>
                  <a:lnTo>
                    <a:pt x="349" y="193"/>
                  </a:lnTo>
                  <a:lnTo>
                    <a:pt x="317" y="176"/>
                  </a:lnTo>
                  <a:lnTo>
                    <a:pt x="320" y="171"/>
                  </a:lnTo>
                  <a:close/>
                  <a:moveTo>
                    <a:pt x="373" y="200"/>
                  </a:moveTo>
                  <a:lnTo>
                    <a:pt x="404" y="217"/>
                  </a:lnTo>
                  <a:lnTo>
                    <a:pt x="401" y="222"/>
                  </a:lnTo>
                  <a:lnTo>
                    <a:pt x="370" y="205"/>
                  </a:lnTo>
                  <a:lnTo>
                    <a:pt x="373" y="200"/>
                  </a:lnTo>
                  <a:close/>
                  <a:moveTo>
                    <a:pt x="425" y="228"/>
                  </a:moveTo>
                  <a:lnTo>
                    <a:pt x="457" y="245"/>
                  </a:lnTo>
                  <a:lnTo>
                    <a:pt x="454" y="251"/>
                  </a:lnTo>
                  <a:lnTo>
                    <a:pt x="423" y="233"/>
                  </a:lnTo>
                  <a:lnTo>
                    <a:pt x="425" y="228"/>
                  </a:lnTo>
                  <a:close/>
                  <a:moveTo>
                    <a:pt x="478" y="257"/>
                  </a:moveTo>
                  <a:lnTo>
                    <a:pt x="510" y="274"/>
                  </a:lnTo>
                  <a:lnTo>
                    <a:pt x="507" y="279"/>
                  </a:lnTo>
                  <a:lnTo>
                    <a:pt x="475" y="262"/>
                  </a:lnTo>
                  <a:lnTo>
                    <a:pt x="478" y="257"/>
                  </a:lnTo>
                  <a:close/>
                  <a:moveTo>
                    <a:pt x="531" y="285"/>
                  </a:moveTo>
                  <a:lnTo>
                    <a:pt x="563" y="302"/>
                  </a:lnTo>
                  <a:lnTo>
                    <a:pt x="560" y="308"/>
                  </a:lnTo>
                  <a:lnTo>
                    <a:pt x="528" y="291"/>
                  </a:lnTo>
                  <a:lnTo>
                    <a:pt x="531" y="285"/>
                  </a:lnTo>
                  <a:close/>
                  <a:moveTo>
                    <a:pt x="584" y="314"/>
                  </a:moveTo>
                  <a:lnTo>
                    <a:pt x="615" y="331"/>
                  </a:lnTo>
                  <a:lnTo>
                    <a:pt x="613" y="336"/>
                  </a:lnTo>
                  <a:lnTo>
                    <a:pt x="581" y="319"/>
                  </a:lnTo>
                  <a:lnTo>
                    <a:pt x="584" y="314"/>
                  </a:lnTo>
                  <a:close/>
                  <a:moveTo>
                    <a:pt x="637" y="342"/>
                  </a:moveTo>
                  <a:lnTo>
                    <a:pt x="668" y="359"/>
                  </a:lnTo>
                  <a:lnTo>
                    <a:pt x="665" y="365"/>
                  </a:lnTo>
                  <a:lnTo>
                    <a:pt x="634" y="348"/>
                  </a:lnTo>
                  <a:lnTo>
                    <a:pt x="637" y="342"/>
                  </a:lnTo>
                  <a:close/>
                  <a:moveTo>
                    <a:pt x="689" y="371"/>
                  </a:moveTo>
                  <a:lnTo>
                    <a:pt x="721" y="388"/>
                  </a:lnTo>
                  <a:lnTo>
                    <a:pt x="718" y="393"/>
                  </a:lnTo>
                  <a:lnTo>
                    <a:pt x="686" y="376"/>
                  </a:lnTo>
                  <a:lnTo>
                    <a:pt x="689" y="371"/>
                  </a:lnTo>
                  <a:close/>
                  <a:moveTo>
                    <a:pt x="742" y="399"/>
                  </a:moveTo>
                  <a:lnTo>
                    <a:pt x="774" y="417"/>
                  </a:lnTo>
                  <a:lnTo>
                    <a:pt x="771" y="422"/>
                  </a:lnTo>
                  <a:lnTo>
                    <a:pt x="739" y="405"/>
                  </a:lnTo>
                  <a:lnTo>
                    <a:pt x="742" y="399"/>
                  </a:lnTo>
                  <a:close/>
                  <a:moveTo>
                    <a:pt x="795" y="428"/>
                  </a:moveTo>
                  <a:lnTo>
                    <a:pt x="827" y="445"/>
                  </a:lnTo>
                  <a:lnTo>
                    <a:pt x="824" y="450"/>
                  </a:lnTo>
                  <a:lnTo>
                    <a:pt x="792" y="433"/>
                  </a:lnTo>
                  <a:lnTo>
                    <a:pt x="795" y="428"/>
                  </a:lnTo>
                  <a:close/>
                  <a:moveTo>
                    <a:pt x="848" y="456"/>
                  </a:moveTo>
                  <a:lnTo>
                    <a:pt x="879" y="474"/>
                  </a:lnTo>
                  <a:lnTo>
                    <a:pt x="877" y="479"/>
                  </a:lnTo>
                  <a:lnTo>
                    <a:pt x="845" y="462"/>
                  </a:lnTo>
                  <a:lnTo>
                    <a:pt x="848" y="456"/>
                  </a:lnTo>
                  <a:close/>
                  <a:moveTo>
                    <a:pt x="900" y="485"/>
                  </a:moveTo>
                  <a:lnTo>
                    <a:pt x="932" y="502"/>
                  </a:lnTo>
                  <a:lnTo>
                    <a:pt x="929" y="507"/>
                  </a:lnTo>
                  <a:lnTo>
                    <a:pt x="898" y="490"/>
                  </a:lnTo>
                  <a:lnTo>
                    <a:pt x="900" y="485"/>
                  </a:lnTo>
                  <a:close/>
                  <a:moveTo>
                    <a:pt x="953" y="513"/>
                  </a:moveTo>
                  <a:lnTo>
                    <a:pt x="985" y="531"/>
                  </a:lnTo>
                  <a:lnTo>
                    <a:pt x="982" y="536"/>
                  </a:lnTo>
                  <a:lnTo>
                    <a:pt x="950" y="519"/>
                  </a:lnTo>
                  <a:lnTo>
                    <a:pt x="953" y="513"/>
                  </a:lnTo>
                  <a:close/>
                  <a:moveTo>
                    <a:pt x="1006" y="542"/>
                  </a:moveTo>
                  <a:lnTo>
                    <a:pt x="1038" y="559"/>
                  </a:lnTo>
                  <a:lnTo>
                    <a:pt x="1035" y="564"/>
                  </a:lnTo>
                  <a:lnTo>
                    <a:pt x="1003" y="547"/>
                  </a:lnTo>
                  <a:lnTo>
                    <a:pt x="1006" y="542"/>
                  </a:lnTo>
                  <a:close/>
                  <a:moveTo>
                    <a:pt x="1059" y="571"/>
                  </a:moveTo>
                  <a:lnTo>
                    <a:pt x="1090" y="588"/>
                  </a:lnTo>
                  <a:lnTo>
                    <a:pt x="1088" y="593"/>
                  </a:lnTo>
                  <a:lnTo>
                    <a:pt x="1056" y="576"/>
                  </a:lnTo>
                  <a:lnTo>
                    <a:pt x="1059" y="571"/>
                  </a:lnTo>
                  <a:close/>
                  <a:moveTo>
                    <a:pt x="1112" y="599"/>
                  </a:moveTo>
                  <a:lnTo>
                    <a:pt x="1143" y="616"/>
                  </a:lnTo>
                  <a:lnTo>
                    <a:pt x="1140" y="621"/>
                  </a:lnTo>
                  <a:lnTo>
                    <a:pt x="1109" y="604"/>
                  </a:lnTo>
                  <a:lnTo>
                    <a:pt x="1112" y="599"/>
                  </a:lnTo>
                  <a:close/>
                  <a:moveTo>
                    <a:pt x="1164" y="628"/>
                  </a:moveTo>
                  <a:lnTo>
                    <a:pt x="1196" y="645"/>
                  </a:lnTo>
                  <a:lnTo>
                    <a:pt x="1193" y="650"/>
                  </a:lnTo>
                  <a:lnTo>
                    <a:pt x="1162" y="633"/>
                  </a:lnTo>
                  <a:lnTo>
                    <a:pt x="1164" y="628"/>
                  </a:lnTo>
                  <a:close/>
                  <a:moveTo>
                    <a:pt x="1217" y="656"/>
                  </a:moveTo>
                  <a:lnTo>
                    <a:pt x="1249" y="673"/>
                  </a:lnTo>
                  <a:lnTo>
                    <a:pt x="1246" y="679"/>
                  </a:lnTo>
                  <a:lnTo>
                    <a:pt x="1214" y="661"/>
                  </a:lnTo>
                  <a:lnTo>
                    <a:pt x="1217" y="656"/>
                  </a:lnTo>
                  <a:close/>
                  <a:moveTo>
                    <a:pt x="1270" y="685"/>
                  </a:moveTo>
                  <a:lnTo>
                    <a:pt x="1302" y="702"/>
                  </a:lnTo>
                  <a:lnTo>
                    <a:pt x="1299" y="707"/>
                  </a:lnTo>
                  <a:lnTo>
                    <a:pt x="1267" y="690"/>
                  </a:lnTo>
                  <a:lnTo>
                    <a:pt x="1270" y="685"/>
                  </a:lnTo>
                  <a:close/>
                  <a:moveTo>
                    <a:pt x="1323" y="713"/>
                  </a:moveTo>
                  <a:lnTo>
                    <a:pt x="1354" y="730"/>
                  </a:lnTo>
                  <a:lnTo>
                    <a:pt x="1351" y="736"/>
                  </a:lnTo>
                  <a:lnTo>
                    <a:pt x="1320" y="719"/>
                  </a:lnTo>
                  <a:lnTo>
                    <a:pt x="1323" y="713"/>
                  </a:lnTo>
                  <a:close/>
                  <a:moveTo>
                    <a:pt x="1375" y="742"/>
                  </a:moveTo>
                  <a:lnTo>
                    <a:pt x="1407" y="759"/>
                  </a:lnTo>
                  <a:lnTo>
                    <a:pt x="1404" y="764"/>
                  </a:lnTo>
                  <a:lnTo>
                    <a:pt x="1373" y="747"/>
                  </a:lnTo>
                  <a:lnTo>
                    <a:pt x="1375" y="742"/>
                  </a:lnTo>
                  <a:close/>
                  <a:moveTo>
                    <a:pt x="1428" y="770"/>
                  </a:moveTo>
                  <a:lnTo>
                    <a:pt x="1460" y="787"/>
                  </a:lnTo>
                  <a:lnTo>
                    <a:pt x="1457" y="793"/>
                  </a:lnTo>
                  <a:lnTo>
                    <a:pt x="1425" y="776"/>
                  </a:lnTo>
                  <a:lnTo>
                    <a:pt x="1428" y="770"/>
                  </a:lnTo>
                  <a:close/>
                  <a:moveTo>
                    <a:pt x="1481" y="799"/>
                  </a:moveTo>
                  <a:lnTo>
                    <a:pt x="1513" y="816"/>
                  </a:lnTo>
                  <a:lnTo>
                    <a:pt x="1510" y="821"/>
                  </a:lnTo>
                  <a:lnTo>
                    <a:pt x="1478" y="804"/>
                  </a:lnTo>
                  <a:lnTo>
                    <a:pt x="1481" y="799"/>
                  </a:lnTo>
                  <a:close/>
                  <a:moveTo>
                    <a:pt x="1534" y="827"/>
                  </a:moveTo>
                  <a:lnTo>
                    <a:pt x="1565" y="845"/>
                  </a:lnTo>
                  <a:lnTo>
                    <a:pt x="1563" y="850"/>
                  </a:lnTo>
                  <a:lnTo>
                    <a:pt x="1531" y="833"/>
                  </a:lnTo>
                  <a:lnTo>
                    <a:pt x="1534" y="827"/>
                  </a:lnTo>
                  <a:close/>
                  <a:moveTo>
                    <a:pt x="1587" y="856"/>
                  </a:moveTo>
                  <a:lnTo>
                    <a:pt x="1618" y="873"/>
                  </a:lnTo>
                  <a:lnTo>
                    <a:pt x="1615" y="878"/>
                  </a:lnTo>
                  <a:lnTo>
                    <a:pt x="1584" y="861"/>
                  </a:lnTo>
                  <a:lnTo>
                    <a:pt x="1587" y="856"/>
                  </a:lnTo>
                  <a:close/>
                  <a:moveTo>
                    <a:pt x="1639" y="884"/>
                  </a:moveTo>
                  <a:lnTo>
                    <a:pt x="1671" y="902"/>
                  </a:lnTo>
                  <a:lnTo>
                    <a:pt x="1668" y="907"/>
                  </a:lnTo>
                  <a:lnTo>
                    <a:pt x="1637" y="890"/>
                  </a:lnTo>
                  <a:lnTo>
                    <a:pt x="1639" y="884"/>
                  </a:lnTo>
                  <a:close/>
                  <a:moveTo>
                    <a:pt x="1692" y="913"/>
                  </a:moveTo>
                  <a:lnTo>
                    <a:pt x="1724" y="930"/>
                  </a:lnTo>
                  <a:lnTo>
                    <a:pt x="1721" y="935"/>
                  </a:lnTo>
                  <a:lnTo>
                    <a:pt x="1689" y="918"/>
                  </a:lnTo>
                  <a:lnTo>
                    <a:pt x="1692" y="913"/>
                  </a:lnTo>
                  <a:close/>
                  <a:moveTo>
                    <a:pt x="1745" y="941"/>
                  </a:moveTo>
                  <a:lnTo>
                    <a:pt x="1777" y="959"/>
                  </a:lnTo>
                  <a:lnTo>
                    <a:pt x="1774" y="964"/>
                  </a:lnTo>
                  <a:lnTo>
                    <a:pt x="1742" y="947"/>
                  </a:lnTo>
                  <a:lnTo>
                    <a:pt x="1745" y="941"/>
                  </a:lnTo>
                  <a:close/>
                  <a:moveTo>
                    <a:pt x="1798" y="970"/>
                  </a:moveTo>
                  <a:lnTo>
                    <a:pt x="1829" y="987"/>
                  </a:lnTo>
                  <a:lnTo>
                    <a:pt x="1827" y="992"/>
                  </a:lnTo>
                  <a:lnTo>
                    <a:pt x="1795" y="975"/>
                  </a:lnTo>
                  <a:lnTo>
                    <a:pt x="1798" y="970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8"/>
            <p:cNvSpPr>
              <a:spLocks noEditPoints="1"/>
            </p:cNvSpPr>
            <p:nvPr/>
          </p:nvSpPr>
          <p:spPr bwMode="auto">
            <a:xfrm>
              <a:off x="7955461" y="4791019"/>
              <a:ext cx="142197" cy="3714898"/>
            </a:xfrm>
            <a:custGeom>
              <a:avLst/>
              <a:gdLst>
                <a:gd name="T0" fmla="*/ 7 w 56"/>
                <a:gd name="T1" fmla="*/ 36 h 1463"/>
                <a:gd name="T2" fmla="*/ 0 w 56"/>
                <a:gd name="T3" fmla="*/ 1 h 1463"/>
                <a:gd name="T4" fmla="*/ 8 w 56"/>
                <a:gd name="T5" fmla="*/ 60 h 1463"/>
                <a:gd name="T6" fmla="*/ 3 w 56"/>
                <a:gd name="T7" fmla="*/ 97 h 1463"/>
                <a:gd name="T8" fmla="*/ 8 w 56"/>
                <a:gd name="T9" fmla="*/ 60 h 1463"/>
                <a:gd name="T10" fmla="*/ 11 w 56"/>
                <a:gd name="T11" fmla="*/ 156 h 1463"/>
                <a:gd name="T12" fmla="*/ 4 w 56"/>
                <a:gd name="T13" fmla="*/ 120 h 1463"/>
                <a:gd name="T14" fmla="*/ 12 w 56"/>
                <a:gd name="T15" fmla="*/ 180 h 1463"/>
                <a:gd name="T16" fmla="*/ 7 w 56"/>
                <a:gd name="T17" fmla="*/ 216 h 1463"/>
                <a:gd name="T18" fmla="*/ 12 w 56"/>
                <a:gd name="T19" fmla="*/ 180 h 1463"/>
                <a:gd name="T20" fmla="*/ 15 w 56"/>
                <a:gd name="T21" fmla="*/ 276 h 1463"/>
                <a:gd name="T22" fmla="*/ 8 w 56"/>
                <a:gd name="T23" fmla="*/ 240 h 1463"/>
                <a:gd name="T24" fmla="*/ 16 w 56"/>
                <a:gd name="T25" fmla="*/ 300 h 1463"/>
                <a:gd name="T26" fmla="*/ 11 w 56"/>
                <a:gd name="T27" fmla="*/ 336 h 1463"/>
                <a:gd name="T28" fmla="*/ 16 w 56"/>
                <a:gd name="T29" fmla="*/ 300 h 1463"/>
                <a:gd name="T30" fmla="*/ 19 w 56"/>
                <a:gd name="T31" fmla="*/ 396 h 1463"/>
                <a:gd name="T32" fmla="*/ 12 w 56"/>
                <a:gd name="T33" fmla="*/ 360 h 1463"/>
                <a:gd name="T34" fmla="*/ 20 w 56"/>
                <a:gd name="T35" fmla="*/ 420 h 1463"/>
                <a:gd name="T36" fmla="*/ 15 w 56"/>
                <a:gd name="T37" fmla="*/ 456 h 1463"/>
                <a:gd name="T38" fmla="*/ 20 w 56"/>
                <a:gd name="T39" fmla="*/ 420 h 1463"/>
                <a:gd name="T40" fmla="*/ 23 w 56"/>
                <a:gd name="T41" fmla="*/ 516 h 1463"/>
                <a:gd name="T42" fmla="*/ 16 w 56"/>
                <a:gd name="T43" fmla="*/ 480 h 1463"/>
                <a:gd name="T44" fmla="*/ 24 w 56"/>
                <a:gd name="T45" fmla="*/ 540 h 1463"/>
                <a:gd name="T46" fmla="*/ 19 w 56"/>
                <a:gd name="T47" fmla="*/ 576 h 1463"/>
                <a:gd name="T48" fmla="*/ 24 w 56"/>
                <a:gd name="T49" fmla="*/ 540 h 1463"/>
                <a:gd name="T50" fmla="*/ 27 w 56"/>
                <a:gd name="T51" fmla="*/ 636 h 1463"/>
                <a:gd name="T52" fmla="*/ 20 w 56"/>
                <a:gd name="T53" fmla="*/ 600 h 1463"/>
                <a:gd name="T54" fmla="*/ 28 w 56"/>
                <a:gd name="T55" fmla="*/ 660 h 1463"/>
                <a:gd name="T56" fmla="*/ 24 w 56"/>
                <a:gd name="T57" fmla="*/ 696 h 1463"/>
                <a:gd name="T58" fmla="*/ 28 w 56"/>
                <a:gd name="T59" fmla="*/ 660 h 1463"/>
                <a:gd name="T60" fmla="*/ 32 w 56"/>
                <a:gd name="T61" fmla="*/ 756 h 1463"/>
                <a:gd name="T62" fmla="*/ 24 w 56"/>
                <a:gd name="T63" fmla="*/ 720 h 1463"/>
                <a:gd name="T64" fmla="*/ 32 w 56"/>
                <a:gd name="T65" fmla="*/ 780 h 1463"/>
                <a:gd name="T66" fmla="*/ 28 w 56"/>
                <a:gd name="T67" fmla="*/ 816 h 1463"/>
                <a:gd name="T68" fmla="*/ 32 w 56"/>
                <a:gd name="T69" fmla="*/ 780 h 1463"/>
                <a:gd name="T70" fmla="*/ 36 w 56"/>
                <a:gd name="T71" fmla="*/ 876 h 1463"/>
                <a:gd name="T72" fmla="*/ 28 w 56"/>
                <a:gd name="T73" fmla="*/ 840 h 1463"/>
                <a:gd name="T74" fmla="*/ 36 w 56"/>
                <a:gd name="T75" fmla="*/ 900 h 1463"/>
                <a:gd name="T76" fmla="*/ 32 w 56"/>
                <a:gd name="T77" fmla="*/ 936 h 1463"/>
                <a:gd name="T78" fmla="*/ 36 w 56"/>
                <a:gd name="T79" fmla="*/ 900 h 1463"/>
                <a:gd name="T80" fmla="*/ 40 w 56"/>
                <a:gd name="T81" fmla="*/ 996 h 1463"/>
                <a:gd name="T82" fmla="*/ 33 w 56"/>
                <a:gd name="T83" fmla="*/ 960 h 1463"/>
                <a:gd name="T84" fmla="*/ 41 w 56"/>
                <a:gd name="T85" fmla="*/ 1020 h 1463"/>
                <a:gd name="T86" fmla="*/ 36 w 56"/>
                <a:gd name="T87" fmla="*/ 1056 h 1463"/>
                <a:gd name="T88" fmla="*/ 41 w 56"/>
                <a:gd name="T89" fmla="*/ 1020 h 1463"/>
                <a:gd name="T90" fmla="*/ 44 w 56"/>
                <a:gd name="T91" fmla="*/ 1116 h 1463"/>
                <a:gd name="T92" fmla="*/ 37 w 56"/>
                <a:gd name="T93" fmla="*/ 1080 h 1463"/>
                <a:gd name="T94" fmla="*/ 45 w 56"/>
                <a:gd name="T95" fmla="*/ 1140 h 1463"/>
                <a:gd name="T96" fmla="*/ 40 w 56"/>
                <a:gd name="T97" fmla="*/ 1176 h 1463"/>
                <a:gd name="T98" fmla="*/ 45 w 56"/>
                <a:gd name="T99" fmla="*/ 1140 h 1463"/>
                <a:gd name="T100" fmla="*/ 48 w 56"/>
                <a:gd name="T101" fmla="*/ 1236 h 1463"/>
                <a:gd name="T102" fmla="*/ 41 w 56"/>
                <a:gd name="T103" fmla="*/ 1200 h 1463"/>
                <a:gd name="T104" fmla="*/ 49 w 56"/>
                <a:gd name="T105" fmla="*/ 1260 h 1463"/>
                <a:gd name="T106" fmla="*/ 44 w 56"/>
                <a:gd name="T107" fmla="*/ 1296 h 1463"/>
                <a:gd name="T108" fmla="*/ 49 w 56"/>
                <a:gd name="T109" fmla="*/ 1260 h 1463"/>
                <a:gd name="T110" fmla="*/ 52 w 56"/>
                <a:gd name="T111" fmla="*/ 1355 h 1463"/>
                <a:gd name="T112" fmla="*/ 45 w 56"/>
                <a:gd name="T113" fmla="*/ 1320 h 1463"/>
                <a:gd name="T114" fmla="*/ 53 w 56"/>
                <a:gd name="T115" fmla="*/ 1379 h 1463"/>
                <a:gd name="T116" fmla="*/ 48 w 56"/>
                <a:gd name="T117" fmla="*/ 1416 h 1463"/>
                <a:gd name="T118" fmla="*/ 53 w 56"/>
                <a:gd name="T119" fmla="*/ 1379 h 1463"/>
                <a:gd name="T120" fmla="*/ 56 w 56"/>
                <a:gd name="T121" fmla="*/ 1463 h 1463"/>
                <a:gd name="T122" fmla="*/ 49 w 56"/>
                <a:gd name="T123" fmla="*/ 144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1463">
                  <a:moveTo>
                    <a:pt x="6" y="0"/>
                  </a:moveTo>
                  <a:lnTo>
                    <a:pt x="7" y="36"/>
                  </a:lnTo>
                  <a:lnTo>
                    <a:pt x="1" y="37"/>
                  </a:lnTo>
                  <a:lnTo>
                    <a:pt x="0" y="1"/>
                  </a:lnTo>
                  <a:lnTo>
                    <a:pt x="6" y="0"/>
                  </a:lnTo>
                  <a:close/>
                  <a:moveTo>
                    <a:pt x="8" y="60"/>
                  </a:moveTo>
                  <a:lnTo>
                    <a:pt x="9" y="96"/>
                  </a:lnTo>
                  <a:lnTo>
                    <a:pt x="3" y="97"/>
                  </a:lnTo>
                  <a:lnTo>
                    <a:pt x="2" y="61"/>
                  </a:lnTo>
                  <a:lnTo>
                    <a:pt x="8" y="60"/>
                  </a:lnTo>
                  <a:close/>
                  <a:moveTo>
                    <a:pt x="10" y="120"/>
                  </a:moveTo>
                  <a:lnTo>
                    <a:pt x="11" y="156"/>
                  </a:lnTo>
                  <a:lnTo>
                    <a:pt x="5" y="156"/>
                  </a:lnTo>
                  <a:lnTo>
                    <a:pt x="4" y="120"/>
                  </a:lnTo>
                  <a:lnTo>
                    <a:pt x="10" y="120"/>
                  </a:lnTo>
                  <a:close/>
                  <a:moveTo>
                    <a:pt x="12" y="180"/>
                  </a:moveTo>
                  <a:lnTo>
                    <a:pt x="13" y="216"/>
                  </a:lnTo>
                  <a:lnTo>
                    <a:pt x="7" y="216"/>
                  </a:lnTo>
                  <a:lnTo>
                    <a:pt x="6" y="180"/>
                  </a:lnTo>
                  <a:lnTo>
                    <a:pt x="12" y="180"/>
                  </a:lnTo>
                  <a:close/>
                  <a:moveTo>
                    <a:pt x="14" y="240"/>
                  </a:moveTo>
                  <a:lnTo>
                    <a:pt x="15" y="276"/>
                  </a:lnTo>
                  <a:lnTo>
                    <a:pt x="9" y="276"/>
                  </a:lnTo>
                  <a:lnTo>
                    <a:pt x="8" y="240"/>
                  </a:lnTo>
                  <a:lnTo>
                    <a:pt x="14" y="240"/>
                  </a:lnTo>
                  <a:close/>
                  <a:moveTo>
                    <a:pt x="16" y="300"/>
                  </a:moveTo>
                  <a:lnTo>
                    <a:pt x="17" y="336"/>
                  </a:lnTo>
                  <a:lnTo>
                    <a:pt x="11" y="336"/>
                  </a:lnTo>
                  <a:lnTo>
                    <a:pt x="10" y="300"/>
                  </a:lnTo>
                  <a:lnTo>
                    <a:pt x="16" y="300"/>
                  </a:lnTo>
                  <a:close/>
                  <a:moveTo>
                    <a:pt x="18" y="360"/>
                  </a:moveTo>
                  <a:lnTo>
                    <a:pt x="19" y="396"/>
                  </a:lnTo>
                  <a:lnTo>
                    <a:pt x="13" y="396"/>
                  </a:lnTo>
                  <a:lnTo>
                    <a:pt x="12" y="360"/>
                  </a:lnTo>
                  <a:lnTo>
                    <a:pt x="18" y="360"/>
                  </a:lnTo>
                  <a:close/>
                  <a:moveTo>
                    <a:pt x="20" y="420"/>
                  </a:moveTo>
                  <a:lnTo>
                    <a:pt x="21" y="456"/>
                  </a:lnTo>
                  <a:lnTo>
                    <a:pt x="15" y="456"/>
                  </a:lnTo>
                  <a:lnTo>
                    <a:pt x="14" y="420"/>
                  </a:lnTo>
                  <a:lnTo>
                    <a:pt x="20" y="420"/>
                  </a:lnTo>
                  <a:close/>
                  <a:moveTo>
                    <a:pt x="22" y="480"/>
                  </a:moveTo>
                  <a:lnTo>
                    <a:pt x="23" y="516"/>
                  </a:lnTo>
                  <a:lnTo>
                    <a:pt x="17" y="516"/>
                  </a:lnTo>
                  <a:lnTo>
                    <a:pt x="16" y="480"/>
                  </a:lnTo>
                  <a:lnTo>
                    <a:pt x="22" y="480"/>
                  </a:lnTo>
                  <a:close/>
                  <a:moveTo>
                    <a:pt x="24" y="540"/>
                  </a:moveTo>
                  <a:lnTo>
                    <a:pt x="25" y="576"/>
                  </a:lnTo>
                  <a:lnTo>
                    <a:pt x="19" y="576"/>
                  </a:lnTo>
                  <a:lnTo>
                    <a:pt x="18" y="540"/>
                  </a:lnTo>
                  <a:lnTo>
                    <a:pt x="24" y="540"/>
                  </a:lnTo>
                  <a:close/>
                  <a:moveTo>
                    <a:pt x="26" y="600"/>
                  </a:moveTo>
                  <a:lnTo>
                    <a:pt x="27" y="636"/>
                  </a:lnTo>
                  <a:lnTo>
                    <a:pt x="21" y="636"/>
                  </a:lnTo>
                  <a:lnTo>
                    <a:pt x="20" y="600"/>
                  </a:lnTo>
                  <a:lnTo>
                    <a:pt x="26" y="600"/>
                  </a:lnTo>
                  <a:close/>
                  <a:moveTo>
                    <a:pt x="28" y="660"/>
                  </a:moveTo>
                  <a:lnTo>
                    <a:pt x="30" y="696"/>
                  </a:lnTo>
                  <a:lnTo>
                    <a:pt x="24" y="696"/>
                  </a:lnTo>
                  <a:lnTo>
                    <a:pt x="22" y="660"/>
                  </a:lnTo>
                  <a:lnTo>
                    <a:pt x="28" y="660"/>
                  </a:lnTo>
                  <a:close/>
                  <a:moveTo>
                    <a:pt x="30" y="720"/>
                  </a:moveTo>
                  <a:lnTo>
                    <a:pt x="32" y="756"/>
                  </a:lnTo>
                  <a:lnTo>
                    <a:pt x="26" y="756"/>
                  </a:lnTo>
                  <a:lnTo>
                    <a:pt x="24" y="720"/>
                  </a:lnTo>
                  <a:lnTo>
                    <a:pt x="30" y="720"/>
                  </a:lnTo>
                  <a:close/>
                  <a:moveTo>
                    <a:pt x="32" y="780"/>
                  </a:moveTo>
                  <a:lnTo>
                    <a:pt x="34" y="816"/>
                  </a:lnTo>
                  <a:lnTo>
                    <a:pt x="28" y="816"/>
                  </a:lnTo>
                  <a:lnTo>
                    <a:pt x="26" y="780"/>
                  </a:lnTo>
                  <a:lnTo>
                    <a:pt x="32" y="780"/>
                  </a:lnTo>
                  <a:close/>
                  <a:moveTo>
                    <a:pt x="34" y="840"/>
                  </a:moveTo>
                  <a:lnTo>
                    <a:pt x="36" y="876"/>
                  </a:lnTo>
                  <a:lnTo>
                    <a:pt x="30" y="876"/>
                  </a:lnTo>
                  <a:lnTo>
                    <a:pt x="28" y="840"/>
                  </a:lnTo>
                  <a:lnTo>
                    <a:pt x="34" y="840"/>
                  </a:lnTo>
                  <a:close/>
                  <a:moveTo>
                    <a:pt x="36" y="900"/>
                  </a:moveTo>
                  <a:lnTo>
                    <a:pt x="38" y="936"/>
                  </a:lnTo>
                  <a:lnTo>
                    <a:pt x="32" y="936"/>
                  </a:lnTo>
                  <a:lnTo>
                    <a:pt x="30" y="900"/>
                  </a:lnTo>
                  <a:lnTo>
                    <a:pt x="36" y="900"/>
                  </a:lnTo>
                  <a:close/>
                  <a:moveTo>
                    <a:pt x="39" y="960"/>
                  </a:moveTo>
                  <a:lnTo>
                    <a:pt x="40" y="996"/>
                  </a:lnTo>
                  <a:lnTo>
                    <a:pt x="34" y="996"/>
                  </a:lnTo>
                  <a:lnTo>
                    <a:pt x="33" y="960"/>
                  </a:lnTo>
                  <a:lnTo>
                    <a:pt x="39" y="960"/>
                  </a:lnTo>
                  <a:close/>
                  <a:moveTo>
                    <a:pt x="41" y="1020"/>
                  </a:moveTo>
                  <a:lnTo>
                    <a:pt x="42" y="1056"/>
                  </a:lnTo>
                  <a:lnTo>
                    <a:pt x="36" y="1056"/>
                  </a:lnTo>
                  <a:lnTo>
                    <a:pt x="35" y="1020"/>
                  </a:lnTo>
                  <a:lnTo>
                    <a:pt x="41" y="1020"/>
                  </a:lnTo>
                  <a:close/>
                  <a:moveTo>
                    <a:pt x="43" y="1080"/>
                  </a:moveTo>
                  <a:lnTo>
                    <a:pt x="44" y="1116"/>
                  </a:lnTo>
                  <a:lnTo>
                    <a:pt x="38" y="1116"/>
                  </a:lnTo>
                  <a:lnTo>
                    <a:pt x="37" y="1080"/>
                  </a:lnTo>
                  <a:lnTo>
                    <a:pt x="43" y="1080"/>
                  </a:lnTo>
                  <a:close/>
                  <a:moveTo>
                    <a:pt x="45" y="1140"/>
                  </a:moveTo>
                  <a:lnTo>
                    <a:pt x="46" y="1176"/>
                  </a:lnTo>
                  <a:lnTo>
                    <a:pt x="40" y="1176"/>
                  </a:lnTo>
                  <a:lnTo>
                    <a:pt x="39" y="1140"/>
                  </a:lnTo>
                  <a:lnTo>
                    <a:pt x="45" y="1140"/>
                  </a:lnTo>
                  <a:close/>
                  <a:moveTo>
                    <a:pt x="47" y="1200"/>
                  </a:moveTo>
                  <a:lnTo>
                    <a:pt x="48" y="1236"/>
                  </a:lnTo>
                  <a:lnTo>
                    <a:pt x="42" y="1236"/>
                  </a:lnTo>
                  <a:lnTo>
                    <a:pt x="41" y="1200"/>
                  </a:lnTo>
                  <a:lnTo>
                    <a:pt x="47" y="1200"/>
                  </a:lnTo>
                  <a:close/>
                  <a:moveTo>
                    <a:pt x="49" y="1260"/>
                  </a:moveTo>
                  <a:lnTo>
                    <a:pt x="50" y="1295"/>
                  </a:lnTo>
                  <a:lnTo>
                    <a:pt x="44" y="1296"/>
                  </a:lnTo>
                  <a:lnTo>
                    <a:pt x="43" y="1260"/>
                  </a:lnTo>
                  <a:lnTo>
                    <a:pt x="49" y="1260"/>
                  </a:lnTo>
                  <a:close/>
                  <a:moveTo>
                    <a:pt x="51" y="1319"/>
                  </a:moveTo>
                  <a:lnTo>
                    <a:pt x="52" y="1355"/>
                  </a:lnTo>
                  <a:lnTo>
                    <a:pt x="46" y="1356"/>
                  </a:lnTo>
                  <a:lnTo>
                    <a:pt x="45" y="1320"/>
                  </a:lnTo>
                  <a:lnTo>
                    <a:pt x="51" y="1319"/>
                  </a:lnTo>
                  <a:close/>
                  <a:moveTo>
                    <a:pt x="53" y="1379"/>
                  </a:moveTo>
                  <a:lnTo>
                    <a:pt x="54" y="1415"/>
                  </a:lnTo>
                  <a:lnTo>
                    <a:pt x="48" y="1416"/>
                  </a:lnTo>
                  <a:lnTo>
                    <a:pt x="47" y="1380"/>
                  </a:lnTo>
                  <a:lnTo>
                    <a:pt x="53" y="1379"/>
                  </a:lnTo>
                  <a:close/>
                  <a:moveTo>
                    <a:pt x="55" y="1439"/>
                  </a:moveTo>
                  <a:lnTo>
                    <a:pt x="56" y="1463"/>
                  </a:lnTo>
                  <a:lnTo>
                    <a:pt x="50" y="1463"/>
                  </a:lnTo>
                  <a:lnTo>
                    <a:pt x="49" y="1440"/>
                  </a:lnTo>
                  <a:lnTo>
                    <a:pt x="55" y="1439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 rot="10800000" flipV="1">
            <a:off x="6781801" y="4762500"/>
            <a:ext cx="4649335" cy="3719976"/>
            <a:chOff x="7955461" y="4785941"/>
            <a:chExt cx="4649335" cy="3719976"/>
          </a:xfrm>
        </p:grpSpPr>
        <p:sp>
          <p:nvSpPr>
            <p:cNvPr id="167" name="Freeform 7"/>
            <p:cNvSpPr>
              <a:spLocks/>
            </p:cNvSpPr>
            <p:nvPr/>
          </p:nvSpPr>
          <p:spPr bwMode="auto">
            <a:xfrm>
              <a:off x="7963078" y="4793559"/>
              <a:ext cx="4641718" cy="3712358"/>
            </a:xfrm>
            <a:custGeom>
              <a:avLst/>
              <a:gdLst>
                <a:gd name="T0" fmla="*/ 0 w 1828"/>
                <a:gd name="T1" fmla="*/ 0 h 1462"/>
                <a:gd name="T2" fmla="*/ 50 w 1828"/>
                <a:gd name="T3" fmla="*/ 1462 h 1462"/>
                <a:gd name="T4" fmla="*/ 1828 w 1828"/>
                <a:gd name="T5" fmla="*/ 988 h 1462"/>
                <a:gd name="T6" fmla="*/ 0 w 1828"/>
                <a:gd name="T7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8" h="1462">
                  <a:moveTo>
                    <a:pt x="0" y="0"/>
                  </a:moveTo>
                  <a:lnTo>
                    <a:pt x="50" y="1462"/>
                  </a:lnTo>
                  <a:lnTo>
                    <a:pt x="1828" y="9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8" name="Group 14"/>
            <p:cNvGrpSpPr>
              <a:grpSpLocks/>
            </p:cNvGrpSpPr>
            <p:nvPr/>
          </p:nvGrpSpPr>
          <p:grpSpPr bwMode="auto">
            <a:xfrm>
              <a:off x="7963078" y="4793559"/>
              <a:ext cx="266619" cy="302169"/>
              <a:chOff x="4907" y="2727"/>
              <a:chExt cx="105" cy="119"/>
            </a:xfrm>
          </p:grpSpPr>
          <p:sp>
            <p:nvSpPr>
              <p:cNvPr id="186" name="Freeform 11"/>
              <p:cNvSpPr>
                <a:spLocks/>
              </p:cNvSpPr>
              <p:nvPr/>
            </p:nvSpPr>
            <p:spPr bwMode="auto">
              <a:xfrm>
                <a:off x="4907" y="2727"/>
                <a:ext cx="105" cy="119"/>
              </a:xfrm>
              <a:custGeom>
                <a:avLst/>
                <a:gdLst>
                  <a:gd name="T0" fmla="*/ 0 w 1759"/>
                  <a:gd name="T1" fmla="*/ 0 h 1999"/>
                  <a:gd name="T2" fmla="*/ 1759 w 1759"/>
                  <a:gd name="T3" fmla="*/ 951 h 1999"/>
                  <a:gd name="T4" fmla="*/ 68 w 1759"/>
                  <a:gd name="T5" fmla="*/ 1999 h 1999"/>
                  <a:gd name="T6" fmla="*/ 0 w 1759"/>
                  <a:gd name="T7" fmla="*/ 0 h 1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9" h="1999">
                    <a:moveTo>
                      <a:pt x="0" y="0"/>
                    </a:moveTo>
                    <a:lnTo>
                      <a:pt x="1759" y="951"/>
                    </a:lnTo>
                    <a:cubicBezTo>
                      <a:pt x="1421" y="1576"/>
                      <a:pt x="778" y="1974"/>
                      <a:pt x="68" y="19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13"/>
              <p:cNvSpPr>
                <a:spLocks/>
              </p:cNvSpPr>
              <p:nvPr/>
            </p:nvSpPr>
            <p:spPr bwMode="auto">
              <a:xfrm>
                <a:off x="4911" y="2784"/>
                <a:ext cx="101" cy="62"/>
              </a:xfrm>
              <a:custGeom>
                <a:avLst/>
                <a:gdLst>
                  <a:gd name="T0" fmla="*/ 101 w 101"/>
                  <a:gd name="T1" fmla="*/ 0 h 62"/>
                  <a:gd name="T2" fmla="*/ 0 w 101"/>
                  <a:gd name="T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1" h="62">
                    <a:moveTo>
                      <a:pt x="101" y="0"/>
                    </a:moveTo>
                    <a:cubicBezTo>
                      <a:pt x="81" y="37"/>
                      <a:pt x="42" y="61"/>
                      <a:pt x="0" y="62"/>
                    </a:cubicBezTo>
                  </a:path>
                </a:pathLst>
              </a:custGeom>
              <a:noFill/>
              <a:ln w="6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9" name="Freeform 16"/>
            <p:cNvSpPr>
              <a:spLocks noEditPoints="1"/>
            </p:cNvSpPr>
            <p:nvPr/>
          </p:nvSpPr>
          <p:spPr bwMode="auto">
            <a:xfrm>
              <a:off x="7958000" y="4785941"/>
              <a:ext cx="4644257" cy="2518919"/>
            </a:xfrm>
            <a:custGeom>
              <a:avLst/>
              <a:gdLst>
                <a:gd name="T0" fmla="*/ 32 w 1829"/>
                <a:gd name="T1" fmla="*/ 22 h 992"/>
                <a:gd name="T2" fmla="*/ 56 w 1829"/>
                <a:gd name="T3" fmla="*/ 28 h 992"/>
                <a:gd name="T4" fmla="*/ 53 w 1829"/>
                <a:gd name="T5" fmla="*/ 34 h 992"/>
                <a:gd name="T6" fmla="*/ 140 w 1829"/>
                <a:gd name="T7" fmla="*/ 74 h 992"/>
                <a:gd name="T8" fmla="*/ 109 w 1829"/>
                <a:gd name="T9" fmla="*/ 57 h 992"/>
                <a:gd name="T10" fmla="*/ 190 w 1829"/>
                <a:gd name="T11" fmla="*/ 108 h 992"/>
                <a:gd name="T12" fmla="*/ 214 w 1829"/>
                <a:gd name="T13" fmla="*/ 114 h 992"/>
                <a:gd name="T14" fmla="*/ 211 w 1829"/>
                <a:gd name="T15" fmla="*/ 119 h 992"/>
                <a:gd name="T16" fmla="*/ 299 w 1829"/>
                <a:gd name="T17" fmla="*/ 160 h 992"/>
                <a:gd name="T18" fmla="*/ 267 w 1829"/>
                <a:gd name="T19" fmla="*/ 143 h 992"/>
                <a:gd name="T20" fmla="*/ 349 w 1829"/>
                <a:gd name="T21" fmla="*/ 193 h 992"/>
                <a:gd name="T22" fmla="*/ 373 w 1829"/>
                <a:gd name="T23" fmla="*/ 200 h 992"/>
                <a:gd name="T24" fmla="*/ 370 w 1829"/>
                <a:gd name="T25" fmla="*/ 205 h 992"/>
                <a:gd name="T26" fmla="*/ 457 w 1829"/>
                <a:gd name="T27" fmla="*/ 245 h 992"/>
                <a:gd name="T28" fmla="*/ 425 w 1829"/>
                <a:gd name="T29" fmla="*/ 228 h 992"/>
                <a:gd name="T30" fmla="*/ 507 w 1829"/>
                <a:gd name="T31" fmla="*/ 279 h 992"/>
                <a:gd name="T32" fmla="*/ 531 w 1829"/>
                <a:gd name="T33" fmla="*/ 285 h 992"/>
                <a:gd name="T34" fmla="*/ 528 w 1829"/>
                <a:gd name="T35" fmla="*/ 291 h 992"/>
                <a:gd name="T36" fmla="*/ 615 w 1829"/>
                <a:gd name="T37" fmla="*/ 331 h 992"/>
                <a:gd name="T38" fmla="*/ 584 w 1829"/>
                <a:gd name="T39" fmla="*/ 314 h 992"/>
                <a:gd name="T40" fmla="*/ 665 w 1829"/>
                <a:gd name="T41" fmla="*/ 365 h 992"/>
                <a:gd name="T42" fmla="*/ 689 w 1829"/>
                <a:gd name="T43" fmla="*/ 371 h 992"/>
                <a:gd name="T44" fmla="*/ 686 w 1829"/>
                <a:gd name="T45" fmla="*/ 376 h 992"/>
                <a:gd name="T46" fmla="*/ 774 w 1829"/>
                <a:gd name="T47" fmla="*/ 417 h 992"/>
                <a:gd name="T48" fmla="*/ 742 w 1829"/>
                <a:gd name="T49" fmla="*/ 399 h 992"/>
                <a:gd name="T50" fmla="*/ 824 w 1829"/>
                <a:gd name="T51" fmla="*/ 450 h 992"/>
                <a:gd name="T52" fmla="*/ 848 w 1829"/>
                <a:gd name="T53" fmla="*/ 456 h 992"/>
                <a:gd name="T54" fmla="*/ 845 w 1829"/>
                <a:gd name="T55" fmla="*/ 462 h 992"/>
                <a:gd name="T56" fmla="*/ 932 w 1829"/>
                <a:gd name="T57" fmla="*/ 502 h 992"/>
                <a:gd name="T58" fmla="*/ 900 w 1829"/>
                <a:gd name="T59" fmla="*/ 485 h 992"/>
                <a:gd name="T60" fmla="*/ 982 w 1829"/>
                <a:gd name="T61" fmla="*/ 536 h 992"/>
                <a:gd name="T62" fmla="*/ 1006 w 1829"/>
                <a:gd name="T63" fmla="*/ 542 h 992"/>
                <a:gd name="T64" fmla="*/ 1003 w 1829"/>
                <a:gd name="T65" fmla="*/ 547 h 992"/>
                <a:gd name="T66" fmla="*/ 1090 w 1829"/>
                <a:gd name="T67" fmla="*/ 588 h 992"/>
                <a:gd name="T68" fmla="*/ 1059 w 1829"/>
                <a:gd name="T69" fmla="*/ 571 h 992"/>
                <a:gd name="T70" fmla="*/ 1140 w 1829"/>
                <a:gd name="T71" fmla="*/ 621 h 992"/>
                <a:gd name="T72" fmla="*/ 1164 w 1829"/>
                <a:gd name="T73" fmla="*/ 628 h 992"/>
                <a:gd name="T74" fmla="*/ 1162 w 1829"/>
                <a:gd name="T75" fmla="*/ 633 h 992"/>
                <a:gd name="T76" fmla="*/ 1249 w 1829"/>
                <a:gd name="T77" fmla="*/ 673 h 992"/>
                <a:gd name="T78" fmla="*/ 1217 w 1829"/>
                <a:gd name="T79" fmla="*/ 656 h 992"/>
                <a:gd name="T80" fmla="*/ 1299 w 1829"/>
                <a:gd name="T81" fmla="*/ 707 h 992"/>
                <a:gd name="T82" fmla="*/ 1323 w 1829"/>
                <a:gd name="T83" fmla="*/ 713 h 992"/>
                <a:gd name="T84" fmla="*/ 1320 w 1829"/>
                <a:gd name="T85" fmla="*/ 719 h 992"/>
                <a:gd name="T86" fmla="*/ 1407 w 1829"/>
                <a:gd name="T87" fmla="*/ 759 h 992"/>
                <a:gd name="T88" fmla="*/ 1375 w 1829"/>
                <a:gd name="T89" fmla="*/ 742 h 992"/>
                <a:gd name="T90" fmla="*/ 1457 w 1829"/>
                <a:gd name="T91" fmla="*/ 793 h 992"/>
                <a:gd name="T92" fmla="*/ 1481 w 1829"/>
                <a:gd name="T93" fmla="*/ 799 h 992"/>
                <a:gd name="T94" fmla="*/ 1478 w 1829"/>
                <a:gd name="T95" fmla="*/ 804 h 992"/>
                <a:gd name="T96" fmla="*/ 1565 w 1829"/>
                <a:gd name="T97" fmla="*/ 845 h 992"/>
                <a:gd name="T98" fmla="*/ 1534 w 1829"/>
                <a:gd name="T99" fmla="*/ 827 h 992"/>
                <a:gd name="T100" fmla="*/ 1615 w 1829"/>
                <a:gd name="T101" fmla="*/ 878 h 992"/>
                <a:gd name="T102" fmla="*/ 1639 w 1829"/>
                <a:gd name="T103" fmla="*/ 884 h 992"/>
                <a:gd name="T104" fmla="*/ 1637 w 1829"/>
                <a:gd name="T105" fmla="*/ 890 h 992"/>
                <a:gd name="T106" fmla="*/ 1724 w 1829"/>
                <a:gd name="T107" fmla="*/ 930 h 992"/>
                <a:gd name="T108" fmla="*/ 1692 w 1829"/>
                <a:gd name="T109" fmla="*/ 913 h 992"/>
                <a:gd name="T110" fmla="*/ 1774 w 1829"/>
                <a:gd name="T111" fmla="*/ 964 h 992"/>
                <a:gd name="T112" fmla="*/ 1798 w 1829"/>
                <a:gd name="T113" fmla="*/ 970 h 992"/>
                <a:gd name="T114" fmla="*/ 1795 w 1829"/>
                <a:gd name="T115" fmla="*/ 975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9" h="992">
                  <a:moveTo>
                    <a:pt x="3" y="0"/>
                  </a:moveTo>
                  <a:lnTo>
                    <a:pt x="35" y="17"/>
                  </a:lnTo>
                  <a:lnTo>
                    <a:pt x="32" y="22"/>
                  </a:lnTo>
                  <a:lnTo>
                    <a:pt x="0" y="5"/>
                  </a:lnTo>
                  <a:lnTo>
                    <a:pt x="3" y="0"/>
                  </a:lnTo>
                  <a:close/>
                  <a:moveTo>
                    <a:pt x="56" y="28"/>
                  </a:moveTo>
                  <a:lnTo>
                    <a:pt x="88" y="45"/>
                  </a:lnTo>
                  <a:lnTo>
                    <a:pt x="85" y="51"/>
                  </a:lnTo>
                  <a:lnTo>
                    <a:pt x="53" y="34"/>
                  </a:lnTo>
                  <a:lnTo>
                    <a:pt x="56" y="28"/>
                  </a:lnTo>
                  <a:close/>
                  <a:moveTo>
                    <a:pt x="109" y="57"/>
                  </a:moveTo>
                  <a:lnTo>
                    <a:pt x="140" y="74"/>
                  </a:lnTo>
                  <a:lnTo>
                    <a:pt x="138" y="79"/>
                  </a:lnTo>
                  <a:lnTo>
                    <a:pt x="106" y="62"/>
                  </a:lnTo>
                  <a:lnTo>
                    <a:pt x="109" y="57"/>
                  </a:lnTo>
                  <a:close/>
                  <a:moveTo>
                    <a:pt x="162" y="85"/>
                  </a:moveTo>
                  <a:lnTo>
                    <a:pt x="193" y="103"/>
                  </a:lnTo>
                  <a:lnTo>
                    <a:pt x="190" y="108"/>
                  </a:lnTo>
                  <a:lnTo>
                    <a:pt x="159" y="91"/>
                  </a:lnTo>
                  <a:lnTo>
                    <a:pt x="162" y="85"/>
                  </a:lnTo>
                  <a:close/>
                  <a:moveTo>
                    <a:pt x="214" y="114"/>
                  </a:moveTo>
                  <a:lnTo>
                    <a:pt x="246" y="131"/>
                  </a:lnTo>
                  <a:lnTo>
                    <a:pt x="243" y="136"/>
                  </a:lnTo>
                  <a:lnTo>
                    <a:pt x="211" y="119"/>
                  </a:lnTo>
                  <a:lnTo>
                    <a:pt x="214" y="114"/>
                  </a:lnTo>
                  <a:close/>
                  <a:moveTo>
                    <a:pt x="267" y="143"/>
                  </a:moveTo>
                  <a:lnTo>
                    <a:pt x="299" y="160"/>
                  </a:lnTo>
                  <a:lnTo>
                    <a:pt x="296" y="165"/>
                  </a:lnTo>
                  <a:lnTo>
                    <a:pt x="264" y="148"/>
                  </a:lnTo>
                  <a:lnTo>
                    <a:pt x="267" y="143"/>
                  </a:lnTo>
                  <a:close/>
                  <a:moveTo>
                    <a:pt x="320" y="171"/>
                  </a:moveTo>
                  <a:lnTo>
                    <a:pt x="351" y="188"/>
                  </a:lnTo>
                  <a:lnTo>
                    <a:pt x="349" y="193"/>
                  </a:lnTo>
                  <a:lnTo>
                    <a:pt x="317" y="176"/>
                  </a:lnTo>
                  <a:lnTo>
                    <a:pt x="320" y="171"/>
                  </a:lnTo>
                  <a:close/>
                  <a:moveTo>
                    <a:pt x="373" y="200"/>
                  </a:moveTo>
                  <a:lnTo>
                    <a:pt x="404" y="217"/>
                  </a:lnTo>
                  <a:lnTo>
                    <a:pt x="401" y="222"/>
                  </a:lnTo>
                  <a:lnTo>
                    <a:pt x="370" y="205"/>
                  </a:lnTo>
                  <a:lnTo>
                    <a:pt x="373" y="200"/>
                  </a:lnTo>
                  <a:close/>
                  <a:moveTo>
                    <a:pt x="425" y="228"/>
                  </a:moveTo>
                  <a:lnTo>
                    <a:pt x="457" y="245"/>
                  </a:lnTo>
                  <a:lnTo>
                    <a:pt x="454" y="251"/>
                  </a:lnTo>
                  <a:lnTo>
                    <a:pt x="423" y="233"/>
                  </a:lnTo>
                  <a:lnTo>
                    <a:pt x="425" y="228"/>
                  </a:lnTo>
                  <a:close/>
                  <a:moveTo>
                    <a:pt x="478" y="257"/>
                  </a:moveTo>
                  <a:lnTo>
                    <a:pt x="510" y="274"/>
                  </a:lnTo>
                  <a:lnTo>
                    <a:pt x="507" y="279"/>
                  </a:lnTo>
                  <a:lnTo>
                    <a:pt x="475" y="262"/>
                  </a:lnTo>
                  <a:lnTo>
                    <a:pt x="478" y="257"/>
                  </a:lnTo>
                  <a:close/>
                  <a:moveTo>
                    <a:pt x="531" y="285"/>
                  </a:moveTo>
                  <a:lnTo>
                    <a:pt x="563" y="302"/>
                  </a:lnTo>
                  <a:lnTo>
                    <a:pt x="560" y="308"/>
                  </a:lnTo>
                  <a:lnTo>
                    <a:pt x="528" y="291"/>
                  </a:lnTo>
                  <a:lnTo>
                    <a:pt x="531" y="285"/>
                  </a:lnTo>
                  <a:close/>
                  <a:moveTo>
                    <a:pt x="584" y="314"/>
                  </a:moveTo>
                  <a:lnTo>
                    <a:pt x="615" y="331"/>
                  </a:lnTo>
                  <a:lnTo>
                    <a:pt x="613" y="336"/>
                  </a:lnTo>
                  <a:lnTo>
                    <a:pt x="581" y="319"/>
                  </a:lnTo>
                  <a:lnTo>
                    <a:pt x="584" y="314"/>
                  </a:lnTo>
                  <a:close/>
                  <a:moveTo>
                    <a:pt x="637" y="342"/>
                  </a:moveTo>
                  <a:lnTo>
                    <a:pt x="668" y="359"/>
                  </a:lnTo>
                  <a:lnTo>
                    <a:pt x="665" y="365"/>
                  </a:lnTo>
                  <a:lnTo>
                    <a:pt x="634" y="348"/>
                  </a:lnTo>
                  <a:lnTo>
                    <a:pt x="637" y="342"/>
                  </a:lnTo>
                  <a:close/>
                  <a:moveTo>
                    <a:pt x="689" y="371"/>
                  </a:moveTo>
                  <a:lnTo>
                    <a:pt x="721" y="388"/>
                  </a:lnTo>
                  <a:lnTo>
                    <a:pt x="718" y="393"/>
                  </a:lnTo>
                  <a:lnTo>
                    <a:pt x="686" y="376"/>
                  </a:lnTo>
                  <a:lnTo>
                    <a:pt x="689" y="371"/>
                  </a:lnTo>
                  <a:close/>
                  <a:moveTo>
                    <a:pt x="742" y="399"/>
                  </a:moveTo>
                  <a:lnTo>
                    <a:pt x="774" y="417"/>
                  </a:lnTo>
                  <a:lnTo>
                    <a:pt x="771" y="422"/>
                  </a:lnTo>
                  <a:lnTo>
                    <a:pt x="739" y="405"/>
                  </a:lnTo>
                  <a:lnTo>
                    <a:pt x="742" y="399"/>
                  </a:lnTo>
                  <a:close/>
                  <a:moveTo>
                    <a:pt x="795" y="428"/>
                  </a:moveTo>
                  <a:lnTo>
                    <a:pt x="827" y="445"/>
                  </a:lnTo>
                  <a:lnTo>
                    <a:pt x="824" y="450"/>
                  </a:lnTo>
                  <a:lnTo>
                    <a:pt x="792" y="433"/>
                  </a:lnTo>
                  <a:lnTo>
                    <a:pt x="795" y="428"/>
                  </a:lnTo>
                  <a:close/>
                  <a:moveTo>
                    <a:pt x="848" y="456"/>
                  </a:moveTo>
                  <a:lnTo>
                    <a:pt x="879" y="474"/>
                  </a:lnTo>
                  <a:lnTo>
                    <a:pt x="877" y="479"/>
                  </a:lnTo>
                  <a:lnTo>
                    <a:pt x="845" y="462"/>
                  </a:lnTo>
                  <a:lnTo>
                    <a:pt x="848" y="456"/>
                  </a:lnTo>
                  <a:close/>
                  <a:moveTo>
                    <a:pt x="900" y="485"/>
                  </a:moveTo>
                  <a:lnTo>
                    <a:pt x="932" y="502"/>
                  </a:lnTo>
                  <a:lnTo>
                    <a:pt x="929" y="507"/>
                  </a:lnTo>
                  <a:lnTo>
                    <a:pt x="898" y="490"/>
                  </a:lnTo>
                  <a:lnTo>
                    <a:pt x="900" y="485"/>
                  </a:lnTo>
                  <a:close/>
                  <a:moveTo>
                    <a:pt x="953" y="513"/>
                  </a:moveTo>
                  <a:lnTo>
                    <a:pt x="985" y="531"/>
                  </a:lnTo>
                  <a:lnTo>
                    <a:pt x="982" y="536"/>
                  </a:lnTo>
                  <a:lnTo>
                    <a:pt x="950" y="519"/>
                  </a:lnTo>
                  <a:lnTo>
                    <a:pt x="953" y="513"/>
                  </a:lnTo>
                  <a:close/>
                  <a:moveTo>
                    <a:pt x="1006" y="542"/>
                  </a:moveTo>
                  <a:lnTo>
                    <a:pt x="1038" y="559"/>
                  </a:lnTo>
                  <a:lnTo>
                    <a:pt x="1035" y="564"/>
                  </a:lnTo>
                  <a:lnTo>
                    <a:pt x="1003" y="547"/>
                  </a:lnTo>
                  <a:lnTo>
                    <a:pt x="1006" y="542"/>
                  </a:lnTo>
                  <a:close/>
                  <a:moveTo>
                    <a:pt x="1059" y="571"/>
                  </a:moveTo>
                  <a:lnTo>
                    <a:pt x="1090" y="588"/>
                  </a:lnTo>
                  <a:lnTo>
                    <a:pt x="1088" y="593"/>
                  </a:lnTo>
                  <a:lnTo>
                    <a:pt x="1056" y="576"/>
                  </a:lnTo>
                  <a:lnTo>
                    <a:pt x="1059" y="571"/>
                  </a:lnTo>
                  <a:close/>
                  <a:moveTo>
                    <a:pt x="1112" y="599"/>
                  </a:moveTo>
                  <a:lnTo>
                    <a:pt x="1143" y="616"/>
                  </a:lnTo>
                  <a:lnTo>
                    <a:pt x="1140" y="621"/>
                  </a:lnTo>
                  <a:lnTo>
                    <a:pt x="1109" y="604"/>
                  </a:lnTo>
                  <a:lnTo>
                    <a:pt x="1112" y="599"/>
                  </a:lnTo>
                  <a:close/>
                  <a:moveTo>
                    <a:pt x="1164" y="628"/>
                  </a:moveTo>
                  <a:lnTo>
                    <a:pt x="1196" y="645"/>
                  </a:lnTo>
                  <a:lnTo>
                    <a:pt x="1193" y="650"/>
                  </a:lnTo>
                  <a:lnTo>
                    <a:pt x="1162" y="633"/>
                  </a:lnTo>
                  <a:lnTo>
                    <a:pt x="1164" y="628"/>
                  </a:lnTo>
                  <a:close/>
                  <a:moveTo>
                    <a:pt x="1217" y="656"/>
                  </a:moveTo>
                  <a:lnTo>
                    <a:pt x="1249" y="673"/>
                  </a:lnTo>
                  <a:lnTo>
                    <a:pt x="1246" y="679"/>
                  </a:lnTo>
                  <a:lnTo>
                    <a:pt x="1214" y="661"/>
                  </a:lnTo>
                  <a:lnTo>
                    <a:pt x="1217" y="656"/>
                  </a:lnTo>
                  <a:close/>
                  <a:moveTo>
                    <a:pt x="1270" y="685"/>
                  </a:moveTo>
                  <a:lnTo>
                    <a:pt x="1302" y="702"/>
                  </a:lnTo>
                  <a:lnTo>
                    <a:pt x="1299" y="707"/>
                  </a:lnTo>
                  <a:lnTo>
                    <a:pt x="1267" y="690"/>
                  </a:lnTo>
                  <a:lnTo>
                    <a:pt x="1270" y="685"/>
                  </a:lnTo>
                  <a:close/>
                  <a:moveTo>
                    <a:pt x="1323" y="713"/>
                  </a:moveTo>
                  <a:lnTo>
                    <a:pt x="1354" y="730"/>
                  </a:lnTo>
                  <a:lnTo>
                    <a:pt x="1351" y="736"/>
                  </a:lnTo>
                  <a:lnTo>
                    <a:pt x="1320" y="719"/>
                  </a:lnTo>
                  <a:lnTo>
                    <a:pt x="1323" y="713"/>
                  </a:lnTo>
                  <a:close/>
                  <a:moveTo>
                    <a:pt x="1375" y="742"/>
                  </a:moveTo>
                  <a:lnTo>
                    <a:pt x="1407" y="759"/>
                  </a:lnTo>
                  <a:lnTo>
                    <a:pt x="1404" y="764"/>
                  </a:lnTo>
                  <a:lnTo>
                    <a:pt x="1373" y="747"/>
                  </a:lnTo>
                  <a:lnTo>
                    <a:pt x="1375" y="742"/>
                  </a:lnTo>
                  <a:close/>
                  <a:moveTo>
                    <a:pt x="1428" y="770"/>
                  </a:moveTo>
                  <a:lnTo>
                    <a:pt x="1460" y="787"/>
                  </a:lnTo>
                  <a:lnTo>
                    <a:pt x="1457" y="793"/>
                  </a:lnTo>
                  <a:lnTo>
                    <a:pt x="1425" y="776"/>
                  </a:lnTo>
                  <a:lnTo>
                    <a:pt x="1428" y="770"/>
                  </a:lnTo>
                  <a:close/>
                  <a:moveTo>
                    <a:pt x="1481" y="799"/>
                  </a:moveTo>
                  <a:lnTo>
                    <a:pt x="1513" y="816"/>
                  </a:lnTo>
                  <a:lnTo>
                    <a:pt x="1510" y="821"/>
                  </a:lnTo>
                  <a:lnTo>
                    <a:pt x="1478" y="804"/>
                  </a:lnTo>
                  <a:lnTo>
                    <a:pt x="1481" y="799"/>
                  </a:lnTo>
                  <a:close/>
                  <a:moveTo>
                    <a:pt x="1534" y="827"/>
                  </a:moveTo>
                  <a:lnTo>
                    <a:pt x="1565" y="845"/>
                  </a:lnTo>
                  <a:lnTo>
                    <a:pt x="1563" y="850"/>
                  </a:lnTo>
                  <a:lnTo>
                    <a:pt x="1531" y="833"/>
                  </a:lnTo>
                  <a:lnTo>
                    <a:pt x="1534" y="827"/>
                  </a:lnTo>
                  <a:close/>
                  <a:moveTo>
                    <a:pt x="1587" y="856"/>
                  </a:moveTo>
                  <a:lnTo>
                    <a:pt x="1618" y="873"/>
                  </a:lnTo>
                  <a:lnTo>
                    <a:pt x="1615" y="878"/>
                  </a:lnTo>
                  <a:lnTo>
                    <a:pt x="1584" y="861"/>
                  </a:lnTo>
                  <a:lnTo>
                    <a:pt x="1587" y="856"/>
                  </a:lnTo>
                  <a:close/>
                  <a:moveTo>
                    <a:pt x="1639" y="884"/>
                  </a:moveTo>
                  <a:lnTo>
                    <a:pt x="1671" y="902"/>
                  </a:lnTo>
                  <a:lnTo>
                    <a:pt x="1668" y="907"/>
                  </a:lnTo>
                  <a:lnTo>
                    <a:pt x="1637" y="890"/>
                  </a:lnTo>
                  <a:lnTo>
                    <a:pt x="1639" y="884"/>
                  </a:lnTo>
                  <a:close/>
                  <a:moveTo>
                    <a:pt x="1692" y="913"/>
                  </a:moveTo>
                  <a:lnTo>
                    <a:pt x="1724" y="930"/>
                  </a:lnTo>
                  <a:lnTo>
                    <a:pt x="1721" y="935"/>
                  </a:lnTo>
                  <a:lnTo>
                    <a:pt x="1689" y="918"/>
                  </a:lnTo>
                  <a:lnTo>
                    <a:pt x="1692" y="913"/>
                  </a:lnTo>
                  <a:close/>
                  <a:moveTo>
                    <a:pt x="1745" y="941"/>
                  </a:moveTo>
                  <a:lnTo>
                    <a:pt x="1777" y="959"/>
                  </a:lnTo>
                  <a:lnTo>
                    <a:pt x="1774" y="964"/>
                  </a:lnTo>
                  <a:lnTo>
                    <a:pt x="1742" y="947"/>
                  </a:lnTo>
                  <a:lnTo>
                    <a:pt x="1745" y="941"/>
                  </a:lnTo>
                  <a:close/>
                  <a:moveTo>
                    <a:pt x="1798" y="970"/>
                  </a:moveTo>
                  <a:lnTo>
                    <a:pt x="1829" y="987"/>
                  </a:lnTo>
                  <a:lnTo>
                    <a:pt x="1827" y="992"/>
                  </a:lnTo>
                  <a:lnTo>
                    <a:pt x="1795" y="975"/>
                  </a:lnTo>
                  <a:lnTo>
                    <a:pt x="1798" y="970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8"/>
            <p:cNvSpPr>
              <a:spLocks noEditPoints="1"/>
            </p:cNvSpPr>
            <p:nvPr/>
          </p:nvSpPr>
          <p:spPr bwMode="auto">
            <a:xfrm>
              <a:off x="7955461" y="4791019"/>
              <a:ext cx="142197" cy="3714898"/>
            </a:xfrm>
            <a:custGeom>
              <a:avLst/>
              <a:gdLst>
                <a:gd name="T0" fmla="*/ 7 w 56"/>
                <a:gd name="T1" fmla="*/ 36 h 1463"/>
                <a:gd name="T2" fmla="*/ 0 w 56"/>
                <a:gd name="T3" fmla="*/ 1 h 1463"/>
                <a:gd name="T4" fmla="*/ 8 w 56"/>
                <a:gd name="T5" fmla="*/ 60 h 1463"/>
                <a:gd name="T6" fmla="*/ 3 w 56"/>
                <a:gd name="T7" fmla="*/ 97 h 1463"/>
                <a:gd name="T8" fmla="*/ 8 w 56"/>
                <a:gd name="T9" fmla="*/ 60 h 1463"/>
                <a:gd name="T10" fmla="*/ 11 w 56"/>
                <a:gd name="T11" fmla="*/ 156 h 1463"/>
                <a:gd name="T12" fmla="*/ 4 w 56"/>
                <a:gd name="T13" fmla="*/ 120 h 1463"/>
                <a:gd name="T14" fmla="*/ 12 w 56"/>
                <a:gd name="T15" fmla="*/ 180 h 1463"/>
                <a:gd name="T16" fmla="*/ 7 w 56"/>
                <a:gd name="T17" fmla="*/ 216 h 1463"/>
                <a:gd name="T18" fmla="*/ 12 w 56"/>
                <a:gd name="T19" fmla="*/ 180 h 1463"/>
                <a:gd name="T20" fmla="*/ 15 w 56"/>
                <a:gd name="T21" fmla="*/ 276 h 1463"/>
                <a:gd name="T22" fmla="*/ 8 w 56"/>
                <a:gd name="T23" fmla="*/ 240 h 1463"/>
                <a:gd name="T24" fmla="*/ 16 w 56"/>
                <a:gd name="T25" fmla="*/ 300 h 1463"/>
                <a:gd name="T26" fmla="*/ 11 w 56"/>
                <a:gd name="T27" fmla="*/ 336 h 1463"/>
                <a:gd name="T28" fmla="*/ 16 w 56"/>
                <a:gd name="T29" fmla="*/ 300 h 1463"/>
                <a:gd name="T30" fmla="*/ 19 w 56"/>
                <a:gd name="T31" fmla="*/ 396 h 1463"/>
                <a:gd name="T32" fmla="*/ 12 w 56"/>
                <a:gd name="T33" fmla="*/ 360 h 1463"/>
                <a:gd name="T34" fmla="*/ 20 w 56"/>
                <a:gd name="T35" fmla="*/ 420 h 1463"/>
                <a:gd name="T36" fmla="*/ 15 w 56"/>
                <a:gd name="T37" fmla="*/ 456 h 1463"/>
                <a:gd name="T38" fmla="*/ 20 w 56"/>
                <a:gd name="T39" fmla="*/ 420 h 1463"/>
                <a:gd name="T40" fmla="*/ 23 w 56"/>
                <a:gd name="T41" fmla="*/ 516 h 1463"/>
                <a:gd name="T42" fmla="*/ 16 w 56"/>
                <a:gd name="T43" fmla="*/ 480 h 1463"/>
                <a:gd name="T44" fmla="*/ 24 w 56"/>
                <a:gd name="T45" fmla="*/ 540 h 1463"/>
                <a:gd name="T46" fmla="*/ 19 w 56"/>
                <a:gd name="T47" fmla="*/ 576 h 1463"/>
                <a:gd name="T48" fmla="*/ 24 w 56"/>
                <a:gd name="T49" fmla="*/ 540 h 1463"/>
                <a:gd name="T50" fmla="*/ 27 w 56"/>
                <a:gd name="T51" fmla="*/ 636 h 1463"/>
                <a:gd name="T52" fmla="*/ 20 w 56"/>
                <a:gd name="T53" fmla="*/ 600 h 1463"/>
                <a:gd name="T54" fmla="*/ 28 w 56"/>
                <a:gd name="T55" fmla="*/ 660 h 1463"/>
                <a:gd name="T56" fmla="*/ 24 w 56"/>
                <a:gd name="T57" fmla="*/ 696 h 1463"/>
                <a:gd name="T58" fmla="*/ 28 w 56"/>
                <a:gd name="T59" fmla="*/ 660 h 1463"/>
                <a:gd name="T60" fmla="*/ 32 w 56"/>
                <a:gd name="T61" fmla="*/ 756 h 1463"/>
                <a:gd name="T62" fmla="*/ 24 w 56"/>
                <a:gd name="T63" fmla="*/ 720 h 1463"/>
                <a:gd name="T64" fmla="*/ 32 w 56"/>
                <a:gd name="T65" fmla="*/ 780 h 1463"/>
                <a:gd name="T66" fmla="*/ 28 w 56"/>
                <a:gd name="T67" fmla="*/ 816 h 1463"/>
                <a:gd name="T68" fmla="*/ 32 w 56"/>
                <a:gd name="T69" fmla="*/ 780 h 1463"/>
                <a:gd name="T70" fmla="*/ 36 w 56"/>
                <a:gd name="T71" fmla="*/ 876 h 1463"/>
                <a:gd name="T72" fmla="*/ 28 w 56"/>
                <a:gd name="T73" fmla="*/ 840 h 1463"/>
                <a:gd name="T74" fmla="*/ 36 w 56"/>
                <a:gd name="T75" fmla="*/ 900 h 1463"/>
                <a:gd name="T76" fmla="*/ 32 w 56"/>
                <a:gd name="T77" fmla="*/ 936 h 1463"/>
                <a:gd name="T78" fmla="*/ 36 w 56"/>
                <a:gd name="T79" fmla="*/ 900 h 1463"/>
                <a:gd name="T80" fmla="*/ 40 w 56"/>
                <a:gd name="T81" fmla="*/ 996 h 1463"/>
                <a:gd name="T82" fmla="*/ 33 w 56"/>
                <a:gd name="T83" fmla="*/ 960 h 1463"/>
                <a:gd name="T84" fmla="*/ 41 w 56"/>
                <a:gd name="T85" fmla="*/ 1020 h 1463"/>
                <a:gd name="T86" fmla="*/ 36 w 56"/>
                <a:gd name="T87" fmla="*/ 1056 h 1463"/>
                <a:gd name="T88" fmla="*/ 41 w 56"/>
                <a:gd name="T89" fmla="*/ 1020 h 1463"/>
                <a:gd name="T90" fmla="*/ 44 w 56"/>
                <a:gd name="T91" fmla="*/ 1116 h 1463"/>
                <a:gd name="T92" fmla="*/ 37 w 56"/>
                <a:gd name="T93" fmla="*/ 1080 h 1463"/>
                <a:gd name="T94" fmla="*/ 45 w 56"/>
                <a:gd name="T95" fmla="*/ 1140 h 1463"/>
                <a:gd name="T96" fmla="*/ 40 w 56"/>
                <a:gd name="T97" fmla="*/ 1176 h 1463"/>
                <a:gd name="T98" fmla="*/ 45 w 56"/>
                <a:gd name="T99" fmla="*/ 1140 h 1463"/>
                <a:gd name="T100" fmla="*/ 48 w 56"/>
                <a:gd name="T101" fmla="*/ 1236 h 1463"/>
                <a:gd name="T102" fmla="*/ 41 w 56"/>
                <a:gd name="T103" fmla="*/ 1200 h 1463"/>
                <a:gd name="T104" fmla="*/ 49 w 56"/>
                <a:gd name="T105" fmla="*/ 1260 h 1463"/>
                <a:gd name="T106" fmla="*/ 44 w 56"/>
                <a:gd name="T107" fmla="*/ 1296 h 1463"/>
                <a:gd name="T108" fmla="*/ 49 w 56"/>
                <a:gd name="T109" fmla="*/ 1260 h 1463"/>
                <a:gd name="T110" fmla="*/ 52 w 56"/>
                <a:gd name="T111" fmla="*/ 1355 h 1463"/>
                <a:gd name="T112" fmla="*/ 45 w 56"/>
                <a:gd name="T113" fmla="*/ 1320 h 1463"/>
                <a:gd name="T114" fmla="*/ 53 w 56"/>
                <a:gd name="T115" fmla="*/ 1379 h 1463"/>
                <a:gd name="T116" fmla="*/ 48 w 56"/>
                <a:gd name="T117" fmla="*/ 1416 h 1463"/>
                <a:gd name="T118" fmla="*/ 53 w 56"/>
                <a:gd name="T119" fmla="*/ 1379 h 1463"/>
                <a:gd name="T120" fmla="*/ 56 w 56"/>
                <a:gd name="T121" fmla="*/ 1463 h 1463"/>
                <a:gd name="T122" fmla="*/ 49 w 56"/>
                <a:gd name="T123" fmla="*/ 144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1463">
                  <a:moveTo>
                    <a:pt x="6" y="0"/>
                  </a:moveTo>
                  <a:lnTo>
                    <a:pt x="7" y="36"/>
                  </a:lnTo>
                  <a:lnTo>
                    <a:pt x="1" y="37"/>
                  </a:lnTo>
                  <a:lnTo>
                    <a:pt x="0" y="1"/>
                  </a:lnTo>
                  <a:lnTo>
                    <a:pt x="6" y="0"/>
                  </a:lnTo>
                  <a:close/>
                  <a:moveTo>
                    <a:pt x="8" y="60"/>
                  </a:moveTo>
                  <a:lnTo>
                    <a:pt x="9" y="96"/>
                  </a:lnTo>
                  <a:lnTo>
                    <a:pt x="3" y="97"/>
                  </a:lnTo>
                  <a:lnTo>
                    <a:pt x="2" y="61"/>
                  </a:lnTo>
                  <a:lnTo>
                    <a:pt x="8" y="60"/>
                  </a:lnTo>
                  <a:close/>
                  <a:moveTo>
                    <a:pt x="10" y="120"/>
                  </a:moveTo>
                  <a:lnTo>
                    <a:pt x="11" y="156"/>
                  </a:lnTo>
                  <a:lnTo>
                    <a:pt x="5" y="156"/>
                  </a:lnTo>
                  <a:lnTo>
                    <a:pt x="4" y="120"/>
                  </a:lnTo>
                  <a:lnTo>
                    <a:pt x="10" y="120"/>
                  </a:lnTo>
                  <a:close/>
                  <a:moveTo>
                    <a:pt x="12" y="180"/>
                  </a:moveTo>
                  <a:lnTo>
                    <a:pt x="13" y="216"/>
                  </a:lnTo>
                  <a:lnTo>
                    <a:pt x="7" y="216"/>
                  </a:lnTo>
                  <a:lnTo>
                    <a:pt x="6" y="180"/>
                  </a:lnTo>
                  <a:lnTo>
                    <a:pt x="12" y="180"/>
                  </a:lnTo>
                  <a:close/>
                  <a:moveTo>
                    <a:pt x="14" y="240"/>
                  </a:moveTo>
                  <a:lnTo>
                    <a:pt x="15" y="276"/>
                  </a:lnTo>
                  <a:lnTo>
                    <a:pt x="9" y="276"/>
                  </a:lnTo>
                  <a:lnTo>
                    <a:pt x="8" y="240"/>
                  </a:lnTo>
                  <a:lnTo>
                    <a:pt x="14" y="240"/>
                  </a:lnTo>
                  <a:close/>
                  <a:moveTo>
                    <a:pt x="16" y="300"/>
                  </a:moveTo>
                  <a:lnTo>
                    <a:pt x="17" y="336"/>
                  </a:lnTo>
                  <a:lnTo>
                    <a:pt x="11" y="336"/>
                  </a:lnTo>
                  <a:lnTo>
                    <a:pt x="10" y="300"/>
                  </a:lnTo>
                  <a:lnTo>
                    <a:pt x="16" y="300"/>
                  </a:lnTo>
                  <a:close/>
                  <a:moveTo>
                    <a:pt x="18" y="360"/>
                  </a:moveTo>
                  <a:lnTo>
                    <a:pt x="19" y="396"/>
                  </a:lnTo>
                  <a:lnTo>
                    <a:pt x="13" y="396"/>
                  </a:lnTo>
                  <a:lnTo>
                    <a:pt x="12" y="360"/>
                  </a:lnTo>
                  <a:lnTo>
                    <a:pt x="18" y="360"/>
                  </a:lnTo>
                  <a:close/>
                  <a:moveTo>
                    <a:pt x="20" y="420"/>
                  </a:moveTo>
                  <a:lnTo>
                    <a:pt x="21" y="456"/>
                  </a:lnTo>
                  <a:lnTo>
                    <a:pt x="15" y="456"/>
                  </a:lnTo>
                  <a:lnTo>
                    <a:pt x="14" y="420"/>
                  </a:lnTo>
                  <a:lnTo>
                    <a:pt x="20" y="420"/>
                  </a:lnTo>
                  <a:close/>
                  <a:moveTo>
                    <a:pt x="22" y="480"/>
                  </a:moveTo>
                  <a:lnTo>
                    <a:pt x="23" y="516"/>
                  </a:lnTo>
                  <a:lnTo>
                    <a:pt x="17" y="516"/>
                  </a:lnTo>
                  <a:lnTo>
                    <a:pt x="16" y="480"/>
                  </a:lnTo>
                  <a:lnTo>
                    <a:pt x="22" y="480"/>
                  </a:lnTo>
                  <a:close/>
                  <a:moveTo>
                    <a:pt x="24" y="540"/>
                  </a:moveTo>
                  <a:lnTo>
                    <a:pt x="25" y="576"/>
                  </a:lnTo>
                  <a:lnTo>
                    <a:pt x="19" y="576"/>
                  </a:lnTo>
                  <a:lnTo>
                    <a:pt x="18" y="540"/>
                  </a:lnTo>
                  <a:lnTo>
                    <a:pt x="24" y="540"/>
                  </a:lnTo>
                  <a:close/>
                  <a:moveTo>
                    <a:pt x="26" y="600"/>
                  </a:moveTo>
                  <a:lnTo>
                    <a:pt x="27" y="636"/>
                  </a:lnTo>
                  <a:lnTo>
                    <a:pt x="21" y="636"/>
                  </a:lnTo>
                  <a:lnTo>
                    <a:pt x="20" y="600"/>
                  </a:lnTo>
                  <a:lnTo>
                    <a:pt x="26" y="600"/>
                  </a:lnTo>
                  <a:close/>
                  <a:moveTo>
                    <a:pt x="28" y="660"/>
                  </a:moveTo>
                  <a:lnTo>
                    <a:pt x="30" y="696"/>
                  </a:lnTo>
                  <a:lnTo>
                    <a:pt x="24" y="696"/>
                  </a:lnTo>
                  <a:lnTo>
                    <a:pt x="22" y="660"/>
                  </a:lnTo>
                  <a:lnTo>
                    <a:pt x="28" y="660"/>
                  </a:lnTo>
                  <a:close/>
                  <a:moveTo>
                    <a:pt x="30" y="720"/>
                  </a:moveTo>
                  <a:lnTo>
                    <a:pt x="32" y="756"/>
                  </a:lnTo>
                  <a:lnTo>
                    <a:pt x="26" y="756"/>
                  </a:lnTo>
                  <a:lnTo>
                    <a:pt x="24" y="720"/>
                  </a:lnTo>
                  <a:lnTo>
                    <a:pt x="30" y="720"/>
                  </a:lnTo>
                  <a:close/>
                  <a:moveTo>
                    <a:pt x="32" y="780"/>
                  </a:moveTo>
                  <a:lnTo>
                    <a:pt x="34" y="816"/>
                  </a:lnTo>
                  <a:lnTo>
                    <a:pt x="28" y="816"/>
                  </a:lnTo>
                  <a:lnTo>
                    <a:pt x="26" y="780"/>
                  </a:lnTo>
                  <a:lnTo>
                    <a:pt x="32" y="780"/>
                  </a:lnTo>
                  <a:close/>
                  <a:moveTo>
                    <a:pt x="34" y="840"/>
                  </a:moveTo>
                  <a:lnTo>
                    <a:pt x="36" y="876"/>
                  </a:lnTo>
                  <a:lnTo>
                    <a:pt x="30" y="876"/>
                  </a:lnTo>
                  <a:lnTo>
                    <a:pt x="28" y="840"/>
                  </a:lnTo>
                  <a:lnTo>
                    <a:pt x="34" y="840"/>
                  </a:lnTo>
                  <a:close/>
                  <a:moveTo>
                    <a:pt x="36" y="900"/>
                  </a:moveTo>
                  <a:lnTo>
                    <a:pt x="38" y="936"/>
                  </a:lnTo>
                  <a:lnTo>
                    <a:pt x="32" y="936"/>
                  </a:lnTo>
                  <a:lnTo>
                    <a:pt x="30" y="900"/>
                  </a:lnTo>
                  <a:lnTo>
                    <a:pt x="36" y="900"/>
                  </a:lnTo>
                  <a:close/>
                  <a:moveTo>
                    <a:pt x="39" y="960"/>
                  </a:moveTo>
                  <a:lnTo>
                    <a:pt x="40" y="996"/>
                  </a:lnTo>
                  <a:lnTo>
                    <a:pt x="34" y="996"/>
                  </a:lnTo>
                  <a:lnTo>
                    <a:pt x="33" y="960"/>
                  </a:lnTo>
                  <a:lnTo>
                    <a:pt x="39" y="960"/>
                  </a:lnTo>
                  <a:close/>
                  <a:moveTo>
                    <a:pt x="41" y="1020"/>
                  </a:moveTo>
                  <a:lnTo>
                    <a:pt x="42" y="1056"/>
                  </a:lnTo>
                  <a:lnTo>
                    <a:pt x="36" y="1056"/>
                  </a:lnTo>
                  <a:lnTo>
                    <a:pt x="35" y="1020"/>
                  </a:lnTo>
                  <a:lnTo>
                    <a:pt x="41" y="1020"/>
                  </a:lnTo>
                  <a:close/>
                  <a:moveTo>
                    <a:pt x="43" y="1080"/>
                  </a:moveTo>
                  <a:lnTo>
                    <a:pt x="44" y="1116"/>
                  </a:lnTo>
                  <a:lnTo>
                    <a:pt x="38" y="1116"/>
                  </a:lnTo>
                  <a:lnTo>
                    <a:pt x="37" y="1080"/>
                  </a:lnTo>
                  <a:lnTo>
                    <a:pt x="43" y="1080"/>
                  </a:lnTo>
                  <a:close/>
                  <a:moveTo>
                    <a:pt x="45" y="1140"/>
                  </a:moveTo>
                  <a:lnTo>
                    <a:pt x="46" y="1176"/>
                  </a:lnTo>
                  <a:lnTo>
                    <a:pt x="40" y="1176"/>
                  </a:lnTo>
                  <a:lnTo>
                    <a:pt x="39" y="1140"/>
                  </a:lnTo>
                  <a:lnTo>
                    <a:pt x="45" y="1140"/>
                  </a:lnTo>
                  <a:close/>
                  <a:moveTo>
                    <a:pt x="47" y="1200"/>
                  </a:moveTo>
                  <a:lnTo>
                    <a:pt x="48" y="1236"/>
                  </a:lnTo>
                  <a:lnTo>
                    <a:pt x="42" y="1236"/>
                  </a:lnTo>
                  <a:lnTo>
                    <a:pt x="41" y="1200"/>
                  </a:lnTo>
                  <a:lnTo>
                    <a:pt x="47" y="1200"/>
                  </a:lnTo>
                  <a:close/>
                  <a:moveTo>
                    <a:pt x="49" y="1260"/>
                  </a:moveTo>
                  <a:lnTo>
                    <a:pt x="50" y="1295"/>
                  </a:lnTo>
                  <a:lnTo>
                    <a:pt x="44" y="1296"/>
                  </a:lnTo>
                  <a:lnTo>
                    <a:pt x="43" y="1260"/>
                  </a:lnTo>
                  <a:lnTo>
                    <a:pt x="49" y="1260"/>
                  </a:lnTo>
                  <a:close/>
                  <a:moveTo>
                    <a:pt x="51" y="1319"/>
                  </a:moveTo>
                  <a:lnTo>
                    <a:pt x="52" y="1355"/>
                  </a:lnTo>
                  <a:lnTo>
                    <a:pt x="46" y="1356"/>
                  </a:lnTo>
                  <a:lnTo>
                    <a:pt x="45" y="1320"/>
                  </a:lnTo>
                  <a:lnTo>
                    <a:pt x="51" y="1319"/>
                  </a:lnTo>
                  <a:close/>
                  <a:moveTo>
                    <a:pt x="53" y="1379"/>
                  </a:moveTo>
                  <a:lnTo>
                    <a:pt x="54" y="1415"/>
                  </a:lnTo>
                  <a:lnTo>
                    <a:pt x="48" y="1416"/>
                  </a:lnTo>
                  <a:lnTo>
                    <a:pt x="47" y="1380"/>
                  </a:lnTo>
                  <a:lnTo>
                    <a:pt x="53" y="1379"/>
                  </a:lnTo>
                  <a:close/>
                  <a:moveTo>
                    <a:pt x="55" y="1439"/>
                  </a:moveTo>
                  <a:lnTo>
                    <a:pt x="56" y="1463"/>
                  </a:lnTo>
                  <a:lnTo>
                    <a:pt x="50" y="1463"/>
                  </a:lnTo>
                  <a:lnTo>
                    <a:pt x="49" y="1440"/>
                  </a:lnTo>
                  <a:lnTo>
                    <a:pt x="55" y="1439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 rot="11489275" flipV="1">
            <a:off x="6664996" y="5017976"/>
            <a:ext cx="4649335" cy="3719976"/>
            <a:chOff x="7955461" y="4785941"/>
            <a:chExt cx="4649335" cy="3719976"/>
          </a:xfrm>
        </p:grpSpPr>
        <p:sp>
          <p:nvSpPr>
            <p:cNvPr id="159" name="Freeform 7"/>
            <p:cNvSpPr>
              <a:spLocks/>
            </p:cNvSpPr>
            <p:nvPr/>
          </p:nvSpPr>
          <p:spPr bwMode="auto">
            <a:xfrm>
              <a:off x="7963078" y="4793559"/>
              <a:ext cx="4641718" cy="3712358"/>
            </a:xfrm>
            <a:custGeom>
              <a:avLst/>
              <a:gdLst>
                <a:gd name="T0" fmla="*/ 0 w 1828"/>
                <a:gd name="T1" fmla="*/ 0 h 1462"/>
                <a:gd name="T2" fmla="*/ 50 w 1828"/>
                <a:gd name="T3" fmla="*/ 1462 h 1462"/>
                <a:gd name="T4" fmla="*/ 1828 w 1828"/>
                <a:gd name="T5" fmla="*/ 988 h 1462"/>
                <a:gd name="T6" fmla="*/ 0 w 1828"/>
                <a:gd name="T7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8" h="1462">
                  <a:moveTo>
                    <a:pt x="0" y="0"/>
                  </a:moveTo>
                  <a:lnTo>
                    <a:pt x="50" y="1462"/>
                  </a:lnTo>
                  <a:lnTo>
                    <a:pt x="1828" y="9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0" name="Group 14"/>
            <p:cNvGrpSpPr>
              <a:grpSpLocks/>
            </p:cNvGrpSpPr>
            <p:nvPr/>
          </p:nvGrpSpPr>
          <p:grpSpPr bwMode="auto">
            <a:xfrm>
              <a:off x="7963078" y="4793559"/>
              <a:ext cx="266619" cy="302169"/>
              <a:chOff x="4907" y="2727"/>
              <a:chExt cx="105" cy="119"/>
            </a:xfrm>
          </p:grpSpPr>
          <p:sp>
            <p:nvSpPr>
              <p:cNvPr id="163" name="Freeform 11"/>
              <p:cNvSpPr>
                <a:spLocks/>
              </p:cNvSpPr>
              <p:nvPr/>
            </p:nvSpPr>
            <p:spPr bwMode="auto">
              <a:xfrm>
                <a:off x="4907" y="2727"/>
                <a:ext cx="105" cy="119"/>
              </a:xfrm>
              <a:custGeom>
                <a:avLst/>
                <a:gdLst>
                  <a:gd name="T0" fmla="*/ 0 w 1759"/>
                  <a:gd name="T1" fmla="*/ 0 h 1999"/>
                  <a:gd name="T2" fmla="*/ 1759 w 1759"/>
                  <a:gd name="T3" fmla="*/ 951 h 1999"/>
                  <a:gd name="T4" fmla="*/ 68 w 1759"/>
                  <a:gd name="T5" fmla="*/ 1999 h 1999"/>
                  <a:gd name="T6" fmla="*/ 0 w 1759"/>
                  <a:gd name="T7" fmla="*/ 0 h 1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9" h="1999">
                    <a:moveTo>
                      <a:pt x="0" y="0"/>
                    </a:moveTo>
                    <a:lnTo>
                      <a:pt x="1759" y="951"/>
                    </a:lnTo>
                    <a:cubicBezTo>
                      <a:pt x="1421" y="1576"/>
                      <a:pt x="778" y="1974"/>
                      <a:pt x="68" y="199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13"/>
              <p:cNvSpPr>
                <a:spLocks/>
              </p:cNvSpPr>
              <p:nvPr/>
            </p:nvSpPr>
            <p:spPr bwMode="auto">
              <a:xfrm>
                <a:off x="4911" y="2784"/>
                <a:ext cx="101" cy="62"/>
              </a:xfrm>
              <a:custGeom>
                <a:avLst/>
                <a:gdLst>
                  <a:gd name="T0" fmla="*/ 101 w 101"/>
                  <a:gd name="T1" fmla="*/ 0 h 62"/>
                  <a:gd name="T2" fmla="*/ 0 w 101"/>
                  <a:gd name="T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01" h="62">
                    <a:moveTo>
                      <a:pt x="101" y="0"/>
                    </a:moveTo>
                    <a:cubicBezTo>
                      <a:pt x="81" y="37"/>
                      <a:pt x="42" y="61"/>
                      <a:pt x="0" y="62"/>
                    </a:cubicBezTo>
                  </a:path>
                </a:pathLst>
              </a:custGeom>
              <a:noFill/>
              <a:ln w="6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1" name="Freeform 16"/>
            <p:cNvSpPr>
              <a:spLocks noEditPoints="1"/>
            </p:cNvSpPr>
            <p:nvPr/>
          </p:nvSpPr>
          <p:spPr bwMode="auto">
            <a:xfrm>
              <a:off x="7958000" y="4785941"/>
              <a:ext cx="4644257" cy="2518919"/>
            </a:xfrm>
            <a:custGeom>
              <a:avLst/>
              <a:gdLst>
                <a:gd name="T0" fmla="*/ 32 w 1829"/>
                <a:gd name="T1" fmla="*/ 22 h 992"/>
                <a:gd name="T2" fmla="*/ 56 w 1829"/>
                <a:gd name="T3" fmla="*/ 28 h 992"/>
                <a:gd name="T4" fmla="*/ 53 w 1829"/>
                <a:gd name="T5" fmla="*/ 34 h 992"/>
                <a:gd name="T6" fmla="*/ 140 w 1829"/>
                <a:gd name="T7" fmla="*/ 74 h 992"/>
                <a:gd name="T8" fmla="*/ 109 w 1829"/>
                <a:gd name="T9" fmla="*/ 57 h 992"/>
                <a:gd name="T10" fmla="*/ 190 w 1829"/>
                <a:gd name="T11" fmla="*/ 108 h 992"/>
                <a:gd name="T12" fmla="*/ 214 w 1829"/>
                <a:gd name="T13" fmla="*/ 114 h 992"/>
                <a:gd name="T14" fmla="*/ 211 w 1829"/>
                <a:gd name="T15" fmla="*/ 119 h 992"/>
                <a:gd name="T16" fmla="*/ 299 w 1829"/>
                <a:gd name="T17" fmla="*/ 160 h 992"/>
                <a:gd name="T18" fmla="*/ 267 w 1829"/>
                <a:gd name="T19" fmla="*/ 143 h 992"/>
                <a:gd name="T20" fmla="*/ 349 w 1829"/>
                <a:gd name="T21" fmla="*/ 193 h 992"/>
                <a:gd name="T22" fmla="*/ 373 w 1829"/>
                <a:gd name="T23" fmla="*/ 200 h 992"/>
                <a:gd name="T24" fmla="*/ 370 w 1829"/>
                <a:gd name="T25" fmla="*/ 205 h 992"/>
                <a:gd name="T26" fmla="*/ 457 w 1829"/>
                <a:gd name="T27" fmla="*/ 245 h 992"/>
                <a:gd name="T28" fmla="*/ 425 w 1829"/>
                <a:gd name="T29" fmla="*/ 228 h 992"/>
                <a:gd name="T30" fmla="*/ 507 w 1829"/>
                <a:gd name="T31" fmla="*/ 279 h 992"/>
                <a:gd name="T32" fmla="*/ 531 w 1829"/>
                <a:gd name="T33" fmla="*/ 285 h 992"/>
                <a:gd name="T34" fmla="*/ 528 w 1829"/>
                <a:gd name="T35" fmla="*/ 291 h 992"/>
                <a:gd name="T36" fmla="*/ 615 w 1829"/>
                <a:gd name="T37" fmla="*/ 331 h 992"/>
                <a:gd name="T38" fmla="*/ 584 w 1829"/>
                <a:gd name="T39" fmla="*/ 314 h 992"/>
                <a:gd name="T40" fmla="*/ 665 w 1829"/>
                <a:gd name="T41" fmla="*/ 365 h 992"/>
                <a:gd name="T42" fmla="*/ 689 w 1829"/>
                <a:gd name="T43" fmla="*/ 371 h 992"/>
                <a:gd name="T44" fmla="*/ 686 w 1829"/>
                <a:gd name="T45" fmla="*/ 376 h 992"/>
                <a:gd name="T46" fmla="*/ 774 w 1829"/>
                <a:gd name="T47" fmla="*/ 417 h 992"/>
                <a:gd name="T48" fmla="*/ 742 w 1829"/>
                <a:gd name="T49" fmla="*/ 399 h 992"/>
                <a:gd name="T50" fmla="*/ 824 w 1829"/>
                <a:gd name="T51" fmla="*/ 450 h 992"/>
                <a:gd name="T52" fmla="*/ 848 w 1829"/>
                <a:gd name="T53" fmla="*/ 456 h 992"/>
                <a:gd name="T54" fmla="*/ 845 w 1829"/>
                <a:gd name="T55" fmla="*/ 462 h 992"/>
                <a:gd name="T56" fmla="*/ 932 w 1829"/>
                <a:gd name="T57" fmla="*/ 502 h 992"/>
                <a:gd name="T58" fmla="*/ 900 w 1829"/>
                <a:gd name="T59" fmla="*/ 485 h 992"/>
                <a:gd name="T60" fmla="*/ 982 w 1829"/>
                <a:gd name="T61" fmla="*/ 536 h 992"/>
                <a:gd name="T62" fmla="*/ 1006 w 1829"/>
                <a:gd name="T63" fmla="*/ 542 h 992"/>
                <a:gd name="T64" fmla="*/ 1003 w 1829"/>
                <a:gd name="T65" fmla="*/ 547 h 992"/>
                <a:gd name="T66" fmla="*/ 1090 w 1829"/>
                <a:gd name="T67" fmla="*/ 588 h 992"/>
                <a:gd name="T68" fmla="*/ 1059 w 1829"/>
                <a:gd name="T69" fmla="*/ 571 h 992"/>
                <a:gd name="T70" fmla="*/ 1140 w 1829"/>
                <a:gd name="T71" fmla="*/ 621 h 992"/>
                <a:gd name="T72" fmla="*/ 1164 w 1829"/>
                <a:gd name="T73" fmla="*/ 628 h 992"/>
                <a:gd name="T74" fmla="*/ 1162 w 1829"/>
                <a:gd name="T75" fmla="*/ 633 h 992"/>
                <a:gd name="T76" fmla="*/ 1249 w 1829"/>
                <a:gd name="T77" fmla="*/ 673 h 992"/>
                <a:gd name="T78" fmla="*/ 1217 w 1829"/>
                <a:gd name="T79" fmla="*/ 656 h 992"/>
                <a:gd name="T80" fmla="*/ 1299 w 1829"/>
                <a:gd name="T81" fmla="*/ 707 h 992"/>
                <a:gd name="T82" fmla="*/ 1323 w 1829"/>
                <a:gd name="T83" fmla="*/ 713 h 992"/>
                <a:gd name="T84" fmla="*/ 1320 w 1829"/>
                <a:gd name="T85" fmla="*/ 719 h 992"/>
                <a:gd name="T86" fmla="*/ 1407 w 1829"/>
                <a:gd name="T87" fmla="*/ 759 h 992"/>
                <a:gd name="T88" fmla="*/ 1375 w 1829"/>
                <a:gd name="T89" fmla="*/ 742 h 992"/>
                <a:gd name="T90" fmla="*/ 1457 w 1829"/>
                <a:gd name="T91" fmla="*/ 793 h 992"/>
                <a:gd name="T92" fmla="*/ 1481 w 1829"/>
                <a:gd name="T93" fmla="*/ 799 h 992"/>
                <a:gd name="T94" fmla="*/ 1478 w 1829"/>
                <a:gd name="T95" fmla="*/ 804 h 992"/>
                <a:gd name="T96" fmla="*/ 1565 w 1829"/>
                <a:gd name="T97" fmla="*/ 845 h 992"/>
                <a:gd name="T98" fmla="*/ 1534 w 1829"/>
                <a:gd name="T99" fmla="*/ 827 h 992"/>
                <a:gd name="T100" fmla="*/ 1615 w 1829"/>
                <a:gd name="T101" fmla="*/ 878 h 992"/>
                <a:gd name="T102" fmla="*/ 1639 w 1829"/>
                <a:gd name="T103" fmla="*/ 884 h 992"/>
                <a:gd name="T104" fmla="*/ 1637 w 1829"/>
                <a:gd name="T105" fmla="*/ 890 h 992"/>
                <a:gd name="T106" fmla="*/ 1724 w 1829"/>
                <a:gd name="T107" fmla="*/ 930 h 992"/>
                <a:gd name="T108" fmla="*/ 1692 w 1829"/>
                <a:gd name="T109" fmla="*/ 913 h 992"/>
                <a:gd name="T110" fmla="*/ 1774 w 1829"/>
                <a:gd name="T111" fmla="*/ 964 h 992"/>
                <a:gd name="T112" fmla="*/ 1798 w 1829"/>
                <a:gd name="T113" fmla="*/ 970 h 992"/>
                <a:gd name="T114" fmla="*/ 1795 w 1829"/>
                <a:gd name="T115" fmla="*/ 975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9" h="992">
                  <a:moveTo>
                    <a:pt x="3" y="0"/>
                  </a:moveTo>
                  <a:lnTo>
                    <a:pt x="35" y="17"/>
                  </a:lnTo>
                  <a:lnTo>
                    <a:pt x="32" y="22"/>
                  </a:lnTo>
                  <a:lnTo>
                    <a:pt x="0" y="5"/>
                  </a:lnTo>
                  <a:lnTo>
                    <a:pt x="3" y="0"/>
                  </a:lnTo>
                  <a:close/>
                  <a:moveTo>
                    <a:pt x="56" y="28"/>
                  </a:moveTo>
                  <a:lnTo>
                    <a:pt x="88" y="45"/>
                  </a:lnTo>
                  <a:lnTo>
                    <a:pt x="85" y="51"/>
                  </a:lnTo>
                  <a:lnTo>
                    <a:pt x="53" y="34"/>
                  </a:lnTo>
                  <a:lnTo>
                    <a:pt x="56" y="28"/>
                  </a:lnTo>
                  <a:close/>
                  <a:moveTo>
                    <a:pt x="109" y="57"/>
                  </a:moveTo>
                  <a:lnTo>
                    <a:pt x="140" y="74"/>
                  </a:lnTo>
                  <a:lnTo>
                    <a:pt x="138" y="79"/>
                  </a:lnTo>
                  <a:lnTo>
                    <a:pt x="106" y="62"/>
                  </a:lnTo>
                  <a:lnTo>
                    <a:pt x="109" y="57"/>
                  </a:lnTo>
                  <a:close/>
                  <a:moveTo>
                    <a:pt x="162" y="85"/>
                  </a:moveTo>
                  <a:lnTo>
                    <a:pt x="193" y="103"/>
                  </a:lnTo>
                  <a:lnTo>
                    <a:pt x="190" y="108"/>
                  </a:lnTo>
                  <a:lnTo>
                    <a:pt x="159" y="91"/>
                  </a:lnTo>
                  <a:lnTo>
                    <a:pt x="162" y="85"/>
                  </a:lnTo>
                  <a:close/>
                  <a:moveTo>
                    <a:pt x="214" y="114"/>
                  </a:moveTo>
                  <a:lnTo>
                    <a:pt x="246" y="131"/>
                  </a:lnTo>
                  <a:lnTo>
                    <a:pt x="243" y="136"/>
                  </a:lnTo>
                  <a:lnTo>
                    <a:pt x="211" y="119"/>
                  </a:lnTo>
                  <a:lnTo>
                    <a:pt x="214" y="114"/>
                  </a:lnTo>
                  <a:close/>
                  <a:moveTo>
                    <a:pt x="267" y="143"/>
                  </a:moveTo>
                  <a:lnTo>
                    <a:pt x="299" y="160"/>
                  </a:lnTo>
                  <a:lnTo>
                    <a:pt x="296" y="165"/>
                  </a:lnTo>
                  <a:lnTo>
                    <a:pt x="264" y="148"/>
                  </a:lnTo>
                  <a:lnTo>
                    <a:pt x="267" y="143"/>
                  </a:lnTo>
                  <a:close/>
                  <a:moveTo>
                    <a:pt x="320" y="171"/>
                  </a:moveTo>
                  <a:lnTo>
                    <a:pt x="351" y="188"/>
                  </a:lnTo>
                  <a:lnTo>
                    <a:pt x="349" y="193"/>
                  </a:lnTo>
                  <a:lnTo>
                    <a:pt x="317" y="176"/>
                  </a:lnTo>
                  <a:lnTo>
                    <a:pt x="320" y="171"/>
                  </a:lnTo>
                  <a:close/>
                  <a:moveTo>
                    <a:pt x="373" y="200"/>
                  </a:moveTo>
                  <a:lnTo>
                    <a:pt x="404" y="217"/>
                  </a:lnTo>
                  <a:lnTo>
                    <a:pt x="401" y="222"/>
                  </a:lnTo>
                  <a:lnTo>
                    <a:pt x="370" y="205"/>
                  </a:lnTo>
                  <a:lnTo>
                    <a:pt x="373" y="200"/>
                  </a:lnTo>
                  <a:close/>
                  <a:moveTo>
                    <a:pt x="425" y="228"/>
                  </a:moveTo>
                  <a:lnTo>
                    <a:pt x="457" y="245"/>
                  </a:lnTo>
                  <a:lnTo>
                    <a:pt x="454" y="251"/>
                  </a:lnTo>
                  <a:lnTo>
                    <a:pt x="423" y="233"/>
                  </a:lnTo>
                  <a:lnTo>
                    <a:pt x="425" y="228"/>
                  </a:lnTo>
                  <a:close/>
                  <a:moveTo>
                    <a:pt x="478" y="257"/>
                  </a:moveTo>
                  <a:lnTo>
                    <a:pt x="510" y="274"/>
                  </a:lnTo>
                  <a:lnTo>
                    <a:pt x="507" y="279"/>
                  </a:lnTo>
                  <a:lnTo>
                    <a:pt x="475" y="262"/>
                  </a:lnTo>
                  <a:lnTo>
                    <a:pt x="478" y="257"/>
                  </a:lnTo>
                  <a:close/>
                  <a:moveTo>
                    <a:pt x="531" y="285"/>
                  </a:moveTo>
                  <a:lnTo>
                    <a:pt x="563" y="302"/>
                  </a:lnTo>
                  <a:lnTo>
                    <a:pt x="560" y="308"/>
                  </a:lnTo>
                  <a:lnTo>
                    <a:pt x="528" y="291"/>
                  </a:lnTo>
                  <a:lnTo>
                    <a:pt x="531" y="285"/>
                  </a:lnTo>
                  <a:close/>
                  <a:moveTo>
                    <a:pt x="584" y="314"/>
                  </a:moveTo>
                  <a:lnTo>
                    <a:pt x="615" y="331"/>
                  </a:lnTo>
                  <a:lnTo>
                    <a:pt x="613" y="336"/>
                  </a:lnTo>
                  <a:lnTo>
                    <a:pt x="581" y="319"/>
                  </a:lnTo>
                  <a:lnTo>
                    <a:pt x="584" y="314"/>
                  </a:lnTo>
                  <a:close/>
                  <a:moveTo>
                    <a:pt x="637" y="342"/>
                  </a:moveTo>
                  <a:lnTo>
                    <a:pt x="668" y="359"/>
                  </a:lnTo>
                  <a:lnTo>
                    <a:pt x="665" y="365"/>
                  </a:lnTo>
                  <a:lnTo>
                    <a:pt x="634" y="348"/>
                  </a:lnTo>
                  <a:lnTo>
                    <a:pt x="637" y="342"/>
                  </a:lnTo>
                  <a:close/>
                  <a:moveTo>
                    <a:pt x="689" y="371"/>
                  </a:moveTo>
                  <a:lnTo>
                    <a:pt x="721" y="388"/>
                  </a:lnTo>
                  <a:lnTo>
                    <a:pt x="718" y="393"/>
                  </a:lnTo>
                  <a:lnTo>
                    <a:pt x="686" y="376"/>
                  </a:lnTo>
                  <a:lnTo>
                    <a:pt x="689" y="371"/>
                  </a:lnTo>
                  <a:close/>
                  <a:moveTo>
                    <a:pt x="742" y="399"/>
                  </a:moveTo>
                  <a:lnTo>
                    <a:pt x="774" y="417"/>
                  </a:lnTo>
                  <a:lnTo>
                    <a:pt x="771" y="422"/>
                  </a:lnTo>
                  <a:lnTo>
                    <a:pt x="739" y="405"/>
                  </a:lnTo>
                  <a:lnTo>
                    <a:pt x="742" y="399"/>
                  </a:lnTo>
                  <a:close/>
                  <a:moveTo>
                    <a:pt x="795" y="428"/>
                  </a:moveTo>
                  <a:lnTo>
                    <a:pt x="827" y="445"/>
                  </a:lnTo>
                  <a:lnTo>
                    <a:pt x="824" y="450"/>
                  </a:lnTo>
                  <a:lnTo>
                    <a:pt x="792" y="433"/>
                  </a:lnTo>
                  <a:lnTo>
                    <a:pt x="795" y="428"/>
                  </a:lnTo>
                  <a:close/>
                  <a:moveTo>
                    <a:pt x="848" y="456"/>
                  </a:moveTo>
                  <a:lnTo>
                    <a:pt x="879" y="474"/>
                  </a:lnTo>
                  <a:lnTo>
                    <a:pt x="877" y="479"/>
                  </a:lnTo>
                  <a:lnTo>
                    <a:pt x="845" y="462"/>
                  </a:lnTo>
                  <a:lnTo>
                    <a:pt x="848" y="456"/>
                  </a:lnTo>
                  <a:close/>
                  <a:moveTo>
                    <a:pt x="900" y="485"/>
                  </a:moveTo>
                  <a:lnTo>
                    <a:pt x="932" y="502"/>
                  </a:lnTo>
                  <a:lnTo>
                    <a:pt x="929" y="507"/>
                  </a:lnTo>
                  <a:lnTo>
                    <a:pt x="898" y="490"/>
                  </a:lnTo>
                  <a:lnTo>
                    <a:pt x="900" y="485"/>
                  </a:lnTo>
                  <a:close/>
                  <a:moveTo>
                    <a:pt x="953" y="513"/>
                  </a:moveTo>
                  <a:lnTo>
                    <a:pt x="985" y="531"/>
                  </a:lnTo>
                  <a:lnTo>
                    <a:pt x="982" y="536"/>
                  </a:lnTo>
                  <a:lnTo>
                    <a:pt x="950" y="519"/>
                  </a:lnTo>
                  <a:lnTo>
                    <a:pt x="953" y="513"/>
                  </a:lnTo>
                  <a:close/>
                  <a:moveTo>
                    <a:pt x="1006" y="542"/>
                  </a:moveTo>
                  <a:lnTo>
                    <a:pt x="1038" y="559"/>
                  </a:lnTo>
                  <a:lnTo>
                    <a:pt x="1035" y="564"/>
                  </a:lnTo>
                  <a:lnTo>
                    <a:pt x="1003" y="547"/>
                  </a:lnTo>
                  <a:lnTo>
                    <a:pt x="1006" y="542"/>
                  </a:lnTo>
                  <a:close/>
                  <a:moveTo>
                    <a:pt x="1059" y="571"/>
                  </a:moveTo>
                  <a:lnTo>
                    <a:pt x="1090" y="588"/>
                  </a:lnTo>
                  <a:lnTo>
                    <a:pt x="1088" y="593"/>
                  </a:lnTo>
                  <a:lnTo>
                    <a:pt x="1056" y="576"/>
                  </a:lnTo>
                  <a:lnTo>
                    <a:pt x="1059" y="571"/>
                  </a:lnTo>
                  <a:close/>
                  <a:moveTo>
                    <a:pt x="1112" y="599"/>
                  </a:moveTo>
                  <a:lnTo>
                    <a:pt x="1143" y="616"/>
                  </a:lnTo>
                  <a:lnTo>
                    <a:pt x="1140" y="621"/>
                  </a:lnTo>
                  <a:lnTo>
                    <a:pt x="1109" y="604"/>
                  </a:lnTo>
                  <a:lnTo>
                    <a:pt x="1112" y="599"/>
                  </a:lnTo>
                  <a:close/>
                  <a:moveTo>
                    <a:pt x="1164" y="628"/>
                  </a:moveTo>
                  <a:lnTo>
                    <a:pt x="1196" y="645"/>
                  </a:lnTo>
                  <a:lnTo>
                    <a:pt x="1193" y="650"/>
                  </a:lnTo>
                  <a:lnTo>
                    <a:pt x="1162" y="633"/>
                  </a:lnTo>
                  <a:lnTo>
                    <a:pt x="1164" y="628"/>
                  </a:lnTo>
                  <a:close/>
                  <a:moveTo>
                    <a:pt x="1217" y="656"/>
                  </a:moveTo>
                  <a:lnTo>
                    <a:pt x="1249" y="673"/>
                  </a:lnTo>
                  <a:lnTo>
                    <a:pt x="1246" y="679"/>
                  </a:lnTo>
                  <a:lnTo>
                    <a:pt x="1214" y="661"/>
                  </a:lnTo>
                  <a:lnTo>
                    <a:pt x="1217" y="656"/>
                  </a:lnTo>
                  <a:close/>
                  <a:moveTo>
                    <a:pt x="1270" y="685"/>
                  </a:moveTo>
                  <a:lnTo>
                    <a:pt x="1302" y="702"/>
                  </a:lnTo>
                  <a:lnTo>
                    <a:pt x="1299" y="707"/>
                  </a:lnTo>
                  <a:lnTo>
                    <a:pt x="1267" y="690"/>
                  </a:lnTo>
                  <a:lnTo>
                    <a:pt x="1270" y="685"/>
                  </a:lnTo>
                  <a:close/>
                  <a:moveTo>
                    <a:pt x="1323" y="713"/>
                  </a:moveTo>
                  <a:lnTo>
                    <a:pt x="1354" y="730"/>
                  </a:lnTo>
                  <a:lnTo>
                    <a:pt x="1351" y="736"/>
                  </a:lnTo>
                  <a:lnTo>
                    <a:pt x="1320" y="719"/>
                  </a:lnTo>
                  <a:lnTo>
                    <a:pt x="1323" y="713"/>
                  </a:lnTo>
                  <a:close/>
                  <a:moveTo>
                    <a:pt x="1375" y="742"/>
                  </a:moveTo>
                  <a:lnTo>
                    <a:pt x="1407" y="759"/>
                  </a:lnTo>
                  <a:lnTo>
                    <a:pt x="1404" y="764"/>
                  </a:lnTo>
                  <a:lnTo>
                    <a:pt x="1373" y="747"/>
                  </a:lnTo>
                  <a:lnTo>
                    <a:pt x="1375" y="742"/>
                  </a:lnTo>
                  <a:close/>
                  <a:moveTo>
                    <a:pt x="1428" y="770"/>
                  </a:moveTo>
                  <a:lnTo>
                    <a:pt x="1460" y="787"/>
                  </a:lnTo>
                  <a:lnTo>
                    <a:pt x="1457" y="793"/>
                  </a:lnTo>
                  <a:lnTo>
                    <a:pt x="1425" y="776"/>
                  </a:lnTo>
                  <a:lnTo>
                    <a:pt x="1428" y="770"/>
                  </a:lnTo>
                  <a:close/>
                  <a:moveTo>
                    <a:pt x="1481" y="799"/>
                  </a:moveTo>
                  <a:lnTo>
                    <a:pt x="1513" y="816"/>
                  </a:lnTo>
                  <a:lnTo>
                    <a:pt x="1510" y="821"/>
                  </a:lnTo>
                  <a:lnTo>
                    <a:pt x="1478" y="804"/>
                  </a:lnTo>
                  <a:lnTo>
                    <a:pt x="1481" y="799"/>
                  </a:lnTo>
                  <a:close/>
                  <a:moveTo>
                    <a:pt x="1534" y="827"/>
                  </a:moveTo>
                  <a:lnTo>
                    <a:pt x="1565" y="845"/>
                  </a:lnTo>
                  <a:lnTo>
                    <a:pt x="1563" y="850"/>
                  </a:lnTo>
                  <a:lnTo>
                    <a:pt x="1531" y="833"/>
                  </a:lnTo>
                  <a:lnTo>
                    <a:pt x="1534" y="827"/>
                  </a:lnTo>
                  <a:close/>
                  <a:moveTo>
                    <a:pt x="1587" y="856"/>
                  </a:moveTo>
                  <a:lnTo>
                    <a:pt x="1618" y="873"/>
                  </a:lnTo>
                  <a:lnTo>
                    <a:pt x="1615" y="878"/>
                  </a:lnTo>
                  <a:lnTo>
                    <a:pt x="1584" y="861"/>
                  </a:lnTo>
                  <a:lnTo>
                    <a:pt x="1587" y="856"/>
                  </a:lnTo>
                  <a:close/>
                  <a:moveTo>
                    <a:pt x="1639" y="884"/>
                  </a:moveTo>
                  <a:lnTo>
                    <a:pt x="1671" y="902"/>
                  </a:lnTo>
                  <a:lnTo>
                    <a:pt x="1668" y="907"/>
                  </a:lnTo>
                  <a:lnTo>
                    <a:pt x="1637" y="890"/>
                  </a:lnTo>
                  <a:lnTo>
                    <a:pt x="1639" y="884"/>
                  </a:lnTo>
                  <a:close/>
                  <a:moveTo>
                    <a:pt x="1692" y="913"/>
                  </a:moveTo>
                  <a:lnTo>
                    <a:pt x="1724" y="930"/>
                  </a:lnTo>
                  <a:lnTo>
                    <a:pt x="1721" y="935"/>
                  </a:lnTo>
                  <a:lnTo>
                    <a:pt x="1689" y="918"/>
                  </a:lnTo>
                  <a:lnTo>
                    <a:pt x="1692" y="913"/>
                  </a:lnTo>
                  <a:close/>
                  <a:moveTo>
                    <a:pt x="1745" y="941"/>
                  </a:moveTo>
                  <a:lnTo>
                    <a:pt x="1777" y="959"/>
                  </a:lnTo>
                  <a:lnTo>
                    <a:pt x="1774" y="964"/>
                  </a:lnTo>
                  <a:lnTo>
                    <a:pt x="1742" y="947"/>
                  </a:lnTo>
                  <a:lnTo>
                    <a:pt x="1745" y="941"/>
                  </a:lnTo>
                  <a:close/>
                  <a:moveTo>
                    <a:pt x="1798" y="970"/>
                  </a:moveTo>
                  <a:lnTo>
                    <a:pt x="1829" y="987"/>
                  </a:lnTo>
                  <a:lnTo>
                    <a:pt x="1827" y="992"/>
                  </a:lnTo>
                  <a:lnTo>
                    <a:pt x="1795" y="975"/>
                  </a:lnTo>
                  <a:lnTo>
                    <a:pt x="1798" y="970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8"/>
            <p:cNvSpPr>
              <a:spLocks noEditPoints="1"/>
            </p:cNvSpPr>
            <p:nvPr/>
          </p:nvSpPr>
          <p:spPr bwMode="auto">
            <a:xfrm>
              <a:off x="7955461" y="4791019"/>
              <a:ext cx="142197" cy="3714898"/>
            </a:xfrm>
            <a:custGeom>
              <a:avLst/>
              <a:gdLst>
                <a:gd name="T0" fmla="*/ 7 w 56"/>
                <a:gd name="T1" fmla="*/ 36 h 1463"/>
                <a:gd name="T2" fmla="*/ 0 w 56"/>
                <a:gd name="T3" fmla="*/ 1 h 1463"/>
                <a:gd name="T4" fmla="*/ 8 w 56"/>
                <a:gd name="T5" fmla="*/ 60 h 1463"/>
                <a:gd name="T6" fmla="*/ 3 w 56"/>
                <a:gd name="T7" fmla="*/ 97 h 1463"/>
                <a:gd name="T8" fmla="*/ 8 w 56"/>
                <a:gd name="T9" fmla="*/ 60 h 1463"/>
                <a:gd name="T10" fmla="*/ 11 w 56"/>
                <a:gd name="T11" fmla="*/ 156 h 1463"/>
                <a:gd name="T12" fmla="*/ 4 w 56"/>
                <a:gd name="T13" fmla="*/ 120 h 1463"/>
                <a:gd name="T14" fmla="*/ 12 w 56"/>
                <a:gd name="T15" fmla="*/ 180 h 1463"/>
                <a:gd name="T16" fmla="*/ 7 w 56"/>
                <a:gd name="T17" fmla="*/ 216 h 1463"/>
                <a:gd name="T18" fmla="*/ 12 w 56"/>
                <a:gd name="T19" fmla="*/ 180 h 1463"/>
                <a:gd name="T20" fmla="*/ 15 w 56"/>
                <a:gd name="T21" fmla="*/ 276 h 1463"/>
                <a:gd name="T22" fmla="*/ 8 w 56"/>
                <a:gd name="T23" fmla="*/ 240 h 1463"/>
                <a:gd name="T24" fmla="*/ 16 w 56"/>
                <a:gd name="T25" fmla="*/ 300 h 1463"/>
                <a:gd name="T26" fmla="*/ 11 w 56"/>
                <a:gd name="T27" fmla="*/ 336 h 1463"/>
                <a:gd name="T28" fmla="*/ 16 w 56"/>
                <a:gd name="T29" fmla="*/ 300 h 1463"/>
                <a:gd name="T30" fmla="*/ 19 w 56"/>
                <a:gd name="T31" fmla="*/ 396 h 1463"/>
                <a:gd name="T32" fmla="*/ 12 w 56"/>
                <a:gd name="T33" fmla="*/ 360 h 1463"/>
                <a:gd name="T34" fmla="*/ 20 w 56"/>
                <a:gd name="T35" fmla="*/ 420 h 1463"/>
                <a:gd name="T36" fmla="*/ 15 w 56"/>
                <a:gd name="T37" fmla="*/ 456 h 1463"/>
                <a:gd name="T38" fmla="*/ 20 w 56"/>
                <a:gd name="T39" fmla="*/ 420 h 1463"/>
                <a:gd name="T40" fmla="*/ 23 w 56"/>
                <a:gd name="T41" fmla="*/ 516 h 1463"/>
                <a:gd name="T42" fmla="*/ 16 w 56"/>
                <a:gd name="T43" fmla="*/ 480 h 1463"/>
                <a:gd name="T44" fmla="*/ 24 w 56"/>
                <a:gd name="T45" fmla="*/ 540 h 1463"/>
                <a:gd name="T46" fmla="*/ 19 w 56"/>
                <a:gd name="T47" fmla="*/ 576 h 1463"/>
                <a:gd name="T48" fmla="*/ 24 w 56"/>
                <a:gd name="T49" fmla="*/ 540 h 1463"/>
                <a:gd name="T50" fmla="*/ 27 w 56"/>
                <a:gd name="T51" fmla="*/ 636 h 1463"/>
                <a:gd name="T52" fmla="*/ 20 w 56"/>
                <a:gd name="T53" fmla="*/ 600 h 1463"/>
                <a:gd name="T54" fmla="*/ 28 w 56"/>
                <a:gd name="T55" fmla="*/ 660 h 1463"/>
                <a:gd name="T56" fmla="*/ 24 w 56"/>
                <a:gd name="T57" fmla="*/ 696 h 1463"/>
                <a:gd name="T58" fmla="*/ 28 w 56"/>
                <a:gd name="T59" fmla="*/ 660 h 1463"/>
                <a:gd name="T60" fmla="*/ 32 w 56"/>
                <a:gd name="T61" fmla="*/ 756 h 1463"/>
                <a:gd name="T62" fmla="*/ 24 w 56"/>
                <a:gd name="T63" fmla="*/ 720 h 1463"/>
                <a:gd name="T64" fmla="*/ 32 w 56"/>
                <a:gd name="T65" fmla="*/ 780 h 1463"/>
                <a:gd name="T66" fmla="*/ 28 w 56"/>
                <a:gd name="T67" fmla="*/ 816 h 1463"/>
                <a:gd name="T68" fmla="*/ 32 w 56"/>
                <a:gd name="T69" fmla="*/ 780 h 1463"/>
                <a:gd name="T70" fmla="*/ 36 w 56"/>
                <a:gd name="T71" fmla="*/ 876 h 1463"/>
                <a:gd name="T72" fmla="*/ 28 w 56"/>
                <a:gd name="T73" fmla="*/ 840 h 1463"/>
                <a:gd name="T74" fmla="*/ 36 w 56"/>
                <a:gd name="T75" fmla="*/ 900 h 1463"/>
                <a:gd name="T76" fmla="*/ 32 w 56"/>
                <a:gd name="T77" fmla="*/ 936 h 1463"/>
                <a:gd name="T78" fmla="*/ 36 w 56"/>
                <a:gd name="T79" fmla="*/ 900 h 1463"/>
                <a:gd name="T80" fmla="*/ 40 w 56"/>
                <a:gd name="T81" fmla="*/ 996 h 1463"/>
                <a:gd name="T82" fmla="*/ 33 w 56"/>
                <a:gd name="T83" fmla="*/ 960 h 1463"/>
                <a:gd name="T84" fmla="*/ 41 w 56"/>
                <a:gd name="T85" fmla="*/ 1020 h 1463"/>
                <a:gd name="T86" fmla="*/ 36 w 56"/>
                <a:gd name="T87" fmla="*/ 1056 h 1463"/>
                <a:gd name="T88" fmla="*/ 41 w 56"/>
                <a:gd name="T89" fmla="*/ 1020 h 1463"/>
                <a:gd name="T90" fmla="*/ 44 w 56"/>
                <a:gd name="T91" fmla="*/ 1116 h 1463"/>
                <a:gd name="T92" fmla="*/ 37 w 56"/>
                <a:gd name="T93" fmla="*/ 1080 h 1463"/>
                <a:gd name="T94" fmla="*/ 45 w 56"/>
                <a:gd name="T95" fmla="*/ 1140 h 1463"/>
                <a:gd name="T96" fmla="*/ 40 w 56"/>
                <a:gd name="T97" fmla="*/ 1176 h 1463"/>
                <a:gd name="T98" fmla="*/ 45 w 56"/>
                <a:gd name="T99" fmla="*/ 1140 h 1463"/>
                <a:gd name="T100" fmla="*/ 48 w 56"/>
                <a:gd name="T101" fmla="*/ 1236 h 1463"/>
                <a:gd name="T102" fmla="*/ 41 w 56"/>
                <a:gd name="T103" fmla="*/ 1200 h 1463"/>
                <a:gd name="T104" fmla="*/ 49 w 56"/>
                <a:gd name="T105" fmla="*/ 1260 h 1463"/>
                <a:gd name="T106" fmla="*/ 44 w 56"/>
                <a:gd name="T107" fmla="*/ 1296 h 1463"/>
                <a:gd name="T108" fmla="*/ 49 w 56"/>
                <a:gd name="T109" fmla="*/ 1260 h 1463"/>
                <a:gd name="T110" fmla="*/ 52 w 56"/>
                <a:gd name="T111" fmla="*/ 1355 h 1463"/>
                <a:gd name="T112" fmla="*/ 45 w 56"/>
                <a:gd name="T113" fmla="*/ 1320 h 1463"/>
                <a:gd name="T114" fmla="*/ 53 w 56"/>
                <a:gd name="T115" fmla="*/ 1379 h 1463"/>
                <a:gd name="T116" fmla="*/ 48 w 56"/>
                <a:gd name="T117" fmla="*/ 1416 h 1463"/>
                <a:gd name="T118" fmla="*/ 53 w 56"/>
                <a:gd name="T119" fmla="*/ 1379 h 1463"/>
                <a:gd name="T120" fmla="*/ 56 w 56"/>
                <a:gd name="T121" fmla="*/ 1463 h 1463"/>
                <a:gd name="T122" fmla="*/ 49 w 56"/>
                <a:gd name="T123" fmla="*/ 1440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1463">
                  <a:moveTo>
                    <a:pt x="6" y="0"/>
                  </a:moveTo>
                  <a:lnTo>
                    <a:pt x="7" y="36"/>
                  </a:lnTo>
                  <a:lnTo>
                    <a:pt x="1" y="37"/>
                  </a:lnTo>
                  <a:lnTo>
                    <a:pt x="0" y="1"/>
                  </a:lnTo>
                  <a:lnTo>
                    <a:pt x="6" y="0"/>
                  </a:lnTo>
                  <a:close/>
                  <a:moveTo>
                    <a:pt x="8" y="60"/>
                  </a:moveTo>
                  <a:lnTo>
                    <a:pt x="9" y="96"/>
                  </a:lnTo>
                  <a:lnTo>
                    <a:pt x="3" y="97"/>
                  </a:lnTo>
                  <a:lnTo>
                    <a:pt x="2" y="61"/>
                  </a:lnTo>
                  <a:lnTo>
                    <a:pt x="8" y="60"/>
                  </a:lnTo>
                  <a:close/>
                  <a:moveTo>
                    <a:pt x="10" y="120"/>
                  </a:moveTo>
                  <a:lnTo>
                    <a:pt x="11" y="156"/>
                  </a:lnTo>
                  <a:lnTo>
                    <a:pt x="5" y="156"/>
                  </a:lnTo>
                  <a:lnTo>
                    <a:pt x="4" y="120"/>
                  </a:lnTo>
                  <a:lnTo>
                    <a:pt x="10" y="120"/>
                  </a:lnTo>
                  <a:close/>
                  <a:moveTo>
                    <a:pt x="12" y="180"/>
                  </a:moveTo>
                  <a:lnTo>
                    <a:pt x="13" y="216"/>
                  </a:lnTo>
                  <a:lnTo>
                    <a:pt x="7" y="216"/>
                  </a:lnTo>
                  <a:lnTo>
                    <a:pt x="6" y="180"/>
                  </a:lnTo>
                  <a:lnTo>
                    <a:pt x="12" y="180"/>
                  </a:lnTo>
                  <a:close/>
                  <a:moveTo>
                    <a:pt x="14" y="240"/>
                  </a:moveTo>
                  <a:lnTo>
                    <a:pt x="15" y="276"/>
                  </a:lnTo>
                  <a:lnTo>
                    <a:pt x="9" y="276"/>
                  </a:lnTo>
                  <a:lnTo>
                    <a:pt x="8" y="240"/>
                  </a:lnTo>
                  <a:lnTo>
                    <a:pt x="14" y="240"/>
                  </a:lnTo>
                  <a:close/>
                  <a:moveTo>
                    <a:pt x="16" y="300"/>
                  </a:moveTo>
                  <a:lnTo>
                    <a:pt x="17" y="336"/>
                  </a:lnTo>
                  <a:lnTo>
                    <a:pt x="11" y="336"/>
                  </a:lnTo>
                  <a:lnTo>
                    <a:pt x="10" y="300"/>
                  </a:lnTo>
                  <a:lnTo>
                    <a:pt x="16" y="300"/>
                  </a:lnTo>
                  <a:close/>
                  <a:moveTo>
                    <a:pt x="18" y="360"/>
                  </a:moveTo>
                  <a:lnTo>
                    <a:pt x="19" y="396"/>
                  </a:lnTo>
                  <a:lnTo>
                    <a:pt x="13" y="396"/>
                  </a:lnTo>
                  <a:lnTo>
                    <a:pt x="12" y="360"/>
                  </a:lnTo>
                  <a:lnTo>
                    <a:pt x="18" y="360"/>
                  </a:lnTo>
                  <a:close/>
                  <a:moveTo>
                    <a:pt x="20" y="420"/>
                  </a:moveTo>
                  <a:lnTo>
                    <a:pt x="21" y="456"/>
                  </a:lnTo>
                  <a:lnTo>
                    <a:pt x="15" y="456"/>
                  </a:lnTo>
                  <a:lnTo>
                    <a:pt x="14" y="420"/>
                  </a:lnTo>
                  <a:lnTo>
                    <a:pt x="20" y="420"/>
                  </a:lnTo>
                  <a:close/>
                  <a:moveTo>
                    <a:pt x="22" y="480"/>
                  </a:moveTo>
                  <a:lnTo>
                    <a:pt x="23" y="516"/>
                  </a:lnTo>
                  <a:lnTo>
                    <a:pt x="17" y="516"/>
                  </a:lnTo>
                  <a:lnTo>
                    <a:pt x="16" y="480"/>
                  </a:lnTo>
                  <a:lnTo>
                    <a:pt x="22" y="480"/>
                  </a:lnTo>
                  <a:close/>
                  <a:moveTo>
                    <a:pt x="24" y="540"/>
                  </a:moveTo>
                  <a:lnTo>
                    <a:pt x="25" y="576"/>
                  </a:lnTo>
                  <a:lnTo>
                    <a:pt x="19" y="576"/>
                  </a:lnTo>
                  <a:lnTo>
                    <a:pt x="18" y="540"/>
                  </a:lnTo>
                  <a:lnTo>
                    <a:pt x="24" y="540"/>
                  </a:lnTo>
                  <a:close/>
                  <a:moveTo>
                    <a:pt x="26" y="600"/>
                  </a:moveTo>
                  <a:lnTo>
                    <a:pt x="27" y="636"/>
                  </a:lnTo>
                  <a:lnTo>
                    <a:pt x="21" y="636"/>
                  </a:lnTo>
                  <a:lnTo>
                    <a:pt x="20" y="600"/>
                  </a:lnTo>
                  <a:lnTo>
                    <a:pt x="26" y="600"/>
                  </a:lnTo>
                  <a:close/>
                  <a:moveTo>
                    <a:pt x="28" y="660"/>
                  </a:moveTo>
                  <a:lnTo>
                    <a:pt x="30" y="696"/>
                  </a:lnTo>
                  <a:lnTo>
                    <a:pt x="24" y="696"/>
                  </a:lnTo>
                  <a:lnTo>
                    <a:pt x="22" y="660"/>
                  </a:lnTo>
                  <a:lnTo>
                    <a:pt x="28" y="660"/>
                  </a:lnTo>
                  <a:close/>
                  <a:moveTo>
                    <a:pt x="30" y="720"/>
                  </a:moveTo>
                  <a:lnTo>
                    <a:pt x="32" y="756"/>
                  </a:lnTo>
                  <a:lnTo>
                    <a:pt x="26" y="756"/>
                  </a:lnTo>
                  <a:lnTo>
                    <a:pt x="24" y="720"/>
                  </a:lnTo>
                  <a:lnTo>
                    <a:pt x="30" y="720"/>
                  </a:lnTo>
                  <a:close/>
                  <a:moveTo>
                    <a:pt x="32" y="780"/>
                  </a:moveTo>
                  <a:lnTo>
                    <a:pt x="34" y="816"/>
                  </a:lnTo>
                  <a:lnTo>
                    <a:pt x="28" y="816"/>
                  </a:lnTo>
                  <a:lnTo>
                    <a:pt x="26" y="780"/>
                  </a:lnTo>
                  <a:lnTo>
                    <a:pt x="32" y="780"/>
                  </a:lnTo>
                  <a:close/>
                  <a:moveTo>
                    <a:pt x="34" y="840"/>
                  </a:moveTo>
                  <a:lnTo>
                    <a:pt x="36" y="876"/>
                  </a:lnTo>
                  <a:lnTo>
                    <a:pt x="30" y="876"/>
                  </a:lnTo>
                  <a:lnTo>
                    <a:pt x="28" y="840"/>
                  </a:lnTo>
                  <a:lnTo>
                    <a:pt x="34" y="840"/>
                  </a:lnTo>
                  <a:close/>
                  <a:moveTo>
                    <a:pt x="36" y="900"/>
                  </a:moveTo>
                  <a:lnTo>
                    <a:pt x="38" y="936"/>
                  </a:lnTo>
                  <a:lnTo>
                    <a:pt x="32" y="936"/>
                  </a:lnTo>
                  <a:lnTo>
                    <a:pt x="30" y="900"/>
                  </a:lnTo>
                  <a:lnTo>
                    <a:pt x="36" y="900"/>
                  </a:lnTo>
                  <a:close/>
                  <a:moveTo>
                    <a:pt x="39" y="960"/>
                  </a:moveTo>
                  <a:lnTo>
                    <a:pt x="40" y="996"/>
                  </a:lnTo>
                  <a:lnTo>
                    <a:pt x="34" y="996"/>
                  </a:lnTo>
                  <a:lnTo>
                    <a:pt x="33" y="960"/>
                  </a:lnTo>
                  <a:lnTo>
                    <a:pt x="39" y="960"/>
                  </a:lnTo>
                  <a:close/>
                  <a:moveTo>
                    <a:pt x="41" y="1020"/>
                  </a:moveTo>
                  <a:lnTo>
                    <a:pt x="42" y="1056"/>
                  </a:lnTo>
                  <a:lnTo>
                    <a:pt x="36" y="1056"/>
                  </a:lnTo>
                  <a:lnTo>
                    <a:pt x="35" y="1020"/>
                  </a:lnTo>
                  <a:lnTo>
                    <a:pt x="41" y="1020"/>
                  </a:lnTo>
                  <a:close/>
                  <a:moveTo>
                    <a:pt x="43" y="1080"/>
                  </a:moveTo>
                  <a:lnTo>
                    <a:pt x="44" y="1116"/>
                  </a:lnTo>
                  <a:lnTo>
                    <a:pt x="38" y="1116"/>
                  </a:lnTo>
                  <a:lnTo>
                    <a:pt x="37" y="1080"/>
                  </a:lnTo>
                  <a:lnTo>
                    <a:pt x="43" y="1080"/>
                  </a:lnTo>
                  <a:close/>
                  <a:moveTo>
                    <a:pt x="45" y="1140"/>
                  </a:moveTo>
                  <a:lnTo>
                    <a:pt x="46" y="1176"/>
                  </a:lnTo>
                  <a:lnTo>
                    <a:pt x="40" y="1176"/>
                  </a:lnTo>
                  <a:lnTo>
                    <a:pt x="39" y="1140"/>
                  </a:lnTo>
                  <a:lnTo>
                    <a:pt x="45" y="1140"/>
                  </a:lnTo>
                  <a:close/>
                  <a:moveTo>
                    <a:pt x="47" y="1200"/>
                  </a:moveTo>
                  <a:lnTo>
                    <a:pt x="48" y="1236"/>
                  </a:lnTo>
                  <a:lnTo>
                    <a:pt x="42" y="1236"/>
                  </a:lnTo>
                  <a:lnTo>
                    <a:pt x="41" y="1200"/>
                  </a:lnTo>
                  <a:lnTo>
                    <a:pt x="47" y="1200"/>
                  </a:lnTo>
                  <a:close/>
                  <a:moveTo>
                    <a:pt x="49" y="1260"/>
                  </a:moveTo>
                  <a:lnTo>
                    <a:pt x="50" y="1295"/>
                  </a:lnTo>
                  <a:lnTo>
                    <a:pt x="44" y="1296"/>
                  </a:lnTo>
                  <a:lnTo>
                    <a:pt x="43" y="1260"/>
                  </a:lnTo>
                  <a:lnTo>
                    <a:pt x="49" y="1260"/>
                  </a:lnTo>
                  <a:close/>
                  <a:moveTo>
                    <a:pt x="51" y="1319"/>
                  </a:moveTo>
                  <a:lnTo>
                    <a:pt x="52" y="1355"/>
                  </a:lnTo>
                  <a:lnTo>
                    <a:pt x="46" y="1356"/>
                  </a:lnTo>
                  <a:lnTo>
                    <a:pt x="45" y="1320"/>
                  </a:lnTo>
                  <a:lnTo>
                    <a:pt x="51" y="1319"/>
                  </a:lnTo>
                  <a:close/>
                  <a:moveTo>
                    <a:pt x="53" y="1379"/>
                  </a:moveTo>
                  <a:lnTo>
                    <a:pt x="54" y="1415"/>
                  </a:lnTo>
                  <a:lnTo>
                    <a:pt x="48" y="1416"/>
                  </a:lnTo>
                  <a:lnTo>
                    <a:pt x="47" y="1380"/>
                  </a:lnTo>
                  <a:lnTo>
                    <a:pt x="53" y="1379"/>
                  </a:lnTo>
                  <a:close/>
                  <a:moveTo>
                    <a:pt x="55" y="1439"/>
                  </a:moveTo>
                  <a:lnTo>
                    <a:pt x="56" y="1463"/>
                  </a:lnTo>
                  <a:lnTo>
                    <a:pt x="50" y="1463"/>
                  </a:lnTo>
                  <a:lnTo>
                    <a:pt x="49" y="1440"/>
                  </a:lnTo>
                  <a:lnTo>
                    <a:pt x="55" y="1439"/>
                  </a:lnTo>
                  <a:close/>
                </a:path>
              </a:pathLst>
            </a:custGeom>
            <a:solidFill>
              <a:srgbClr val="000080"/>
            </a:solidFill>
            <a:ln w="1" cap="flat">
              <a:solidFill>
                <a:srgbClr val="00008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2590800" y="1143001"/>
            <a:ext cx="12192000" cy="441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vi-VN" b="0">
              <a:latin typeface="Arial" charset="0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584302" y="2286471"/>
            <a:ext cx="12649200" cy="59576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63284" tIns="81642" rIns="163284" bIns="81642">
            <a:spAutoFit/>
          </a:bodyPr>
          <a:lstStyle/>
          <a:p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M.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4495800" y="1485900"/>
            <a:ext cx="82613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(SGK/ Tr84 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H39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178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160358" y="1275747"/>
            <a:ext cx="3744660" cy="3744660"/>
          </a:xfrm>
          <a:prstGeom prst="rect">
            <a:avLst/>
          </a:prstGeom>
        </p:spPr>
      </p:pic>
      <p:pic>
        <p:nvPicPr>
          <p:cNvPr id="179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787750" y="7047936"/>
            <a:ext cx="3239064" cy="3239064"/>
          </a:xfrm>
          <a:prstGeom prst="rect">
            <a:avLst/>
          </a:prstGeom>
        </p:spPr>
      </p:pic>
      <p:grpSp>
        <p:nvGrpSpPr>
          <p:cNvPr id="180" name="Group 8"/>
          <p:cNvGrpSpPr/>
          <p:nvPr/>
        </p:nvGrpSpPr>
        <p:grpSpPr>
          <a:xfrm>
            <a:off x="16774803" y="5143500"/>
            <a:ext cx="484497" cy="2854949"/>
            <a:chOff x="0" y="0"/>
            <a:chExt cx="645997" cy="3806599"/>
          </a:xfrm>
        </p:grpSpPr>
        <p:pic>
          <p:nvPicPr>
            <p:cNvPr id="181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45997" cy="645997"/>
            </a:xfrm>
            <a:prstGeom prst="rect">
              <a:avLst/>
            </a:prstGeom>
          </p:spPr>
        </p:pic>
        <p:pic>
          <p:nvPicPr>
            <p:cNvPr id="182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2107068"/>
              <a:ext cx="645997" cy="645997"/>
            </a:xfrm>
            <a:prstGeom prst="rect">
              <a:avLst/>
            </a:prstGeom>
          </p:spPr>
        </p:pic>
        <p:pic>
          <p:nvPicPr>
            <p:cNvPr id="183" name="Pictur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1053534"/>
              <a:ext cx="645997" cy="645997"/>
            </a:xfrm>
            <a:prstGeom prst="rect">
              <a:avLst/>
            </a:prstGeom>
          </p:spPr>
        </p:pic>
        <p:pic>
          <p:nvPicPr>
            <p:cNvPr id="184" name="Picture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3160602"/>
              <a:ext cx="645997" cy="645997"/>
            </a:xfrm>
            <a:prstGeom prst="rect">
              <a:avLst/>
            </a:prstGeom>
          </p:spPr>
        </p:pic>
      </p:grpSp>
      <p:pic>
        <p:nvPicPr>
          <p:cNvPr id="185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9230265">
            <a:off x="-2217988" y="8367648"/>
            <a:ext cx="4435977" cy="2217988"/>
          </a:xfrm>
          <a:prstGeom prst="rect">
            <a:avLst/>
          </a:prstGeom>
        </p:spPr>
      </p:pic>
      <p:sp>
        <p:nvSpPr>
          <p:cNvPr id="187" name="Text Box 4"/>
          <p:cNvSpPr txBox="1">
            <a:spLocks noChangeArrowheads="1"/>
          </p:cNvSpPr>
          <p:nvPr/>
        </p:nvSpPr>
        <p:spPr bwMode="auto">
          <a:xfrm>
            <a:off x="2853329" y="1557635"/>
            <a:ext cx="20113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Với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 </a:t>
            </a:r>
            <a:r>
              <a:rPr lang="en-US" sz="2400" dirty="0">
                <a:latin typeface="Arial" charset="0"/>
                <a:cs typeface="Arial" charset="0"/>
              </a:rPr>
              <a:t>≠</a:t>
            </a: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90</a:t>
            </a:r>
            <a:r>
              <a:rPr lang="en-US" sz="2400" b="1" kern="0" baseline="3000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0</a:t>
            </a: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:</a:t>
            </a:r>
            <a:endParaRPr kumimoji="0" lang="en-US" sz="2400" b="1" i="0" u="sng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8" name="Text Box 4"/>
          <p:cNvSpPr txBox="1">
            <a:spLocks noChangeArrowheads="1"/>
          </p:cNvSpPr>
          <p:nvPr/>
        </p:nvSpPr>
        <p:spPr bwMode="auto">
          <a:xfrm>
            <a:off x="2286000" y="1557635"/>
            <a:ext cx="597491" cy="46166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?2</a:t>
            </a:r>
            <a:endParaRPr kumimoji="0" lang="en-US" sz="2400" b="1" i="0" u="sng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473" name="Line 20"/>
          <p:cNvSpPr>
            <a:spLocks noChangeShapeType="1"/>
          </p:cNvSpPr>
          <p:nvPr/>
        </p:nvSpPr>
        <p:spPr bwMode="auto">
          <a:xfrm>
            <a:off x="8024020" y="6611649"/>
            <a:ext cx="3328934" cy="12696"/>
          </a:xfrm>
          <a:prstGeom prst="line">
            <a:avLst/>
          </a:prstGeom>
          <a:noFill/>
          <a:ln w="6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8478" name="Group 32"/>
          <p:cNvGrpSpPr>
            <a:grpSpLocks/>
          </p:cNvGrpSpPr>
          <p:nvPr/>
        </p:nvGrpSpPr>
        <p:grpSpPr bwMode="auto">
          <a:xfrm>
            <a:off x="11322483" y="6372961"/>
            <a:ext cx="551014" cy="490072"/>
            <a:chOff x="6230" y="3349"/>
            <a:chExt cx="217" cy="193"/>
          </a:xfrm>
        </p:grpSpPr>
        <p:sp>
          <p:nvSpPr>
            <p:cNvPr id="58479" name="Oval 29"/>
            <p:cNvSpPr>
              <a:spLocks noChangeArrowheads="1"/>
            </p:cNvSpPr>
            <p:nvPr/>
          </p:nvSpPr>
          <p:spPr bwMode="auto">
            <a:xfrm>
              <a:off x="6230" y="3436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80" name="Oval 30"/>
            <p:cNvSpPr>
              <a:spLocks noChangeArrowheads="1"/>
            </p:cNvSpPr>
            <p:nvPr/>
          </p:nvSpPr>
          <p:spPr bwMode="auto">
            <a:xfrm>
              <a:off x="6230" y="3436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81" name="Rectangle 31"/>
            <p:cNvSpPr>
              <a:spLocks noChangeArrowheads="1"/>
            </p:cNvSpPr>
            <p:nvPr/>
          </p:nvSpPr>
          <p:spPr bwMode="auto">
            <a:xfrm>
              <a:off x="6291" y="3349"/>
              <a:ext cx="156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B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8477" name="Group 28"/>
          <p:cNvGrpSpPr>
            <a:grpSpLocks/>
          </p:cNvGrpSpPr>
          <p:nvPr/>
        </p:nvGrpSpPr>
        <p:grpSpPr bwMode="auto">
          <a:xfrm>
            <a:off x="7653292" y="6357726"/>
            <a:ext cx="401199" cy="490072"/>
            <a:chOff x="4785" y="3343"/>
            <a:chExt cx="158" cy="193"/>
          </a:xfrm>
        </p:grpSpPr>
        <p:sp>
          <p:nvSpPr>
            <p:cNvPr id="58482" name="Oval 25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83" name="Oval 26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84" name="Rectangle 27"/>
            <p:cNvSpPr>
              <a:spLocks noChangeArrowheads="1"/>
            </p:cNvSpPr>
            <p:nvPr/>
          </p:nvSpPr>
          <p:spPr bwMode="auto">
            <a:xfrm>
              <a:off x="4785" y="3343"/>
              <a:ext cx="156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A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0" name="Group 28"/>
          <p:cNvGrpSpPr>
            <a:grpSpLocks/>
          </p:cNvGrpSpPr>
          <p:nvPr/>
        </p:nvGrpSpPr>
        <p:grpSpPr bwMode="auto">
          <a:xfrm>
            <a:off x="7599801" y="4533900"/>
            <a:ext cx="401199" cy="284394"/>
            <a:chOff x="4785" y="3343"/>
            <a:chExt cx="158" cy="112"/>
          </a:xfrm>
        </p:grpSpPr>
        <p:sp>
          <p:nvSpPr>
            <p:cNvPr id="191" name="Oval 25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Oval 26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Rectangle 27"/>
            <p:cNvSpPr>
              <a:spLocks noChangeArrowheads="1"/>
            </p:cNvSpPr>
            <p:nvPr/>
          </p:nvSpPr>
          <p:spPr bwMode="auto">
            <a:xfrm>
              <a:off x="4785" y="3343"/>
              <a:ext cx="11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i="1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b="1" i="1" baseline="-250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4" name="Group 28"/>
          <p:cNvGrpSpPr>
            <a:grpSpLocks/>
          </p:cNvGrpSpPr>
          <p:nvPr/>
        </p:nvGrpSpPr>
        <p:grpSpPr bwMode="auto">
          <a:xfrm>
            <a:off x="8253005" y="3788956"/>
            <a:ext cx="401199" cy="284394"/>
            <a:chOff x="4785" y="3343"/>
            <a:chExt cx="158" cy="112"/>
          </a:xfrm>
        </p:grpSpPr>
        <p:sp>
          <p:nvSpPr>
            <p:cNvPr id="195" name="Oval 25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Oval 26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Rectangle 27"/>
            <p:cNvSpPr>
              <a:spLocks noChangeArrowheads="1"/>
            </p:cNvSpPr>
            <p:nvPr/>
          </p:nvSpPr>
          <p:spPr bwMode="auto">
            <a:xfrm>
              <a:off x="4785" y="3343"/>
              <a:ext cx="11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i="1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b="1" i="1" baseline="-250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3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8" name="Group 28"/>
          <p:cNvGrpSpPr>
            <a:grpSpLocks/>
          </p:cNvGrpSpPr>
          <p:nvPr/>
        </p:nvGrpSpPr>
        <p:grpSpPr bwMode="auto">
          <a:xfrm>
            <a:off x="9270399" y="3451323"/>
            <a:ext cx="401199" cy="284394"/>
            <a:chOff x="4785" y="3343"/>
            <a:chExt cx="158" cy="112"/>
          </a:xfrm>
        </p:grpSpPr>
        <p:sp>
          <p:nvSpPr>
            <p:cNvPr id="199" name="Oval 25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Oval 26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Rectangle 27"/>
            <p:cNvSpPr>
              <a:spLocks noChangeArrowheads="1"/>
            </p:cNvSpPr>
            <p:nvPr/>
          </p:nvSpPr>
          <p:spPr bwMode="auto">
            <a:xfrm>
              <a:off x="4785" y="3343"/>
              <a:ext cx="11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i="1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b="1" i="1" baseline="-250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4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2" name="Group 28"/>
          <p:cNvGrpSpPr>
            <a:grpSpLocks/>
          </p:cNvGrpSpPr>
          <p:nvPr/>
        </p:nvGrpSpPr>
        <p:grpSpPr bwMode="auto">
          <a:xfrm>
            <a:off x="10118850" y="3418660"/>
            <a:ext cx="281855" cy="418973"/>
            <a:chOff x="4850" y="3290"/>
            <a:chExt cx="111" cy="165"/>
          </a:xfrm>
        </p:grpSpPr>
        <p:sp>
          <p:nvSpPr>
            <p:cNvPr id="203" name="Oval 25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Oval 26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Rectangle 27"/>
            <p:cNvSpPr>
              <a:spLocks noChangeArrowheads="1"/>
            </p:cNvSpPr>
            <p:nvPr/>
          </p:nvSpPr>
          <p:spPr bwMode="auto">
            <a:xfrm>
              <a:off x="4850" y="3290"/>
              <a:ext cx="11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i="1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b="1" i="1" baseline="-250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5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6" name="Group 28"/>
          <p:cNvGrpSpPr>
            <a:grpSpLocks/>
          </p:cNvGrpSpPr>
          <p:nvPr/>
        </p:nvGrpSpPr>
        <p:grpSpPr bwMode="auto">
          <a:xfrm>
            <a:off x="11393581" y="4359088"/>
            <a:ext cx="281855" cy="446905"/>
            <a:chOff x="4919" y="3279"/>
            <a:chExt cx="111" cy="176"/>
          </a:xfrm>
        </p:grpSpPr>
        <p:sp>
          <p:nvSpPr>
            <p:cNvPr id="207" name="Oval 25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Oval 26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Rectangle 27"/>
            <p:cNvSpPr>
              <a:spLocks noChangeArrowheads="1"/>
            </p:cNvSpPr>
            <p:nvPr/>
          </p:nvSpPr>
          <p:spPr bwMode="auto">
            <a:xfrm>
              <a:off x="4919" y="3279"/>
              <a:ext cx="11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i="1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b="1" i="1" baseline="-250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6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0" name="Group 28"/>
          <p:cNvGrpSpPr>
            <a:grpSpLocks/>
          </p:cNvGrpSpPr>
          <p:nvPr/>
        </p:nvGrpSpPr>
        <p:grpSpPr bwMode="auto">
          <a:xfrm>
            <a:off x="11590437" y="5368563"/>
            <a:ext cx="429131" cy="276776"/>
            <a:chOff x="4919" y="3387"/>
            <a:chExt cx="169" cy="109"/>
          </a:xfrm>
        </p:grpSpPr>
        <p:sp>
          <p:nvSpPr>
            <p:cNvPr id="211" name="Oval 25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Oval 26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Rectangle 27"/>
            <p:cNvSpPr>
              <a:spLocks noChangeArrowheads="1"/>
            </p:cNvSpPr>
            <p:nvPr/>
          </p:nvSpPr>
          <p:spPr bwMode="auto">
            <a:xfrm>
              <a:off x="4977" y="3387"/>
              <a:ext cx="11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i="1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b="1" i="1" baseline="-25000" dirty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7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21" name="Group 28"/>
          <p:cNvGrpSpPr>
            <a:grpSpLocks/>
          </p:cNvGrpSpPr>
          <p:nvPr/>
        </p:nvGrpSpPr>
        <p:grpSpPr bwMode="auto">
          <a:xfrm>
            <a:off x="7391400" y="5571244"/>
            <a:ext cx="401199" cy="284394"/>
            <a:chOff x="4785" y="3343"/>
            <a:chExt cx="158" cy="112"/>
          </a:xfrm>
        </p:grpSpPr>
        <p:sp>
          <p:nvSpPr>
            <p:cNvPr id="222" name="Oval 25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Oval 26"/>
            <p:cNvSpPr>
              <a:spLocks noChangeArrowheads="1"/>
            </p:cNvSpPr>
            <p:nvPr/>
          </p:nvSpPr>
          <p:spPr bwMode="auto">
            <a:xfrm>
              <a:off x="4919" y="3431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Rectangle 27"/>
            <p:cNvSpPr>
              <a:spLocks noChangeArrowheads="1"/>
            </p:cNvSpPr>
            <p:nvPr/>
          </p:nvSpPr>
          <p:spPr bwMode="auto">
            <a:xfrm>
              <a:off x="4785" y="3343"/>
              <a:ext cx="11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i="1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b="1" i="1" baseline="-250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1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998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8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8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5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67" grpId="0" animBg="1"/>
      <p:bldP spid="58371" grpId="0" animBg="1"/>
      <p:bldP spid="58375" grpId="0"/>
      <p:bldP spid="187" grpId="0"/>
      <p:bldP spid="188" grpId="0" animBg="1"/>
      <p:bldP spid="5847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4444</TotalTime>
  <Words>1331</Words>
  <Application>Microsoft Office PowerPoint</Application>
  <PresentationFormat>Custom</PresentationFormat>
  <Paragraphs>245</Paragraphs>
  <Slides>23</Slides>
  <Notes>3</Notes>
  <HiddenSlides>0</HiddenSlides>
  <MMClips>3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Arial</vt:lpstr>
      <vt:lpstr>Wingdings</vt:lpstr>
      <vt:lpstr>Cambria Math</vt:lpstr>
      <vt:lpstr>Josefin Sans Regular</vt:lpstr>
      <vt:lpstr>Times New Roman</vt:lpstr>
      <vt:lpstr>Symbol</vt:lpstr>
      <vt:lpstr>Calibri</vt:lpstr>
      <vt:lpstr>Times New Roman (Headings)</vt:lpstr>
      <vt:lpstr>UVN Buc Thu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LENOVO</cp:lastModifiedBy>
  <cp:revision>141</cp:revision>
  <dcterms:created xsi:type="dcterms:W3CDTF">2006-08-16T00:00:00Z</dcterms:created>
  <dcterms:modified xsi:type="dcterms:W3CDTF">2021-09-04T09:14:22Z</dcterms:modified>
  <dc:identifier>DAEnRW58Cjk</dc:identifier>
</cp:coreProperties>
</file>